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62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  <a:srgbClr val="EA5514"/>
    <a:srgbClr val="FFEE75"/>
    <a:srgbClr val="00B0F0"/>
    <a:srgbClr val="FF9409"/>
    <a:srgbClr val="25C6FF"/>
    <a:srgbClr val="FFFFCC"/>
    <a:srgbClr val="B3EBFF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09" autoAdjust="0"/>
    <p:restoredTop sz="94660"/>
  </p:normalViewPr>
  <p:slideViewPr>
    <p:cSldViewPr snapToGrid="0">
      <p:cViewPr>
        <p:scale>
          <a:sx n="100" d="100"/>
          <a:sy n="10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image" Target="../media/image33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#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F32E9-281A-45E1-B762-345F88F03D28}" type="doc">
      <dgm:prSet loTypeId="urn:microsoft.com/office/officeart/2005/8/layout/hierarchy3#1" loCatId="hierarchy" qsTypeId="urn:microsoft.com/office/officeart/2005/8/quickstyle/simple1#6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A83058D5-7773-4BF8-89E0-F23F38D38A58}">
      <dgm:prSet/>
      <dgm:spPr>
        <a:solidFill>
          <a:srgbClr val="FF5050"/>
        </a:solidFill>
      </dgm:spPr>
      <dgm:t>
        <a:bodyPr/>
        <a:lstStyle/>
        <a:p>
          <a:r>
            <a:rPr lang="zh-CN"/>
            <a:t>欢喜</a:t>
          </a:r>
        </a:p>
      </dgm:t>
    </dgm:pt>
    <dgm:pt modelId="{E264FAC4-3D27-498E-BECE-478126A619BA}" type="parTrans" cxnId="{794F4D04-091E-407C-BD81-52C6FBE51BFA}">
      <dgm:prSet/>
      <dgm:spPr/>
      <dgm:t>
        <a:bodyPr/>
        <a:lstStyle/>
        <a:p>
          <a:endParaRPr lang="zh-CN" altLang="en-US"/>
        </a:p>
      </dgm:t>
    </dgm:pt>
    <dgm:pt modelId="{B4802D60-4E38-4A6B-989B-E660B76DADAF}" type="sibTrans" cxnId="{794F4D04-091E-407C-BD81-52C6FBE51BFA}">
      <dgm:prSet/>
      <dgm:spPr/>
      <dgm:t>
        <a:bodyPr/>
        <a:lstStyle/>
        <a:p>
          <a:endParaRPr lang="zh-CN" altLang="en-US"/>
        </a:p>
      </dgm:t>
    </dgm:pt>
    <dgm:pt modelId="{8AA1B13B-7BC0-4881-AFAC-24CB019E6B54}">
      <dgm:prSet/>
      <dgm:spPr>
        <a:solidFill>
          <a:srgbClr val="FF5050"/>
        </a:solidFill>
      </dgm:spPr>
      <dgm:t>
        <a:bodyPr/>
        <a:lstStyle/>
        <a:p>
          <a:r>
            <a:rPr lang="zh-CN"/>
            <a:t>智慧</a:t>
          </a:r>
        </a:p>
      </dgm:t>
    </dgm:pt>
    <dgm:pt modelId="{FA77C886-694E-4AFF-926C-1ED53D98E67A}" type="parTrans" cxnId="{19F89A1B-60D4-48FA-A26D-BEF112AEEF4F}">
      <dgm:prSet/>
      <dgm:spPr/>
      <dgm:t>
        <a:bodyPr/>
        <a:lstStyle/>
        <a:p>
          <a:endParaRPr lang="zh-CN" altLang="en-US"/>
        </a:p>
      </dgm:t>
    </dgm:pt>
    <dgm:pt modelId="{4E66CF9C-2CC8-4018-AB1F-245B2F894DB8}" type="sibTrans" cxnId="{19F89A1B-60D4-48FA-A26D-BEF112AEEF4F}">
      <dgm:prSet/>
      <dgm:spPr/>
      <dgm:t>
        <a:bodyPr/>
        <a:lstStyle/>
        <a:p>
          <a:endParaRPr lang="zh-CN" altLang="en-US"/>
        </a:p>
      </dgm:t>
    </dgm:pt>
    <dgm:pt modelId="{5D124150-7693-45DA-96EB-BBEB433C8D20}">
      <dgm:prSet/>
      <dgm:spPr>
        <a:solidFill>
          <a:srgbClr val="FF5050"/>
        </a:solidFill>
      </dgm:spPr>
      <dgm:t>
        <a:bodyPr/>
        <a:lstStyle/>
        <a:p>
          <a:r>
            <a:rPr lang="zh-CN"/>
            <a:t>希望</a:t>
          </a:r>
        </a:p>
      </dgm:t>
    </dgm:pt>
    <dgm:pt modelId="{695017A6-BCE8-453C-AEAA-6F9A7AE8210A}" type="parTrans" cxnId="{2ACA00D6-E74F-4576-BBA8-4DA394A0D3FB}">
      <dgm:prSet/>
      <dgm:spPr/>
      <dgm:t>
        <a:bodyPr/>
        <a:lstStyle/>
        <a:p>
          <a:endParaRPr lang="zh-CN" altLang="en-US"/>
        </a:p>
      </dgm:t>
    </dgm:pt>
    <dgm:pt modelId="{28180B1C-A29E-4915-9649-9F321C947E06}" type="sibTrans" cxnId="{2ACA00D6-E74F-4576-BBA8-4DA394A0D3FB}">
      <dgm:prSet/>
      <dgm:spPr/>
      <dgm:t>
        <a:bodyPr/>
        <a:lstStyle/>
        <a:p>
          <a:endParaRPr lang="zh-CN" altLang="en-US"/>
        </a:p>
      </dgm:t>
    </dgm:pt>
    <dgm:pt modelId="{39BE90F2-450F-4CDD-98B1-50C9A860FDF1}">
      <dgm:prSet/>
      <dgm:spPr>
        <a:solidFill>
          <a:srgbClr val="FF5050"/>
        </a:solidFill>
      </dgm:spPr>
      <dgm:t>
        <a:bodyPr/>
        <a:lstStyle/>
        <a:p>
          <a:r>
            <a:rPr lang="zh-CN"/>
            <a:t>勇气</a:t>
          </a:r>
        </a:p>
      </dgm:t>
    </dgm:pt>
    <dgm:pt modelId="{75DC2600-2E5A-44C4-B6A3-8104E67261D3}" type="parTrans" cxnId="{A8FB84EB-5B47-4F20-A5A2-C4450A89024C}">
      <dgm:prSet/>
      <dgm:spPr/>
      <dgm:t>
        <a:bodyPr/>
        <a:lstStyle/>
        <a:p>
          <a:endParaRPr lang="zh-CN" altLang="en-US"/>
        </a:p>
      </dgm:t>
    </dgm:pt>
    <dgm:pt modelId="{4D688691-5A99-412E-828C-E0F01A7C7408}" type="sibTrans" cxnId="{A8FB84EB-5B47-4F20-A5A2-C4450A89024C}">
      <dgm:prSet/>
      <dgm:spPr/>
      <dgm:t>
        <a:bodyPr/>
        <a:lstStyle/>
        <a:p>
          <a:endParaRPr lang="zh-CN" altLang="en-US"/>
        </a:p>
      </dgm:t>
    </dgm:pt>
    <dgm:pt modelId="{D64B8E86-587B-414B-9B99-18931FF0E15B}" type="pres">
      <dgm:prSet presAssocID="{522F32E9-281A-45E1-B762-345F88F03D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2E6300-225E-486F-969E-85B7A9B761AB}" type="pres">
      <dgm:prSet presAssocID="{A83058D5-7773-4BF8-89E0-F23F38D38A58}" presName="root" presStyleCnt="0"/>
      <dgm:spPr/>
    </dgm:pt>
    <dgm:pt modelId="{1EBCB84F-7AC3-46E8-A061-95AACE1D1681}" type="pres">
      <dgm:prSet presAssocID="{A83058D5-7773-4BF8-89E0-F23F38D38A58}" presName="rootComposite" presStyleCnt="0"/>
      <dgm:spPr/>
    </dgm:pt>
    <dgm:pt modelId="{639CF9B5-DABE-4475-B2FE-F53898B38BB8}" type="pres">
      <dgm:prSet presAssocID="{A83058D5-7773-4BF8-89E0-F23F38D38A58}" presName="rootText" presStyleLbl="node1" presStyleIdx="0" presStyleCnt="4"/>
      <dgm:spPr/>
    </dgm:pt>
    <dgm:pt modelId="{C710DFD7-9800-4ECE-AA87-A82272BC7CB3}" type="pres">
      <dgm:prSet presAssocID="{A83058D5-7773-4BF8-89E0-F23F38D38A58}" presName="rootConnector" presStyleLbl="node1" presStyleIdx="0" presStyleCnt="4"/>
      <dgm:spPr/>
    </dgm:pt>
    <dgm:pt modelId="{D9214E47-B9BC-4E72-BE5E-F3BC10B44D7E}" type="pres">
      <dgm:prSet presAssocID="{A83058D5-7773-4BF8-89E0-F23F38D38A58}" presName="childShape" presStyleCnt="0"/>
      <dgm:spPr/>
    </dgm:pt>
    <dgm:pt modelId="{F17C8265-D223-40B6-810B-D0F5E7B76BBF}" type="pres">
      <dgm:prSet presAssocID="{8AA1B13B-7BC0-4881-AFAC-24CB019E6B54}" presName="root" presStyleCnt="0"/>
      <dgm:spPr/>
    </dgm:pt>
    <dgm:pt modelId="{7AE05B40-C33C-4CAB-875E-1DBCC6BD0693}" type="pres">
      <dgm:prSet presAssocID="{8AA1B13B-7BC0-4881-AFAC-24CB019E6B54}" presName="rootComposite" presStyleCnt="0"/>
      <dgm:spPr/>
    </dgm:pt>
    <dgm:pt modelId="{CA7FC6CF-77B1-401E-B9FA-2932EA6A7050}" type="pres">
      <dgm:prSet presAssocID="{8AA1B13B-7BC0-4881-AFAC-24CB019E6B54}" presName="rootText" presStyleLbl="node1" presStyleIdx="1" presStyleCnt="4"/>
      <dgm:spPr/>
    </dgm:pt>
    <dgm:pt modelId="{023BFA2D-5717-4AE9-A869-92C599BA59F5}" type="pres">
      <dgm:prSet presAssocID="{8AA1B13B-7BC0-4881-AFAC-24CB019E6B54}" presName="rootConnector" presStyleLbl="node1" presStyleIdx="1" presStyleCnt="4"/>
      <dgm:spPr/>
    </dgm:pt>
    <dgm:pt modelId="{2DCC6E26-6668-430A-BC13-4F5FCAC5BCE2}" type="pres">
      <dgm:prSet presAssocID="{8AA1B13B-7BC0-4881-AFAC-24CB019E6B54}" presName="childShape" presStyleCnt="0"/>
      <dgm:spPr/>
    </dgm:pt>
    <dgm:pt modelId="{15794A50-EC0E-4461-876E-362B748AA780}" type="pres">
      <dgm:prSet presAssocID="{5D124150-7693-45DA-96EB-BBEB433C8D20}" presName="root" presStyleCnt="0"/>
      <dgm:spPr/>
    </dgm:pt>
    <dgm:pt modelId="{04F55AB9-BFE0-47D6-90EC-E4E92CD55141}" type="pres">
      <dgm:prSet presAssocID="{5D124150-7693-45DA-96EB-BBEB433C8D20}" presName="rootComposite" presStyleCnt="0"/>
      <dgm:spPr/>
    </dgm:pt>
    <dgm:pt modelId="{C1077190-67F8-45BF-BEBF-5FA62D12FAB1}" type="pres">
      <dgm:prSet presAssocID="{5D124150-7693-45DA-96EB-BBEB433C8D20}" presName="rootText" presStyleLbl="node1" presStyleIdx="2" presStyleCnt="4"/>
      <dgm:spPr/>
    </dgm:pt>
    <dgm:pt modelId="{178AA7C7-B832-40CF-8E04-BCAEC02EA25F}" type="pres">
      <dgm:prSet presAssocID="{5D124150-7693-45DA-96EB-BBEB433C8D20}" presName="rootConnector" presStyleLbl="node1" presStyleIdx="2" presStyleCnt="4"/>
      <dgm:spPr/>
    </dgm:pt>
    <dgm:pt modelId="{AB9D9C4A-819B-4309-86B2-644984E7E457}" type="pres">
      <dgm:prSet presAssocID="{5D124150-7693-45DA-96EB-BBEB433C8D20}" presName="childShape" presStyleCnt="0"/>
      <dgm:spPr/>
    </dgm:pt>
    <dgm:pt modelId="{BC6C398B-8095-4928-82C3-9D077950E83B}" type="pres">
      <dgm:prSet presAssocID="{39BE90F2-450F-4CDD-98B1-50C9A860FDF1}" presName="root" presStyleCnt="0"/>
      <dgm:spPr/>
    </dgm:pt>
    <dgm:pt modelId="{D46A4407-2D13-4749-909F-59B2D2FA7228}" type="pres">
      <dgm:prSet presAssocID="{39BE90F2-450F-4CDD-98B1-50C9A860FDF1}" presName="rootComposite" presStyleCnt="0"/>
      <dgm:spPr/>
    </dgm:pt>
    <dgm:pt modelId="{F1744AE0-A4E5-4AD9-8AFD-68F72E6A4245}" type="pres">
      <dgm:prSet presAssocID="{39BE90F2-450F-4CDD-98B1-50C9A860FDF1}" presName="rootText" presStyleLbl="node1" presStyleIdx="3" presStyleCnt="4"/>
      <dgm:spPr/>
    </dgm:pt>
    <dgm:pt modelId="{2A7D3BA6-15F1-4DA5-9915-B09FCA1C1B4D}" type="pres">
      <dgm:prSet presAssocID="{39BE90F2-450F-4CDD-98B1-50C9A860FDF1}" presName="rootConnector" presStyleLbl="node1" presStyleIdx="3" presStyleCnt="4"/>
      <dgm:spPr/>
    </dgm:pt>
    <dgm:pt modelId="{2271F411-B23D-45BE-B420-1ACC29B772AB}" type="pres">
      <dgm:prSet presAssocID="{39BE90F2-450F-4CDD-98B1-50C9A860FDF1}" presName="childShape" presStyleCnt="0"/>
      <dgm:spPr/>
    </dgm:pt>
  </dgm:ptLst>
  <dgm:cxnLst>
    <dgm:cxn modelId="{794F4D04-091E-407C-BD81-52C6FBE51BFA}" srcId="{522F32E9-281A-45E1-B762-345F88F03D28}" destId="{A83058D5-7773-4BF8-89E0-F23F38D38A58}" srcOrd="0" destOrd="0" parTransId="{E264FAC4-3D27-498E-BECE-478126A619BA}" sibTransId="{B4802D60-4E38-4A6B-989B-E660B76DADAF}"/>
    <dgm:cxn modelId="{19F89A1B-60D4-48FA-A26D-BEF112AEEF4F}" srcId="{522F32E9-281A-45E1-B762-345F88F03D28}" destId="{8AA1B13B-7BC0-4881-AFAC-24CB019E6B54}" srcOrd="1" destOrd="0" parTransId="{FA77C886-694E-4AFF-926C-1ED53D98E67A}" sibTransId="{4E66CF9C-2CC8-4018-AB1F-245B2F894DB8}"/>
    <dgm:cxn modelId="{BA8D9E36-E9C5-42AD-82D4-61A602FD4045}" type="presOf" srcId="{A83058D5-7773-4BF8-89E0-F23F38D38A58}" destId="{C710DFD7-9800-4ECE-AA87-A82272BC7CB3}" srcOrd="1" destOrd="0" presId="urn:microsoft.com/office/officeart/2005/8/layout/hierarchy3#1"/>
    <dgm:cxn modelId="{0DF7003D-4059-41B8-93C9-10B120F725D7}" type="presOf" srcId="{A83058D5-7773-4BF8-89E0-F23F38D38A58}" destId="{639CF9B5-DABE-4475-B2FE-F53898B38BB8}" srcOrd="0" destOrd="0" presId="urn:microsoft.com/office/officeart/2005/8/layout/hierarchy3#1"/>
    <dgm:cxn modelId="{22281940-4F06-48D5-89B3-E068425ADFDB}" type="presOf" srcId="{5D124150-7693-45DA-96EB-BBEB433C8D20}" destId="{178AA7C7-B832-40CF-8E04-BCAEC02EA25F}" srcOrd="1" destOrd="0" presId="urn:microsoft.com/office/officeart/2005/8/layout/hierarchy3#1"/>
    <dgm:cxn modelId="{ED1CB25C-CC0A-45EB-A116-20A3F61EF099}" type="presOf" srcId="{8AA1B13B-7BC0-4881-AFAC-24CB019E6B54}" destId="{CA7FC6CF-77B1-401E-B9FA-2932EA6A7050}" srcOrd="0" destOrd="0" presId="urn:microsoft.com/office/officeart/2005/8/layout/hierarchy3#1"/>
    <dgm:cxn modelId="{A1D3F252-4A84-4AB3-920E-742EAB0BE49A}" type="presOf" srcId="{5D124150-7693-45DA-96EB-BBEB433C8D20}" destId="{C1077190-67F8-45BF-BEBF-5FA62D12FAB1}" srcOrd="0" destOrd="0" presId="urn:microsoft.com/office/officeart/2005/8/layout/hierarchy3#1"/>
    <dgm:cxn modelId="{0DF57174-2ED7-4853-B075-7B40B62A6D47}" type="presOf" srcId="{39BE90F2-450F-4CDD-98B1-50C9A860FDF1}" destId="{F1744AE0-A4E5-4AD9-8AFD-68F72E6A4245}" srcOrd="0" destOrd="0" presId="urn:microsoft.com/office/officeart/2005/8/layout/hierarchy3#1"/>
    <dgm:cxn modelId="{E4E2BA56-13E8-4C88-A02C-F349508887EF}" type="presOf" srcId="{522F32E9-281A-45E1-B762-345F88F03D28}" destId="{D64B8E86-587B-414B-9B99-18931FF0E15B}" srcOrd="0" destOrd="0" presId="urn:microsoft.com/office/officeart/2005/8/layout/hierarchy3#1"/>
    <dgm:cxn modelId="{7630598F-6C00-4973-A42A-E31920F7512E}" type="presOf" srcId="{39BE90F2-450F-4CDD-98B1-50C9A860FDF1}" destId="{2A7D3BA6-15F1-4DA5-9915-B09FCA1C1B4D}" srcOrd="1" destOrd="0" presId="urn:microsoft.com/office/officeart/2005/8/layout/hierarchy3#1"/>
    <dgm:cxn modelId="{F54254CD-0B25-451F-B46B-B4E040D5FA47}" type="presOf" srcId="{8AA1B13B-7BC0-4881-AFAC-24CB019E6B54}" destId="{023BFA2D-5717-4AE9-A869-92C599BA59F5}" srcOrd="1" destOrd="0" presId="urn:microsoft.com/office/officeart/2005/8/layout/hierarchy3#1"/>
    <dgm:cxn modelId="{2ACA00D6-E74F-4576-BBA8-4DA394A0D3FB}" srcId="{522F32E9-281A-45E1-B762-345F88F03D28}" destId="{5D124150-7693-45DA-96EB-BBEB433C8D20}" srcOrd="2" destOrd="0" parTransId="{695017A6-BCE8-453C-AEAA-6F9A7AE8210A}" sibTransId="{28180B1C-A29E-4915-9649-9F321C947E06}"/>
    <dgm:cxn modelId="{A8FB84EB-5B47-4F20-A5A2-C4450A89024C}" srcId="{522F32E9-281A-45E1-B762-345F88F03D28}" destId="{39BE90F2-450F-4CDD-98B1-50C9A860FDF1}" srcOrd="3" destOrd="0" parTransId="{75DC2600-2E5A-44C4-B6A3-8104E67261D3}" sibTransId="{4D688691-5A99-412E-828C-E0F01A7C7408}"/>
    <dgm:cxn modelId="{23654071-5EF5-42ED-84FB-4132944B188D}" type="presParOf" srcId="{D64B8E86-587B-414B-9B99-18931FF0E15B}" destId="{482E6300-225E-486F-969E-85B7A9B761AB}" srcOrd="0" destOrd="0" presId="urn:microsoft.com/office/officeart/2005/8/layout/hierarchy3#1"/>
    <dgm:cxn modelId="{DE5A5E30-F0C4-451C-88A1-22ECD3E9BD5C}" type="presParOf" srcId="{482E6300-225E-486F-969E-85B7A9B761AB}" destId="{1EBCB84F-7AC3-46E8-A061-95AACE1D1681}" srcOrd="0" destOrd="0" presId="urn:microsoft.com/office/officeart/2005/8/layout/hierarchy3#1"/>
    <dgm:cxn modelId="{9836407C-5DB0-4FBF-AD0E-3093EA2957A7}" type="presParOf" srcId="{1EBCB84F-7AC3-46E8-A061-95AACE1D1681}" destId="{639CF9B5-DABE-4475-B2FE-F53898B38BB8}" srcOrd="0" destOrd="0" presId="urn:microsoft.com/office/officeart/2005/8/layout/hierarchy3#1"/>
    <dgm:cxn modelId="{7F6814CE-1B48-46FC-8BBE-2CC6938E800F}" type="presParOf" srcId="{1EBCB84F-7AC3-46E8-A061-95AACE1D1681}" destId="{C710DFD7-9800-4ECE-AA87-A82272BC7CB3}" srcOrd="1" destOrd="0" presId="urn:microsoft.com/office/officeart/2005/8/layout/hierarchy3#1"/>
    <dgm:cxn modelId="{63A4A18E-7185-4D8E-9C92-A075A4A72E03}" type="presParOf" srcId="{482E6300-225E-486F-969E-85B7A9B761AB}" destId="{D9214E47-B9BC-4E72-BE5E-F3BC10B44D7E}" srcOrd="1" destOrd="0" presId="urn:microsoft.com/office/officeart/2005/8/layout/hierarchy3#1"/>
    <dgm:cxn modelId="{91EA59C9-195B-4991-B853-E151222D4DD1}" type="presParOf" srcId="{D64B8E86-587B-414B-9B99-18931FF0E15B}" destId="{F17C8265-D223-40B6-810B-D0F5E7B76BBF}" srcOrd="1" destOrd="0" presId="urn:microsoft.com/office/officeart/2005/8/layout/hierarchy3#1"/>
    <dgm:cxn modelId="{98BCFAF9-9EDB-4191-9C50-7EDFA0718CC4}" type="presParOf" srcId="{F17C8265-D223-40B6-810B-D0F5E7B76BBF}" destId="{7AE05B40-C33C-4CAB-875E-1DBCC6BD0693}" srcOrd="0" destOrd="0" presId="urn:microsoft.com/office/officeart/2005/8/layout/hierarchy3#1"/>
    <dgm:cxn modelId="{8C1B7361-79AB-453F-B17A-36E007BCA3C6}" type="presParOf" srcId="{7AE05B40-C33C-4CAB-875E-1DBCC6BD0693}" destId="{CA7FC6CF-77B1-401E-B9FA-2932EA6A7050}" srcOrd="0" destOrd="0" presId="urn:microsoft.com/office/officeart/2005/8/layout/hierarchy3#1"/>
    <dgm:cxn modelId="{ADE7669F-A1D0-4B6C-9C34-89B27E386546}" type="presParOf" srcId="{7AE05B40-C33C-4CAB-875E-1DBCC6BD0693}" destId="{023BFA2D-5717-4AE9-A869-92C599BA59F5}" srcOrd="1" destOrd="0" presId="urn:microsoft.com/office/officeart/2005/8/layout/hierarchy3#1"/>
    <dgm:cxn modelId="{F2895ED3-ED56-437B-A242-9D688DACDF84}" type="presParOf" srcId="{F17C8265-D223-40B6-810B-D0F5E7B76BBF}" destId="{2DCC6E26-6668-430A-BC13-4F5FCAC5BCE2}" srcOrd="1" destOrd="0" presId="urn:microsoft.com/office/officeart/2005/8/layout/hierarchy3#1"/>
    <dgm:cxn modelId="{3FBD4BE9-8152-4C12-9C64-4A25382AA8AB}" type="presParOf" srcId="{D64B8E86-587B-414B-9B99-18931FF0E15B}" destId="{15794A50-EC0E-4461-876E-362B748AA780}" srcOrd="2" destOrd="0" presId="urn:microsoft.com/office/officeart/2005/8/layout/hierarchy3#1"/>
    <dgm:cxn modelId="{EACE1650-70C4-4CF3-B07E-500DF48A026F}" type="presParOf" srcId="{15794A50-EC0E-4461-876E-362B748AA780}" destId="{04F55AB9-BFE0-47D6-90EC-E4E92CD55141}" srcOrd="0" destOrd="0" presId="urn:microsoft.com/office/officeart/2005/8/layout/hierarchy3#1"/>
    <dgm:cxn modelId="{5CB57D43-E7C1-4B14-B9A5-0B92B9C409AD}" type="presParOf" srcId="{04F55AB9-BFE0-47D6-90EC-E4E92CD55141}" destId="{C1077190-67F8-45BF-BEBF-5FA62D12FAB1}" srcOrd="0" destOrd="0" presId="urn:microsoft.com/office/officeart/2005/8/layout/hierarchy3#1"/>
    <dgm:cxn modelId="{94026F78-33D2-4F2E-BE60-112D9E6AF471}" type="presParOf" srcId="{04F55AB9-BFE0-47D6-90EC-E4E92CD55141}" destId="{178AA7C7-B832-40CF-8E04-BCAEC02EA25F}" srcOrd="1" destOrd="0" presId="urn:microsoft.com/office/officeart/2005/8/layout/hierarchy3#1"/>
    <dgm:cxn modelId="{412CA4C4-1687-443E-88D5-B14AE06D8DA5}" type="presParOf" srcId="{15794A50-EC0E-4461-876E-362B748AA780}" destId="{AB9D9C4A-819B-4309-86B2-644984E7E457}" srcOrd="1" destOrd="0" presId="urn:microsoft.com/office/officeart/2005/8/layout/hierarchy3#1"/>
    <dgm:cxn modelId="{B2427D08-0CD2-4499-9A84-0903997BFF2A}" type="presParOf" srcId="{D64B8E86-587B-414B-9B99-18931FF0E15B}" destId="{BC6C398B-8095-4928-82C3-9D077950E83B}" srcOrd="3" destOrd="0" presId="urn:microsoft.com/office/officeart/2005/8/layout/hierarchy3#1"/>
    <dgm:cxn modelId="{EE6BD13F-E3E7-4F51-811B-22F21D3D0147}" type="presParOf" srcId="{BC6C398B-8095-4928-82C3-9D077950E83B}" destId="{D46A4407-2D13-4749-909F-59B2D2FA7228}" srcOrd="0" destOrd="0" presId="urn:microsoft.com/office/officeart/2005/8/layout/hierarchy3#1"/>
    <dgm:cxn modelId="{9055F046-8EDE-4999-A1AC-1FAF79BF302E}" type="presParOf" srcId="{D46A4407-2D13-4749-909F-59B2D2FA7228}" destId="{F1744AE0-A4E5-4AD9-8AFD-68F72E6A4245}" srcOrd="0" destOrd="0" presId="urn:microsoft.com/office/officeart/2005/8/layout/hierarchy3#1"/>
    <dgm:cxn modelId="{E7F79FC9-4ACF-4126-A5A4-1B7ED8A5E128}" type="presParOf" srcId="{D46A4407-2D13-4749-909F-59B2D2FA7228}" destId="{2A7D3BA6-15F1-4DA5-9915-B09FCA1C1B4D}" srcOrd="1" destOrd="0" presId="urn:microsoft.com/office/officeart/2005/8/layout/hierarchy3#1"/>
    <dgm:cxn modelId="{2F952331-5A52-4F7B-8222-93D8AB905D30}" type="presParOf" srcId="{BC6C398B-8095-4928-82C3-9D077950E83B}" destId="{2271F411-B23D-45BE-B420-1ACC29B772AB}" srcOrd="1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631382-0DA5-41EB-870B-DE3461C02B16}" type="doc">
      <dgm:prSet loTypeId="urn:microsoft.com/office/officeart/2005/8/layout/process4" loCatId="list" qsTypeId="urn:microsoft.com/office/officeart/2005/8/quickstyle/simple1#15" qsCatId="simple" csTypeId="urn:microsoft.com/office/officeart/2005/8/colors/accent1_2#11" csCatId="accent1" phldr="1"/>
      <dgm:spPr/>
      <dgm:t>
        <a:bodyPr/>
        <a:lstStyle/>
        <a:p>
          <a:endParaRPr lang="zh-CN" altLang="en-US"/>
        </a:p>
      </dgm:t>
    </dgm:pt>
    <dgm:pt modelId="{E5911E98-F31D-40C0-8E4D-912EE616D097}">
      <dgm:prSet/>
      <dgm:spPr>
        <a:solidFill>
          <a:schemeClr val="bg1"/>
        </a:solidFill>
      </dgm:spPr>
      <dgm:t>
        <a:bodyPr/>
        <a:lstStyle/>
        <a:p>
          <a:r>
            <a:rPr lang="zh-CN">
              <a:solidFill>
                <a:srgbClr val="EA5514"/>
              </a:solidFill>
            </a:rPr>
            <a:t>四年级起，开始渗透读书。</a:t>
          </a:r>
        </a:p>
      </dgm:t>
    </dgm:pt>
    <dgm:pt modelId="{17169859-8ED1-4B95-B76D-50BA0B5608AD}" type="parTrans" cxnId="{7844E795-2CF9-43EE-996B-3A93ED8F28D8}">
      <dgm:prSet/>
      <dgm:spPr/>
      <dgm:t>
        <a:bodyPr/>
        <a:lstStyle/>
        <a:p>
          <a:endParaRPr lang="zh-CN" altLang="en-US"/>
        </a:p>
      </dgm:t>
    </dgm:pt>
    <dgm:pt modelId="{4B1FA240-F74C-42D3-9871-622B6E4015EB}" type="sibTrans" cxnId="{7844E795-2CF9-43EE-996B-3A93ED8F28D8}">
      <dgm:prSet/>
      <dgm:spPr/>
      <dgm:t>
        <a:bodyPr/>
        <a:lstStyle/>
        <a:p>
          <a:endParaRPr lang="zh-CN" altLang="en-US"/>
        </a:p>
      </dgm:t>
    </dgm:pt>
    <dgm:pt modelId="{6A0529DE-A56F-47A2-A3DD-351FADB41187}">
      <dgm:prSet/>
      <dgm:spPr>
        <a:solidFill>
          <a:schemeClr val="bg1"/>
        </a:solidFill>
      </dgm:spPr>
      <dgm:t>
        <a:bodyPr/>
        <a:lstStyle/>
        <a:p>
          <a:r>
            <a:rPr lang="zh-CN">
              <a:solidFill>
                <a:srgbClr val="EA5514"/>
              </a:solidFill>
            </a:rPr>
            <a:t>五年级，设阅读“中国古典名著”单元。           </a:t>
          </a:r>
        </a:p>
      </dgm:t>
    </dgm:pt>
    <dgm:pt modelId="{65F1A692-3556-437E-A635-FF99B2CB059B}" type="parTrans" cxnId="{8CC9BE9F-6526-47D7-AED9-BEE7519598A8}">
      <dgm:prSet/>
      <dgm:spPr/>
      <dgm:t>
        <a:bodyPr/>
        <a:lstStyle/>
        <a:p>
          <a:endParaRPr lang="zh-CN" altLang="en-US"/>
        </a:p>
      </dgm:t>
    </dgm:pt>
    <dgm:pt modelId="{5128B567-DA34-4A9C-8B43-A8B7426412F8}" type="sibTrans" cxnId="{8CC9BE9F-6526-47D7-AED9-BEE7519598A8}">
      <dgm:prSet/>
      <dgm:spPr/>
      <dgm:t>
        <a:bodyPr/>
        <a:lstStyle/>
        <a:p>
          <a:endParaRPr lang="zh-CN" altLang="en-US"/>
        </a:p>
      </dgm:t>
    </dgm:pt>
    <dgm:pt modelId="{D593695A-830D-432A-BB7B-28F5F78177BE}">
      <dgm:prSet/>
      <dgm:spPr>
        <a:solidFill>
          <a:schemeClr val="bg1"/>
        </a:solidFill>
      </dgm:spPr>
      <dgm:t>
        <a:bodyPr/>
        <a:lstStyle/>
        <a:p>
          <a:r>
            <a:rPr lang="zh-CN">
              <a:solidFill>
                <a:srgbClr val="EA5514"/>
              </a:solidFill>
            </a:rPr>
            <a:t>六年级，设阅读“外国名篇名著”单元。</a:t>
          </a:r>
        </a:p>
      </dgm:t>
    </dgm:pt>
    <dgm:pt modelId="{DDC7BFF9-170A-4FA8-9CEA-3DB8D2A3324D}" type="parTrans" cxnId="{0D55DC4A-B3EA-4A41-A4CB-78A46CC8860B}">
      <dgm:prSet/>
      <dgm:spPr/>
      <dgm:t>
        <a:bodyPr/>
        <a:lstStyle/>
        <a:p>
          <a:endParaRPr lang="zh-CN" altLang="en-US"/>
        </a:p>
      </dgm:t>
    </dgm:pt>
    <dgm:pt modelId="{C4F30CB0-4B01-4016-B27E-9F5C6CF3199F}" type="sibTrans" cxnId="{0D55DC4A-B3EA-4A41-A4CB-78A46CC8860B}">
      <dgm:prSet/>
      <dgm:spPr/>
      <dgm:t>
        <a:bodyPr/>
        <a:lstStyle/>
        <a:p>
          <a:endParaRPr lang="zh-CN" altLang="en-US"/>
        </a:p>
      </dgm:t>
    </dgm:pt>
    <dgm:pt modelId="{AB785451-A0B2-46D8-8BD7-5C47A5F64754}">
      <dgm:prSet/>
      <dgm:spPr>
        <a:solidFill>
          <a:schemeClr val="bg1"/>
        </a:solidFill>
      </dgm:spPr>
      <dgm:t>
        <a:bodyPr/>
        <a:lstStyle/>
        <a:p>
          <a:r>
            <a:rPr lang="zh-CN">
              <a:solidFill>
                <a:srgbClr val="EA5514"/>
              </a:solidFill>
            </a:rPr>
            <a:t>配有“课外书屋”，推荐书籍。</a:t>
          </a:r>
        </a:p>
      </dgm:t>
    </dgm:pt>
    <dgm:pt modelId="{C6806D82-E57E-4FFD-810E-6D559077AE19}" type="parTrans" cxnId="{DE7ECD65-B51F-41D9-B28F-9C575B5E1E66}">
      <dgm:prSet/>
      <dgm:spPr/>
      <dgm:t>
        <a:bodyPr/>
        <a:lstStyle/>
        <a:p>
          <a:endParaRPr lang="zh-CN" altLang="en-US"/>
        </a:p>
      </dgm:t>
    </dgm:pt>
    <dgm:pt modelId="{B43DE0C5-B0C5-4870-93BB-31B7BE2F5947}" type="sibTrans" cxnId="{DE7ECD65-B51F-41D9-B28F-9C575B5E1E66}">
      <dgm:prSet/>
      <dgm:spPr/>
      <dgm:t>
        <a:bodyPr/>
        <a:lstStyle/>
        <a:p>
          <a:endParaRPr lang="zh-CN" altLang="en-US"/>
        </a:p>
      </dgm:t>
    </dgm:pt>
    <dgm:pt modelId="{2C3E6DD3-B32F-42E6-B822-631983AE522A}">
      <dgm:prSet/>
      <dgm:spPr>
        <a:solidFill>
          <a:schemeClr val="bg1"/>
        </a:solidFill>
      </dgm:spPr>
      <dgm:t>
        <a:bodyPr/>
        <a:lstStyle/>
        <a:p>
          <a:r>
            <a:rPr lang="zh-CN">
              <a:solidFill>
                <a:srgbClr val="EA5514"/>
              </a:solidFill>
            </a:rPr>
            <a:t>七至九年级，每册都有“名著导读”。</a:t>
          </a:r>
        </a:p>
      </dgm:t>
    </dgm:pt>
    <dgm:pt modelId="{AF4654D3-FD6B-4351-9698-17FBC21BE56F}" type="parTrans" cxnId="{F522C4DF-6B84-41F0-A252-5F3D1A14B929}">
      <dgm:prSet/>
      <dgm:spPr/>
      <dgm:t>
        <a:bodyPr/>
        <a:lstStyle/>
        <a:p>
          <a:endParaRPr lang="zh-CN" altLang="en-US"/>
        </a:p>
      </dgm:t>
    </dgm:pt>
    <dgm:pt modelId="{F5C5F1E1-D799-4AFA-952A-1992C7365709}" type="sibTrans" cxnId="{F522C4DF-6B84-41F0-A252-5F3D1A14B929}">
      <dgm:prSet/>
      <dgm:spPr/>
      <dgm:t>
        <a:bodyPr/>
        <a:lstStyle/>
        <a:p>
          <a:endParaRPr lang="zh-CN" altLang="en-US"/>
        </a:p>
      </dgm:t>
    </dgm:pt>
    <dgm:pt modelId="{D70E89E8-253D-4E5A-8C14-006970AEEB11}" type="pres">
      <dgm:prSet presAssocID="{0F631382-0DA5-41EB-870B-DE3461C02B16}" presName="Name0" presStyleCnt="0">
        <dgm:presLayoutVars>
          <dgm:dir/>
          <dgm:animLvl val="lvl"/>
          <dgm:resizeHandles val="exact"/>
        </dgm:presLayoutVars>
      </dgm:prSet>
      <dgm:spPr/>
    </dgm:pt>
    <dgm:pt modelId="{CFE0C2EC-5BDF-408F-A8DE-6B1255E8DE0E}" type="pres">
      <dgm:prSet presAssocID="{2C3E6DD3-B32F-42E6-B822-631983AE522A}" presName="boxAndChildren" presStyleCnt="0"/>
      <dgm:spPr/>
    </dgm:pt>
    <dgm:pt modelId="{9EC4CAF4-01E3-4DC7-BF75-AE5DC5A74247}" type="pres">
      <dgm:prSet presAssocID="{2C3E6DD3-B32F-42E6-B822-631983AE522A}" presName="parentTextBox" presStyleLbl="node1" presStyleIdx="0" presStyleCnt="5"/>
      <dgm:spPr/>
    </dgm:pt>
    <dgm:pt modelId="{B637A548-316E-4C70-87F9-3E3A46F002D4}" type="pres">
      <dgm:prSet presAssocID="{B43DE0C5-B0C5-4870-93BB-31B7BE2F5947}" presName="sp" presStyleCnt="0"/>
      <dgm:spPr/>
    </dgm:pt>
    <dgm:pt modelId="{0CF67150-CDD0-4D7D-BA5F-7769781C4AB6}" type="pres">
      <dgm:prSet presAssocID="{AB785451-A0B2-46D8-8BD7-5C47A5F64754}" presName="arrowAndChildren" presStyleCnt="0"/>
      <dgm:spPr/>
    </dgm:pt>
    <dgm:pt modelId="{34F856E4-AAB3-4FAD-84CE-DA19B802AEED}" type="pres">
      <dgm:prSet presAssocID="{AB785451-A0B2-46D8-8BD7-5C47A5F64754}" presName="parentTextArrow" presStyleLbl="node1" presStyleIdx="1" presStyleCnt="5"/>
      <dgm:spPr/>
    </dgm:pt>
    <dgm:pt modelId="{7945B6C5-CAC7-4CEE-90B2-231C73F0EE10}" type="pres">
      <dgm:prSet presAssocID="{C4F30CB0-4B01-4016-B27E-9F5C6CF3199F}" presName="sp" presStyleCnt="0"/>
      <dgm:spPr/>
    </dgm:pt>
    <dgm:pt modelId="{42CFF991-7441-416E-B65F-345BB8813C59}" type="pres">
      <dgm:prSet presAssocID="{D593695A-830D-432A-BB7B-28F5F78177BE}" presName="arrowAndChildren" presStyleCnt="0"/>
      <dgm:spPr/>
    </dgm:pt>
    <dgm:pt modelId="{CCEBF10E-EA30-460E-B69D-ACD0B953BC98}" type="pres">
      <dgm:prSet presAssocID="{D593695A-830D-432A-BB7B-28F5F78177BE}" presName="parentTextArrow" presStyleLbl="node1" presStyleIdx="2" presStyleCnt="5"/>
      <dgm:spPr/>
    </dgm:pt>
    <dgm:pt modelId="{0D070E9C-F529-48EE-BB24-12A3F6420B88}" type="pres">
      <dgm:prSet presAssocID="{5128B567-DA34-4A9C-8B43-A8B7426412F8}" presName="sp" presStyleCnt="0"/>
      <dgm:spPr/>
    </dgm:pt>
    <dgm:pt modelId="{6FF527F5-E5FD-42A5-B4DD-332A6EE2F2E0}" type="pres">
      <dgm:prSet presAssocID="{6A0529DE-A56F-47A2-A3DD-351FADB41187}" presName="arrowAndChildren" presStyleCnt="0"/>
      <dgm:spPr/>
    </dgm:pt>
    <dgm:pt modelId="{14E0DA27-D5D3-44D7-A7B6-02A7FA2598BB}" type="pres">
      <dgm:prSet presAssocID="{6A0529DE-A56F-47A2-A3DD-351FADB41187}" presName="parentTextArrow" presStyleLbl="node1" presStyleIdx="3" presStyleCnt="5"/>
      <dgm:spPr/>
    </dgm:pt>
    <dgm:pt modelId="{A4DF4449-96A4-4D75-A7C4-09D89CCEAD22}" type="pres">
      <dgm:prSet presAssocID="{4B1FA240-F74C-42D3-9871-622B6E4015EB}" presName="sp" presStyleCnt="0"/>
      <dgm:spPr/>
    </dgm:pt>
    <dgm:pt modelId="{81EF5119-95B6-481C-9A32-810847754F0C}" type="pres">
      <dgm:prSet presAssocID="{E5911E98-F31D-40C0-8E4D-912EE616D097}" presName="arrowAndChildren" presStyleCnt="0"/>
      <dgm:spPr/>
    </dgm:pt>
    <dgm:pt modelId="{F6FBDBAE-07D9-4F9D-A436-A2E532C21139}" type="pres">
      <dgm:prSet presAssocID="{E5911E98-F31D-40C0-8E4D-912EE616D097}" presName="parentTextArrow" presStyleLbl="node1" presStyleIdx="4" presStyleCnt="5"/>
      <dgm:spPr/>
    </dgm:pt>
  </dgm:ptLst>
  <dgm:cxnLst>
    <dgm:cxn modelId="{050FDE1E-A786-4C61-A759-E5B0FD961AE3}" type="presOf" srcId="{AB785451-A0B2-46D8-8BD7-5C47A5F64754}" destId="{34F856E4-AAB3-4FAD-84CE-DA19B802AEED}" srcOrd="0" destOrd="0" presId="urn:microsoft.com/office/officeart/2005/8/layout/process4"/>
    <dgm:cxn modelId="{B868565F-64BB-4BEE-8DD7-38E8757FDE79}" type="presOf" srcId="{E5911E98-F31D-40C0-8E4D-912EE616D097}" destId="{F6FBDBAE-07D9-4F9D-A436-A2E532C21139}" srcOrd="0" destOrd="0" presId="urn:microsoft.com/office/officeart/2005/8/layout/process4"/>
    <dgm:cxn modelId="{DE7ECD65-B51F-41D9-B28F-9C575B5E1E66}" srcId="{0F631382-0DA5-41EB-870B-DE3461C02B16}" destId="{AB785451-A0B2-46D8-8BD7-5C47A5F64754}" srcOrd="3" destOrd="0" parTransId="{C6806D82-E57E-4FFD-810E-6D559077AE19}" sibTransId="{B43DE0C5-B0C5-4870-93BB-31B7BE2F5947}"/>
    <dgm:cxn modelId="{0D55DC4A-B3EA-4A41-A4CB-78A46CC8860B}" srcId="{0F631382-0DA5-41EB-870B-DE3461C02B16}" destId="{D593695A-830D-432A-BB7B-28F5F78177BE}" srcOrd="2" destOrd="0" parTransId="{DDC7BFF9-170A-4FA8-9CEA-3DB8D2A3324D}" sibTransId="{C4F30CB0-4B01-4016-B27E-9F5C6CF3199F}"/>
    <dgm:cxn modelId="{7844E795-2CF9-43EE-996B-3A93ED8F28D8}" srcId="{0F631382-0DA5-41EB-870B-DE3461C02B16}" destId="{E5911E98-F31D-40C0-8E4D-912EE616D097}" srcOrd="0" destOrd="0" parTransId="{17169859-8ED1-4B95-B76D-50BA0B5608AD}" sibTransId="{4B1FA240-F74C-42D3-9871-622B6E4015EB}"/>
    <dgm:cxn modelId="{8CC9BE9F-6526-47D7-AED9-BEE7519598A8}" srcId="{0F631382-0DA5-41EB-870B-DE3461C02B16}" destId="{6A0529DE-A56F-47A2-A3DD-351FADB41187}" srcOrd="1" destOrd="0" parTransId="{65F1A692-3556-437E-A635-FF99B2CB059B}" sibTransId="{5128B567-DA34-4A9C-8B43-A8B7426412F8}"/>
    <dgm:cxn modelId="{3F38C5B2-3587-470D-ABCB-42EE26A76B43}" type="presOf" srcId="{2C3E6DD3-B32F-42E6-B822-631983AE522A}" destId="{9EC4CAF4-01E3-4DC7-BF75-AE5DC5A74247}" srcOrd="0" destOrd="0" presId="urn:microsoft.com/office/officeart/2005/8/layout/process4"/>
    <dgm:cxn modelId="{8DD086D4-580D-4129-8425-5A93C4878E68}" type="presOf" srcId="{6A0529DE-A56F-47A2-A3DD-351FADB41187}" destId="{14E0DA27-D5D3-44D7-A7B6-02A7FA2598BB}" srcOrd="0" destOrd="0" presId="urn:microsoft.com/office/officeart/2005/8/layout/process4"/>
    <dgm:cxn modelId="{F522C4DF-6B84-41F0-A252-5F3D1A14B929}" srcId="{0F631382-0DA5-41EB-870B-DE3461C02B16}" destId="{2C3E6DD3-B32F-42E6-B822-631983AE522A}" srcOrd="4" destOrd="0" parTransId="{AF4654D3-FD6B-4351-9698-17FBC21BE56F}" sibTransId="{F5C5F1E1-D799-4AFA-952A-1992C7365709}"/>
    <dgm:cxn modelId="{9C30F5ED-7920-45EE-B0A4-1F6E06F8286D}" type="presOf" srcId="{D593695A-830D-432A-BB7B-28F5F78177BE}" destId="{CCEBF10E-EA30-460E-B69D-ACD0B953BC98}" srcOrd="0" destOrd="0" presId="urn:microsoft.com/office/officeart/2005/8/layout/process4"/>
    <dgm:cxn modelId="{D1DCA7F2-78CF-4F54-90AD-1074CAF0FD10}" type="presOf" srcId="{0F631382-0DA5-41EB-870B-DE3461C02B16}" destId="{D70E89E8-253D-4E5A-8C14-006970AEEB11}" srcOrd="0" destOrd="0" presId="urn:microsoft.com/office/officeart/2005/8/layout/process4"/>
    <dgm:cxn modelId="{16ACADFB-B3F2-4D3B-BFFB-5BB7EFBB0AF0}" type="presParOf" srcId="{D70E89E8-253D-4E5A-8C14-006970AEEB11}" destId="{CFE0C2EC-5BDF-408F-A8DE-6B1255E8DE0E}" srcOrd="0" destOrd="0" presId="urn:microsoft.com/office/officeart/2005/8/layout/process4"/>
    <dgm:cxn modelId="{66C899DB-7ADE-4238-8CD9-97BA555F5778}" type="presParOf" srcId="{CFE0C2EC-5BDF-408F-A8DE-6B1255E8DE0E}" destId="{9EC4CAF4-01E3-4DC7-BF75-AE5DC5A74247}" srcOrd="0" destOrd="0" presId="urn:microsoft.com/office/officeart/2005/8/layout/process4"/>
    <dgm:cxn modelId="{D2A982B2-4F51-47F7-8046-A9F3044D7ECD}" type="presParOf" srcId="{D70E89E8-253D-4E5A-8C14-006970AEEB11}" destId="{B637A548-316E-4C70-87F9-3E3A46F002D4}" srcOrd="1" destOrd="0" presId="urn:microsoft.com/office/officeart/2005/8/layout/process4"/>
    <dgm:cxn modelId="{8EDA1DDC-8B2A-4D64-83E6-3B3469456FFB}" type="presParOf" srcId="{D70E89E8-253D-4E5A-8C14-006970AEEB11}" destId="{0CF67150-CDD0-4D7D-BA5F-7769781C4AB6}" srcOrd="2" destOrd="0" presId="urn:microsoft.com/office/officeart/2005/8/layout/process4"/>
    <dgm:cxn modelId="{F4C6691B-A9D1-4FA0-81D3-456E7D310754}" type="presParOf" srcId="{0CF67150-CDD0-4D7D-BA5F-7769781C4AB6}" destId="{34F856E4-AAB3-4FAD-84CE-DA19B802AEED}" srcOrd="0" destOrd="0" presId="urn:microsoft.com/office/officeart/2005/8/layout/process4"/>
    <dgm:cxn modelId="{8EED305C-97A3-43D6-B3DF-7306BB97C6A6}" type="presParOf" srcId="{D70E89E8-253D-4E5A-8C14-006970AEEB11}" destId="{7945B6C5-CAC7-4CEE-90B2-231C73F0EE10}" srcOrd="3" destOrd="0" presId="urn:microsoft.com/office/officeart/2005/8/layout/process4"/>
    <dgm:cxn modelId="{AEF4018F-0928-48C7-8262-12FF39ACDFBF}" type="presParOf" srcId="{D70E89E8-253D-4E5A-8C14-006970AEEB11}" destId="{42CFF991-7441-416E-B65F-345BB8813C59}" srcOrd="4" destOrd="0" presId="urn:microsoft.com/office/officeart/2005/8/layout/process4"/>
    <dgm:cxn modelId="{7604E07E-85C6-40B9-A860-359BF32D071D}" type="presParOf" srcId="{42CFF991-7441-416E-B65F-345BB8813C59}" destId="{CCEBF10E-EA30-460E-B69D-ACD0B953BC98}" srcOrd="0" destOrd="0" presId="urn:microsoft.com/office/officeart/2005/8/layout/process4"/>
    <dgm:cxn modelId="{FCA2E99B-52B7-47F7-92D3-A18711C64973}" type="presParOf" srcId="{D70E89E8-253D-4E5A-8C14-006970AEEB11}" destId="{0D070E9C-F529-48EE-BB24-12A3F6420B88}" srcOrd="5" destOrd="0" presId="urn:microsoft.com/office/officeart/2005/8/layout/process4"/>
    <dgm:cxn modelId="{076F7D1B-D2C0-4CC5-967D-D1FF87563643}" type="presParOf" srcId="{D70E89E8-253D-4E5A-8C14-006970AEEB11}" destId="{6FF527F5-E5FD-42A5-B4DD-332A6EE2F2E0}" srcOrd="6" destOrd="0" presId="urn:microsoft.com/office/officeart/2005/8/layout/process4"/>
    <dgm:cxn modelId="{3DD1C8E7-C9E2-46D5-BD84-F193E937A675}" type="presParOf" srcId="{6FF527F5-E5FD-42A5-B4DD-332A6EE2F2E0}" destId="{14E0DA27-D5D3-44D7-A7B6-02A7FA2598BB}" srcOrd="0" destOrd="0" presId="urn:microsoft.com/office/officeart/2005/8/layout/process4"/>
    <dgm:cxn modelId="{907A52A8-1056-4B4A-A8BC-0563AE4305A7}" type="presParOf" srcId="{D70E89E8-253D-4E5A-8C14-006970AEEB11}" destId="{A4DF4449-96A4-4D75-A7C4-09D89CCEAD22}" srcOrd="7" destOrd="0" presId="urn:microsoft.com/office/officeart/2005/8/layout/process4"/>
    <dgm:cxn modelId="{FF1E3206-1E4D-461D-A633-BB58EDD6B26D}" type="presParOf" srcId="{D70E89E8-253D-4E5A-8C14-006970AEEB11}" destId="{81EF5119-95B6-481C-9A32-810847754F0C}" srcOrd="8" destOrd="0" presId="urn:microsoft.com/office/officeart/2005/8/layout/process4"/>
    <dgm:cxn modelId="{6A44D2A9-BDB2-4ED9-B1E8-4864E476F863}" type="presParOf" srcId="{81EF5119-95B6-481C-9A32-810847754F0C}" destId="{F6FBDBAE-07D9-4F9D-A436-A2E532C211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B995CC-5BF3-488C-9656-20429BE0248D}" type="doc">
      <dgm:prSet loTypeId="urn:microsoft.com/office/officeart/2005/8/layout/hList7#1" loCatId="list" qsTypeId="urn:microsoft.com/office/officeart/2005/8/quickstyle/simple1#16" qsCatId="simple" csTypeId="urn:microsoft.com/office/officeart/2005/8/colors/accent1_2#12" csCatId="accent1" phldr="1"/>
      <dgm:spPr/>
      <dgm:t>
        <a:bodyPr/>
        <a:lstStyle/>
        <a:p>
          <a:endParaRPr lang="zh-CN" altLang="en-US"/>
        </a:p>
      </dgm:t>
    </dgm:pt>
    <dgm:pt modelId="{B142C302-D99B-4122-95A8-88F349AD67E1}">
      <dgm:prSet custT="1"/>
      <dgm:spPr>
        <a:noFill/>
      </dgm:spPr>
      <dgm:t>
        <a:bodyPr/>
        <a:lstStyle/>
        <a:p>
          <a:r>
            <a:rPr lang="zh-CN" sz="1000" dirty="0"/>
            <a:t>童话：</a:t>
          </a:r>
          <a:r>
            <a:rPr lang="en-US" sz="1000" dirty="0"/>
            <a:t>《</a:t>
          </a:r>
          <a:r>
            <a:rPr lang="zh-CN" sz="1000" dirty="0"/>
            <a:t>安徒生童话</a:t>
          </a:r>
          <a:r>
            <a:rPr lang="en-US" sz="1000" dirty="0"/>
            <a:t>》</a:t>
          </a:r>
          <a:r>
            <a:rPr lang="zh-CN" sz="1000" dirty="0"/>
            <a:t>、</a:t>
          </a:r>
          <a:r>
            <a:rPr lang="en-US" sz="1000" dirty="0"/>
            <a:t>《</a:t>
          </a:r>
          <a:r>
            <a:rPr lang="zh-CN" sz="1000" dirty="0"/>
            <a:t>格林童话</a:t>
          </a:r>
          <a:r>
            <a:rPr lang="en-US" sz="1000" dirty="0"/>
            <a:t>》</a:t>
          </a:r>
          <a:r>
            <a:rPr lang="zh-CN" sz="1000" dirty="0"/>
            <a:t>、中外现当代童话等；</a:t>
          </a:r>
        </a:p>
      </dgm:t>
    </dgm:pt>
    <dgm:pt modelId="{1408F26E-91B3-4D97-B19C-729C381E09F5}" type="parTrans" cxnId="{ACD4E1A1-FE78-4E88-A1BE-2174FD583CEB}">
      <dgm:prSet/>
      <dgm:spPr/>
      <dgm:t>
        <a:bodyPr/>
        <a:lstStyle/>
        <a:p>
          <a:endParaRPr lang="zh-CN" altLang="en-US"/>
        </a:p>
      </dgm:t>
    </dgm:pt>
    <dgm:pt modelId="{5C9C1B3D-C368-4955-88EA-102F134C0F24}" type="sibTrans" cxnId="{ACD4E1A1-FE78-4E88-A1BE-2174FD583CEB}">
      <dgm:prSet/>
      <dgm:spPr/>
      <dgm:t>
        <a:bodyPr/>
        <a:lstStyle/>
        <a:p>
          <a:endParaRPr lang="zh-CN" altLang="en-US"/>
        </a:p>
      </dgm:t>
    </dgm:pt>
    <dgm:pt modelId="{8A64DA7A-8050-4911-AD31-ADF606230FA8}">
      <dgm:prSet custT="1"/>
      <dgm:spPr>
        <a:noFill/>
      </dgm:spPr>
      <dgm:t>
        <a:bodyPr/>
        <a:lstStyle/>
        <a:p>
          <a:r>
            <a:rPr lang="zh-CN" sz="1000"/>
            <a:t>寓言：</a:t>
          </a:r>
          <a:r>
            <a:rPr lang="en-US" sz="1000"/>
            <a:t>《</a:t>
          </a:r>
          <a:r>
            <a:rPr lang="zh-CN" sz="1000"/>
            <a:t>伊索寓言</a:t>
          </a:r>
          <a:r>
            <a:rPr lang="en-US" sz="1000"/>
            <a:t>》</a:t>
          </a:r>
          <a:r>
            <a:rPr lang="zh-CN" sz="1000"/>
            <a:t>、</a:t>
          </a:r>
          <a:r>
            <a:rPr lang="en-US" sz="1000"/>
            <a:t>《</a:t>
          </a:r>
          <a:r>
            <a:rPr lang="zh-CN" sz="1000"/>
            <a:t>克雷洛夫寓言</a:t>
          </a:r>
          <a:r>
            <a:rPr lang="en-US" sz="1000"/>
            <a:t>》</a:t>
          </a:r>
          <a:r>
            <a:rPr lang="zh-CN" sz="1000"/>
            <a:t>、中国古今寓言等；</a:t>
          </a:r>
        </a:p>
      </dgm:t>
    </dgm:pt>
    <dgm:pt modelId="{B13DC56E-288C-4BC0-960B-346EEDC1C3FE}" type="parTrans" cxnId="{22E1856F-2D26-44EE-8D22-F84302CB55DF}">
      <dgm:prSet/>
      <dgm:spPr/>
      <dgm:t>
        <a:bodyPr/>
        <a:lstStyle/>
        <a:p>
          <a:endParaRPr lang="zh-CN" altLang="en-US"/>
        </a:p>
      </dgm:t>
    </dgm:pt>
    <dgm:pt modelId="{8B8DF9BF-35EC-4582-8ED7-71FA4FB8E8B2}" type="sibTrans" cxnId="{22E1856F-2D26-44EE-8D22-F84302CB55DF}">
      <dgm:prSet/>
      <dgm:spPr/>
      <dgm:t>
        <a:bodyPr/>
        <a:lstStyle/>
        <a:p>
          <a:endParaRPr lang="zh-CN" altLang="en-US"/>
        </a:p>
      </dgm:t>
    </dgm:pt>
    <dgm:pt modelId="{222EFA09-75F0-4555-ACF8-D56F43988289}">
      <dgm:prSet custT="1"/>
      <dgm:spPr>
        <a:noFill/>
      </dgm:spPr>
      <dgm:t>
        <a:bodyPr/>
        <a:lstStyle/>
        <a:p>
          <a:r>
            <a:rPr lang="zh-CN" altLang="en-US" sz="1000"/>
            <a:t>故事：成语故事、神话故事、中外历史故事、中外民族民间故事等；</a:t>
          </a:r>
        </a:p>
      </dgm:t>
    </dgm:pt>
    <dgm:pt modelId="{5CC4A863-83F5-4F87-AF0D-832FB10CB695}" type="parTrans" cxnId="{1519B7E3-3138-4225-82FD-6A9E65541AE5}">
      <dgm:prSet/>
      <dgm:spPr/>
      <dgm:t>
        <a:bodyPr/>
        <a:lstStyle/>
        <a:p>
          <a:endParaRPr lang="zh-CN" altLang="en-US"/>
        </a:p>
      </dgm:t>
    </dgm:pt>
    <dgm:pt modelId="{B64F5F76-6BDF-4484-9F21-3F2C5FC26D90}" type="sibTrans" cxnId="{1519B7E3-3138-4225-82FD-6A9E65541AE5}">
      <dgm:prSet/>
      <dgm:spPr/>
      <dgm:t>
        <a:bodyPr/>
        <a:lstStyle/>
        <a:p>
          <a:endParaRPr lang="zh-CN" altLang="en-US"/>
        </a:p>
      </dgm:t>
    </dgm:pt>
    <dgm:pt modelId="{EA7FB5F5-24D9-4AB4-8561-4CF5478CCA5D}">
      <dgm:prSet custT="1"/>
      <dgm:spPr>
        <a:noFill/>
      </dgm:spPr>
      <dgm:t>
        <a:bodyPr/>
        <a:lstStyle/>
        <a:p>
          <a:r>
            <a:rPr lang="zh-CN" sz="1000"/>
            <a:t>诗歌散文作品：如鲁迅的</a:t>
          </a:r>
          <a:r>
            <a:rPr lang="en-US" sz="1000"/>
            <a:t>《</a:t>
          </a:r>
          <a:r>
            <a:rPr lang="zh-CN" sz="1000"/>
            <a:t>朝花夕拾</a:t>
          </a:r>
          <a:r>
            <a:rPr lang="en-US" sz="1000"/>
            <a:t>》</a:t>
          </a:r>
          <a:r>
            <a:rPr lang="zh-CN" sz="1000"/>
            <a:t>、冰心</a:t>
          </a:r>
          <a:r>
            <a:rPr lang="en-US" sz="1000"/>
            <a:t>《</a:t>
          </a:r>
          <a:r>
            <a:rPr lang="zh-CN" sz="1000"/>
            <a:t>繁星</a:t>
          </a:r>
          <a:r>
            <a:rPr lang="en-US" sz="1000"/>
            <a:t>·</a:t>
          </a:r>
          <a:r>
            <a:rPr lang="zh-CN" sz="1000"/>
            <a:t>春水</a:t>
          </a:r>
          <a:r>
            <a:rPr lang="en-US" sz="1000"/>
            <a:t>》</a:t>
          </a:r>
          <a:r>
            <a:rPr lang="zh-CN" sz="1000"/>
            <a:t>等；</a:t>
          </a:r>
        </a:p>
      </dgm:t>
    </dgm:pt>
    <dgm:pt modelId="{8854C1D7-601A-4873-8C97-DCC4B9BC5900}" type="parTrans" cxnId="{C9106AF2-A445-44E4-AB6D-57DFDD5AB5E0}">
      <dgm:prSet/>
      <dgm:spPr/>
      <dgm:t>
        <a:bodyPr/>
        <a:lstStyle/>
        <a:p>
          <a:endParaRPr lang="zh-CN" altLang="en-US"/>
        </a:p>
      </dgm:t>
    </dgm:pt>
    <dgm:pt modelId="{51A88D7A-A7BD-4D8D-9F12-C2DF5EE6BA0A}" type="sibTrans" cxnId="{C9106AF2-A445-44E4-AB6D-57DFDD5AB5E0}">
      <dgm:prSet/>
      <dgm:spPr/>
      <dgm:t>
        <a:bodyPr/>
        <a:lstStyle/>
        <a:p>
          <a:endParaRPr lang="zh-CN" altLang="en-US"/>
        </a:p>
      </dgm:t>
    </dgm:pt>
    <dgm:pt modelId="{C2DD314E-945E-4760-AECE-EA3138A820EB}">
      <dgm:prSet custT="1"/>
      <dgm:spPr>
        <a:noFill/>
      </dgm:spPr>
      <dgm:t>
        <a:bodyPr/>
        <a:lstStyle/>
        <a:p>
          <a:r>
            <a:rPr lang="zh-CN" sz="1000" dirty="0"/>
            <a:t>长篇文学名著：如吴承恩</a:t>
          </a:r>
          <a:r>
            <a:rPr lang="en-US" sz="1000" dirty="0"/>
            <a:t>《</a:t>
          </a:r>
          <a:r>
            <a:rPr lang="zh-CN" sz="1000" dirty="0"/>
            <a:t>西游记</a:t>
          </a:r>
          <a:r>
            <a:rPr lang="en-US" sz="1000" dirty="0"/>
            <a:t>》</a:t>
          </a:r>
          <a:r>
            <a:rPr lang="zh-CN" sz="1000" dirty="0"/>
            <a:t>、施耐庵</a:t>
          </a:r>
          <a:r>
            <a:rPr lang="en-US" sz="1000" dirty="0"/>
            <a:t>《</a:t>
          </a:r>
          <a:r>
            <a:rPr lang="zh-CN" sz="1000" dirty="0"/>
            <a:t>水浒</a:t>
          </a:r>
          <a:r>
            <a:rPr lang="en-US" sz="1000" dirty="0"/>
            <a:t>》</a:t>
          </a:r>
          <a:r>
            <a:rPr lang="zh-CN" sz="1000" dirty="0"/>
            <a:t>、老舍</a:t>
          </a:r>
          <a:r>
            <a:rPr lang="en-US" sz="1000" dirty="0"/>
            <a:t>《</a:t>
          </a:r>
          <a:r>
            <a:rPr lang="zh-CN" sz="1000" dirty="0"/>
            <a:t>骆驼祥子</a:t>
          </a:r>
          <a:r>
            <a:rPr lang="en-US" sz="1000" dirty="0"/>
            <a:t>》</a:t>
          </a:r>
          <a:r>
            <a:rPr lang="zh-CN" sz="1000" dirty="0"/>
            <a:t>、笛福</a:t>
          </a:r>
          <a:r>
            <a:rPr lang="en-US" sz="1000" dirty="0"/>
            <a:t>《</a:t>
          </a:r>
          <a:r>
            <a:rPr lang="zh-CN" sz="1000" dirty="0"/>
            <a:t>鲁滨逊漂流记</a:t>
          </a:r>
          <a:r>
            <a:rPr lang="en-US" sz="1000" dirty="0"/>
            <a:t>》</a:t>
          </a:r>
          <a:r>
            <a:rPr lang="zh-CN" sz="1000" dirty="0"/>
            <a:t>、斯威伏特</a:t>
          </a:r>
          <a:r>
            <a:rPr lang="en-US" sz="1000" dirty="0"/>
            <a:t>《</a:t>
          </a:r>
          <a:r>
            <a:rPr lang="zh-CN" sz="1000" dirty="0"/>
            <a:t>格列夫游记</a:t>
          </a:r>
          <a:r>
            <a:rPr lang="en-US" sz="1000" dirty="0"/>
            <a:t>》</a:t>
          </a:r>
          <a:r>
            <a:rPr lang="zh-CN" sz="1000" dirty="0"/>
            <a:t>、罗曼</a:t>
          </a:r>
          <a:r>
            <a:rPr lang="en-US" sz="1000" dirty="0"/>
            <a:t>·</a:t>
          </a:r>
          <a:r>
            <a:rPr lang="zh-CN" sz="1000" dirty="0"/>
            <a:t>罗兰</a:t>
          </a:r>
          <a:r>
            <a:rPr lang="en-US" sz="1000" dirty="0"/>
            <a:t>《</a:t>
          </a:r>
          <a:r>
            <a:rPr lang="zh-CN" sz="1000" dirty="0"/>
            <a:t>名人传</a:t>
          </a:r>
          <a:r>
            <a:rPr lang="en-US" sz="1000" dirty="0"/>
            <a:t>》</a:t>
          </a:r>
          <a:r>
            <a:rPr lang="zh-CN" sz="1000" dirty="0"/>
            <a:t>、高尔基</a:t>
          </a:r>
          <a:r>
            <a:rPr lang="en-US" sz="1000" dirty="0"/>
            <a:t>《</a:t>
          </a:r>
          <a:r>
            <a:rPr lang="zh-CN" sz="1000" dirty="0"/>
            <a:t>童年</a:t>
          </a:r>
          <a:r>
            <a:rPr lang="en-US" sz="1000" dirty="0"/>
            <a:t>》</a:t>
          </a:r>
          <a:r>
            <a:rPr lang="zh-CN" sz="1000" dirty="0"/>
            <a:t>、奥斯特洛夫斯基</a:t>
          </a:r>
          <a:r>
            <a:rPr lang="en-US" sz="1000" dirty="0"/>
            <a:t>《</a:t>
          </a:r>
          <a:r>
            <a:rPr lang="zh-CN" sz="1000" dirty="0"/>
            <a:t>钢铁是怎样炼成的</a:t>
          </a:r>
          <a:r>
            <a:rPr lang="en-US" sz="1000" dirty="0"/>
            <a:t>》</a:t>
          </a:r>
          <a:r>
            <a:rPr lang="zh-CN" sz="1000" dirty="0"/>
            <a:t>等；</a:t>
          </a:r>
        </a:p>
      </dgm:t>
    </dgm:pt>
    <dgm:pt modelId="{BFDC4503-DE11-4F34-B2C2-C436B9971F0A}" type="parTrans" cxnId="{62214901-FD99-4767-9E63-6EFE76551495}">
      <dgm:prSet/>
      <dgm:spPr/>
      <dgm:t>
        <a:bodyPr/>
        <a:lstStyle/>
        <a:p>
          <a:endParaRPr lang="zh-CN" altLang="en-US"/>
        </a:p>
      </dgm:t>
    </dgm:pt>
    <dgm:pt modelId="{1F454E7B-0555-4F81-B702-BC28D1DB8696}" type="sibTrans" cxnId="{62214901-FD99-4767-9E63-6EFE76551495}">
      <dgm:prSet/>
      <dgm:spPr/>
      <dgm:t>
        <a:bodyPr/>
        <a:lstStyle/>
        <a:p>
          <a:endParaRPr lang="zh-CN" altLang="en-US"/>
        </a:p>
      </dgm:t>
    </dgm:pt>
    <dgm:pt modelId="{03895CB6-82C7-4BC7-962B-7447BD018EAE}" type="pres">
      <dgm:prSet presAssocID="{9EB995CC-5BF3-488C-9656-20429BE0248D}" presName="Name0" presStyleCnt="0">
        <dgm:presLayoutVars>
          <dgm:dir/>
          <dgm:resizeHandles val="exact"/>
        </dgm:presLayoutVars>
      </dgm:prSet>
      <dgm:spPr/>
    </dgm:pt>
    <dgm:pt modelId="{3E1B4739-ACF7-407D-9FD8-3E0922B1A710}" type="pres">
      <dgm:prSet presAssocID="{9EB995CC-5BF3-488C-9656-20429BE0248D}" presName="fgShape" presStyleLbl="fgShp" presStyleIdx="0" presStyleCnt="1" custLinFactNeighborY="11663"/>
      <dgm:spPr>
        <a:solidFill>
          <a:srgbClr val="FFFF00"/>
        </a:solidFill>
      </dgm:spPr>
    </dgm:pt>
    <dgm:pt modelId="{9C63C676-E020-4349-AE28-561A22AC290C}" type="pres">
      <dgm:prSet presAssocID="{9EB995CC-5BF3-488C-9656-20429BE0248D}" presName="linComp" presStyleCnt="0"/>
      <dgm:spPr/>
    </dgm:pt>
    <dgm:pt modelId="{768A51F2-AC66-4CFD-AD33-F1970AC61E22}" type="pres">
      <dgm:prSet presAssocID="{B142C302-D99B-4122-95A8-88F349AD67E1}" presName="compNode" presStyleCnt="0"/>
      <dgm:spPr/>
    </dgm:pt>
    <dgm:pt modelId="{9A6F9068-3CE9-43AA-A9D5-3FB4A3A5DAC3}" type="pres">
      <dgm:prSet presAssocID="{B142C302-D99B-4122-95A8-88F349AD67E1}" presName="bkgdShape" presStyleLbl="node1" presStyleIdx="0" presStyleCnt="5"/>
      <dgm:spPr/>
    </dgm:pt>
    <dgm:pt modelId="{8AF0A91B-D663-4535-95D2-11EA911E9864}" type="pres">
      <dgm:prSet presAssocID="{B142C302-D99B-4122-95A8-88F349AD67E1}" presName="nodeTx" presStyleLbl="node1" presStyleIdx="0" presStyleCnt="5">
        <dgm:presLayoutVars>
          <dgm:bulletEnabled val="1"/>
        </dgm:presLayoutVars>
      </dgm:prSet>
      <dgm:spPr/>
    </dgm:pt>
    <dgm:pt modelId="{FE0A381C-AEAD-457C-BD82-A1F6FD14EE6E}" type="pres">
      <dgm:prSet presAssocID="{B142C302-D99B-4122-95A8-88F349AD67E1}" presName="invisiNode" presStyleLbl="node1" presStyleIdx="0" presStyleCnt="5"/>
      <dgm:spPr/>
    </dgm:pt>
    <dgm:pt modelId="{2D8078B7-295C-4674-8ED6-252EA8B1AAF1}" type="pres">
      <dgm:prSet presAssocID="{B142C302-D99B-4122-95A8-88F349AD67E1}" presName="imagNode" presStyleLbl="fgImgPlace1" presStyleIdx="0" presStyleCnt="5" custScaleX="121211" custScaleY="1212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E07B463-6EA6-4EA8-A087-8AFB09C98918}" type="pres">
      <dgm:prSet presAssocID="{5C9C1B3D-C368-4955-88EA-102F134C0F24}" presName="sibTrans" presStyleLbl="sibTrans2D1" presStyleIdx="0" presStyleCnt="0"/>
      <dgm:spPr/>
    </dgm:pt>
    <dgm:pt modelId="{B752C1B2-DC0E-491C-971D-D2FEB710F707}" type="pres">
      <dgm:prSet presAssocID="{8A64DA7A-8050-4911-AD31-ADF606230FA8}" presName="compNode" presStyleCnt="0"/>
      <dgm:spPr/>
    </dgm:pt>
    <dgm:pt modelId="{5614D489-9FEE-42CC-BFB3-EF86F3F7BBC9}" type="pres">
      <dgm:prSet presAssocID="{8A64DA7A-8050-4911-AD31-ADF606230FA8}" presName="bkgdShape" presStyleLbl="node1" presStyleIdx="1" presStyleCnt="5"/>
      <dgm:spPr/>
    </dgm:pt>
    <dgm:pt modelId="{E08F61EA-6B01-4E8F-899D-316F6489270C}" type="pres">
      <dgm:prSet presAssocID="{8A64DA7A-8050-4911-AD31-ADF606230FA8}" presName="nodeTx" presStyleLbl="node1" presStyleIdx="1" presStyleCnt="5">
        <dgm:presLayoutVars>
          <dgm:bulletEnabled val="1"/>
        </dgm:presLayoutVars>
      </dgm:prSet>
      <dgm:spPr/>
    </dgm:pt>
    <dgm:pt modelId="{A440C0EB-F6A3-4738-80EA-CF8B4AEC362E}" type="pres">
      <dgm:prSet presAssocID="{8A64DA7A-8050-4911-AD31-ADF606230FA8}" presName="invisiNode" presStyleLbl="node1" presStyleIdx="1" presStyleCnt="5"/>
      <dgm:spPr/>
    </dgm:pt>
    <dgm:pt modelId="{E6C40FA1-A17F-4055-BAF8-0389F913CD8A}" type="pres">
      <dgm:prSet presAssocID="{8A64DA7A-8050-4911-AD31-ADF606230FA8}" presName="imagNode" presStyleLbl="fgImgPlace1" presStyleIdx="1" presStyleCnt="5" custScaleX="121211" custScaleY="1212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85B52D41-326F-488D-8872-6264C9FE8B09}" type="pres">
      <dgm:prSet presAssocID="{8B8DF9BF-35EC-4582-8ED7-71FA4FB8E8B2}" presName="sibTrans" presStyleLbl="sibTrans2D1" presStyleIdx="0" presStyleCnt="0"/>
      <dgm:spPr/>
    </dgm:pt>
    <dgm:pt modelId="{47194335-A971-4591-B38D-D575ADEE09E0}" type="pres">
      <dgm:prSet presAssocID="{222EFA09-75F0-4555-ACF8-D56F43988289}" presName="compNode" presStyleCnt="0"/>
      <dgm:spPr/>
    </dgm:pt>
    <dgm:pt modelId="{53042605-0EAF-4AB2-8ABE-CB29BA759F92}" type="pres">
      <dgm:prSet presAssocID="{222EFA09-75F0-4555-ACF8-D56F43988289}" presName="bkgdShape" presStyleLbl="node1" presStyleIdx="2" presStyleCnt="5"/>
      <dgm:spPr/>
    </dgm:pt>
    <dgm:pt modelId="{EDF4E9F8-E84C-4482-9957-BCEEA8629648}" type="pres">
      <dgm:prSet presAssocID="{222EFA09-75F0-4555-ACF8-D56F43988289}" presName="nodeTx" presStyleLbl="node1" presStyleIdx="2" presStyleCnt="5">
        <dgm:presLayoutVars>
          <dgm:bulletEnabled val="1"/>
        </dgm:presLayoutVars>
      </dgm:prSet>
      <dgm:spPr/>
    </dgm:pt>
    <dgm:pt modelId="{18C1196C-DD2B-4FC4-9FDD-3EFA14E2544C}" type="pres">
      <dgm:prSet presAssocID="{222EFA09-75F0-4555-ACF8-D56F43988289}" presName="invisiNode" presStyleLbl="node1" presStyleIdx="2" presStyleCnt="5"/>
      <dgm:spPr/>
    </dgm:pt>
    <dgm:pt modelId="{A9C22789-B2A6-49FF-AD53-8800822A759A}" type="pres">
      <dgm:prSet presAssocID="{222EFA09-75F0-4555-ACF8-D56F43988289}" presName="imagNode" presStyleLbl="fgImgPlace1" presStyleIdx="2" presStyleCnt="5" custScaleX="121211" custScaleY="1212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9ED8BC26-EC5F-4A6E-BAAF-755C57C0D1DE}" type="pres">
      <dgm:prSet presAssocID="{B64F5F76-6BDF-4484-9F21-3F2C5FC26D90}" presName="sibTrans" presStyleLbl="sibTrans2D1" presStyleIdx="0" presStyleCnt="0"/>
      <dgm:spPr/>
    </dgm:pt>
    <dgm:pt modelId="{CE7706E9-2C73-49FC-AB57-02F96B264252}" type="pres">
      <dgm:prSet presAssocID="{EA7FB5F5-24D9-4AB4-8561-4CF5478CCA5D}" presName="compNode" presStyleCnt="0"/>
      <dgm:spPr/>
    </dgm:pt>
    <dgm:pt modelId="{AC0A16D3-1136-4C90-9ED4-4869FEC7A81E}" type="pres">
      <dgm:prSet presAssocID="{EA7FB5F5-24D9-4AB4-8561-4CF5478CCA5D}" presName="bkgdShape" presStyleLbl="node1" presStyleIdx="3" presStyleCnt="5"/>
      <dgm:spPr/>
    </dgm:pt>
    <dgm:pt modelId="{6023B392-8254-43A1-888D-7DFB76C4C134}" type="pres">
      <dgm:prSet presAssocID="{EA7FB5F5-24D9-4AB4-8561-4CF5478CCA5D}" presName="nodeTx" presStyleLbl="node1" presStyleIdx="3" presStyleCnt="5">
        <dgm:presLayoutVars>
          <dgm:bulletEnabled val="1"/>
        </dgm:presLayoutVars>
      </dgm:prSet>
      <dgm:spPr/>
    </dgm:pt>
    <dgm:pt modelId="{8B5C959F-6AEF-455B-A8D2-F2620ED115B9}" type="pres">
      <dgm:prSet presAssocID="{EA7FB5F5-24D9-4AB4-8561-4CF5478CCA5D}" presName="invisiNode" presStyleLbl="node1" presStyleIdx="3" presStyleCnt="5"/>
      <dgm:spPr/>
    </dgm:pt>
    <dgm:pt modelId="{4883E775-F566-4415-B480-CB8D201812DB}" type="pres">
      <dgm:prSet presAssocID="{EA7FB5F5-24D9-4AB4-8561-4CF5478CCA5D}" presName="imagNode" presStyleLbl="fgImgPlace1" presStyleIdx="3" presStyleCnt="5" custScaleX="121211" custScaleY="1212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2A2BEBDA-E235-4775-85C5-4FC81F5E72A5}" type="pres">
      <dgm:prSet presAssocID="{51A88D7A-A7BD-4D8D-9F12-C2DF5EE6BA0A}" presName="sibTrans" presStyleLbl="sibTrans2D1" presStyleIdx="0" presStyleCnt="0"/>
      <dgm:spPr/>
    </dgm:pt>
    <dgm:pt modelId="{4C0E8B74-99AE-4567-9320-C7373B00BCFE}" type="pres">
      <dgm:prSet presAssocID="{C2DD314E-945E-4760-AECE-EA3138A820EB}" presName="compNode" presStyleCnt="0"/>
      <dgm:spPr/>
    </dgm:pt>
    <dgm:pt modelId="{D36B3945-09C4-4991-A1CF-43AA296161D1}" type="pres">
      <dgm:prSet presAssocID="{C2DD314E-945E-4760-AECE-EA3138A820EB}" presName="bkgdShape" presStyleLbl="node1" presStyleIdx="4" presStyleCnt="5" custScaleX="162901"/>
      <dgm:spPr/>
    </dgm:pt>
    <dgm:pt modelId="{14EA722F-FA8B-44D9-A9FB-040592BBC30E}" type="pres">
      <dgm:prSet presAssocID="{C2DD314E-945E-4760-AECE-EA3138A820EB}" presName="nodeTx" presStyleLbl="node1" presStyleIdx="4" presStyleCnt="5">
        <dgm:presLayoutVars>
          <dgm:bulletEnabled val="1"/>
        </dgm:presLayoutVars>
      </dgm:prSet>
      <dgm:spPr/>
    </dgm:pt>
    <dgm:pt modelId="{5FE40936-2C80-4B18-8F83-CFD60F90C95E}" type="pres">
      <dgm:prSet presAssocID="{C2DD314E-945E-4760-AECE-EA3138A820EB}" presName="invisiNode" presStyleLbl="node1" presStyleIdx="4" presStyleCnt="5"/>
      <dgm:spPr/>
    </dgm:pt>
    <dgm:pt modelId="{67EAFFC0-5B2C-48EE-9358-ABE0E66B5BE8}" type="pres">
      <dgm:prSet presAssocID="{C2DD314E-945E-4760-AECE-EA3138A820EB}" presName="imagNode" presStyleLbl="fgImgPlace1" presStyleIdx="4" presStyleCnt="5" custScaleX="121211" custScaleY="1212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</dgm:ptLst>
  <dgm:cxnLst>
    <dgm:cxn modelId="{F0D01800-C21A-4B30-97FC-F03C3B21EDF3}" type="presOf" srcId="{222EFA09-75F0-4555-ACF8-D56F43988289}" destId="{53042605-0EAF-4AB2-8ABE-CB29BA759F92}" srcOrd="0" destOrd="0" presId="urn:microsoft.com/office/officeart/2005/8/layout/hList7#1"/>
    <dgm:cxn modelId="{62214901-FD99-4767-9E63-6EFE76551495}" srcId="{9EB995CC-5BF3-488C-9656-20429BE0248D}" destId="{C2DD314E-945E-4760-AECE-EA3138A820EB}" srcOrd="4" destOrd="0" parTransId="{BFDC4503-DE11-4F34-B2C2-C436B9971F0A}" sibTransId="{1F454E7B-0555-4F81-B702-BC28D1DB8696}"/>
    <dgm:cxn modelId="{38E38F0B-702C-4E8C-B492-A1289906C353}" type="presOf" srcId="{B64F5F76-6BDF-4484-9F21-3F2C5FC26D90}" destId="{9ED8BC26-EC5F-4A6E-BAAF-755C57C0D1DE}" srcOrd="0" destOrd="0" presId="urn:microsoft.com/office/officeart/2005/8/layout/hList7#1"/>
    <dgm:cxn modelId="{5DEEDF1F-89EE-4DFF-ACE8-C2A0598CAE8C}" type="presOf" srcId="{51A88D7A-A7BD-4D8D-9F12-C2DF5EE6BA0A}" destId="{2A2BEBDA-E235-4775-85C5-4FC81F5E72A5}" srcOrd="0" destOrd="0" presId="urn:microsoft.com/office/officeart/2005/8/layout/hList7#1"/>
    <dgm:cxn modelId="{7FAE292A-D797-4F45-B42C-57AD929E96E9}" type="presOf" srcId="{EA7FB5F5-24D9-4AB4-8561-4CF5478CCA5D}" destId="{6023B392-8254-43A1-888D-7DFB76C4C134}" srcOrd="1" destOrd="0" presId="urn:microsoft.com/office/officeart/2005/8/layout/hList7#1"/>
    <dgm:cxn modelId="{22E1856F-2D26-44EE-8D22-F84302CB55DF}" srcId="{9EB995CC-5BF3-488C-9656-20429BE0248D}" destId="{8A64DA7A-8050-4911-AD31-ADF606230FA8}" srcOrd="1" destOrd="0" parTransId="{B13DC56E-288C-4BC0-960B-346EEDC1C3FE}" sibTransId="{8B8DF9BF-35EC-4582-8ED7-71FA4FB8E8B2}"/>
    <dgm:cxn modelId="{F14DC155-F91F-48C4-88DC-E665374501EF}" type="presOf" srcId="{C2DD314E-945E-4760-AECE-EA3138A820EB}" destId="{D36B3945-09C4-4991-A1CF-43AA296161D1}" srcOrd="0" destOrd="0" presId="urn:microsoft.com/office/officeart/2005/8/layout/hList7#1"/>
    <dgm:cxn modelId="{BCE77777-3D70-41A1-8FA6-40411FA05D12}" type="presOf" srcId="{8B8DF9BF-35EC-4582-8ED7-71FA4FB8E8B2}" destId="{85B52D41-326F-488D-8872-6264C9FE8B09}" srcOrd="0" destOrd="0" presId="urn:microsoft.com/office/officeart/2005/8/layout/hList7#1"/>
    <dgm:cxn modelId="{31FAF18A-0365-4168-BC19-913F12B14451}" type="presOf" srcId="{B142C302-D99B-4122-95A8-88F349AD67E1}" destId="{8AF0A91B-D663-4535-95D2-11EA911E9864}" srcOrd="1" destOrd="0" presId="urn:microsoft.com/office/officeart/2005/8/layout/hList7#1"/>
    <dgm:cxn modelId="{ACD4E1A1-FE78-4E88-A1BE-2174FD583CEB}" srcId="{9EB995CC-5BF3-488C-9656-20429BE0248D}" destId="{B142C302-D99B-4122-95A8-88F349AD67E1}" srcOrd="0" destOrd="0" parTransId="{1408F26E-91B3-4D97-B19C-729C381E09F5}" sibTransId="{5C9C1B3D-C368-4955-88EA-102F134C0F24}"/>
    <dgm:cxn modelId="{D28C44B5-1F03-410F-BB7E-872207196150}" type="presOf" srcId="{8A64DA7A-8050-4911-AD31-ADF606230FA8}" destId="{E08F61EA-6B01-4E8F-899D-316F6489270C}" srcOrd="1" destOrd="0" presId="urn:microsoft.com/office/officeart/2005/8/layout/hList7#1"/>
    <dgm:cxn modelId="{48107DB6-C20C-4DDF-AF77-0F8223E1825C}" type="presOf" srcId="{C2DD314E-945E-4760-AECE-EA3138A820EB}" destId="{14EA722F-FA8B-44D9-A9FB-040592BBC30E}" srcOrd="1" destOrd="0" presId="urn:microsoft.com/office/officeart/2005/8/layout/hList7#1"/>
    <dgm:cxn modelId="{24D4FBD5-31D8-42AB-83E8-9EADCCF13823}" type="presOf" srcId="{EA7FB5F5-24D9-4AB4-8561-4CF5478CCA5D}" destId="{AC0A16D3-1136-4C90-9ED4-4869FEC7A81E}" srcOrd="0" destOrd="0" presId="urn:microsoft.com/office/officeart/2005/8/layout/hList7#1"/>
    <dgm:cxn modelId="{C2EE8DD6-93A9-4C10-BF15-0E9B41EF9C48}" type="presOf" srcId="{222EFA09-75F0-4555-ACF8-D56F43988289}" destId="{EDF4E9F8-E84C-4482-9957-BCEEA8629648}" srcOrd="1" destOrd="0" presId="urn:microsoft.com/office/officeart/2005/8/layout/hList7#1"/>
    <dgm:cxn modelId="{1519B7E3-3138-4225-82FD-6A9E65541AE5}" srcId="{9EB995CC-5BF3-488C-9656-20429BE0248D}" destId="{222EFA09-75F0-4555-ACF8-D56F43988289}" srcOrd="2" destOrd="0" parTransId="{5CC4A863-83F5-4F87-AF0D-832FB10CB695}" sibTransId="{B64F5F76-6BDF-4484-9F21-3F2C5FC26D90}"/>
    <dgm:cxn modelId="{7516CAE4-11D2-47F8-953D-B88CC61B0E49}" type="presOf" srcId="{B142C302-D99B-4122-95A8-88F349AD67E1}" destId="{9A6F9068-3CE9-43AA-A9D5-3FB4A3A5DAC3}" srcOrd="0" destOrd="0" presId="urn:microsoft.com/office/officeart/2005/8/layout/hList7#1"/>
    <dgm:cxn modelId="{E9F376ED-589B-4AA5-87C0-DB180AF76510}" type="presOf" srcId="{5C9C1B3D-C368-4955-88EA-102F134C0F24}" destId="{1E07B463-6EA6-4EA8-A087-8AFB09C98918}" srcOrd="0" destOrd="0" presId="urn:microsoft.com/office/officeart/2005/8/layout/hList7#1"/>
    <dgm:cxn modelId="{C9106AF2-A445-44E4-AB6D-57DFDD5AB5E0}" srcId="{9EB995CC-5BF3-488C-9656-20429BE0248D}" destId="{EA7FB5F5-24D9-4AB4-8561-4CF5478CCA5D}" srcOrd="3" destOrd="0" parTransId="{8854C1D7-601A-4873-8C97-DCC4B9BC5900}" sibTransId="{51A88D7A-A7BD-4D8D-9F12-C2DF5EE6BA0A}"/>
    <dgm:cxn modelId="{7AC5B9F9-FC76-4937-8836-4E97A7D5E73A}" type="presOf" srcId="{9EB995CC-5BF3-488C-9656-20429BE0248D}" destId="{03895CB6-82C7-4BC7-962B-7447BD018EAE}" srcOrd="0" destOrd="0" presId="urn:microsoft.com/office/officeart/2005/8/layout/hList7#1"/>
    <dgm:cxn modelId="{426EA3FC-BE3B-4AF0-B256-A5A423226C93}" type="presOf" srcId="{8A64DA7A-8050-4911-AD31-ADF606230FA8}" destId="{5614D489-9FEE-42CC-BFB3-EF86F3F7BBC9}" srcOrd="0" destOrd="0" presId="urn:microsoft.com/office/officeart/2005/8/layout/hList7#1"/>
    <dgm:cxn modelId="{E265BD19-6063-4AD2-A681-2400EF3E02F7}" type="presParOf" srcId="{03895CB6-82C7-4BC7-962B-7447BD018EAE}" destId="{3E1B4739-ACF7-407D-9FD8-3E0922B1A710}" srcOrd="0" destOrd="0" presId="urn:microsoft.com/office/officeart/2005/8/layout/hList7#1"/>
    <dgm:cxn modelId="{B2A32BCA-1251-4444-A102-39C2D20CCB3F}" type="presParOf" srcId="{03895CB6-82C7-4BC7-962B-7447BD018EAE}" destId="{9C63C676-E020-4349-AE28-561A22AC290C}" srcOrd="1" destOrd="0" presId="urn:microsoft.com/office/officeart/2005/8/layout/hList7#1"/>
    <dgm:cxn modelId="{E05D6FCB-BF7A-440C-B6DC-1D6C3E65DC9C}" type="presParOf" srcId="{9C63C676-E020-4349-AE28-561A22AC290C}" destId="{768A51F2-AC66-4CFD-AD33-F1970AC61E22}" srcOrd="0" destOrd="0" presId="urn:microsoft.com/office/officeart/2005/8/layout/hList7#1"/>
    <dgm:cxn modelId="{260103F1-5CEF-4551-852B-2276FB22F947}" type="presParOf" srcId="{768A51F2-AC66-4CFD-AD33-F1970AC61E22}" destId="{9A6F9068-3CE9-43AA-A9D5-3FB4A3A5DAC3}" srcOrd="0" destOrd="0" presId="urn:microsoft.com/office/officeart/2005/8/layout/hList7#1"/>
    <dgm:cxn modelId="{FBEA9979-4045-455D-8B0B-9925EAC454B4}" type="presParOf" srcId="{768A51F2-AC66-4CFD-AD33-F1970AC61E22}" destId="{8AF0A91B-D663-4535-95D2-11EA911E9864}" srcOrd="1" destOrd="0" presId="urn:microsoft.com/office/officeart/2005/8/layout/hList7#1"/>
    <dgm:cxn modelId="{6B0B616E-EE59-4367-BD7A-C7F1F9B8536F}" type="presParOf" srcId="{768A51F2-AC66-4CFD-AD33-F1970AC61E22}" destId="{FE0A381C-AEAD-457C-BD82-A1F6FD14EE6E}" srcOrd="2" destOrd="0" presId="urn:microsoft.com/office/officeart/2005/8/layout/hList7#1"/>
    <dgm:cxn modelId="{44E16FC4-9B47-42BC-B447-541B8248A25D}" type="presParOf" srcId="{768A51F2-AC66-4CFD-AD33-F1970AC61E22}" destId="{2D8078B7-295C-4674-8ED6-252EA8B1AAF1}" srcOrd="3" destOrd="0" presId="urn:microsoft.com/office/officeart/2005/8/layout/hList7#1"/>
    <dgm:cxn modelId="{AEA958E0-9AF6-46F1-8B88-2C4AD0FF1075}" type="presParOf" srcId="{9C63C676-E020-4349-AE28-561A22AC290C}" destId="{1E07B463-6EA6-4EA8-A087-8AFB09C98918}" srcOrd="1" destOrd="0" presId="urn:microsoft.com/office/officeart/2005/8/layout/hList7#1"/>
    <dgm:cxn modelId="{FC00001E-5F59-465D-B1CC-6079347EFA76}" type="presParOf" srcId="{9C63C676-E020-4349-AE28-561A22AC290C}" destId="{B752C1B2-DC0E-491C-971D-D2FEB710F707}" srcOrd="2" destOrd="0" presId="urn:microsoft.com/office/officeart/2005/8/layout/hList7#1"/>
    <dgm:cxn modelId="{468D14E8-946D-457D-9081-D53EA40EAAFC}" type="presParOf" srcId="{B752C1B2-DC0E-491C-971D-D2FEB710F707}" destId="{5614D489-9FEE-42CC-BFB3-EF86F3F7BBC9}" srcOrd="0" destOrd="0" presId="urn:microsoft.com/office/officeart/2005/8/layout/hList7#1"/>
    <dgm:cxn modelId="{46F50120-A9DD-49F2-B201-0108ABADBAB4}" type="presParOf" srcId="{B752C1B2-DC0E-491C-971D-D2FEB710F707}" destId="{E08F61EA-6B01-4E8F-899D-316F6489270C}" srcOrd="1" destOrd="0" presId="urn:microsoft.com/office/officeart/2005/8/layout/hList7#1"/>
    <dgm:cxn modelId="{C2CA7FC7-0960-49C3-829E-F8F00F3D650B}" type="presParOf" srcId="{B752C1B2-DC0E-491C-971D-D2FEB710F707}" destId="{A440C0EB-F6A3-4738-80EA-CF8B4AEC362E}" srcOrd="2" destOrd="0" presId="urn:microsoft.com/office/officeart/2005/8/layout/hList7#1"/>
    <dgm:cxn modelId="{C3D45791-1056-42C4-AE0A-AC9AE49F9A40}" type="presParOf" srcId="{B752C1B2-DC0E-491C-971D-D2FEB710F707}" destId="{E6C40FA1-A17F-4055-BAF8-0389F913CD8A}" srcOrd="3" destOrd="0" presId="urn:microsoft.com/office/officeart/2005/8/layout/hList7#1"/>
    <dgm:cxn modelId="{5A509773-8246-48D5-B837-171A6E6243C9}" type="presParOf" srcId="{9C63C676-E020-4349-AE28-561A22AC290C}" destId="{85B52D41-326F-488D-8872-6264C9FE8B09}" srcOrd="3" destOrd="0" presId="urn:microsoft.com/office/officeart/2005/8/layout/hList7#1"/>
    <dgm:cxn modelId="{3935BA1E-6309-4B61-9AD6-5D1B1516F380}" type="presParOf" srcId="{9C63C676-E020-4349-AE28-561A22AC290C}" destId="{47194335-A971-4591-B38D-D575ADEE09E0}" srcOrd="4" destOrd="0" presId="urn:microsoft.com/office/officeart/2005/8/layout/hList7#1"/>
    <dgm:cxn modelId="{4BDDE0AB-3D7A-41D4-A7D8-5E5F99112D64}" type="presParOf" srcId="{47194335-A971-4591-B38D-D575ADEE09E0}" destId="{53042605-0EAF-4AB2-8ABE-CB29BA759F92}" srcOrd="0" destOrd="0" presId="urn:microsoft.com/office/officeart/2005/8/layout/hList7#1"/>
    <dgm:cxn modelId="{497B64F6-6E5D-4EF6-A2FB-05BE002BBC25}" type="presParOf" srcId="{47194335-A971-4591-B38D-D575ADEE09E0}" destId="{EDF4E9F8-E84C-4482-9957-BCEEA8629648}" srcOrd="1" destOrd="0" presId="urn:microsoft.com/office/officeart/2005/8/layout/hList7#1"/>
    <dgm:cxn modelId="{43333931-DDDC-4721-BBCE-95FC0AD31959}" type="presParOf" srcId="{47194335-A971-4591-B38D-D575ADEE09E0}" destId="{18C1196C-DD2B-4FC4-9FDD-3EFA14E2544C}" srcOrd="2" destOrd="0" presId="urn:microsoft.com/office/officeart/2005/8/layout/hList7#1"/>
    <dgm:cxn modelId="{38AA429B-1F11-4E4B-9130-45F91F7B9276}" type="presParOf" srcId="{47194335-A971-4591-B38D-D575ADEE09E0}" destId="{A9C22789-B2A6-49FF-AD53-8800822A759A}" srcOrd="3" destOrd="0" presId="urn:microsoft.com/office/officeart/2005/8/layout/hList7#1"/>
    <dgm:cxn modelId="{2D679D0C-7406-4AE3-9226-2016CBCBD3AA}" type="presParOf" srcId="{9C63C676-E020-4349-AE28-561A22AC290C}" destId="{9ED8BC26-EC5F-4A6E-BAAF-755C57C0D1DE}" srcOrd="5" destOrd="0" presId="urn:microsoft.com/office/officeart/2005/8/layout/hList7#1"/>
    <dgm:cxn modelId="{00FF5035-2FCF-4437-99D4-FFEC170AF7BE}" type="presParOf" srcId="{9C63C676-E020-4349-AE28-561A22AC290C}" destId="{CE7706E9-2C73-49FC-AB57-02F96B264252}" srcOrd="6" destOrd="0" presId="urn:microsoft.com/office/officeart/2005/8/layout/hList7#1"/>
    <dgm:cxn modelId="{4EF54BBF-0455-4EB3-835C-94FB2209CF52}" type="presParOf" srcId="{CE7706E9-2C73-49FC-AB57-02F96B264252}" destId="{AC0A16D3-1136-4C90-9ED4-4869FEC7A81E}" srcOrd="0" destOrd="0" presId="urn:microsoft.com/office/officeart/2005/8/layout/hList7#1"/>
    <dgm:cxn modelId="{5E94DEEB-427A-4DDC-ADB5-D8894D780AD7}" type="presParOf" srcId="{CE7706E9-2C73-49FC-AB57-02F96B264252}" destId="{6023B392-8254-43A1-888D-7DFB76C4C134}" srcOrd="1" destOrd="0" presId="urn:microsoft.com/office/officeart/2005/8/layout/hList7#1"/>
    <dgm:cxn modelId="{5322CEB4-FCD3-498E-85CE-DC1A20A356E2}" type="presParOf" srcId="{CE7706E9-2C73-49FC-AB57-02F96B264252}" destId="{8B5C959F-6AEF-455B-A8D2-F2620ED115B9}" srcOrd="2" destOrd="0" presId="urn:microsoft.com/office/officeart/2005/8/layout/hList7#1"/>
    <dgm:cxn modelId="{1A540041-3220-445C-990B-67221B1869EA}" type="presParOf" srcId="{CE7706E9-2C73-49FC-AB57-02F96B264252}" destId="{4883E775-F566-4415-B480-CB8D201812DB}" srcOrd="3" destOrd="0" presId="urn:microsoft.com/office/officeart/2005/8/layout/hList7#1"/>
    <dgm:cxn modelId="{E1339948-B2B1-4BCE-BE6D-B1193E974C76}" type="presParOf" srcId="{9C63C676-E020-4349-AE28-561A22AC290C}" destId="{2A2BEBDA-E235-4775-85C5-4FC81F5E72A5}" srcOrd="7" destOrd="0" presId="urn:microsoft.com/office/officeart/2005/8/layout/hList7#1"/>
    <dgm:cxn modelId="{B41684AE-ECBD-470D-A5BE-B14AD1215667}" type="presParOf" srcId="{9C63C676-E020-4349-AE28-561A22AC290C}" destId="{4C0E8B74-99AE-4567-9320-C7373B00BCFE}" srcOrd="8" destOrd="0" presId="urn:microsoft.com/office/officeart/2005/8/layout/hList7#1"/>
    <dgm:cxn modelId="{E11CB3F0-FD0B-4DDC-B2CC-21AB6D805D29}" type="presParOf" srcId="{4C0E8B74-99AE-4567-9320-C7373B00BCFE}" destId="{D36B3945-09C4-4991-A1CF-43AA296161D1}" srcOrd="0" destOrd="0" presId="urn:microsoft.com/office/officeart/2005/8/layout/hList7#1"/>
    <dgm:cxn modelId="{76691AFB-719D-4C55-B46F-9AEB6310C710}" type="presParOf" srcId="{4C0E8B74-99AE-4567-9320-C7373B00BCFE}" destId="{14EA722F-FA8B-44D9-A9FB-040592BBC30E}" srcOrd="1" destOrd="0" presId="urn:microsoft.com/office/officeart/2005/8/layout/hList7#1"/>
    <dgm:cxn modelId="{F8348591-8EA9-4500-871D-27AB8AD6FB0C}" type="presParOf" srcId="{4C0E8B74-99AE-4567-9320-C7373B00BCFE}" destId="{5FE40936-2C80-4B18-8F83-CFD60F90C95E}" srcOrd="2" destOrd="0" presId="urn:microsoft.com/office/officeart/2005/8/layout/hList7#1"/>
    <dgm:cxn modelId="{434BBE40-68F4-4051-A4D5-A72E9EAEBDB2}" type="presParOf" srcId="{4C0E8B74-99AE-4567-9320-C7373B00BCFE}" destId="{67EAFFC0-5B2C-48EE-9358-ABE0E66B5BE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90BCD7-B586-488E-B4CF-AB8D93D94200}" type="doc">
      <dgm:prSet loTypeId="urn:microsoft.com/office/officeart/2005/8/layout/bList2#1" loCatId="list" qsTypeId="urn:microsoft.com/office/officeart/2005/8/quickstyle/simple1#17" qsCatId="simple" csTypeId="urn:microsoft.com/office/officeart/2005/8/colors/accent1_2#13" csCatId="accent1" phldr="1"/>
      <dgm:spPr/>
      <dgm:t>
        <a:bodyPr/>
        <a:lstStyle/>
        <a:p>
          <a:endParaRPr lang="zh-CN" altLang="en-US"/>
        </a:p>
      </dgm:t>
    </dgm:pt>
    <dgm:pt modelId="{14EBCD2B-A8C2-4E06-8F60-EAD809489BFA}">
      <dgm:prSet/>
      <dgm:spPr>
        <a:solidFill>
          <a:srgbClr val="FF505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zh-CN" dirty="0"/>
            <a:t>核心阅读书目内容</a:t>
          </a:r>
        </a:p>
      </dgm:t>
    </dgm:pt>
    <dgm:pt modelId="{0ADC5285-5CF3-4D52-8511-7FC33C31861A}" type="parTrans" cxnId="{76DF6B60-C13D-4C1E-A00D-905225D04044}">
      <dgm:prSet/>
      <dgm:spPr/>
      <dgm:t>
        <a:bodyPr/>
        <a:lstStyle/>
        <a:p>
          <a:endParaRPr lang="zh-CN" altLang="en-US"/>
        </a:p>
      </dgm:t>
    </dgm:pt>
    <dgm:pt modelId="{111C4E0A-CCD4-4E81-BAC5-022DC198630F}" type="sibTrans" cxnId="{76DF6B60-C13D-4C1E-A00D-905225D04044}">
      <dgm:prSet/>
      <dgm:spPr/>
      <dgm:t>
        <a:bodyPr/>
        <a:lstStyle/>
        <a:p>
          <a:endParaRPr lang="zh-CN" altLang="en-US"/>
        </a:p>
      </dgm:t>
    </dgm:pt>
    <dgm:pt modelId="{CC067AAE-BEDA-4460-B012-F922131194FF}">
      <dgm:prSet/>
      <dgm:spPr>
        <a:solidFill>
          <a:srgbClr val="FFFFFF"/>
        </a:solidFill>
        <a:ln w="28575">
          <a:solidFill>
            <a:schemeClr val="bg1"/>
          </a:solidFill>
        </a:ln>
      </dgm:spPr>
      <dgm:t>
        <a:bodyPr anchor="ctr"/>
        <a:lstStyle/>
        <a:p>
          <a:pPr>
            <a:buNone/>
          </a:pPr>
          <a:r>
            <a:rPr lang="en-US" dirty="0"/>
            <a:t>  《</a:t>
          </a:r>
          <a:r>
            <a:rPr lang="zh-CN" dirty="0"/>
            <a:t>语文课程标准</a:t>
          </a:r>
          <a:r>
            <a:rPr lang="en-US" dirty="0"/>
            <a:t>》</a:t>
          </a:r>
          <a:r>
            <a:rPr lang="zh-CN" dirty="0"/>
            <a:t>附录的篇目，要求各学段学生要结束本学段学业前完成阅读。  </a:t>
          </a:r>
        </a:p>
      </dgm:t>
    </dgm:pt>
    <dgm:pt modelId="{1C956E0F-ADC4-47AB-9D90-08EA899700BA}" type="parTrans" cxnId="{5DDAC1CE-2A96-4FFF-9EB6-BC2A78A19714}">
      <dgm:prSet/>
      <dgm:spPr/>
      <dgm:t>
        <a:bodyPr/>
        <a:lstStyle/>
        <a:p>
          <a:endParaRPr lang="zh-CN" altLang="en-US"/>
        </a:p>
      </dgm:t>
    </dgm:pt>
    <dgm:pt modelId="{CCD55D13-E169-4485-B222-2A0138EC2D59}" type="sibTrans" cxnId="{5DDAC1CE-2A96-4FFF-9EB6-BC2A78A19714}">
      <dgm:prSet/>
      <dgm:spPr/>
      <dgm:t>
        <a:bodyPr/>
        <a:lstStyle/>
        <a:p>
          <a:endParaRPr lang="zh-CN" altLang="en-US"/>
        </a:p>
      </dgm:t>
    </dgm:pt>
    <dgm:pt modelId="{1F4F42F2-B14F-44F1-A13A-54218F240541}">
      <dgm:prSet/>
      <dgm:spPr>
        <a:solidFill>
          <a:srgbClr val="FF505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zh-CN" dirty="0"/>
            <a:t>非核心阅读书目内容</a:t>
          </a:r>
        </a:p>
      </dgm:t>
    </dgm:pt>
    <dgm:pt modelId="{F1BCFE1E-C7DE-41BD-BC1A-9913A5F1DA1B}" type="parTrans" cxnId="{90499048-D6AE-4B43-B015-368F32FDE8B9}">
      <dgm:prSet/>
      <dgm:spPr/>
      <dgm:t>
        <a:bodyPr/>
        <a:lstStyle/>
        <a:p>
          <a:endParaRPr lang="zh-CN" altLang="en-US"/>
        </a:p>
      </dgm:t>
    </dgm:pt>
    <dgm:pt modelId="{20C23819-998C-4047-A28D-353C107AF99B}" type="sibTrans" cxnId="{90499048-D6AE-4B43-B015-368F32FDE8B9}">
      <dgm:prSet/>
      <dgm:spPr/>
      <dgm:t>
        <a:bodyPr/>
        <a:lstStyle/>
        <a:p>
          <a:endParaRPr lang="zh-CN" altLang="en-US"/>
        </a:p>
      </dgm:t>
    </dgm:pt>
    <dgm:pt modelId="{2D52CCC2-3DDB-45D6-92CB-9BE93427E893}">
      <dgm:prSet/>
      <dgm:spPr>
        <a:solidFill>
          <a:srgbClr val="FFFFFF"/>
        </a:solidFill>
        <a:ln w="28575">
          <a:solidFill>
            <a:schemeClr val="bg1"/>
          </a:solidFill>
        </a:ln>
      </dgm:spPr>
      <dgm:t>
        <a:bodyPr anchor="ctr"/>
        <a:lstStyle/>
        <a:p>
          <a:pPr>
            <a:buNone/>
          </a:pPr>
          <a:r>
            <a:rPr lang="en-US" altLang="zh-CN" dirty="0"/>
            <a:t>  </a:t>
          </a:r>
          <a:r>
            <a:rPr lang="zh-CN" dirty="0"/>
            <a:t>文学史、科学史、哲学史等方面具有权威的读物，适宜义务教育阶段学生阅读，每个学段提供</a:t>
          </a:r>
          <a:r>
            <a:rPr lang="en-US" dirty="0"/>
            <a:t>10</a:t>
          </a:r>
          <a:r>
            <a:rPr lang="zh-CN" dirty="0"/>
            <a:t>本（套）以上的书目，要求必须读完其中一本。</a:t>
          </a:r>
        </a:p>
      </dgm:t>
    </dgm:pt>
    <dgm:pt modelId="{27D773EB-0733-4737-82D3-62649321D320}" type="parTrans" cxnId="{1EDA57BD-5344-4169-851B-8C658012E86B}">
      <dgm:prSet/>
      <dgm:spPr/>
      <dgm:t>
        <a:bodyPr/>
        <a:lstStyle/>
        <a:p>
          <a:endParaRPr lang="zh-CN" altLang="en-US"/>
        </a:p>
      </dgm:t>
    </dgm:pt>
    <dgm:pt modelId="{3B0E27F8-B05E-454E-8E10-2400E976D208}" type="sibTrans" cxnId="{1EDA57BD-5344-4169-851B-8C658012E86B}">
      <dgm:prSet/>
      <dgm:spPr/>
      <dgm:t>
        <a:bodyPr/>
        <a:lstStyle/>
        <a:p>
          <a:endParaRPr lang="zh-CN" altLang="en-US"/>
        </a:p>
      </dgm:t>
    </dgm:pt>
    <dgm:pt modelId="{6401B6E0-C51B-43F1-AF2B-453F9B61E068}">
      <dgm:prSet/>
      <dgm:spPr>
        <a:solidFill>
          <a:srgbClr val="FF505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zh-CN" dirty="0"/>
            <a:t>自备课外阅读书目内容</a:t>
          </a:r>
        </a:p>
      </dgm:t>
    </dgm:pt>
    <dgm:pt modelId="{E8CA99C4-069E-493F-AB5C-BF3E1022DB17}" type="parTrans" cxnId="{D944E49D-576A-4C64-9ACA-31AB55BA2304}">
      <dgm:prSet/>
      <dgm:spPr/>
      <dgm:t>
        <a:bodyPr/>
        <a:lstStyle/>
        <a:p>
          <a:endParaRPr lang="zh-CN" altLang="en-US"/>
        </a:p>
      </dgm:t>
    </dgm:pt>
    <dgm:pt modelId="{B7D0F24C-4BB1-4F65-9F16-862A76390A88}" type="sibTrans" cxnId="{D944E49D-576A-4C64-9ACA-31AB55BA2304}">
      <dgm:prSet/>
      <dgm:spPr/>
      <dgm:t>
        <a:bodyPr/>
        <a:lstStyle/>
        <a:p>
          <a:endParaRPr lang="zh-CN" altLang="en-US"/>
        </a:p>
      </dgm:t>
    </dgm:pt>
    <dgm:pt modelId="{BDA64A06-A877-46C2-B4E7-C73DF2434AC5}">
      <dgm:prSet/>
      <dgm:spPr>
        <a:solidFill>
          <a:srgbClr val="FFFFFF"/>
        </a:solidFill>
        <a:ln w="28575">
          <a:solidFill>
            <a:schemeClr val="bg1"/>
          </a:solidFill>
        </a:ln>
      </dgm:spPr>
      <dgm:t>
        <a:bodyPr anchor="ctr"/>
        <a:lstStyle/>
        <a:p>
          <a:pPr>
            <a:buNone/>
          </a:pPr>
          <a:r>
            <a:rPr lang="en-US" altLang="zh-CN" dirty="0"/>
            <a:t>  </a:t>
          </a:r>
          <a:r>
            <a:rPr lang="zh-CN" dirty="0"/>
            <a:t>学生自主选择阅读的作品，要求这些篇目是近</a:t>
          </a:r>
          <a:r>
            <a:rPr lang="en-US" dirty="0"/>
            <a:t>10</a:t>
          </a:r>
          <a:r>
            <a:rPr lang="zh-CN" dirty="0"/>
            <a:t>年内社会认可、有重要影响的作品。</a:t>
          </a:r>
        </a:p>
      </dgm:t>
    </dgm:pt>
    <dgm:pt modelId="{E69A64B1-C7B8-41AF-B18E-13E988DD11B1}" type="parTrans" cxnId="{BF6D93D3-226F-4D28-8394-9788765955BB}">
      <dgm:prSet/>
      <dgm:spPr/>
      <dgm:t>
        <a:bodyPr/>
        <a:lstStyle/>
        <a:p>
          <a:endParaRPr lang="zh-CN" altLang="en-US"/>
        </a:p>
      </dgm:t>
    </dgm:pt>
    <dgm:pt modelId="{FCA42F7B-CA65-4C0E-BBCC-FC2A72E783D1}" type="sibTrans" cxnId="{BF6D93D3-226F-4D28-8394-9788765955BB}">
      <dgm:prSet/>
      <dgm:spPr/>
      <dgm:t>
        <a:bodyPr/>
        <a:lstStyle/>
        <a:p>
          <a:endParaRPr lang="zh-CN" altLang="en-US"/>
        </a:p>
      </dgm:t>
    </dgm:pt>
    <dgm:pt modelId="{84ADE464-37DD-4694-9102-6F401BC97774}" type="pres">
      <dgm:prSet presAssocID="{2790BCD7-B586-488E-B4CF-AB8D93D94200}" presName="diagram" presStyleCnt="0">
        <dgm:presLayoutVars>
          <dgm:dir/>
          <dgm:animLvl val="lvl"/>
          <dgm:resizeHandles val="exact"/>
        </dgm:presLayoutVars>
      </dgm:prSet>
      <dgm:spPr/>
    </dgm:pt>
    <dgm:pt modelId="{42A41325-9A7D-423A-ACBF-98849E20F2DE}" type="pres">
      <dgm:prSet presAssocID="{14EBCD2B-A8C2-4E06-8F60-EAD809489BFA}" presName="compNode" presStyleCnt="0"/>
      <dgm:spPr/>
    </dgm:pt>
    <dgm:pt modelId="{1257972C-8317-4962-9C73-39391C3B3091}" type="pres">
      <dgm:prSet presAssocID="{14EBCD2B-A8C2-4E06-8F60-EAD809489BFA}" presName="childRect" presStyleLbl="bgAcc1" presStyleIdx="0" presStyleCnt="3">
        <dgm:presLayoutVars>
          <dgm:bulletEnabled val="1"/>
        </dgm:presLayoutVars>
      </dgm:prSet>
      <dgm:spPr/>
    </dgm:pt>
    <dgm:pt modelId="{CCD3BAF2-77BD-426E-B475-5BD77EC83848}" type="pres">
      <dgm:prSet presAssocID="{14EBCD2B-A8C2-4E06-8F60-EAD809489BF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4E2859D-BE44-4AF9-BD4A-58ED607CF965}" type="pres">
      <dgm:prSet presAssocID="{14EBCD2B-A8C2-4E06-8F60-EAD809489BFA}" presName="parentRect" presStyleLbl="alignNode1" presStyleIdx="0" presStyleCnt="3"/>
      <dgm:spPr/>
    </dgm:pt>
    <dgm:pt modelId="{0449E0B0-1B1D-4635-BA6E-408005D3629A}" type="pres">
      <dgm:prSet presAssocID="{14EBCD2B-A8C2-4E06-8F60-EAD809489BFA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4C3A9EA2-02EA-460A-9371-91F3BF6D7F50}" type="pres">
      <dgm:prSet presAssocID="{111C4E0A-CCD4-4E81-BAC5-022DC198630F}" presName="sibTrans" presStyleLbl="sibTrans2D1" presStyleIdx="0" presStyleCnt="0"/>
      <dgm:spPr/>
    </dgm:pt>
    <dgm:pt modelId="{9382C253-42DF-42E3-A7DE-3895DAD6C86A}" type="pres">
      <dgm:prSet presAssocID="{1F4F42F2-B14F-44F1-A13A-54218F240541}" presName="compNode" presStyleCnt="0"/>
      <dgm:spPr/>
    </dgm:pt>
    <dgm:pt modelId="{FEDB9D26-E3AD-46E7-B90B-25AA2EE6BA1D}" type="pres">
      <dgm:prSet presAssocID="{1F4F42F2-B14F-44F1-A13A-54218F240541}" presName="childRect" presStyleLbl="bgAcc1" presStyleIdx="1" presStyleCnt="3">
        <dgm:presLayoutVars>
          <dgm:bulletEnabled val="1"/>
        </dgm:presLayoutVars>
      </dgm:prSet>
      <dgm:spPr/>
    </dgm:pt>
    <dgm:pt modelId="{B42CF20C-8C2E-4C44-AFA6-C9D16DB9D2FF}" type="pres">
      <dgm:prSet presAssocID="{1F4F42F2-B14F-44F1-A13A-54218F24054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4B80A4-8021-44EC-9210-CAC792D9D289}" type="pres">
      <dgm:prSet presAssocID="{1F4F42F2-B14F-44F1-A13A-54218F240541}" presName="parentRect" presStyleLbl="alignNode1" presStyleIdx="1" presStyleCnt="3"/>
      <dgm:spPr/>
    </dgm:pt>
    <dgm:pt modelId="{44ADE6E6-1F60-4338-AC53-758D351C975C}" type="pres">
      <dgm:prSet presAssocID="{1F4F42F2-B14F-44F1-A13A-54218F240541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AA6D030-2E25-4D06-954B-EEDD1554DE4F}" type="pres">
      <dgm:prSet presAssocID="{20C23819-998C-4047-A28D-353C107AF99B}" presName="sibTrans" presStyleLbl="sibTrans2D1" presStyleIdx="0" presStyleCnt="0"/>
      <dgm:spPr/>
    </dgm:pt>
    <dgm:pt modelId="{B1C117AD-04E9-4721-BBAE-90F94E8EC046}" type="pres">
      <dgm:prSet presAssocID="{6401B6E0-C51B-43F1-AF2B-453F9B61E068}" presName="compNode" presStyleCnt="0"/>
      <dgm:spPr/>
    </dgm:pt>
    <dgm:pt modelId="{5CA068D9-7BDC-4B4F-86F4-6CEC0ECD3626}" type="pres">
      <dgm:prSet presAssocID="{6401B6E0-C51B-43F1-AF2B-453F9B61E068}" presName="childRect" presStyleLbl="bgAcc1" presStyleIdx="2" presStyleCnt="3">
        <dgm:presLayoutVars>
          <dgm:bulletEnabled val="1"/>
        </dgm:presLayoutVars>
      </dgm:prSet>
      <dgm:spPr/>
    </dgm:pt>
    <dgm:pt modelId="{0A59D678-9E17-4D2E-BF07-0AF111E59BEF}" type="pres">
      <dgm:prSet presAssocID="{6401B6E0-C51B-43F1-AF2B-453F9B61E06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F6B1FCF-69FB-4086-BAA9-A1FA8E7362A6}" type="pres">
      <dgm:prSet presAssocID="{6401B6E0-C51B-43F1-AF2B-453F9B61E068}" presName="parentRect" presStyleLbl="alignNode1" presStyleIdx="2" presStyleCnt="3"/>
      <dgm:spPr/>
    </dgm:pt>
    <dgm:pt modelId="{520AAEC6-956A-4A68-9B83-07173E8A243B}" type="pres">
      <dgm:prSet presAssocID="{6401B6E0-C51B-43F1-AF2B-453F9B61E068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B6B6D701-2FC8-4E2F-BC83-14E9D93A2EC0}" type="presOf" srcId="{BDA64A06-A877-46C2-B4E7-C73DF2434AC5}" destId="{5CA068D9-7BDC-4B4F-86F4-6CEC0ECD3626}" srcOrd="0" destOrd="0" presId="urn:microsoft.com/office/officeart/2005/8/layout/bList2#1"/>
    <dgm:cxn modelId="{D53A3215-EB1B-43D2-80E2-17360CBBC158}" type="presOf" srcId="{2D52CCC2-3DDB-45D6-92CB-9BE93427E893}" destId="{FEDB9D26-E3AD-46E7-B90B-25AA2EE6BA1D}" srcOrd="0" destOrd="0" presId="urn:microsoft.com/office/officeart/2005/8/layout/bList2#1"/>
    <dgm:cxn modelId="{0FDB0019-94E6-48D6-80B8-4BFADDBC3A62}" type="presOf" srcId="{2790BCD7-B586-488E-B4CF-AB8D93D94200}" destId="{84ADE464-37DD-4694-9102-6F401BC97774}" srcOrd="0" destOrd="0" presId="urn:microsoft.com/office/officeart/2005/8/layout/bList2#1"/>
    <dgm:cxn modelId="{D853081A-632F-4573-ABA0-2EF2120F2CBB}" type="presOf" srcId="{6401B6E0-C51B-43F1-AF2B-453F9B61E068}" destId="{0A59D678-9E17-4D2E-BF07-0AF111E59BEF}" srcOrd="0" destOrd="0" presId="urn:microsoft.com/office/officeart/2005/8/layout/bList2#1"/>
    <dgm:cxn modelId="{72343A1A-E20B-4A3F-9967-99DB86C3B8F1}" type="presOf" srcId="{1F4F42F2-B14F-44F1-A13A-54218F240541}" destId="{B42CF20C-8C2E-4C44-AFA6-C9D16DB9D2FF}" srcOrd="0" destOrd="0" presId="urn:microsoft.com/office/officeart/2005/8/layout/bList2#1"/>
    <dgm:cxn modelId="{0C123934-5E19-4A2A-8D37-F8A1A7B3A22C}" type="presOf" srcId="{CC067AAE-BEDA-4460-B012-F922131194FF}" destId="{1257972C-8317-4962-9C73-39391C3B3091}" srcOrd="0" destOrd="0" presId="urn:microsoft.com/office/officeart/2005/8/layout/bList2#1"/>
    <dgm:cxn modelId="{66B9653D-057D-4BC6-888E-6B265DCC22A3}" type="presOf" srcId="{20C23819-998C-4047-A28D-353C107AF99B}" destId="{0AA6D030-2E25-4D06-954B-EEDD1554DE4F}" srcOrd="0" destOrd="0" presId="urn:microsoft.com/office/officeart/2005/8/layout/bList2#1"/>
    <dgm:cxn modelId="{8D744F5D-7135-4E1B-8EDA-E0CA1A912C02}" type="presOf" srcId="{1F4F42F2-B14F-44F1-A13A-54218F240541}" destId="{124B80A4-8021-44EC-9210-CAC792D9D289}" srcOrd="1" destOrd="0" presId="urn:microsoft.com/office/officeart/2005/8/layout/bList2#1"/>
    <dgm:cxn modelId="{76DF6B60-C13D-4C1E-A00D-905225D04044}" srcId="{2790BCD7-B586-488E-B4CF-AB8D93D94200}" destId="{14EBCD2B-A8C2-4E06-8F60-EAD809489BFA}" srcOrd="0" destOrd="0" parTransId="{0ADC5285-5CF3-4D52-8511-7FC33C31861A}" sibTransId="{111C4E0A-CCD4-4E81-BAC5-022DC198630F}"/>
    <dgm:cxn modelId="{0DCB3A48-1656-43A7-9399-22EB24E3F61D}" type="presOf" srcId="{14EBCD2B-A8C2-4E06-8F60-EAD809489BFA}" destId="{CCD3BAF2-77BD-426E-B475-5BD77EC83848}" srcOrd="0" destOrd="0" presId="urn:microsoft.com/office/officeart/2005/8/layout/bList2#1"/>
    <dgm:cxn modelId="{90499048-D6AE-4B43-B015-368F32FDE8B9}" srcId="{2790BCD7-B586-488E-B4CF-AB8D93D94200}" destId="{1F4F42F2-B14F-44F1-A13A-54218F240541}" srcOrd="1" destOrd="0" parTransId="{F1BCFE1E-C7DE-41BD-BC1A-9913A5F1DA1B}" sibTransId="{20C23819-998C-4047-A28D-353C107AF99B}"/>
    <dgm:cxn modelId="{3244F572-2B71-4A17-B676-0772DEB1FCB4}" type="presOf" srcId="{111C4E0A-CCD4-4E81-BAC5-022DC198630F}" destId="{4C3A9EA2-02EA-460A-9371-91F3BF6D7F50}" srcOrd="0" destOrd="0" presId="urn:microsoft.com/office/officeart/2005/8/layout/bList2#1"/>
    <dgm:cxn modelId="{D3B67490-459A-4BBC-B4AF-83825A8ABF4B}" type="presOf" srcId="{14EBCD2B-A8C2-4E06-8F60-EAD809489BFA}" destId="{44E2859D-BE44-4AF9-BD4A-58ED607CF965}" srcOrd="1" destOrd="0" presId="urn:microsoft.com/office/officeart/2005/8/layout/bList2#1"/>
    <dgm:cxn modelId="{D944E49D-576A-4C64-9ACA-31AB55BA2304}" srcId="{2790BCD7-B586-488E-B4CF-AB8D93D94200}" destId="{6401B6E0-C51B-43F1-AF2B-453F9B61E068}" srcOrd="2" destOrd="0" parTransId="{E8CA99C4-069E-493F-AB5C-BF3E1022DB17}" sibTransId="{B7D0F24C-4BB1-4F65-9F16-862A76390A88}"/>
    <dgm:cxn modelId="{1EDA57BD-5344-4169-851B-8C658012E86B}" srcId="{1F4F42F2-B14F-44F1-A13A-54218F240541}" destId="{2D52CCC2-3DDB-45D6-92CB-9BE93427E893}" srcOrd="0" destOrd="0" parTransId="{27D773EB-0733-4737-82D3-62649321D320}" sibTransId="{3B0E27F8-B05E-454E-8E10-2400E976D208}"/>
    <dgm:cxn modelId="{5DDAC1CE-2A96-4FFF-9EB6-BC2A78A19714}" srcId="{14EBCD2B-A8C2-4E06-8F60-EAD809489BFA}" destId="{CC067AAE-BEDA-4460-B012-F922131194FF}" srcOrd="0" destOrd="0" parTransId="{1C956E0F-ADC4-47AB-9D90-08EA899700BA}" sibTransId="{CCD55D13-E169-4485-B222-2A0138EC2D59}"/>
    <dgm:cxn modelId="{999E5AD0-2BC5-4E6A-8007-05CB0BA7B4E5}" type="presOf" srcId="{6401B6E0-C51B-43F1-AF2B-453F9B61E068}" destId="{5F6B1FCF-69FB-4086-BAA9-A1FA8E7362A6}" srcOrd="1" destOrd="0" presId="urn:microsoft.com/office/officeart/2005/8/layout/bList2#1"/>
    <dgm:cxn modelId="{BF6D93D3-226F-4D28-8394-9788765955BB}" srcId="{6401B6E0-C51B-43F1-AF2B-453F9B61E068}" destId="{BDA64A06-A877-46C2-B4E7-C73DF2434AC5}" srcOrd="0" destOrd="0" parTransId="{E69A64B1-C7B8-41AF-B18E-13E988DD11B1}" sibTransId="{FCA42F7B-CA65-4C0E-BBCC-FC2A72E783D1}"/>
    <dgm:cxn modelId="{23557586-22B1-4642-9B3A-23B5632726A2}" type="presParOf" srcId="{84ADE464-37DD-4694-9102-6F401BC97774}" destId="{42A41325-9A7D-423A-ACBF-98849E20F2DE}" srcOrd="0" destOrd="0" presId="urn:microsoft.com/office/officeart/2005/8/layout/bList2#1"/>
    <dgm:cxn modelId="{EB592E59-D69E-4EA1-864A-7DA833150518}" type="presParOf" srcId="{42A41325-9A7D-423A-ACBF-98849E20F2DE}" destId="{1257972C-8317-4962-9C73-39391C3B3091}" srcOrd="0" destOrd="0" presId="urn:microsoft.com/office/officeart/2005/8/layout/bList2#1"/>
    <dgm:cxn modelId="{540AD0E2-A073-4B67-B8A8-40BD5AC9434E}" type="presParOf" srcId="{42A41325-9A7D-423A-ACBF-98849E20F2DE}" destId="{CCD3BAF2-77BD-426E-B475-5BD77EC83848}" srcOrd="1" destOrd="0" presId="urn:microsoft.com/office/officeart/2005/8/layout/bList2#1"/>
    <dgm:cxn modelId="{45BF8864-B164-4B38-8C20-2923C270ED7A}" type="presParOf" srcId="{42A41325-9A7D-423A-ACBF-98849E20F2DE}" destId="{44E2859D-BE44-4AF9-BD4A-58ED607CF965}" srcOrd="2" destOrd="0" presId="urn:microsoft.com/office/officeart/2005/8/layout/bList2#1"/>
    <dgm:cxn modelId="{F6F95DFD-6D58-4DDC-9C78-1EDDCC925A3D}" type="presParOf" srcId="{42A41325-9A7D-423A-ACBF-98849E20F2DE}" destId="{0449E0B0-1B1D-4635-BA6E-408005D3629A}" srcOrd="3" destOrd="0" presId="urn:microsoft.com/office/officeart/2005/8/layout/bList2#1"/>
    <dgm:cxn modelId="{F3643154-AA4C-424C-BA20-64DF81AC1795}" type="presParOf" srcId="{84ADE464-37DD-4694-9102-6F401BC97774}" destId="{4C3A9EA2-02EA-460A-9371-91F3BF6D7F50}" srcOrd="1" destOrd="0" presId="urn:microsoft.com/office/officeart/2005/8/layout/bList2#1"/>
    <dgm:cxn modelId="{04864470-7014-4B69-9B37-E88B495644FF}" type="presParOf" srcId="{84ADE464-37DD-4694-9102-6F401BC97774}" destId="{9382C253-42DF-42E3-A7DE-3895DAD6C86A}" srcOrd="2" destOrd="0" presId="urn:microsoft.com/office/officeart/2005/8/layout/bList2#1"/>
    <dgm:cxn modelId="{84DE4470-7283-4A7F-8993-DC15417366AA}" type="presParOf" srcId="{9382C253-42DF-42E3-A7DE-3895DAD6C86A}" destId="{FEDB9D26-E3AD-46E7-B90B-25AA2EE6BA1D}" srcOrd="0" destOrd="0" presId="urn:microsoft.com/office/officeart/2005/8/layout/bList2#1"/>
    <dgm:cxn modelId="{F068CF58-A622-4C4A-9C09-858DDDF791FB}" type="presParOf" srcId="{9382C253-42DF-42E3-A7DE-3895DAD6C86A}" destId="{B42CF20C-8C2E-4C44-AFA6-C9D16DB9D2FF}" srcOrd="1" destOrd="0" presId="urn:microsoft.com/office/officeart/2005/8/layout/bList2#1"/>
    <dgm:cxn modelId="{6D7AF1F6-BD9F-4828-9379-69CA3E7DD54C}" type="presParOf" srcId="{9382C253-42DF-42E3-A7DE-3895DAD6C86A}" destId="{124B80A4-8021-44EC-9210-CAC792D9D289}" srcOrd="2" destOrd="0" presId="urn:microsoft.com/office/officeart/2005/8/layout/bList2#1"/>
    <dgm:cxn modelId="{68FBAF3F-6B7C-475F-AA59-5581A5E6AEEC}" type="presParOf" srcId="{9382C253-42DF-42E3-A7DE-3895DAD6C86A}" destId="{44ADE6E6-1F60-4338-AC53-758D351C975C}" srcOrd="3" destOrd="0" presId="urn:microsoft.com/office/officeart/2005/8/layout/bList2#1"/>
    <dgm:cxn modelId="{CA10BC48-7EA3-468C-AA51-D574B22399F3}" type="presParOf" srcId="{84ADE464-37DD-4694-9102-6F401BC97774}" destId="{0AA6D030-2E25-4D06-954B-EEDD1554DE4F}" srcOrd="3" destOrd="0" presId="urn:microsoft.com/office/officeart/2005/8/layout/bList2#1"/>
    <dgm:cxn modelId="{DE4F3C5E-D6FD-41FF-87AB-383DE28A5081}" type="presParOf" srcId="{84ADE464-37DD-4694-9102-6F401BC97774}" destId="{B1C117AD-04E9-4721-BBAE-90F94E8EC046}" srcOrd="4" destOrd="0" presId="urn:microsoft.com/office/officeart/2005/8/layout/bList2#1"/>
    <dgm:cxn modelId="{CE85A4C8-A519-4C72-A24A-52A135AF2567}" type="presParOf" srcId="{B1C117AD-04E9-4721-BBAE-90F94E8EC046}" destId="{5CA068D9-7BDC-4B4F-86F4-6CEC0ECD3626}" srcOrd="0" destOrd="0" presId="urn:microsoft.com/office/officeart/2005/8/layout/bList2#1"/>
    <dgm:cxn modelId="{87DE1D0C-08CE-4D5C-9FA2-049B31B9297F}" type="presParOf" srcId="{B1C117AD-04E9-4721-BBAE-90F94E8EC046}" destId="{0A59D678-9E17-4D2E-BF07-0AF111E59BEF}" srcOrd="1" destOrd="0" presId="urn:microsoft.com/office/officeart/2005/8/layout/bList2#1"/>
    <dgm:cxn modelId="{1B5068FE-9F46-4460-B916-39125E10045A}" type="presParOf" srcId="{B1C117AD-04E9-4721-BBAE-90F94E8EC046}" destId="{5F6B1FCF-69FB-4086-BAA9-A1FA8E7362A6}" srcOrd="2" destOrd="0" presId="urn:microsoft.com/office/officeart/2005/8/layout/bList2#1"/>
    <dgm:cxn modelId="{EA41B51B-02A4-4772-9CF8-94115BD042B2}" type="presParOf" srcId="{B1C117AD-04E9-4721-BBAE-90F94E8EC046}" destId="{520AAEC6-956A-4A68-9B83-07173E8A243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DD425-C995-4495-B5C0-61BBD64D8414}" type="doc">
      <dgm:prSet loTypeId="urn:microsoft.com/office/officeart/2005/8/layout/vList2#1" loCatId="list" qsTypeId="urn:microsoft.com/office/officeart/2005/8/quickstyle/simple1#7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A4E7AE8B-040B-4BD4-B7B6-BF4F2C6E0948}">
      <dgm:prSet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zh-CN">
              <a:solidFill>
                <a:schemeClr val="bg1"/>
              </a:solidFill>
            </a:rPr>
            <a:t>孩子不爱读书，怎么办？</a:t>
          </a:r>
        </a:p>
      </dgm:t>
    </dgm:pt>
    <dgm:pt modelId="{1E8386E5-34F3-4A3A-ACFE-71E30EA399BA}" type="parTrans" cxnId="{27EA1BE2-7C42-4319-A51E-B0F4F841F3C6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E2065A56-A897-49FF-8560-4D64CEBE7EDB}" type="sibTrans" cxnId="{27EA1BE2-7C42-4319-A51E-B0F4F841F3C6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1A9D84EC-C72E-443D-B095-030C3430EBFC}">
      <dgm:prSet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zh-CN">
              <a:solidFill>
                <a:schemeClr val="bg1"/>
              </a:solidFill>
            </a:rPr>
            <a:t>这儿有这么多好书，我孩子都没看过，怎么办？</a:t>
          </a:r>
        </a:p>
      </dgm:t>
    </dgm:pt>
    <dgm:pt modelId="{4A51828D-10AA-49A8-AAE8-E4BEB4DC984B}" type="parTrans" cxnId="{53FB73B7-89BD-4181-BF1D-25936156AA48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973B42D3-F658-47AD-8F39-F1F86B8AE6D5}" type="sibTrans" cxnId="{53FB73B7-89BD-4181-BF1D-25936156AA48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50C57369-3411-4C99-B2A1-F8D0ABB4DAB5}">
      <dgm:prSet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zh-CN">
              <a:solidFill>
                <a:schemeClr val="bg1"/>
              </a:solidFill>
            </a:rPr>
            <a:t>别的孩子读了那么多书了，我孩子都没看过，怎么办？</a:t>
          </a:r>
        </a:p>
      </dgm:t>
    </dgm:pt>
    <dgm:pt modelId="{65D2B968-9AF4-4C9E-A48C-5E8509824DF1}" type="parTrans" cxnId="{FCE1B7C8-F83E-48FC-89F4-BFD9DF0CC89F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21B45260-DDFA-4D2D-912D-118007BA5D76}" type="sibTrans" cxnId="{FCE1B7C8-F83E-48FC-89F4-BFD9DF0CC89F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9CB7ED38-2855-4B18-B5AB-F42ECBE8D4D0}">
      <dgm:prSet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zh-CN">
              <a:solidFill>
                <a:schemeClr val="bg1"/>
              </a:solidFill>
            </a:rPr>
            <a:t>自己不会讲故事，怎么办？</a:t>
          </a:r>
        </a:p>
      </dgm:t>
    </dgm:pt>
    <dgm:pt modelId="{954520ED-5898-429D-8F8E-FC5119EFD668}" type="parTrans" cxnId="{D957D81F-FC73-4F12-9203-92797BCF5F45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E8D2F3A7-9333-4FB8-8AF7-7096C67154D1}" type="sibTrans" cxnId="{D957D81F-FC73-4F12-9203-92797BCF5F45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6E3C41A6-C805-49AF-8C1C-F58ADA274E50}">
      <dgm:prSet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zh-CN">
              <a:solidFill>
                <a:schemeClr val="bg1"/>
              </a:solidFill>
            </a:rPr>
            <a:t>不会挑书怎么办？</a:t>
          </a:r>
        </a:p>
      </dgm:t>
    </dgm:pt>
    <dgm:pt modelId="{DB0D914D-6BD4-4B42-9671-D7DF5A3B6A84}" type="parTrans" cxnId="{BBC74ED6-0DA3-473E-A6D6-54AF00C745DE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2F48A211-5CD8-4387-A9D1-D26AE724BC7C}" type="sibTrans" cxnId="{BBC74ED6-0DA3-473E-A6D6-54AF00C745DE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F3A63E25-FF5A-4798-A5F2-F4FCDE8B72CF}" type="pres">
      <dgm:prSet presAssocID="{FE2DD425-C995-4495-B5C0-61BBD64D8414}" presName="linear" presStyleCnt="0">
        <dgm:presLayoutVars>
          <dgm:animLvl val="lvl"/>
          <dgm:resizeHandles val="exact"/>
        </dgm:presLayoutVars>
      </dgm:prSet>
      <dgm:spPr/>
    </dgm:pt>
    <dgm:pt modelId="{5AF6FBD8-CE20-407F-990A-57168207ADE2}" type="pres">
      <dgm:prSet presAssocID="{A4E7AE8B-040B-4BD4-B7B6-BF4F2C6E0948}" presName="parentText" presStyleLbl="node1" presStyleIdx="0" presStyleCnt="5" custLinFactNeighborX="2355" custLinFactNeighborY="-17639">
        <dgm:presLayoutVars>
          <dgm:chMax val="0"/>
          <dgm:bulletEnabled val="1"/>
        </dgm:presLayoutVars>
      </dgm:prSet>
      <dgm:spPr/>
    </dgm:pt>
    <dgm:pt modelId="{4A796D7B-CA20-4877-AB72-CE0B6B5F1050}" type="pres">
      <dgm:prSet presAssocID="{E2065A56-A897-49FF-8560-4D64CEBE7EDB}" presName="spacer" presStyleCnt="0"/>
      <dgm:spPr/>
    </dgm:pt>
    <dgm:pt modelId="{2B45E5C8-2191-43D1-B711-9E9073B887FD}" type="pres">
      <dgm:prSet presAssocID="{1A9D84EC-C72E-443D-B095-030C3430EBF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2D9E3A-8E2B-4FD2-9AFE-E82EDAE7D7D8}" type="pres">
      <dgm:prSet presAssocID="{973B42D3-F658-47AD-8F39-F1F86B8AE6D5}" presName="spacer" presStyleCnt="0"/>
      <dgm:spPr/>
    </dgm:pt>
    <dgm:pt modelId="{E5A6AD44-0447-486D-AEFD-40AABC2BA217}" type="pres">
      <dgm:prSet presAssocID="{50C57369-3411-4C99-B2A1-F8D0ABB4DAB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48BDDF6-9190-4049-AA7B-C0253211E63C}" type="pres">
      <dgm:prSet presAssocID="{21B45260-DDFA-4D2D-912D-118007BA5D76}" presName="spacer" presStyleCnt="0"/>
      <dgm:spPr/>
    </dgm:pt>
    <dgm:pt modelId="{67543F59-98C3-4275-96E2-4686C09F0987}" type="pres">
      <dgm:prSet presAssocID="{9CB7ED38-2855-4B18-B5AB-F42ECBE8D4D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5F875F4-7F78-4EF2-B1FE-099F8F49AE33}" type="pres">
      <dgm:prSet presAssocID="{E8D2F3A7-9333-4FB8-8AF7-7096C67154D1}" presName="spacer" presStyleCnt="0"/>
      <dgm:spPr/>
    </dgm:pt>
    <dgm:pt modelId="{5EFC23DE-8885-4B3C-8105-4C4B4D3E973E}" type="pres">
      <dgm:prSet presAssocID="{6E3C41A6-C805-49AF-8C1C-F58ADA274E5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7E95D0B-13F1-4F3F-BB7A-3194F01405BB}" type="presOf" srcId="{1A9D84EC-C72E-443D-B095-030C3430EBFC}" destId="{2B45E5C8-2191-43D1-B711-9E9073B887FD}" srcOrd="0" destOrd="0" presId="urn:microsoft.com/office/officeart/2005/8/layout/vList2#1"/>
    <dgm:cxn modelId="{6450AD11-E95D-4EB5-8530-6409BF85879C}" type="presOf" srcId="{50C57369-3411-4C99-B2A1-F8D0ABB4DAB5}" destId="{E5A6AD44-0447-486D-AEFD-40AABC2BA217}" srcOrd="0" destOrd="0" presId="urn:microsoft.com/office/officeart/2005/8/layout/vList2#1"/>
    <dgm:cxn modelId="{D957D81F-FC73-4F12-9203-92797BCF5F45}" srcId="{FE2DD425-C995-4495-B5C0-61BBD64D8414}" destId="{9CB7ED38-2855-4B18-B5AB-F42ECBE8D4D0}" srcOrd="3" destOrd="0" parTransId="{954520ED-5898-429D-8F8E-FC5119EFD668}" sibTransId="{E8D2F3A7-9333-4FB8-8AF7-7096C67154D1}"/>
    <dgm:cxn modelId="{A6CAF229-F577-4796-A25A-B2B5BFACE06A}" type="presOf" srcId="{9CB7ED38-2855-4B18-B5AB-F42ECBE8D4D0}" destId="{67543F59-98C3-4275-96E2-4686C09F0987}" srcOrd="0" destOrd="0" presId="urn:microsoft.com/office/officeart/2005/8/layout/vList2#1"/>
    <dgm:cxn modelId="{7859596B-85D9-4110-8E37-76CC90FBA05D}" type="presOf" srcId="{6E3C41A6-C805-49AF-8C1C-F58ADA274E50}" destId="{5EFC23DE-8885-4B3C-8105-4C4B4D3E973E}" srcOrd="0" destOrd="0" presId="urn:microsoft.com/office/officeart/2005/8/layout/vList2#1"/>
    <dgm:cxn modelId="{982EDEA1-2AC9-4162-B1D0-326714329F07}" type="presOf" srcId="{FE2DD425-C995-4495-B5C0-61BBD64D8414}" destId="{F3A63E25-FF5A-4798-A5F2-F4FCDE8B72CF}" srcOrd="0" destOrd="0" presId="urn:microsoft.com/office/officeart/2005/8/layout/vList2#1"/>
    <dgm:cxn modelId="{53FB73B7-89BD-4181-BF1D-25936156AA48}" srcId="{FE2DD425-C995-4495-B5C0-61BBD64D8414}" destId="{1A9D84EC-C72E-443D-B095-030C3430EBFC}" srcOrd="1" destOrd="0" parTransId="{4A51828D-10AA-49A8-AAE8-E4BEB4DC984B}" sibTransId="{973B42D3-F658-47AD-8F39-F1F86B8AE6D5}"/>
    <dgm:cxn modelId="{FCE1B7C8-F83E-48FC-89F4-BFD9DF0CC89F}" srcId="{FE2DD425-C995-4495-B5C0-61BBD64D8414}" destId="{50C57369-3411-4C99-B2A1-F8D0ABB4DAB5}" srcOrd="2" destOrd="0" parTransId="{65D2B968-9AF4-4C9E-A48C-5E8509824DF1}" sibTransId="{21B45260-DDFA-4D2D-912D-118007BA5D76}"/>
    <dgm:cxn modelId="{584208CD-34A5-4902-BC7B-5608129B6EED}" type="presOf" srcId="{A4E7AE8B-040B-4BD4-B7B6-BF4F2C6E0948}" destId="{5AF6FBD8-CE20-407F-990A-57168207ADE2}" srcOrd="0" destOrd="0" presId="urn:microsoft.com/office/officeart/2005/8/layout/vList2#1"/>
    <dgm:cxn modelId="{BBC74ED6-0DA3-473E-A6D6-54AF00C745DE}" srcId="{FE2DD425-C995-4495-B5C0-61BBD64D8414}" destId="{6E3C41A6-C805-49AF-8C1C-F58ADA274E50}" srcOrd="4" destOrd="0" parTransId="{DB0D914D-6BD4-4B42-9671-D7DF5A3B6A84}" sibTransId="{2F48A211-5CD8-4387-A9D1-D26AE724BC7C}"/>
    <dgm:cxn modelId="{27EA1BE2-7C42-4319-A51E-B0F4F841F3C6}" srcId="{FE2DD425-C995-4495-B5C0-61BBD64D8414}" destId="{A4E7AE8B-040B-4BD4-B7B6-BF4F2C6E0948}" srcOrd="0" destOrd="0" parTransId="{1E8386E5-34F3-4A3A-ACFE-71E30EA399BA}" sibTransId="{E2065A56-A897-49FF-8560-4D64CEBE7EDB}"/>
    <dgm:cxn modelId="{732026C4-B943-4535-8317-7D0D6858433C}" type="presParOf" srcId="{F3A63E25-FF5A-4798-A5F2-F4FCDE8B72CF}" destId="{5AF6FBD8-CE20-407F-990A-57168207ADE2}" srcOrd="0" destOrd="0" presId="urn:microsoft.com/office/officeart/2005/8/layout/vList2#1"/>
    <dgm:cxn modelId="{1F13BEE2-62AA-4CDE-8CD7-1BD02B7D1D6B}" type="presParOf" srcId="{F3A63E25-FF5A-4798-A5F2-F4FCDE8B72CF}" destId="{4A796D7B-CA20-4877-AB72-CE0B6B5F1050}" srcOrd="1" destOrd="0" presId="urn:microsoft.com/office/officeart/2005/8/layout/vList2#1"/>
    <dgm:cxn modelId="{CA7E2F2E-8568-4367-8D87-A88A1AE6D85C}" type="presParOf" srcId="{F3A63E25-FF5A-4798-A5F2-F4FCDE8B72CF}" destId="{2B45E5C8-2191-43D1-B711-9E9073B887FD}" srcOrd="2" destOrd="0" presId="urn:microsoft.com/office/officeart/2005/8/layout/vList2#1"/>
    <dgm:cxn modelId="{3775838B-3AAF-45B1-AA80-6ABB2829ADC2}" type="presParOf" srcId="{F3A63E25-FF5A-4798-A5F2-F4FCDE8B72CF}" destId="{A52D9E3A-8E2B-4FD2-9AFE-E82EDAE7D7D8}" srcOrd="3" destOrd="0" presId="urn:microsoft.com/office/officeart/2005/8/layout/vList2#1"/>
    <dgm:cxn modelId="{3960C57D-502C-4606-9689-B0459C583CD1}" type="presParOf" srcId="{F3A63E25-FF5A-4798-A5F2-F4FCDE8B72CF}" destId="{E5A6AD44-0447-486D-AEFD-40AABC2BA217}" srcOrd="4" destOrd="0" presId="urn:microsoft.com/office/officeart/2005/8/layout/vList2#1"/>
    <dgm:cxn modelId="{FA8E2F30-1350-4C8D-B2AD-55A4E7CFBC8E}" type="presParOf" srcId="{F3A63E25-FF5A-4798-A5F2-F4FCDE8B72CF}" destId="{848BDDF6-9190-4049-AA7B-C0253211E63C}" srcOrd="5" destOrd="0" presId="urn:microsoft.com/office/officeart/2005/8/layout/vList2#1"/>
    <dgm:cxn modelId="{25D8A363-CDCD-4C06-9D83-F6772E128B17}" type="presParOf" srcId="{F3A63E25-FF5A-4798-A5F2-F4FCDE8B72CF}" destId="{67543F59-98C3-4275-96E2-4686C09F0987}" srcOrd="6" destOrd="0" presId="urn:microsoft.com/office/officeart/2005/8/layout/vList2#1"/>
    <dgm:cxn modelId="{27A50CD9-955F-4A7F-A85C-0B4A9A7CB99E}" type="presParOf" srcId="{F3A63E25-FF5A-4798-A5F2-F4FCDE8B72CF}" destId="{15F875F4-7F78-4EF2-B1FE-099F8F49AE33}" srcOrd="7" destOrd="0" presId="urn:microsoft.com/office/officeart/2005/8/layout/vList2#1"/>
    <dgm:cxn modelId="{5380FF4A-4F2F-470E-AE28-C38E7E3C01C2}" type="presParOf" srcId="{F3A63E25-FF5A-4798-A5F2-F4FCDE8B72CF}" destId="{5EFC23DE-8885-4B3C-8105-4C4B4D3E973E}" srcOrd="8" destOrd="0" presId="urn:microsoft.com/office/officeart/2005/8/layout/vList2#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694B4-793B-4E3F-97DF-9AB7FDAE6E10}" type="doc">
      <dgm:prSet loTypeId="urn:microsoft.com/office/officeart/2005/8/layout/process1" loCatId="process" qsTypeId="urn:microsoft.com/office/officeart/2005/8/quickstyle/simple1#8" qsCatId="simple" csTypeId="urn:microsoft.com/office/officeart/2005/8/colors/accent1_2#5" csCatId="accent1" phldr="1"/>
      <dgm:spPr/>
      <dgm:t>
        <a:bodyPr/>
        <a:lstStyle/>
        <a:p>
          <a:endParaRPr lang="zh-CN" altLang="en-US"/>
        </a:p>
      </dgm:t>
    </dgm:pt>
    <dgm:pt modelId="{60A93A21-3489-4B4E-93AF-63B721BDFCBA}">
      <dgm:prSet/>
      <dgm:spPr>
        <a:solidFill>
          <a:schemeClr val="bg1"/>
        </a:solidFill>
        <a:ln w="57150">
          <a:solidFill>
            <a:srgbClr val="FFEE75"/>
          </a:solidFill>
        </a:ln>
      </dgm:spPr>
      <dgm:t>
        <a:bodyPr/>
        <a:lstStyle/>
        <a:p>
          <a:r>
            <a:rPr lang="zh-CN" b="1" dirty="0">
              <a:solidFill>
                <a:srgbClr val="EA5514"/>
              </a:solidFill>
            </a:rPr>
            <a:t>不要提太多的问题；</a:t>
          </a:r>
        </a:p>
      </dgm:t>
    </dgm:pt>
    <dgm:pt modelId="{4BDC1E82-7C4D-4F1B-A261-01CA2028AAC9}" type="parTrans" cxnId="{87C552DB-CC6E-4C41-83BF-267EA21B9C2A}">
      <dgm:prSet/>
      <dgm:spPr/>
      <dgm:t>
        <a:bodyPr/>
        <a:lstStyle/>
        <a:p>
          <a:endParaRPr lang="zh-CN" altLang="en-US"/>
        </a:p>
      </dgm:t>
    </dgm:pt>
    <dgm:pt modelId="{6B73007F-DBDB-493F-8B6E-830078BADEA7}" type="sibTrans" cxnId="{87C552DB-CC6E-4C41-83BF-267EA21B9C2A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43E45EC5-D2ED-4747-91DA-3D695AD1973A}">
      <dgm:prSet/>
      <dgm:spPr>
        <a:solidFill>
          <a:schemeClr val="bg1"/>
        </a:solidFill>
        <a:ln w="57150">
          <a:solidFill>
            <a:srgbClr val="FFEE75"/>
          </a:solidFill>
        </a:ln>
      </dgm:spPr>
      <dgm:t>
        <a:bodyPr/>
        <a:lstStyle/>
        <a:p>
          <a:r>
            <a:rPr lang="zh-CN" b="1">
              <a:solidFill>
                <a:srgbClr val="EA5514"/>
              </a:solidFill>
            </a:rPr>
            <a:t>不要强求孩子背诵书中的内容；</a:t>
          </a:r>
        </a:p>
      </dgm:t>
    </dgm:pt>
    <dgm:pt modelId="{70C8BA61-0CE0-4709-8C41-D642003CF06A}" type="parTrans" cxnId="{7F388598-B080-44D7-B763-D60C21F30131}">
      <dgm:prSet/>
      <dgm:spPr/>
      <dgm:t>
        <a:bodyPr/>
        <a:lstStyle/>
        <a:p>
          <a:endParaRPr lang="zh-CN" altLang="en-US"/>
        </a:p>
      </dgm:t>
    </dgm:pt>
    <dgm:pt modelId="{D8BE2B19-34F9-49D4-972F-DCA4C8B18A57}" type="sibTrans" cxnId="{7F388598-B080-44D7-B763-D60C21F30131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AD02CC79-E869-4C46-A164-4A3CDB428660}">
      <dgm:prSet/>
      <dgm:spPr>
        <a:solidFill>
          <a:schemeClr val="bg1"/>
        </a:solidFill>
        <a:ln w="57150">
          <a:solidFill>
            <a:srgbClr val="FFEE75"/>
          </a:solidFill>
        </a:ln>
      </dgm:spPr>
      <dgm:t>
        <a:bodyPr/>
        <a:lstStyle/>
        <a:p>
          <a:r>
            <a:rPr lang="zh-CN" b="1">
              <a:solidFill>
                <a:srgbClr val="EA5514"/>
              </a:solidFill>
            </a:rPr>
            <a:t>强求孩子表演书中的角色；</a:t>
          </a:r>
        </a:p>
      </dgm:t>
    </dgm:pt>
    <dgm:pt modelId="{B048C1EE-81B5-4875-A8F4-BB01C09631DF}" type="parTrans" cxnId="{F86B1672-AAE2-4ACF-A731-12F3E9D0A13A}">
      <dgm:prSet/>
      <dgm:spPr/>
      <dgm:t>
        <a:bodyPr/>
        <a:lstStyle/>
        <a:p>
          <a:endParaRPr lang="zh-CN" altLang="en-US"/>
        </a:p>
      </dgm:t>
    </dgm:pt>
    <dgm:pt modelId="{1C2F85CA-3005-43E1-94C8-852E28939E05}" type="sibTrans" cxnId="{F86B1672-AAE2-4ACF-A731-12F3E9D0A13A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0E4A3E95-4F49-4EB7-A0C3-0B0795035697}">
      <dgm:prSet/>
      <dgm:spPr>
        <a:solidFill>
          <a:schemeClr val="bg1"/>
        </a:solidFill>
        <a:ln w="57150">
          <a:solidFill>
            <a:srgbClr val="FFEE75"/>
          </a:solidFill>
        </a:ln>
      </dgm:spPr>
      <dgm:t>
        <a:bodyPr/>
        <a:lstStyle/>
        <a:p>
          <a:r>
            <a:rPr lang="zh-CN" b="1">
              <a:solidFill>
                <a:srgbClr val="EA5514"/>
              </a:solidFill>
            </a:rPr>
            <a:t>不要读完后必须回答和书中内容相关的问题；</a:t>
          </a:r>
        </a:p>
      </dgm:t>
    </dgm:pt>
    <dgm:pt modelId="{1C1682DA-AFF3-4332-A5B0-2438D1A7FD22}" type="parTrans" cxnId="{6C6FDC42-6BEE-4CB8-9789-1B618C87D4D6}">
      <dgm:prSet/>
      <dgm:spPr/>
      <dgm:t>
        <a:bodyPr/>
        <a:lstStyle/>
        <a:p>
          <a:endParaRPr lang="zh-CN" altLang="en-US"/>
        </a:p>
      </dgm:t>
    </dgm:pt>
    <dgm:pt modelId="{77766BC4-2D21-4DDE-A3AD-3B824DE002B5}" type="sibTrans" cxnId="{6C6FDC42-6BEE-4CB8-9789-1B618C87D4D6}">
      <dgm:prSet/>
      <dgm:spPr/>
      <dgm:t>
        <a:bodyPr/>
        <a:lstStyle/>
        <a:p>
          <a:endParaRPr lang="zh-CN" altLang="en-US"/>
        </a:p>
      </dgm:t>
    </dgm:pt>
    <dgm:pt modelId="{78FCD562-BB8E-4172-8AF7-AEEEAEDB03AC}" type="pres">
      <dgm:prSet presAssocID="{24E694B4-793B-4E3F-97DF-9AB7FDAE6E10}" presName="Name0" presStyleCnt="0">
        <dgm:presLayoutVars>
          <dgm:dir/>
          <dgm:resizeHandles val="exact"/>
        </dgm:presLayoutVars>
      </dgm:prSet>
      <dgm:spPr/>
    </dgm:pt>
    <dgm:pt modelId="{04D6A7E7-EFC7-44C3-ADBD-C3E46176DE5E}" type="pres">
      <dgm:prSet presAssocID="{60A93A21-3489-4B4E-93AF-63B721BDFCBA}" presName="node" presStyleLbl="node1" presStyleIdx="0" presStyleCnt="4" custScaleY="145214">
        <dgm:presLayoutVars>
          <dgm:bulletEnabled val="1"/>
        </dgm:presLayoutVars>
      </dgm:prSet>
      <dgm:spPr/>
    </dgm:pt>
    <dgm:pt modelId="{8648CC24-15D7-4112-B44A-6D55810D6822}" type="pres">
      <dgm:prSet presAssocID="{6B73007F-DBDB-493F-8B6E-830078BADEA7}" presName="sibTrans" presStyleLbl="sibTrans2D1" presStyleIdx="0" presStyleCnt="3"/>
      <dgm:spPr/>
    </dgm:pt>
    <dgm:pt modelId="{516C463B-253C-4B2F-A9FA-7FFB1BB0756A}" type="pres">
      <dgm:prSet presAssocID="{6B73007F-DBDB-493F-8B6E-830078BADEA7}" presName="connectorText" presStyleLbl="sibTrans2D1" presStyleIdx="0" presStyleCnt="3"/>
      <dgm:spPr/>
    </dgm:pt>
    <dgm:pt modelId="{C6F8150C-36AB-44BC-82CE-99760CF349DC}" type="pres">
      <dgm:prSet presAssocID="{43E45EC5-D2ED-4747-91DA-3D695AD1973A}" presName="node" presStyleLbl="node1" presStyleIdx="1" presStyleCnt="4" custScaleY="145214">
        <dgm:presLayoutVars>
          <dgm:bulletEnabled val="1"/>
        </dgm:presLayoutVars>
      </dgm:prSet>
      <dgm:spPr/>
    </dgm:pt>
    <dgm:pt modelId="{9887E501-9DC6-442C-BB26-38DEA1D06A1A}" type="pres">
      <dgm:prSet presAssocID="{D8BE2B19-34F9-49D4-972F-DCA4C8B18A57}" presName="sibTrans" presStyleLbl="sibTrans2D1" presStyleIdx="1" presStyleCnt="3"/>
      <dgm:spPr/>
    </dgm:pt>
    <dgm:pt modelId="{589B3FB1-117E-4629-96E1-4DD252917203}" type="pres">
      <dgm:prSet presAssocID="{D8BE2B19-34F9-49D4-972F-DCA4C8B18A57}" presName="connectorText" presStyleLbl="sibTrans2D1" presStyleIdx="1" presStyleCnt="3"/>
      <dgm:spPr/>
    </dgm:pt>
    <dgm:pt modelId="{66989742-5BF4-4384-A713-87AFFE27B0CE}" type="pres">
      <dgm:prSet presAssocID="{AD02CC79-E869-4C46-A164-4A3CDB428660}" presName="node" presStyleLbl="node1" presStyleIdx="2" presStyleCnt="4" custScaleY="145214">
        <dgm:presLayoutVars>
          <dgm:bulletEnabled val="1"/>
        </dgm:presLayoutVars>
      </dgm:prSet>
      <dgm:spPr/>
    </dgm:pt>
    <dgm:pt modelId="{B33B9799-A33C-4391-B4FE-5B804D533565}" type="pres">
      <dgm:prSet presAssocID="{1C2F85CA-3005-43E1-94C8-852E28939E05}" presName="sibTrans" presStyleLbl="sibTrans2D1" presStyleIdx="2" presStyleCnt="3"/>
      <dgm:spPr/>
    </dgm:pt>
    <dgm:pt modelId="{4BF37D03-CFD5-4F1D-B07A-941BAFC230CC}" type="pres">
      <dgm:prSet presAssocID="{1C2F85CA-3005-43E1-94C8-852E28939E05}" presName="connectorText" presStyleLbl="sibTrans2D1" presStyleIdx="2" presStyleCnt="3"/>
      <dgm:spPr/>
    </dgm:pt>
    <dgm:pt modelId="{A4F9819B-6A3C-4EFA-BA87-AFEB335E5AB7}" type="pres">
      <dgm:prSet presAssocID="{0E4A3E95-4F49-4EB7-A0C3-0B0795035697}" presName="node" presStyleLbl="node1" presStyleIdx="3" presStyleCnt="4" custScaleY="145214">
        <dgm:presLayoutVars>
          <dgm:bulletEnabled val="1"/>
        </dgm:presLayoutVars>
      </dgm:prSet>
      <dgm:spPr/>
    </dgm:pt>
  </dgm:ptLst>
  <dgm:cxnLst>
    <dgm:cxn modelId="{9DF53A03-90E4-4A2F-8D38-9844C5A4FCF1}" type="presOf" srcId="{24E694B4-793B-4E3F-97DF-9AB7FDAE6E10}" destId="{78FCD562-BB8E-4172-8AF7-AEEEAEDB03AC}" srcOrd="0" destOrd="0" presId="urn:microsoft.com/office/officeart/2005/8/layout/process1"/>
    <dgm:cxn modelId="{407EBD10-EF31-46AD-99B9-0C6848C00A0C}" type="presOf" srcId="{43E45EC5-D2ED-4747-91DA-3D695AD1973A}" destId="{C6F8150C-36AB-44BC-82CE-99760CF349DC}" srcOrd="0" destOrd="0" presId="urn:microsoft.com/office/officeart/2005/8/layout/process1"/>
    <dgm:cxn modelId="{6C6FDC42-6BEE-4CB8-9789-1B618C87D4D6}" srcId="{24E694B4-793B-4E3F-97DF-9AB7FDAE6E10}" destId="{0E4A3E95-4F49-4EB7-A0C3-0B0795035697}" srcOrd="3" destOrd="0" parTransId="{1C1682DA-AFF3-4332-A5B0-2438D1A7FD22}" sibTransId="{77766BC4-2D21-4DDE-A3AD-3B824DE002B5}"/>
    <dgm:cxn modelId="{F86B1672-AAE2-4ACF-A731-12F3E9D0A13A}" srcId="{24E694B4-793B-4E3F-97DF-9AB7FDAE6E10}" destId="{AD02CC79-E869-4C46-A164-4A3CDB428660}" srcOrd="2" destOrd="0" parTransId="{B048C1EE-81B5-4875-A8F4-BB01C09631DF}" sibTransId="{1C2F85CA-3005-43E1-94C8-852E28939E05}"/>
    <dgm:cxn modelId="{8B3B0C73-A0ED-4CE7-AC0C-6B50836D676A}" type="presOf" srcId="{60A93A21-3489-4B4E-93AF-63B721BDFCBA}" destId="{04D6A7E7-EFC7-44C3-ADBD-C3E46176DE5E}" srcOrd="0" destOrd="0" presId="urn:microsoft.com/office/officeart/2005/8/layout/process1"/>
    <dgm:cxn modelId="{15EEBF84-1653-4B64-8FD3-2BAB51210AB4}" type="presOf" srcId="{AD02CC79-E869-4C46-A164-4A3CDB428660}" destId="{66989742-5BF4-4384-A713-87AFFE27B0CE}" srcOrd="0" destOrd="0" presId="urn:microsoft.com/office/officeart/2005/8/layout/process1"/>
    <dgm:cxn modelId="{7F388598-B080-44D7-B763-D60C21F30131}" srcId="{24E694B4-793B-4E3F-97DF-9AB7FDAE6E10}" destId="{43E45EC5-D2ED-4747-91DA-3D695AD1973A}" srcOrd="1" destOrd="0" parTransId="{70C8BA61-0CE0-4709-8C41-D642003CF06A}" sibTransId="{D8BE2B19-34F9-49D4-972F-DCA4C8B18A57}"/>
    <dgm:cxn modelId="{1304F7A2-AC9C-4F8F-A4AE-9A671AF473F9}" type="presOf" srcId="{0E4A3E95-4F49-4EB7-A0C3-0B0795035697}" destId="{A4F9819B-6A3C-4EFA-BA87-AFEB335E5AB7}" srcOrd="0" destOrd="0" presId="urn:microsoft.com/office/officeart/2005/8/layout/process1"/>
    <dgm:cxn modelId="{A14840A3-B4EA-4333-97FB-8697DC65C594}" type="presOf" srcId="{1C2F85CA-3005-43E1-94C8-852E28939E05}" destId="{B33B9799-A33C-4391-B4FE-5B804D533565}" srcOrd="0" destOrd="0" presId="urn:microsoft.com/office/officeart/2005/8/layout/process1"/>
    <dgm:cxn modelId="{F75886A4-1B83-4B22-8308-561EB1C00F47}" type="presOf" srcId="{D8BE2B19-34F9-49D4-972F-DCA4C8B18A57}" destId="{9887E501-9DC6-442C-BB26-38DEA1D06A1A}" srcOrd="0" destOrd="0" presId="urn:microsoft.com/office/officeart/2005/8/layout/process1"/>
    <dgm:cxn modelId="{779B91BD-293B-4A47-976B-C5ED6487E8E3}" type="presOf" srcId="{D8BE2B19-34F9-49D4-972F-DCA4C8B18A57}" destId="{589B3FB1-117E-4629-96E1-4DD252917203}" srcOrd="1" destOrd="0" presId="urn:microsoft.com/office/officeart/2005/8/layout/process1"/>
    <dgm:cxn modelId="{66D29BC7-F43D-46AB-88C7-DDF325E0D641}" type="presOf" srcId="{1C2F85CA-3005-43E1-94C8-852E28939E05}" destId="{4BF37D03-CFD5-4F1D-B07A-941BAFC230CC}" srcOrd="1" destOrd="0" presId="urn:microsoft.com/office/officeart/2005/8/layout/process1"/>
    <dgm:cxn modelId="{0A9153CC-C7D2-4560-85B7-C187C8BCD34D}" type="presOf" srcId="{6B73007F-DBDB-493F-8B6E-830078BADEA7}" destId="{516C463B-253C-4B2F-A9FA-7FFB1BB0756A}" srcOrd="1" destOrd="0" presId="urn:microsoft.com/office/officeart/2005/8/layout/process1"/>
    <dgm:cxn modelId="{DEE40CDA-2280-4834-8DA7-572623D0BE86}" type="presOf" srcId="{6B73007F-DBDB-493F-8B6E-830078BADEA7}" destId="{8648CC24-15D7-4112-B44A-6D55810D6822}" srcOrd="0" destOrd="0" presId="urn:microsoft.com/office/officeart/2005/8/layout/process1"/>
    <dgm:cxn modelId="{87C552DB-CC6E-4C41-83BF-267EA21B9C2A}" srcId="{24E694B4-793B-4E3F-97DF-9AB7FDAE6E10}" destId="{60A93A21-3489-4B4E-93AF-63B721BDFCBA}" srcOrd="0" destOrd="0" parTransId="{4BDC1E82-7C4D-4F1B-A261-01CA2028AAC9}" sibTransId="{6B73007F-DBDB-493F-8B6E-830078BADEA7}"/>
    <dgm:cxn modelId="{41399D3F-AD0F-4A28-8EE2-F42FC3300E02}" type="presParOf" srcId="{78FCD562-BB8E-4172-8AF7-AEEEAEDB03AC}" destId="{04D6A7E7-EFC7-44C3-ADBD-C3E46176DE5E}" srcOrd="0" destOrd="0" presId="urn:microsoft.com/office/officeart/2005/8/layout/process1"/>
    <dgm:cxn modelId="{087DD522-2E02-467C-BDBE-F6678834056A}" type="presParOf" srcId="{78FCD562-BB8E-4172-8AF7-AEEEAEDB03AC}" destId="{8648CC24-15D7-4112-B44A-6D55810D6822}" srcOrd="1" destOrd="0" presId="urn:microsoft.com/office/officeart/2005/8/layout/process1"/>
    <dgm:cxn modelId="{F944FA2C-246F-42A8-9658-58484C387A59}" type="presParOf" srcId="{8648CC24-15D7-4112-B44A-6D55810D6822}" destId="{516C463B-253C-4B2F-A9FA-7FFB1BB0756A}" srcOrd="0" destOrd="0" presId="urn:microsoft.com/office/officeart/2005/8/layout/process1"/>
    <dgm:cxn modelId="{121E049A-3741-432E-BDC7-05C8201406CF}" type="presParOf" srcId="{78FCD562-BB8E-4172-8AF7-AEEEAEDB03AC}" destId="{C6F8150C-36AB-44BC-82CE-99760CF349DC}" srcOrd="2" destOrd="0" presId="urn:microsoft.com/office/officeart/2005/8/layout/process1"/>
    <dgm:cxn modelId="{DEF64947-142C-4FED-8F0B-F6BDF3D87CAB}" type="presParOf" srcId="{78FCD562-BB8E-4172-8AF7-AEEEAEDB03AC}" destId="{9887E501-9DC6-442C-BB26-38DEA1D06A1A}" srcOrd="3" destOrd="0" presId="urn:microsoft.com/office/officeart/2005/8/layout/process1"/>
    <dgm:cxn modelId="{E5F4E420-E774-4022-987F-BBEBEFE54DFB}" type="presParOf" srcId="{9887E501-9DC6-442C-BB26-38DEA1D06A1A}" destId="{589B3FB1-117E-4629-96E1-4DD252917203}" srcOrd="0" destOrd="0" presId="urn:microsoft.com/office/officeart/2005/8/layout/process1"/>
    <dgm:cxn modelId="{7765DE25-E8A0-4087-A9F5-20D3C31627E9}" type="presParOf" srcId="{78FCD562-BB8E-4172-8AF7-AEEEAEDB03AC}" destId="{66989742-5BF4-4384-A713-87AFFE27B0CE}" srcOrd="4" destOrd="0" presId="urn:microsoft.com/office/officeart/2005/8/layout/process1"/>
    <dgm:cxn modelId="{38923C17-A7AE-426A-AE2A-7FFB58DD1C01}" type="presParOf" srcId="{78FCD562-BB8E-4172-8AF7-AEEEAEDB03AC}" destId="{B33B9799-A33C-4391-B4FE-5B804D533565}" srcOrd="5" destOrd="0" presId="urn:microsoft.com/office/officeart/2005/8/layout/process1"/>
    <dgm:cxn modelId="{DF43D598-A25F-4F27-AB05-CFE3DE44BAB6}" type="presParOf" srcId="{B33B9799-A33C-4391-B4FE-5B804D533565}" destId="{4BF37D03-CFD5-4F1D-B07A-941BAFC230CC}" srcOrd="0" destOrd="0" presId="urn:microsoft.com/office/officeart/2005/8/layout/process1"/>
    <dgm:cxn modelId="{9AF87B3B-2A35-4F47-9144-67795492DE02}" type="presParOf" srcId="{78FCD562-BB8E-4172-8AF7-AEEEAEDB03AC}" destId="{A4F9819B-6A3C-4EFA-BA87-AFEB335E5AB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A8E68-4688-4003-A6F2-C96DDAC3AECA}" type="doc">
      <dgm:prSet loTypeId="urn:microsoft.com/office/officeart/2005/8/layout/process1" loCatId="process" qsTypeId="urn:microsoft.com/office/officeart/2005/8/quickstyle/simple1#9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D5482F69-5BA7-4429-A7AA-561A61017635}">
      <dgm:prSet/>
      <dgm:spPr>
        <a:solidFill>
          <a:schemeClr val="bg1"/>
        </a:solidFill>
        <a:ln w="57150">
          <a:solidFill>
            <a:srgbClr val="FFEE75"/>
          </a:solidFill>
        </a:ln>
      </dgm:spPr>
      <dgm:t>
        <a:bodyPr/>
        <a:lstStyle/>
        <a:p>
          <a:r>
            <a:rPr lang="zh-CN" b="1" dirty="0">
              <a:solidFill>
                <a:srgbClr val="EA5514"/>
              </a:solidFill>
            </a:rPr>
            <a:t>选自己喜欢或不喜欢的书读给孩子听；</a:t>
          </a:r>
        </a:p>
      </dgm:t>
    </dgm:pt>
    <dgm:pt modelId="{62E3ACC1-0AD6-4759-BF73-F93CECA1B0D2}" type="parTrans" cxnId="{E5B8B11B-42BC-485E-AD04-7BFA4DD56243}">
      <dgm:prSet/>
      <dgm:spPr/>
      <dgm:t>
        <a:bodyPr/>
        <a:lstStyle/>
        <a:p>
          <a:endParaRPr lang="zh-CN" altLang="en-US"/>
        </a:p>
      </dgm:t>
    </dgm:pt>
    <dgm:pt modelId="{55130AE0-4CE3-4E0D-BE43-0FFED5CD7DE7}" type="sibTrans" cxnId="{E5B8B11B-42BC-485E-AD04-7BFA4DD56243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B73E8E83-8837-4208-92C8-A3251E500A3C}">
      <dgm:prSet/>
      <dgm:spPr>
        <a:solidFill>
          <a:schemeClr val="bg1"/>
        </a:solidFill>
        <a:ln w="57150">
          <a:solidFill>
            <a:srgbClr val="FFEE75"/>
          </a:solidFill>
        </a:ln>
      </dgm:spPr>
      <dgm:t>
        <a:bodyPr/>
        <a:lstStyle/>
        <a:p>
          <a:r>
            <a:rPr lang="zh-CN" b="1">
              <a:solidFill>
                <a:srgbClr val="EA5514"/>
              </a:solidFill>
            </a:rPr>
            <a:t>读得很快；</a:t>
          </a:r>
        </a:p>
      </dgm:t>
    </dgm:pt>
    <dgm:pt modelId="{32F84490-6AF3-4B8A-955F-80B376F374FE}" type="parTrans" cxnId="{DF79263F-2C47-48B8-8D01-63D40879F9F4}">
      <dgm:prSet/>
      <dgm:spPr/>
      <dgm:t>
        <a:bodyPr/>
        <a:lstStyle/>
        <a:p>
          <a:endParaRPr lang="zh-CN" altLang="en-US"/>
        </a:p>
      </dgm:t>
    </dgm:pt>
    <dgm:pt modelId="{263C9C27-2B6C-4F88-A53C-252469AC85DE}" type="sibTrans" cxnId="{DF79263F-2C47-48B8-8D01-63D40879F9F4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835043D5-2AC8-45AB-89EF-FA7663DEC700}">
      <dgm:prSet/>
      <dgm:spPr>
        <a:solidFill>
          <a:schemeClr val="bg1"/>
        </a:solidFill>
        <a:ln w="57150">
          <a:solidFill>
            <a:srgbClr val="FFEE75"/>
          </a:solidFill>
        </a:ln>
      </dgm:spPr>
      <dgm:t>
        <a:bodyPr/>
        <a:lstStyle/>
        <a:p>
          <a:r>
            <a:rPr lang="zh-CN" b="1" dirty="0">
              <a:solidFill>
                <a:srgbClr val="EA5514"/>
              </a:solidFill>
            </a:rPr>
            <a:t>读书后向孩子解释故事的意义</a:t>
          </a:r>
          <a:r>
            <a:rPr lang="en-US" b="1" dirty="0">
              <a:solidFill>
                <a:srgbClr val="EA5514"/>
              </a:solidFill>
            </a:rPr>
            <a:t>;</a:t>
          </a:r>
          <a:endParaRPr lang="zh-CN" b="1" dirty="0">
            <a:solidFill>
              <a:srgbClr val="EA5514"/>
            </a:solidFill>
          </a:endParaRPr>
        </a:p>
      </dgm:t>
    </dgm:pt>
    <dgm:pt modelId="{4EFE00A0-5BC2-4BC5-BFF2-040EC4D3DF62}" type="parTrans" cxnId="{3F853349-442D-4219-BACC-18604F0164E0}">
      <dgm:prSet/>
      <dgm:spPr/>
      <dgm:t>
        <a:bodyPr/>
        <a:lstStyle/>
        <a:p>
          <a:endParaRPr lang="zh-CN" altLang="en-US"/>
        </a:p>
      </dgm:t>
    </dgm:pt>
    <dgm:pt modelId="{C839DDCB-EFB2-4585-AA7D-D7C3663E234A}" type="sibTrans" cxnId="{3F853349-442D-4219-BACC-18604F0164E0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4D59BE44-FED8-48E3-9EA6-5DFC53622003}">
      <dgm:prSet/>
      <dgm:spPr>
        <a:solidFill>
          <a:schemeClr val="bg1"/>
        </a:solidFill>
        <a:ln w="57150">
          <a:solidFill>
            <a:srgbClr val="FFEE75"/>
          </a:solidFill>
        </a:ln>
      </dgm:spPr>
      <dgm:t>
        <a:bodyPr/>
        <a:lstStyle/>
        <a:p>
          <a:r>
            <a:rPr lang="zh-CN" b="1" dirty="0">
              <a:solidFill>
                <a:srgbClr val="EA5514"/>
              </a:solidFill>
            </a:rPr>
            <a:t>不管孩子在讲故事的时候提出什么问题，全回答。 </a:t>
          </a:r>
        </a:p>
      </dgm:t>
    </dgm:pt>
    <dgm:pt modelId="{A08D9C03-287D-45F6-82C5-D1CA3CDFFEE3}" type="parTrans" cxnId="{A8415D2C-7300-4FEF-80C7-4B1292992735}">
      <dgm:prSet/>
      <dgm:spPr/>
      <dgm:t>
        <a:bodyPr/>
        <a:lstStyle/>
        <a:p>
          <a:endParaRPr lang="zh-CN" altLang="en-US"/>
        </a:p>
      </dgm:t>
    </dgm:pt>
    <dgm:pt modelId="{D9E1A483-233F-46AC-B363-8A189F5F123F}" type="sibTrans" cxnId="{A8415D2C-7300-4FEF-80C7-4B1292992735}">
      <dgm:prSet/>
      <dgm:spPr/>
      <dgm:t>
        <a:bodyPr/>
        <a:lstStyle/>
        <a:p>
          <a:endParaRPr lang="zh-CN" altLang="en-US"/>
        </a:p>
      </dgm:t>
    </dgm:pt>
    <dgm:pt modelId="{69A3F00F-DA3D-445E-8A20-74B1DEEA54C9}" type="pres">
      <dgm:prSet presAssocID="{1C3A8E68-4688-4003-A6F2-C96DDAC3AECA}" presName="Name0" presStyleCnt="0">
        <dgm:presLayoutVars>
          <dgm:dir/>
          <dgm:resizeHandles val="exact"/>
        </dgm:presLayoutVars>
      </dgm:prSet>
      <dgm:spPr/>
    </dgm:pt>
    <dgm:pt modelId="{C7F46A19-948E-4BE0-AD80-3AE2C03BAE99}" type="pres">
      <dgm:prSet presAssocID="{D5482F69-5BA7-4429-A7AA-561A61017635}" presName="node" presStyleLbl="node1" presStyleIdx="0" presStyleCnt="4" custScaleY="138495">
        <dgm:presLayoutVars>
          <dgm:bulletEnabled val="1"/>
        </dgm:presLayoutVars>
      </dgm:prSet>
      <dgm:spPr/>
    </dgm:pt>
    <dgm:pt modelId="{B5F1F639-EE73-4F6F-9A52-C5A43F0C0124}" type="pres">
      <dgm:prSet presAssocID="{55130AE0-4CE3-4E0D-BE43-0FFED5CD7DE7}" presName="sibTrans" presStyleLbl="sibTrans2D1" presStyleIdx="0" presStyleCnt="3"/>
      <dgm:spPr/>
    </dgm:pt>
    <dgm:pt modelId="{1271F10E-0FF3-41F7-9D06-D390E9C23138}" type="pres">
      <dgm:prSet presAssocID="{55130AE0-4CE3-4E0D-BE43-0FFED5CD7DE7}" presName="connectorText" presStyleLbl="sibTrans2D1" presStyleIdx="0" presStyleCnt="3"/>
      <dgm:spPr/>
    </dgm:pt>
    <dgm:pt modelId="{43BC3443-E707-4EEE-B988-0790281751AA}" type="pres">
      <dgm:prSet presAssocID="{B73E8E83-8837-4208-92C8-A3251E500A3C}" presName="node" presStyleLbl="node1" presStyleIdx="1" presStyleCnt="4" custScaleY="138495">
        <dgm:presLayoutVars>
          <dgm:bulletEnabled val="1"/>
        </dgm:presLayoutVars>
      </dgm:prSet>
      <dgm:spPr/>
    </dgm:pt>
    <dgm:pt modelId="{BBD91C1C-F1A2-426F-863B-C6C93134C543}" type="pres">
      <dgm:prSet presAssocID="{263C9C27-2B6C-4F88-A53C-252469AC85DE}" presName="sibTrans" presStyleLbl="sibTrans2D1" presStyleIdx="1" presStyleCnt="3"/>
      <dgm:spPr/>
    </dgm:pt>
    <dgm:pt modelId="{2B4A9EC4-381F-4921-96A9-83A19E083934}" type="pres">
      <dgm:prSet presAssocID="{263C9C27-2B6C-4F88-A53C-252469AC85DE}" presName="connectorText" presStyleLbl="sibTrans2D1" presStyleIdx="1" presStyleCnt="3"/>
      <dgm:spPr/>
    </dgm:pt>
    <dgm:pt modelId="{E7A3F9B9-272F-4FF4-B6F2-E5D491102210}" type="pres">
      <dgm:prSet presAssocID="{835043D5-2AC8-45AB-89EF-FA7663DEC700}" presName="node" presStyleLbl="node1" presStyleIdx="2" presStyleCnt="4" custScaleY="138495">
        <dgm:presLayoutVars>
          <dgm:bulletEnabled val="1"/>
        </dgm:presLayoutVars>
      </dgm:prSet>
      <dgm:spPr/>
    </dgm:pt>
    <dgm:pt modelId="{A71AB522-804F-48F6-9C2B-2AD74C644EB5}" type="pres">
      <dgm:prSet presAssocID="{C839DDCB-EFB2-4585-AA7D-D7C3663E234A}" presName="sibTrans" presStyleLbl="sibTrans2D1" presStyleIdx="2" presStyleCnt="3"/>
      <dgm:spPr/>
    </dgm:pt>
    <dgm:pt modelId="{7BCB1806-B88F-455D-920D-3FF87C0C9F4F}" type="pres">
      <dgm:prSet presAssocID="{C839DDCB-EFB2-4585-AA7D-D7C3663E234A}" presName="connectorText" presStyleLbl="sibTrans2D1" presStyleIdx="2" presStyleCnt="3"/>
      <dgm:spPr/>
    </dgm:pt>
    <dgm:pt modelId="{CF559CAF-EA48-42AE-B195-E9C383C27D99}" type="pres">
      <dgm:prSet presAssocID="{4D59BE44-FED8-48E3-9EA6-5DFC53622003}" presName="node" presStyleLbl="node1" presStyleIdx="3" presStyleCnt="4" custScaleY="138495">
        <dgm:presLayoutVars>
          <dgm:bulletEnabled val="1"/>
        </dgm:presLayoutVars>
      </dgm:prSet>
      <dgm:spPr/>
    </dgm:pt>
  </dgm:ptLst>
  <dgm:cxnLst>
    <dgm:cxn modelId="{D36E1F14-9E1E-4C6F-BC8E-F7B474953535}" type="presOf" srcId="{1C3A8E68-4688-4003-A6F2-C96DDAC3AECA}" destId="{69A3F00F-DA3D-445E-8A20-74B1DEEA54C9}" srcOrd="0" destOrd="0" presId="urn:microsoft.com/office/officeart/2005/8/layout/process1"/>
    <dgm:cxn modelId="{E5B8B11B-42BC-485E-AD04-7BFA4DD56243}" srcId="{1C3A8E68-4688-4003-A6F2-C96DDAC3AECA}" destId="{D5482F69-5BA7-4429-A7AA-561A61017635}" srcOrd="0" destOrd="0" parTransId="{62E3ACC1-0AD6-4759-BF73-F93CECA1B0D2}" sibTransId="{55130AE0-4CE3-4E0D-BE43-0FFED5CD7DE7}"/>
    <dgm:cxn modelId="{70519320-AFED-4F19-8C8C-13F48C3896B4}" type="presOf" srcId="{4D59BE44-FED8-48E3-9EA6-5DFC53622003}" destId="{CF559CAF-EA48-42AE-B195-E9C383C27D99}" srcOrd="0" destOrd="0" presId="urn:microsoft.com/office/officeart/2005/8/layout/process1"/>
    <dgm:cxn modelId="{7F754226-7FA2-4836-BC11-F749D3EF740D}" type="presOf" srcId="{D5482F69-5BA7-4429-A7AA-561A61017635}" destId="{C7F46A19-948E-4BE0-AD80-3AE2C03BAE99}" srcOrd="0" destOrd="0" presId="urn:microsoft.com/office/officeart/2005/8/layout/process1"/>
    <dgm:cxn modelId="{A8415D2C-7300-4FEF-80C7-4B1292992735}" srcId="{1C3A8E68-4688-4003-A6F2-C96DDAC3AECA}" destId="{4D59BE44-FED8-48E3-9EA6-5DFC53622003}" srcOrd="3" destOrd="0" parTransId="{A08D9C03-287D-45F6-82C5-D1CA3CDFFEE3}" sibTransId="{D9E1A483-233F-46AC-B363-8A189F5F123F}"/>
    <dgm:cxn modelId="{DF79263F-2C47-48B8-8D01-63D40879F9F4}" srcId="{1C3A8E68-4688-4003-A6F2-C96DDAC3AECA}" destId="{B73E8E83-8837-4208-92C8-A3251E500A3C}" srcOrd="1" destOrd="0" parTransId="{32F84490-6AF3-4B8A-955F-80B376F374FE}" sibTransId="{263C9C27-2B6C-4F88-A53C-252469AC85DE}"/>
    <dgm:cxn modelId="{DF26FC44-2738-451F-88D6-EB24396AFACF}" type="presOf" srcId="{263C9C27-2B6C-4F88-A53C-252469AC85DE}" destId="{2B4A9EC4-381F-4921-96A9-83A19E083934}" srcOrd="1" destOrd="0" presId="urn:microsoft.com/office/officeart/2005/8/layout/process1"/>
    <dgm:cxn modelId="{3F853349-442D-4219-BACC-18604F0164E0}" srcId="{1C3A8E68-4688-4003-A6F2-C96DDAC3AECA}" destId="{835043D5-2AC8-45AB-89EF-FA7663DEC700}" srcOrd="2" destOrd="0" parTransId="{4EFE00A0-5BC2-4BC5-BFF2-040EC4D3DF62}" sibTransId="{C839DDCB-EFB2-4585-AA7D-D7C3663E234A}"/>
    <dgm:cxn modelId="{FD291757-B3B1-4CFF-A73B-2BC78A180223}" type="presOf" srcId="{263C9C27-2B6C-4F88-A53C-252469AC85DE}" destId="{BBD91C1C-F1A2-426F-863B-C6C93134C543}" srcOrd="0" destOrd="0" presId="urn:microsoft.com/office/officeart/2005/8/layout/process1"/>
    <dgm:cxn modelId="{131D5981-8F42-43AC-AA19-FCA7DA154737}" type="presOf" srcId="{835043D5-2AC8-45AB-89EF-FA7663DEC700}" destId="{E7A3F9B9-272F-4FF4-B6F2-E5D491102210}" srcOrd="0" destOrd="0" presId="urn:microsoft.com/office/officeart/2005/8/layout/process1"/>
    <dgm:cxn modelId="{77C0E190-9718-4891-BD1B-C032FC0C1C0B}" type="presOf" srcId="{55130AE0-4CE3-4E0D-BE43-0FFED5CD7DE7}" destId="{1271F10E-0FF3-41F7-9D06-D390E9C23138}" srcOrd="1" destOrd="0" presId="urn:microsoft.com/office/officeart/2005/8/layout/process1"/>
    <dgm:cxn modelId="{17BB6FC2-969F-4A5B-923E-E02D596AA5B6}" type="presOf" srcId="{C839DDCB-EFB2-4585-AA7D-D7C3663E234A}" destId="{7BCB1806-B88F-455D-920D-3FF87C0C9F4F}" srcOrd="1" destOrd="0" presId="urn:microsoft.com/office/officeart/2005/8/layout/process1"/>
    <dgm:cxn modelId="{CD964BC7-C51D-4F60-A804-AC5CDAF0FAC4}" type="presOf" srcId="{C839DDCB-EFB2-4585-AA7D-D7C3663E234A}" destId="{A71AB522-804F-48F6-9C2B-2AD74C644EB5}" srcOrd="0" destOrd="0" presId="urn:microsoft.com/office/officeart/2005/8/layout/process1"/>
    <dgm:cxn modelId="{A88715D5-54A2-40CD-92FB-699E99DACCEA}" type="presOf" srcId="{55130AE0-4CE3-4E0D-BE43-0FFED5CD7DE7}" destId="{B5F1F639-EE73-4F6F-9A52-C5A43F0C0124}" srcOrd="0" destOrd="0" presId="urn:microsoft.com/office/officeart/2005/8/layout/process1"/>
    <dgm:cxn modelId="{E53A09E5-D2FB-458D-8A12-C7A78346D159}" type="presOf" srcId="{B73E8E83-8837-4208-92C8-A3251E500A3C}" destId="{43BC3443-E707-4EEE-B988-0790281751AA}" srcOrd="0" destOrd="0" presId="urn:microsoft.com/office/officeart/2005/8/layout/process1"/>
    <dgm:cxn modelId="{ECAC7474-2E99-4088-8BE2-363F026653CB}" type="presParOf" srcId="{69A3F00F-DA3D-445E-8A20-74B1DEEA54C9}" destId="{C7F46A19-948E-4BE0-AD80-3AE2C03BAE99}" srcOrd="0" destOrd="0" presId="urn:microsoft.com/office/officeart/2005/8/layout/process1"/>
    <dgm:cxn modelId="{E7D2E99F-C2E1-4291-A11A-74EA21FA3AC8}" type="presParOf" srcId="{69A3F00F-DA3D-445E-8A20-74B1DEEA54C9}" destId="{B5F1F639-EE73-4F6F-9A52-C5A43F0C0124}" srcOrd="1" destOrd="0" presId="urn:microsoft.com/office/officeart/2005/8/layout/process1"/>
    <dgm:cxn modelId="{AD839E5B-C452-409F-9140-0BE5654C232B}" type="presParOf" srcId="{B5F1F639-EE73-4F6F-9A52-C5A43F0C0124}" destId="{1271F10E-0FF3-41F7-9D06-D390E9C23138}" srcOrd="0" destOrd="0" presId="urn:microsoft.com/office/officeart/2005/8/layout/process1"/>
    <dgm:cxn modelId="{66FFCD2F-AD07-4275-BAA9-49530E65A053}" type="presParOf" srcId="{69A3F00F-DA3D-445E-8A20-74B1DEEA54C9}" destId="{43BC3443-E707-4EEE-B988-0790281751AA}" srcOrd="2" destOrd="0" presId="urn:microsoft.com/office/officeart/2005/8/layout/process1"/>
    <dgm:cxn modelId="{63E8058A-14A9-4205-948D-7375D8A55327}" type="presParOf" srcId="{69A3F00F-DA3D-445E-8A20-74B1DEEA54C9}" destId="{BBD91C1C-F1A2-426F-863B-C6C93134C543}" srcOrd="3" destOrd="0" presId="urn:microsoft.com/office/officeart/2005/8/layout/process1"/>
    <dgm:cxn modelId="{9198B304-49AD-4EAF-B5A7-BBEC98BE87A7}" type="presParOf" srcId="{BBD91C1C-F1A2-426F-863B-C6C93134C543}" destId="{2B4A9EC4-381F-4921-96A9-83A19E083934}" srcOrd="0" destOrd="0" presId="urn:microsoft.com/office/officeart/2005/8/layout/process1"/>
    <dgm:cxn modelId="{A53C72B4-2B7C-4AC0-A7C3-C962CEED387D}" type="presParOf" srcId="{69A3F00F-DA3D-445E-8A20-74B1DEEA54C9}" destId="{E7A3F9B9-272F-4FF4-B6F2-E5D491102210}" srcOrd="4" destOrd="0" presId="urn:microsoft.com/office/officeart/2005/8/layout/process1"/>
    <dgm:cxn modelId="{12702C77-9054-43DD-9A20-1E8A0862277E}" type="presParOf" srcId="{69A3F00F-DA3D-445E-8A20-74B1DEEA54C9}" destId="{A71AB522-804F-48F6-9C2B-2AD74C644EB5}" srcOrd="5" destOrd="0" presId="urn:microsoft.com/office/officeart/2005/8/layout/process1"/>
    <dgm:cxn modelId="{9C7F4DB5-A6A1-4F8B-A7CA-A5E9C9A102D4}" type="presParOf" srcId="{A71AB522-804F-48F6-9C2B-2AD74C644EB5}" destId="{7BCB1806-B88F-455D-920D-3FF87C0C9F4F}" srcOrd="0" destOrd="0" presId="urn:microsoft.com/office/officeart/2005/8/layout/process1"/>
    <dgm:cxn modelId="{DE940E5E-92F8-436F-880D-E144D7EEF987}" type="presParOf" srcId="{69A3F00F-DA3D-445E-8A20-74B1DEEA54C9}" destId="{CF559CAF-EA48-42AE-B195-E9C383C27D9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949DA-8C3B-4AA4-AF77-00ED870D51F1}" type="doc">
      <dgm:prSet loTypeId="urn:microsoft.com/office/officeart/2005/8/layout/hList1" loCatId="list" qsTypeId="urn:microsoft.com/office/officeart/2005/8/quickstyle/simple1#10" qsCatId="simple" csTypeId="urn:microsoft.com/office/officeart/2005/8/colors/accent1_2#7" csCatId="accent1" phldr="1"/>
      <dgm:spPr/>
      <dgm:t>
        <a:bodyPr/>
        <a:lstStyle/>
        <a:p>
          <a:endParaRPr lang="zh-CN" altLang="en-US"/>
        </a:p>
      </dgm:t>
    </dgm:pt>
    <dgm:pt modelId="{97706398-B238-4A26-B311-9A69A18BC48A}">
      <dgm:prSet/>
      <dgm:spPr>
        <a:solidFill>
          <a:srgbClr val="FFEE75"/>
        </a:solidFill>
      </dgm:spPr>
      <dgm:t>
        <a:bodyPr/>
        <a:lstStyle/>
        <a:p>
          <a:r>
            <a:rPr lang="zh-CN" b="1" dirty="0">
              <a:solidFill>
                <a:srgbClr val="EA5514"/>
              </a:solidFill>
            </a:rPr>
            <a:t>不要对一个故事、一本书有太多太高的期望。</a:t>
          </a:r>
          <a:endParaRPr lang="zh-CN" dirty="0">
            <a:solidFill>
              <a:srgbClr val="EA5514"/>
            </a:solidFill>
          </a:endParaRPr>
        </a:p>
      </dgm:t>
    </dgm:pt>
    <dgm:pt modelId="{0110EAA6-152F-461D-9591-3C8A9540740B}" type="parTrans" cxnId="{BEC20F20-5617-4D49-AEE2-7DCD7CA9EAA4}">
      <dgm:prSet/>
      <dgm:spPr/>
      <dgm:t>
        <a:bodyPr/>
        <a:lstStyle/>
        <a:p>
          <a:endParaRPr lang="zh-CN" altLang="en-US"/>
        </a:p>
      </dgm:t>
    </dgm:pt>
    <dgm:pt modelId="{0939835E-58A1-402F-9DC4-B7A79292FEFE}" type="sibTrans" cxnId="{BEC20F20-5617-4D49-AEE2-7DCD7CA9EAA4}">
      <dgm:prSet/>
      <dgm:spPr/>
      <dgm:t>
        <a:bodyPr/>
        <a:lstStyle/>
        <a:p>
          <a:endParaRPr lang="zh-CN" altLang="en-US"/>
        </a:p>
      </dgm:t>
    </dgm:pt>
    <dgm:pt modelId="{B01D4C8A-08E9-4000-993A-674C328790D5}">
      <dgm:prSet/>
      <dgm:spPr>
        <a:solidFill>
          <a:schemeClr val="bg1">
            <a:alpha val="90000"/>
          </a:schemeClr>
        </a:solidFill>
      </dgm:spPr>
      <dgm:t>
        <a:bodyPr anchor="ctr"/>
        <a:lstStyle/>
        <a:p>
          <a:pPr algn="r">
            <a:buNone/>
          </a:pPr>
          <a:r>
            <a:rPr lang="en-US" b="1" dirty="0">
              <a:solidFill>
                <a:srgbClr val="00B0F0"/>
              </a:solidFill>
            </a:rPr>
            <a:t>——</a:t>
          </a:r>
          <a:r>
            <a:rPr lang="zh-CN" b="1" dirty="0">
              <a:solidFill>
                <a:srgbClr val="00B0F0"/>
              </a:solidFill>
            </a:rPr>
            <a:t>读书是农业，不是工业！</a:t>
          </a:r>
          <a:endParaRPr lang="zh-CN" dirty="0">
            <a:solidFill>
              <a:srgbClr val="00B0F0"/>
            </a:solidFill>
          </a:endParaRPr>
        </a:p>
      </dgm:t>
    </dgm:pt>
    <dgm:pt modelId="{A96E6C3C-4712-4D8E-8198-78969A694305}" type="parTrans" cxnId="{5D3EDA1A-63E5-4D8C-A22D-4C092B223C56}">
      <dgm:prSet/>
      <dgm:spPr/>
      <dgm:t>
        <a:bodyPr/>
        <a:lstStyle/>
        <a:p>
          <a:endParaRPr lang="zh-CN" altLang="en-US"/>
        </a:p>
      </dgm:t>
    </dgm:pt>
    <dgm:pt modelId="{90A12EBA-E571-4C74-9254-E619D70059B6}" type="sibTrans" cxnId="{5D3EDA1A-63E5-4D8C-A22D-4C092B223C56}">
      <dgm:prSet/>
      <dgm:spPr/>
      <dgm:t>
        <a:bodyPr/>
        <a:lstStyle/>
        <a:p>
          <a:endParaRPr lang="zh-CN" altLang="en-US"/>
        </a:p>
      </dgm:t>
    </dgm:pt>
    <dgm:pt modelId="{014521C4-1A64-418D-8748-3ACCAEFBDD4A}">
      <dgm:prSet/>
      <dgm:spPr>
        <a:solidFill>
          <a:srgbClr val="FFEE75"/>
        </a:solidFill>
      </dgm:spPr>
      <dgm:t>
        <a:bodyPr/>
        <a:lstStyle/>
        <a:p>
          <a:r>
            <a:rPr lang="zh-CN" b="1">
              <a:solidFill>
                <a:srgbClr val="EA5514"/>
              </a:solidFill>
            </a:rPr>
            <a:t>持之以恒，花开无声。阅读的种子必将开出花朵！</a:t>
          </a:r>
          <a:endParaRPr lang="zh-CN">
            <a:solidFill>
              <a:srgbClr val="EA5514"/>
            </a:solidFill>
          </a:endParaRPr>
        </a:p>
      </dgm:t>
    </dgm:pt>
    <dgm:pt modelId="{CFD248C8-8D9E-44F8-BB52-7237692FB7D8}" type="parTrans" cxnId="{BC009672-8DA6-423A-ADBB-831372826C4F}">
      <dgm:prSet/>
      <dgm:spPr/>
      <dgm:t>
        <a:bodyPr/>
        <a:lstStyle/>
        <a:p>
          <a:endParaRPr lang="zh-CN" altLang="en-US"/>
        </a:p>
      </dgm:t>
    </dgm:pt>
    <dgm:pt modelId="{50B41F25-ADA6-4372-9634-EB7A5427AA0C}" type="sibTrans" cxnId="{BC009672-8DA6-423A-ADBB-831372826C4F}">
      <dgm:prSet/>
      <dgm:spPr/>
      <dgm:t>
        <a:bodyPr/>
        <a:lstStyle/>
        <a:p>
          <a:endParaRPr lang="zh-CN" altLang="en-US"/>
        </a:p>
      </dgm:t>
    </dgm:pt>
    <dgm:pt modelId="{912A0111-421D-465E-BCDF-3913911183B9}">
      <dgm:prSet/>
      <dgm:spPr>
        <a:solidFill>
          <a:schemeClr val="bg1">
            <a:alpha val="90000"/>
          </a:schemeClr>
        </a:solidFill>
      </dgm:spPr>
      <dgm:t>
        <a:bodyPr anchor="ctr"/>
        <a:lstStyle/>
        <a:p>
          <a:pPr algn="r">
            <a:buNone/>
          </a:pPr>
          <a:r>
            <a:rPr lang="en-US" b="1" dirty="0">
              <a:solidFill>
                <a:srgbClr val="00B0F0"/>
              </a:solidFill>
            </a:rPr>
            <a:t>——</a:t>
          </a:r>
          <a:r>
            <a:rPr lang="zh-CN" b="1" dirty="0">
              <a:solidFill>
                <a:srgbClr val="00B0F0"/>
              </a:solidFill>
            </a:rPr>
            <a:t>孩子的智力发展取决于良好的阅读能力。</a:t>
          </a:r>
          <a:endParaRPr lang="zh-CN" dirty="0">
            <a:solidFill>
              <a:srgbClr val="00B0F0"/>
            </a:solidFill>
          </a:endParaRPr>
        </a:p>
      </dgm:t>
    </dgm:pt>
    <dgm:pt modelId="{AFDCFE01-0FFC-45F8-917F-AE59C94DF7B4}" type="parTrans" cxnId="{D36A3811-94D0-4C0E-985F-32B75697411A}">
      <dgm:prSet/>
      <dgm:spPr/>
      <dgm:t>
        <a:bodyPr/>
        <a:lstStyle/>
        <a:p>
          <a:endParaRPr lang="zh-CN" altLang="en-US"/>
        </a:p>
      </dgm:t>
    </dgm:pt>
    <dgm:pt modelId="{355C125B-D44F-4673-BEC5-27AF5FD5A885}" type="sibTrans" cxnId="{D36A3811-94D0-4C0E-985F-32B75697411A}">
      <dgm:prSet/>
      <dgm:spPr/>
      <dgm:t>
        <a:bodyPr/>
        <a:lstStyle/>
        <a:p>
          <a:endParaRPr lang="zh-CN" altLang="en-US"/>
        </a:p>
      </dgm:t>
    </dgm:pt>
    <dgm:pt modelId="{1AE27620-18C1-4B2C-B0A3-14EB82984747}" type="pres">
      <dgm:prSet presAssocID="{F28949DA-8C3B-4AA4-AF77-00ED870D51F1}" presName="Name0" presStyleCnt="0">
        <dgm:presLayoutVars>
          <dgm:dir/>
          <dgm:animLvl val="lvl"/>
          <dgm:resizeHandles val="exact"/>
        </dgm:presLayoutVars>
      </dgm:prSet>
      <dgm:spPr/>
    </dgm:pt>
    <dgm:pt modelId="{6381CB55-2248-41B8-9E02-DEAA6CFA1A52}" type="pres">
      <dgm:prSet presAssocID="{97706398-B238-4A26-B311-9A69A18BC48A}" presName="composite" presStyleCnt="0"/>
      <dgm:spPr/>
    </dgm:pt>
    <dgm:pt modelId="{04D2CBD9-D9AB-4709-9824-F0D1ECD8E859}" type="pres">
      <dgm:prSet presAssocID="{97706398-B238-4A26-B311-9A69A18BC48A}" presName="parTx" presStyleLbl="alignNode1" presStyleIdx="0" presStyleCnt="2" custScaleY="163758">
        <dgm:presLayoutVars>
          <dgm:chMax val="0"/>
          <dgm:chPref val="0"/>
          <dgm:bulletEnabled val="1"/>
        </dgm:presLayoutVars>
      </dgm:prSet>
      <dgm:spPr/>
    </dgm:pt>
    <dgm:pt modelId="{D3C718BD-F717-4D9E-9EBA-145C90341370}" type="pres">
      <dgm:prSet presAssocID="{97706398-B238-4A26-B311-9A69A18BC48A}" presName="desTx" presStyleLbl="alignAccFollowNode1" presStyleIdx="0" presStyleCnt="2" custScaleY="124576" custLinFactNeighborY="30668">
        <dgm:presLayoutVars>
          <dgm:bulletEnabled val="1"/>
        </dgm:presLayoutVars>
      </dgm:prSet>
      <dgm:spPr/>
    </dgm:pt>
    <dgm:pt modelId="{E356766F-2199-4119-9B0C-D7D133602EBF}" type="pres">
      <dgm:prSet presAssocID="{0939835E-58A1-402F-9DC4-B7A79292FEFE}" presName="space" presStyleCnt="0"/>
      <dgm:spPr/>
    </dgm:pt>
    <dgm:pt modelId="{DC39738C-22FF-4075-84F1-E28BCF53C1D3}" type="pres">
      <dgm:prSet presAssocID="{014521C4-1A64-418D-8748-3ACCAEFBDD4A}" presName="composite" presStyleCnt="0"/>
      <dgm:spPr/>
    </dgm:pt>
    <dgm:pt modelId="{9C9FDFC3-BD50-4050-9592-3FAA3F4EC76F}" type="pres">
      <dgm:prSet presAssocID="{014521C4-1A64-418D-8748-3ACCAEFBDD4A}" presName="parTx" presStyleLbl="alignNode1" presStyleIdx="1" presStyleCnt="2" custScaleY="163758" custLinFactNeighborX="-1568">
        <dgm:presLayoutVars>
          <dgm:chMax val="0"/>
          <dgm:chPref val="0"/>
          <dgm:bulletEnabled val="1"/>
        </dgm:presLayoutVars>
      </dgm:prSet>
      <dgm:spPr/>
    </dgm:pt>
    <dgm:pt modelId="{136241C8-A589-413F-8AE0-C6CE53B4BF92}" type="pres">
      <dgm:prSet presAssocID="{014521C4-1A64-418D-8748-3ACCAEFBDD4A}" presName="desTx" presStyleLbl="alignAccFollowNode1" presStyleIdx="1" presStyleCnt="2" custScaleY="124576" custLinFactNeighborX="-1568" custLinFactNeighborY="30668">
        <dgm:presLayoutVars>
          <dgm:bulletEnabled val="1"/>
        </dgm:presLayoutVars>
      </dgm:prSet>
      <dgm:spPr/>
    </dgm:pt>
  </dgm:ptLst>
  <dgm:cxnLst>
    <dgm:cxn modelId="{0F806702-A350-44F1-838B-124B550D3B95}" type="presOf" srcId="{B01D4C8A-08E9-4000-993A-674C328790D5}" destId="{D3C718BD-F717-4D9E-9EBA-145C90341370}" srcOrd="0" destOrd="0" presId="urn:microsoft.com/office/officeart/2005/8/layout/hList1"/>
    <dgm:cxn modelId="{D36A3811-94D0-4C0E-985F-32B75697411A}" srcId="{014521C4-1A64-418D-8748-3ACCAEFBDD4A}" destId="{912A0111-421D-465E-BCDF-3913911183B9}" srcOrd="0" destOrd="0" parTransId="{AFDCFE01-0FFC-45F8-917F-AE59C94DF7B4}" sibTransId="{355C125B-D44F-4673-BEC5-27AF5FD5A885}"/>
    <dgm:cxn modelId="{5D3EDA1A-63E5-4D8C-A22D-4C092B223C56}" srcId="{97706398-B238-4A26-B311-9A69A18BC48A}" destId="{B01D4C8A-08E9-4000-993A-674C328790D5}" srcOrd="0" destOrd="0" parTransId="{A96E6C3C-4712-4D8E-8198-78969A694305}" sibTransId="{90A12EBA-E571-4C74-9254-E619D70059B6}"/>
    <dgm:cxn modelId="{BEC20F20-5617-4D49-AEE2-7DCD7CA9EAA4}" srcId="{F28949DA-8C3B-4AA4-AF77-00ED870D51F1}" destId="{97706398-B238-4A26-B311-9A69A18BC48A}" srcOrd="0" destOrd="0" parTransId="{0110EAA6-152F-461D-9591-3C8A9540740B}" sibTransId="{0939835E-58A1-402F-9DC4-B7A79292FEFE}"/>
    <dgm:cxn modelId="{D8D11A37-4A41-4E7A-A820-E5F7EA66ED1F}" type="presOf" srcId="{F28949DA-8C3B-4AA4-AF77-00ED870D51F1}" destId="{1AE27620-18C1-4B2C-B0A3-14EB82984747}" srcOrd="0" destOrd="0" presId="urn:microsoft.com/office/officeart/2005/8/layout/hList1"/>
    <dgm:cxn modelId="{378B394C-C6C0-4837-9374-575CE310DF93}" type="presOf" srcId="{014521C4-1A64-418D-8748-3ACCAEFBDD4A}" destId="{9C9FDFC3-BD50-4050-9592-3FAA3F4EC76F}" srcOrd="0" destOrd="0" presId="urn:microsoft.com/office/officeart/2005/8/layout/hList1"/>
    <dgm:cxn modelId="{BC009672-8DA6-423A-ADBB-831372826C4F}" srcId="{F28949DA-8C3B-4AA4-AF77-00ED870D51F1}" destId="{014521C4-1A64-418D-8748-3ACCAEFBDD4A}" srcOrd="1" destOrd="0" parTransId="{CFD248C8-8D9E-44F8-BB52-7237692FB7D8}" sibTransId="{50B41F25-ADA6-4372-9634-EB7A5427AA0C}"/>
    <dgm:cxn modelId="{BC1AAF78-2400-49D6-9B41-A6AA5DF759CC}" type="presOf" srcId="{97706398-B238-4A26-B311-9A69A18BC48A}" destId="{04D2CBD9-D9AB-4709-9824-F0D1ECD8E859}" srcOrd="0" destOrd="0" presId="urn:microsoft.com/office/officeart/2005/8/layout/hList1"/>
    <dgm:cxn modelId="{1BFC6CF4-E350-47FB-999F-5E4E7F927EB2}" type="presOf" srcId="{912A0111-421D-465E-BCDF-3913911183B9}" destId="{136241C8-A589-413F-8AE0-C6CE53B4BF92}" srcOrd="0" destOrd="0" presId="urn:microsoft.com/office/officeart/2005/8/layout/hList1"/>
    <dgm:cxn modelId="{EE0D6CCF-F7D8-461F-BF9C-C28FAAD28021}" type="presParOf" srcId="{1AE27620-18C1-4B2C-B0A3-14EB82984747}" destId="{6381CB55-2248-41B8-9E02-DEAA6CFA1A52}" srcOrd="0" destOrd="0" presId="urn:microsoft.com/office/officeart/2005/8/layout/hList1"/>
    <dgm:cxn modelId="{B7C138BD-71B8-45A7-B685-5C9AF2668C57}" type="presParOf" srcId="{6381CB55-2248-41B8-9E02-DEAA6CFA1A52}" destId="{04D2CBD9-D9AB-4709-9824-F0D1ECD8E859}" srcOrd="0" destOrd="0" presId="urn:microsoft.com/office/officeart/2005/8/layout/hList1"/>
    <dgm:cxn modelId="{361EB3E1-F9E0-4B86-96E4-1B34DE7CE2C3}" type="presParOf" srcId="{6381CB55-2248-41B8-9E02-DEAA6CFA1A52}" destId="{D3C718BD-F717-4D9E-9EBA-145C90341370}" srcOrd="1" destOrd="0" presId="urn:microsoft.com/office/officeart/2005/8/layout/hList1"/>
    <dgm:cxn modelId="{904AC9A8-AB62-4FAE-8F05-667819F3AF6A}" type="presParOf" srcId="{1AE27620-18C1-4B2C-B0A3-14EB82984747}" destId="{E356766F-2199-4119-9B0C-D7D133602EBF}" srcOrd="1" destOrd="0" presId="urn:microsoft.com/office/officeart/2005/8/layout/hList1"/>
    <dgm:cxn modelId="{DA28F5B1-5253-4994-B24F-2132776737F1}" type="presParOf" srcId="{1AE27620-18C1-4B2C-B0A3-14EB82984747}" destId="{DC39738C-22FF-4075-84F1-E28BCF53C1D3}" srcOrd="2" destOrd="0" presId="urn:microsoft.com/office/officeart/2005/8/layout/hList1"/>
    <dgm:cxn modelId="{56490821-9636-48F0-9F11-FBAC6D5AD70F}" type="presParOf" srcId="{DC39738C-22FF-4075-84F1-E28BCF53C1D3}" destId="{9C9FDFC3-BD50-4050-9592-3FAA3F4EC76F}" srcOrd="0" destOrd="0" presId="urn:microsoft.com/office/officeart/2005/8/layout/hList1"/>
    <dgm:cxn modelId="{15E4077D-9228-4D5E-B070-32667EE375C4}" type="presParOf" srcId="{DC39738C-22FF-4075-84F1-E28BCF53C1D3}" destId="{136241C8-A589-413F-8AE0-C6CE53B4BF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7211D2-5B89-449E-9CF9-061488AD920E}" type="doc">
      <dgm:prSet loTypeId="urn:microsoft.com/office/officeart/2005/8/layout/process1" loCatId="process" qsTypeId="urn:microsoft.com/office/officeart/2005/8/quickstyle/simple1#11" qsCatId="simple" csTypeId="urn:microsoft.com/office/officeart/2005/8/colors/accent5_1#1" csCatId="accent5" phldr="1"/>
      <dgm:spPr/>
      <dgm:t>
        <a:bodyPr/>
        <a:lstStyle/>
        <a:p>
          <a:endParaRPr lang="zh-CN" altLang="en-US"/>
        </a:p>
      </dgm:t>
    </dgm:pt>
    <dgm:pt modelId="{93F35153-3040-43F6-ADF6-AFF019A759AE}">
      <dgm:prSet/>
      <dgm:spPr>
        <a:ln w="57150">
          <a:solidFill>
            <a:srgbClr val="FFEE75"/>
          </a:solidFill>
        </a:ln>
      </dgm:spPr>
      <dgm:t>
        <a:bodyPr/>
        <a:lstStyle/>
        <a:p>
          <a:pPr rtl="0"/>
          <a:r>
            <a:rPr lang="zh-CN"/>
            <a:t>了解孩子</a:t>
          </a:r>
        </a:p>
      </dgm:t>
    </dgm:pt>
    <dgm:pt modelId="{EAA5E414-EFC1-4391-88F0-745BE56BC2A7}" type="parTrans" cxnId="{F958BCD2-6671-431A-A1FD-91F3EA01FAB3}">
      <dgm:prSet/>
      <dgm:spPr/>
      <dgm:t>
        <a:bodyPr/>
        <a:lstStyle/>
        <a:p>
          <a:endParaRPr lang="zh-CN" altLang="en-US"/>
        </a:p>
      </dgm:t>
    </dgm:pt>
    <dgm:pt modelId="{CB9598A9-3121-4441-952E-3AAD2B6902C5}" type="sibTrans" cxnId="{F958BCD2-6671-431A-A1FD-91F3EA01FAB3}">
      <dgm:prSet/>
      <dgm:spPr>
        <a:solidFill>
          <a:srgbClr val="FF9409"/>
        </a:solidFill>
        <a:ln w="28575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7FD94CEC-86C0-4592-B710-349BE042870C}">
      <dgm:prSet/>
      <dgm:spPr>
        <a:ln w="57150">
          <a:solidFill>
            <a:srgbClr val="FFEE75"/>
          </a:solidFill>
        </a:ln>
      </dgm:spPr>
      <dgm:t>
        <a:bodyPr/>
        <a:lstStyle/>
        <a:p>
          <a:pPr rtl="0"/>
          <a:r>
            <a:rPr lang="zh-CN"/>
            <a:t>给孩子时间</a:t>
          </a:r>
        </a:p>
      </dgm:t>
    </dgm:pt>
    <dgm:pt modelId="{34CC25FF-F572-48A4-8E0C-8CBEC2618DB5}" type="parTrans" cxnId="{4A9445BA-C76E-450E-93D9-9E3CE3990D33}">
      <dgm:prSet/>
      <dgm:spPr/>
      <dgm:t>
        <a:bodyPr/>
        <a:lstStyle/>
        <a:p>
          <a:endParaRPr lang="zh-CN" altLang="en-US"/>
        </a:p>
      </dgm:t>
    </dgm:pt>
    <dgm:pt modelId="{1830CD10-CD36-49DA-9169-EEA7657E6E14}" type="sibTrans" cxnId="{4A9445BA-C76E-450E-93D9-9E3CE3990D33}">
      <dgm:prSet/>
      <dgm:spPr>
        <a:solidFill>
          <a:srgbClr val="FF9409"/>
        </a:solidFill>
        <a:ln w="28575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2BCD9116-A7C2-4177-BA6E-2EE209CD815B}">
      <dgm:prSet/>
      <dgm:spPr>
        <a:ln w="57150">
          <a:solidFill>
            <a:srgbClr val="FFEE75"/>
          </a:solidFill>
        </a:ln>
      </dgm:spPr>
      <dgm:t>
        <a:bodyPr/>
        <a:lstStyle/>
        <a:p>
          <a:pPr rtl="0"/>
          <a:r>
            <a:rPr lang="zh-CN"/>
            <a:t>家长的适度引导</a:t>
          </a:r>
        </a:p>
      </dgm:t>
    </dgm:pt>
    <dgm:pt modelId="{D8C4D61B-B15C-436F-8C2F-58607BE9C711}" type="parTrans" cxnId="{B3D410E2-010A-424C-8823-6192426CC617}">
      <dgm:prSet/>
      <dgm:spPr/>
      <dgm:t>
        <a:bodyPr/>
        <a:lstStyle/>
        <a:p>
          <a:endParaRPr lang="zh-CN" altLang="en-US"/>
        </a:p>
      </dgm:t>
    </dgm:pt>
    <dgm:pt modelId="{42F594B8-3A2F-4F1D-9219-E25EC09C0843}" type="sibTrans" cxnId="{B3D410E2-010A-424C-8823-6192426CC617}">
      <dgm:prSet/>
      <dgm:spPr>
        <a:solidFill>
          <a:srgbClr val="FF9409"/>
        </a:solidFill>
        <a:ln w="28575"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359165A9-91C9-44A9-B37C-5D594F8C2576}">
      <dgm:prSet/>
      <dgm:spPr>
        <a:ln w="57150">
          <a:solidFill>
            <a:srgbClr val="FFEE75"/>
          </a:solidFill>
        </a:ln>
      </dgm:spPr>
      <dgm:t>
        <a:bodyPr/>
        <a:lstStyle/>
        <a:p>
          <a:pPr rtl="0"/>
          <a:r>
            <a:rPr lang="zh-CN"/>
            <a:t>适宜的阅读环境</a:t>
          </a:r>
        </a:p>
      </dgm:t>
    </dgm:pt>
    <dgm:pt modelId="{A3986B45-6B09-4E0F-BB19-A26C2AAEDE63}" type="parTrans" cxnId="{2D57EE92-5AA4-4D8B-8FA0-27AA94DD1C91}">
      <dgm:prSet/>
      <dgm:spPr/>
      <dgm:t>
        <a:bodyPr/>
        <a:lstStyle/>
        <a:p>
          <a:endParaRPr lang="zh-CN" altLang="en-US"/>
        </a:p>
      </dgm:t>
    </dgm:pt>
    <dgm:pt modelId="{0E2E7640-8243-4F4F-A5FC-92AB37A7A379}" type="sibTrans" cxnId="{2D57EE92-5AA4-4D8B-8FA0-27AA94DD1C91}">
      <dgm:prSet/>
      <dgm:spPr/>
      <dgm:t>
        <a:bodyPr/>
        <a:lstStyle/>
        <a:p>
          <a:endParaRPr lang="zh-CN" altLang="en-US"/>
        </a:p>
      </dgm:t>
    </dgm:pt>
    <dgm:pt modelId="{EEBCF503-1EEA-400A-B4F2-24BBB2178F48}" type="pres">
      <dgm:prSet presAssocID="{267211D2-5B89-449E-9CF9-061488AD920E}" presName="Name0" presStyleCnt="0">
        <dgm:presLayoutVars>
          <dgm:dir/>
          <dgm:resizeHandles val="exact"/>
        </dgm:presLayoutVars>
      </dgm:prSet>
      <dgm:spPr/>
    </dgm:pt>
    <dgm:pt modelId="{3927C28A-6218-4356-8B36-FA6A2A748719}" type="pres">
      <dgm:prSet presAssocID="{93F35153-3040-43F6-ADF6-AFF019A759AE}" presName="node" presStyleLbl="node1" presStyleIdx="0" presStyleCnt="4">
        <dgm:presLayoutVars>
          <dgm:bulletEnabled val="1"/>
        </dgm:presLayoutVars>
      </dgm:prSet>
      <dgm:spPr/>
    </dgm:pt>
    <dgm:pt modelId="{F172735C-DDB9-46CD-9FA7-0189731D0EA0}" type="pres">
      <dgm:prSet presAssocID="{CB9598A9-3121-4441-952E-3AAD2B6902C5}" presName="sibTrans" presStyleLbl="sibTrans2D1" presStyleIdx="0" presStyleCnt="3"/>
      <dgm:spPr/>
    </dgm:pt>
    <dgm:pt modelId="{B834BE64-C907-43FD-B447-2F7A45071719}" type="pres">
      <dgm:prSet presAssocID="{CB9598A9-3121-4441-952E-3AAD2B6902C5}" presName="connectorText" presStyleLbl="sibTrans2D1" presStyleIdx="0" presStyleCnt="3"/>
      <dgm:spPr/>
    </dgm:pt>
    <dgm:pt modelId="{1B5FE1D5-6D4A-4C0E-8B1E-8568A6246F06}" type="pres">
      <dgm:prSet presAssocID="{7FD94CEC-86C0-4592-B710-349BE042870C}" presName="node" presStyleLbl="node1" presStyleIdx="1" presStyleCnt="4">
        <dgm:presLayoutVars>
          <dgm:bulletEnabled val="1"/>
        </dgm:presLayoutVars>
      </dgm:prSet>
      <dgm:spPr/>
    </dgm:pt>
    <dgm:pt modelId="{7D5D284B-07F0-4112-8C40-72976AFB3628}" type="pres">
      <dgm:prSet presAssocID="{1830CD10-CD36-49DA-9169-EEA7657E6E14}" presName="sibTrans" presStyleLbl="sibTrans2D1" presStyleIdx="1" presStyleCnt="3"/>
      <dgm:spPr/>
    </dgm:pt>
    <dgm:pt modelId="{E76769F1-1909-4400-B16A-ECE793283BD7}" type="pres">
      <dgm:prSet presAssocID="{1830CD10-CD36-49DA-9169-EEA7657E6E14}" presName="connectorText" presStyleLbl="sibTrans2D1" presStyleIdx="1" presStyleCnt="3"/>
      <dgm:spPr/>
    </dgm:pt>
    <dgm:pt modelId="{83DE2CE6-136C-41BE-8345-11CD7F62F92D}" type="pres">
      <dgm:prSet presAssocID="{2BCD9116-A7C2-4177-BA6E-2EE209CD815B}" presName="node" presStyleLbl="node1" presStyleIdx="2" presStyleCnt="4">
        <dgm:presLayoutVars>
          <dgm:bulletEnabled val="1"/>
        </dgm:presLayoutVars>
      </dgm:prSet>
      <dgm:spPr/>
    </dgm:pt>
    <dgm:pt modelId="{BE8D1179-FE73-4C6B-8CB3-37F4A5ECF0FA}" type="pres">
      <dgm:prSet presAssocID="{42F594B8-3A2F-4F1D-9219-E25EC09C0843}" presName="sibTrans" presStyleLbl="sibTrans2D1" presStyleIdx="2" presStyleCnt="3"/>
      <dgm:spPr/>
    </dgm:pt>
    <dgm:pt modelId="{1E4B3205-13EE-4488-913B-45B09EFBD743}" type="pres">
      <dgm:prSet presAssocID="{42F594B8-3A2F-4F1D-9219-E25EC09C0843}" presName="connectorText" presStyleLbl="sibTrans2D1" presStyleIdx="2" presStyleCnt="3"/>
      <dgm:spPr/>
    </dgm:pt>
    <dgm:pt modelId="{CBE34D84-F341-4673-B82E-B6C9664A2C93}" type="pres">
      <dgm:prSet presAssocID="{359165A9-91C9-44A9-B37C-5D594F8C2576}" presName="node" presStyleLbl="node1" presStyleIdx="3" presStyleCnt="4">
        <dgm:presLayoutVars>
          <dgm:bulletEnabled val="1"/>
        </dgm:presLayoutVars>
      </dgm:prSet>
      <dgm:spPr/>
    </dgm:pt>
  </dgm:ptLst>
  <dgm:cxnLst>
    <dgm:cxn modelId="{F90D0028-1E76-4F52-9F92-7D2968DA7428}" type="presOf" srcId="{CB9598A9-3121-4441-952E-3AAD2B6902C5}" destId="{B834BE64-C907-43FD-B447-2F7A45071719}" srcOrd="1" destOrd="0" presId="urn:microsoft.com/office/officeart/2005/8/layout/process1"/>
    <dgm:cxn modelId="{B46AD161-2FB6-4D10-9209-66C976909C8D}" type="presOf" srcId="{42F594B8-3A2F-4F1D-9219-E25EC09C0843}" destId="{1E4B3205-13EE-4488-913B-45B09EFBD743}" srcOrd="1" destOrd="0" presId="urn:microsoft.com/office/officeart/2005/8/layout/process1"/>
    <dgm:cxn modelId="{11C7B170-3C64-439B-A0D6-47D317470642}" type="presOf" srcId="{2BCD9116-A7C2-4177-BA6E-2EE209CD815B}" destId="{83DE2CE6-136C-41BE-8345-11CD7F62F92D}" srcOrd="0" destOrd="0" presId="urn:microsoft.com/office/officeart/2005/8/layout/process1"/>
    <dgm:cxn modelId="{1CC6ED70-B1D5-423A-94E1-616BA9198301}" type="presOf" srcId="{359165A9-91C9-44A9-B37C-5D594F8C2576}" destId="{CBE34D84-F341-4673-B82E-B6C9664A2C93}" srcOrd="0" destOrd="0" presId="urn:microsoft.com/office/officeart/2005/8/layout/process1"/>
    <dgm:cxn modelId="{2D57EE92-5AA4-4D8B-8FA0-27AA94DD1C91}" srcId="{267211D2-5B89-449E-9CF9-061488AD920E}" destId="{359165A9-91C9-44A9-B37C-5D594F8C2576}" srcOrd="3" destOrd="0" parTransId="{A3986B45-6B09-4E0F-BB19-A26C2AAEDE63}" sibTransId="{0E2E7640-8243-4F4F-A5FC-92AB37A7A379}"/>
    <dgm:cxn modelId="{AD6CFB92-1914-41DE-8B24-437A0984FDA7}" type="presOf" srcId="{7FD94CEC-86C0-4592-B710-349BE042870C}" destId="{1B5FE1D5-6D4A-4C0E-8B1E-8568A6246F06}" srcOrd="0" destOrd="0" presId="urn:microsoft.com/office/officeart/2005/8/layout/process1"/>
    <dgm:cxn modelId="{88E0B8B1-C4C6-4666-A19C-160807602B2E}" type="presOf" srcId="{93F35153-3040-43F6-ADF6-AFF019A759AE}" destId="{3927C28A-6218-4356-8B36-FA6A2A748719}" srcOrd="0" destOrd="0" presId="urn:microsoft.com/office/officeart/2005/8/layout/process1"/>
    <dgm:cxn modelId="{4A9445BA-C76E-450E-93D9-9E3CE3990D33}" srcId="{267211D2-5B89-449E-9CF9-061488AD920E}" destId="{7FD94CEC-86C0-4592-B710-349BE042870C}" srcOrd="1" destOrd="0" parTransId="{34CC25FF-F572-48A4-8E0C-8CBEC2618DB5}" sibTransId="{1830CD10-CD36-49DA-9169-EEA7657E6E14}"/>
    <dgm:cxn modelId="{F958BCD2-6671-431A-A1FD-91F3EA01FAB3}" srcId="{267211D2-5B89-449E-9CF9-061488AD920E}" destId="{93F35153-3040-43F6-ADF6-AFF019A759AE}" srcOrd="0" destOrd="0" parTransId="{EAA5E414-EFC1-4391-88F0-745BE56BC2A7}" sibTransId="{CB9598A9-3121-4441-952E-3AAD2B6902C5}"/>
    <dgm:cxn modelId="{8DEFA1D5-8402-4803-AB08-4BD1B5A8C173}" type="presOf" srcId="{CB9598A9-3121-4441-952E-3AAD2B6902C5}" destId="{F172735C-DDB9-46CD-9FA7-0189731D0EA0}" srcOrd="0" destOrd="0" presId="urn:microsoft.com/office/officeart/2005/8/layout/process1"/>
    <dgm:cxn modelId="{B3D410E2-010A-424C-8823-6192426CC617}" srcId="{267211D2-5B89-449E-9CF9-061488AD920E}" destId="{2BCD9116-A7C2-4177-BA6E-2EE209CD815B}" srcOrd="2" destOrd="0" parTransId="{D8C4D61B-B15C-436F-8C2F-58607BE9C711}" sibTransId="{42F594B8-3A2F-4F1D-9219-E25EC09C0843}"/>
    <dgm:cxn modelId="{8125BFEA-91EE-4142-8B41-F88EB410F819}" type="presOf" srcId="{1830CD10-CD36-49DA-9169-EEA7657E6E14}" destId="{7D5D284B-07F0-4112-8C40-72976AFB3628}" srcOrd="0" destOrd="0" presId="urn:microsoft.com/office/officeart/2005/8/layout/process1"/>
    <dgm:cxn modelId="{652F5EEC-409C-4070-9765-E023E1C94393}" type="presOf" srcId="{1830CD10-CD36-49DA-9169-EEA7657E6E14}" destId="{E76769F1-1909-4400-B16A-ECE793283BD7}" srcOrd="1" destOrd="0" presId="urn:microsoft.com/office/officeart/2005/8/layout/process1"/>
    <dgm:cxn modelId="{FE7CD8FA-CB9E-45E2-AE16-C4875EC47563}" type="presOf" srcId="{42F594B8-3A2F-4F1D-9219-E25EC09C0843}" destId="{BE8D1179-FE73-4C6B-8CB3-37F4A5ECF0FA}" srcOrd="0" destOrd="0" presId="urn:microsoft.com/office/officeart/2005/8/layout/process1"/>
    <dgm:cxn modelId="{2923BFFC-748C-432F-B058-44A127313AA4}" type="presOf" srcId="{267211D2-5B89-449E-9CF9-061488AD920E}" destId="{EEBCF503-1EEA-400A-B4F2-24BBB2178F48}" srcOrd="0" destOrd="0" presId="urn:microsoft.com/office/officeart/2005/8/layout/process1"/>
    <dgm:cxn modelId="{C9A2233B-2F70-42C4-95ED-188A67282659}" type="presParOf" srcId="{EEBCF503-1EEA-400A-B4F2-24BBB2178F48}" destId="{3927C28A-6218-4356-8B36-FA6A2A748719}" srcOrd="0" destOrd="0" presId="urn:microsoft.com/office/officeart/2005/8/layout/process1"/>
    <dgm:cxn modelId="{80A362B8-C904-46EF-94C5-BCDD2CA1F7AE}" type="presParOf" srcId="{EEBCF503-1EEA-400A-B4F2-24BBB2178F48}" destId="{F172735C-DDB9-46CD-9FA7-0189731D0EA0}" srcOrd="1" destOrd="0" presId="urn:microsoft.com/office/officeart/2005/8/layout/process1"/>
    <dgm:cxn modelId="{C664EC2C-0507-46D6-BA6F-209E354BCB95}" type="presParOf" srcId="{F172735C-DDB9-46CD-9FA7-0189731D0EA0}" destId="{B834BE64-C907-43FD-B447-2F7A45071719}" srcOrd="0" destOrd="0" presId="urn:microsoft.com/office/officeart/2005/8/layout/process1"/>
    <dgm:cxn modelId="{F0C51B53-9143-4155-B0D9-72E8E0FB093E}" type="presParOf" srcId="{EEBCF503-1EEA-400A-B4F2-24BBB2178F48}" destId="{1B5FE1D5-6D4A-4C0E-8B1E-8568A6246F06}" srcOrd="2" destOrd="0" presId="urn:microsoft.com/office/officeart/2005/8/layout/process1"/>
    <dgm:cxn modelId="{F9E623F5-1BE4-442F-BF20-BDB218506F7B}" type="presParOf" srcId="{EEBCF503-1EEA-400A-B4F2-24BBB2178F48}" destId="{7D5D284B-07F0-4112-8C40-72976AFB3628}" srcOrd="3" destOrd="0" presId="urn:microsoft.com/office/officeart/2005/8/layout/process1"/>
    <dgm:cxn modelId="{29EA0AE1-20D7-4B88-859E-D19AF75E6369}" type="presParOf" srcId="{7D5D284B-07F0-4112-8C40-72976AFB3628}" destId="{E76769F1-1909-4400-B16A-ECE793283BD7}" srcOrd="0" destOrd="0" presId="urn:microsoft.com/office/officeart/2005/8/layout/process1"/>
    <dgm:cxn modelId="{7AC7213C-D77D-46EF-B3D2-0674C69DB5C8}" type="presParOf" srcId="{EEBCF503-1EEA-400A-B4F2-24BBB2178F48}" destId="{83DE2CE6-136C-41BE-8345-11CD7F62F92D}" srcOrd="4" destOrd="0" presId="urn:microsoft.com/office/officeart/2005/8/layout/process1"/>
    <dgm:cxn modelId="{D00FA4E7-99FB-4E4C-A73F-68C64E77816A}" type="presParOf" srcId="{EEBCF503-1EEA-400A-B4F2-24BBB2178F48}" destId="{BE8D1179-FE73-4C6B-8CB3-37F4A5ECF0FA}" srcOrd="5" destOrd="0" presId="urn:microsoft.com/office/officeart/2005/8/layout/process1"/>
    <dgm:cxn modelId="{7692894B-88B3-45DA-B679-ADD2F9383ED6}" type="presParOf" srcId="{BE8D1179-FE73-4C6B-8CB3-37F4A5ECF0FA}" destId="{1E4B3205-13EE-4488-913B-45B09EFBD743}" srcOrd="0" destOrd="0" presId="urn:microsoft.com/office/officeart/2005/8/layout/process1"/>
    <dgm:cxn modelId="{2B3B7866-0D1C-4CDF-87DF-25E3F2E299A0}" type="presParOf" srcId="{EEBCF503-1EEA-400A-B4F2-24BBB2178F48}" destId="{CBE34D84-F341-4673-B82E-B6C9664A2C9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DE9EAE-2AE8-46ED-A32B-B59759AB086C}" type="doc">
      <dgm:prSet loTypeId="urn:microsoft.com/office/officeart/2005/8/layout/vList2#2" loCatId="list" qsTypeId="urn:microsoft.com/office/officeart/2005/8/quickstyle/simple1#12" qsCatId="simple" csTypeId="urn:microsoft.com/office/officeart/2005/8/colors/accent1_2#8" csCatId="accent1" phldr="1"/>
      <dgm:spPr/>
      <dgm:t>
        <a:bodyPr/>
        <a:lstStyle/>
        <a:p>
          <a:endParaRPr lang="zh-CN" altLang="en-US"/>
        </a:p>
      </dgm:t>
    </dgm:pt>
    <dgm:pt modelId="{14394650-042A-46C7-8007-7920C6E1A9C6}">
      <dgm:prSet/>
      <dgm:spPr>
        <a:solidFill>
          <a:schemeClr val="bg1"/>
        </a:solidFill>
      </dgm:spPr>
      <dgm:t>
        <a:bodyPr/>
        <a:lstStyle/>
        <a:p>
          <a:r>
            <a:rPr lang="zh-CN" dirty="0">
              <a:solidFill>
                <a:srgbClr val="EA5514"/>
              </a:solidFill>
            </a:rPr>
            <a:t>孩子的倾向是我们挑选书籍的依据。</a:t>
          </a:r>
        </a:p>
      </dgm:t>
    </dgm:pt>
    <dgm:pt modelId="{00758EFB-7620-4EC2-A779-1E2E45003517}" type="parTrans" cxnId="{EE5A10E1-0366-446B-A8CB-2B9BB19AAA5C}">
      <dgm:prSet/>
      <dgm:spPr/>
      <dgm:t>
        <a:bodyPr/>
        <a:lstStyle/>
        <a:p>
          <a:endParaRPr lang="zh-CN" altLang="en-US"/>
        </a:p>
      </dgm:t>
    </dgm:pt>
    <dgm:pt modelId="{CCA3E178-B821-43DC-8262-B7B0EA3424A8}" type="sibTrans" cxnId="{EE5A10E1-0366-446B-A8CB-2B9BB19AAA5C}">
      <dgm:prSet/>
      <dgm:spPr/>
      <dgm:t>
        <a:bodyPr/>
        <a:lstStyle/>
        <a:p>
          <a:endParaRPr lang="zh-CN" altLang="en-US"/>
        </a:p>
      </dgm:t>
    </dgm:pt>
    <dgm:pt modelId="{CFB8D9B8-0116-41AE-84BD-48EAD1F321F0}">
      <dgm:prSet/>
      <dgm:spPr/>
      <dgm:t>
        <a:bodyPr/>
        <a:lstStyle/>
        <a:p>
          <a:pPr algn="r">
            <a:buNone/>
          </a:pPr>
          <a:r>
            <a:rPr lang="en-US" dirty="0">
              <a:solidFill>
                <a:schemeClr val="bg1"/>
              </a:solidFill>
            </a:rPr>
            <a:t>——</a:t>
          </a:r>
          <a:r>
            <a:rPr lang="zh-CN" dirty="0">
              <a:solidFill>
                <a:schemeClr val="bg1"/>
              </a:solidFill>
            </a:rPr>
            <a:t>强扭的瓜不甜</a:t>
          </a:r>
        </a:p>
      </dgm:t>
    </dgm:pt>
    <dgm:pt modelId="{F38E8C9B-3BB5-48FB-B84A-9716CFCE838E}" type="parTrans" cxnId="{7745904E-105B-451D-BC1E-A4ED5CEF9DA7}">
      <dgm:prSet/>
      <dgm:spPr/>
      <dgm:t>
        <a:bodyPr/>
        <a:lstStyle/>
        <a:p>
          <a:endParaRPr lang="zh-CN" altLang="en-US"/>
        </a:p>
      </dgm:t>
    </dgm:pt>
    <dgm:pt modelId="{5F0958E3-DACB-49E6-9C7C-F51E22BE5155}" type="sibTrans" cxnId="{7745904E-105B-451D-BC1E-A4ED5CEF9DA7}">
      <dgm:prSet/>
      <dgm:spPr/>
      <dgm:t>
        <a:bodyPr/>
        <a:lstStyle/>
        <a:p>
          <a:endParaRPr lang="zh-CN" altLang="en-US"/>
        </a:p>
      </dgm:t>
    </dgm:pt>
    <dgm:pt modelId="{CF515233-4D90-410F-86D0-DA49AA96635C}">
      <dgm:prSet/>
      <dgm:spPr>
        <a:solidFill>
          <a:schemeClr val="bg1"/>
        </a:solidFill>
      </dgm:spPr>
      <dgm:t>
        <a:bodyPr/>
        <a:lstStyle/>
        <a:p>
          <a:r>
            <a:rPr lang="zh-CN">
              <a:solidFill>
                <a:srgbClr val="EA5514"/>
              </a:solidFill>
            </a:rPr>
            <a:t>尊重孩子的选择。</a:t>
          </a:r>
        </a:p>
      </dgm:t>
    </dgm:pt>
    <dgm:pt modelId="{7B7A3E20-7625-4BD0-80C2-27F521D02141}" type="parTrans" cxnId="{C1FD7DD2-C240-4518-914C-8BA23FA2C676}">
      <dgm:prSet/>
      <dgm:spPr/>
      <dgm:t>
        <a:bodyPr/>
        <a:lstStyle/>
        <a:p>
          <a:endParaRPr lang="zh-CN" altLang="en-US"/>
        </a:p>
      </dgm:t>
    </dgm:pt>
    <dgm:pt modelId="{607F559E-20D7-4C0F-8970-B0F93804B4B6}" type="sibTrans" cxnId="{C1FD7DD2-C240-4518-914C-8BA23FA2C676}">
      <dgm:prSet/>
      <dgm:spPr/>
      <dgm:t>
        <a:bodyPr/>
        <a:lstStyle/>
        <a:p>
          <a:endParaRPr lang="zh-CN" altLang="en-US"/>
        </a:p>
      </dgm:t>
    </dgm:pt>
    <dgm:pt modelId="{8A2CB6CC-E7F8-4D73-88EA-E81A2A12743E}">
      <dgm:prSet/>
      <dgm:spPr/>
      <dgm:t>
        <a:bodyPr/>
        <a:lstStyle/>
        <a:p>
          <a:pPr algn="r">
            <a:buNone/>
          </a:pPr>
          <a:r>
            <a:rPr lang="en-US" dirty="0">
              <a:solidFill>
                <a:schemeClr val="bg1"/>
              </a:solidFill>
            </a:rPr>
            <a:t>——</a:t>
          </a:r>
          <a:r>
            <a:rPr lang="zh-CN" dirty="0">
              <a:solidFill>
                <a:schemeClr val="bg1"/>
              </a:solidFill>
            </a:rPr>
            <a:t>适合我的，才是最好的。</a:t>
          </a:r>
        </a:p>
      </dgm:t>
    </dgm:pt>
    <dgm:pt modelId="{5D4F3752-6527-4FAE-AC58-7B36292D70FB}" type="parTrans" cxnId="{7DCC4238-4A08-4E73-873A-AAE12CD15351}">
      <dgm:prSet/>
      <dgm:spPr/>
      <dgm:t>
        <a:bodyPr/>
        <a:lstStyle/>
        <a:p>
          <a:endParaRPr lang="zh-CN" altLang="en-US"/>
        </a:p>
      </dgm:t>
    </dgm:pt>
    <dgm:pt modelId="{EFD71975-D4F4-4F36-84A4-0FC0AE3483EF}" type="sibTrans" cxnId="{7DCC4238-4A08-4E73-873A-AAE12CD15351}">
      <dgm:prSet/>
      <dgm:spPr/>
      <dgm:t>
        <a:bodyPr/>
        <a:lstStyle/>
        <a:p>
          <a:endParaRPr lang="zh-CN" altLang="en-US"/>
        </a:p>
      </dgm:t>
    </dgm:pt>
    <dgm:pt modelId="{C9BE7BBF-E113-4EFB-A5CE-0F435980BFAD}">
      <dgm:prSet/>
      <dgm:spPr/>
      <dgm:t>
        <a:bodyPr/>
        <a:lstStyle/>
        <a:p>
          <a:pPr algn="r">
            <a:buNone/>
          </a:pPr>
          <a:r>
            <a:rPr lang="en-US" dirty="0">
              <a:solidFill>
                <a:schemeClr val="bg1"/>
              </a:solidFill>
            </a:rPr>
            <a:t>——</a:t>
          </a:r>
          <a:r>
            <a:rPr lang="zh-CN" dirty="0">
              <a:solidFill>
                <a:schemeClr val="bg1"/>
              </a:solidFill>
            </a:rPr>
            <a:t>每个孩子都有一本属于他自己的书。</a:t>
          </a:r>
        </a:p>
      </dgm:t>
    </dgm:pt>
    <dgm:pt modelId="{173BB11B-5187-4C46-BAA2-CA915E874B18}" type="parTrans" cxnId="{DE0C7E80-A0F5-416C-B0C7-47F8AC3B007A}">
      <dgm:prSet/>
      <dgm:spPr/>
      <dgm:t>
        <a:bodyPr/>
        <a:lstStyle/>
        <a:p>
          <a:endParaRPr lang="zh-CN" altLang="en-US"/>
        </a:p>
      </dgm:t>
    </dgm:pt>
    <dgm:pt modelId="{4942ACA9-2397-4AF0-9CDE-0F380E0C9838}" type="sibTrans" cxnId="{DE0C7E80-A0F5-416C-B0C7-47F8AC3B007A}">
      <dgm:prSet/>
      <dgm:spPr/>
      <dgm:t>
        <a:bodyPr/>
        <a:lstStyle/>
        <a:p>
          <a:endParaRPr lang="zh-CN" altLang="en-US"/>
        </a:p>
      </dgm:t>
    </dgm:pt>
    <dgm:pt modelId="{4A1D6A84-1610-4D8F-A9EF-BBF508A46D90}">
      <dgm:prSet/>
      <dgm:spPr>
        <a:solidFill>
          <a:schemeClr val="bg1"/>
        </a:solidFill>
      </dgm:spPr>
      <dgm:t>
        <a:bodyPr/>
        <a:lstStyle/>
        <a:p>
          <a:r>
            <a:rPr lang="zh-CN" dirty="0">
              <a:solidFill>
                <a:srgbClr val="EA5514"/>
              </a:solidFill>
            </a:rPr>
            <a:t>家长应该最了解自己的孩子。</a:t>
          </a:r>
        </a:p>
      </dgm:t>
    </dgm:pt>
    <dgm:pt modelId="{97C293CE-B3F9-478C-980C-8C0F198A2435}" type="parTrans" cxnId="{4EAA258A-4694-4FE8-AA67-FE033BF633EA}">
      <dgm:prSet/>
      <dgm:spPr/>
      <dgm:t>
        <a:bodyPr/>
        <a:lstStyle/>
        <a:p>
          <a:endParaRPr lang="zh-CN" altLang="en-US"/>
        </a:p>
      </dgm:t>
    </dgm:pt>
    <dgm:pt modelId="{E3F37383-9721-4632-AAB2-9CC18D0D3BAC}" type="sibTrans" cxnId="{4EAA258A-4694-4FE8-AA67-FE033BF633EA}">
      <dgm:prSet/>
      <dgm:spPr/>
      <dgm:t>
        <a:bodyPr/>
        <a:lstStyle/>
        <a:p>
          <a:endParaRPr lang="zh-CN" altLang="en-US"/>
        </a:p>
      </dgm:t>
    </dgm:pt>
    <dgm:pt modelId="{EE413FC4-11F2-4A5A-B1B8-D2782B00DA1C}">
      <dgm:prSet/>
      <dgm:spPr/>
      <dgm:t>
        <a:bodyPr/>
        <a:lstStyle/>
        <a:p>
          <a:pPr algn="r">
            <a:buNone/>
          </a:pPr>
          <a:r>
            <a:rPr lang="en-US" dirty="0">
              <a:solidFill>
                <a:schemeClr val="bg1"/>
              </a:solidFill>
            </a:rPr>
            <a:t>——</a:t>
          </a:r>
          <a:r>
            <a:rPr lang="zh-CN" dirty="0">
              <a:solidFill>
                <a:schemeClr val="bg1"/>
              </a:solidFill>
            </a:rPr>
            <a:t>爱心</a:t>
          </a:r>
          <a:r>
            <a:rPr lang="en-US" dirty="0">
              <a:solidFill>
                <a:schemeClr val="bg1"/>
              </a:solidFill>
            </a:rPr>
            <a:t>+</a:t>
          </a:r>
          <a:r>
            <a:rPr lang="zh-CN" dirty="0">
              <a:solidFill>
                <a:schemeClr val="bg1"/>
              </a:solidFill>
            </a:rPr>
            <a:t>耐心</a:t>
          </a:r>
          <a:r>
            <a:rPr lang="en-US" dirty="0">
              <a:solidFill>
                <a:schemeClr val="bg1"/>
              </a:solidFill>
            </a:rPr>
            <a:t>+</a:t>
          </a:r>
          <a:r>
            <a:rPr lang="zh-CN" dirty="0">
              <a:solidFill>
                <a:schemeClr val="bg1"/>
              </a:solidFill>
            </a:rPr>
            <a:t>用心</a:t>
          </a:r>
        </a:p>
      </dgm:t>
    </dgm:pt>
    <dgm:pt modelId="{8CFA714F-0449-4B45-A313-E163664E1906}" type="parTrans" cxnId="{8C86017D-15B4-4CBA-997D-DAA77F2837B7}">
      <dgm:prSet/>
      <dgm:spPr/>
      <dgm:t>
        <a:bodyPr/>
        <a:lstStyle/>
        <a:p>
          <a:endParaRPr lang="zh-CN" altLang="en-US"/>
        </a:p>
      </dgm:t>
    </dgm:pt>
    <dgm:pt modelId="{C2BA4AFA-9C2D-4B2F-89FA-6876F33F0202}" type="sibTrans" cxnId="{8C86017D-15B4-4CBA-997D-DAA77F2837B7}">
      <dgm:prSet/>
      <dgm:spPr/>
      <dgm:t>
        <a:bodyPr/>
        <a:lstStyle/>
        <a:p>
          <a:endParaRPr lang="zh-CN" altLang="en-US"/>
        </a:p>
      </dgm:t>
    </dgm:pt>
    <dgm:pt modelId="{2C526184-0669-4CAD-B66D-E24EFF237E8B}" type="pres">
      <dgm:prSet presAssocID="{F8DE9EAE-2AE8-46ED-A32B-B59759AB086C}" presName="linear" presStyleCnt="0">
        <dgm:presLayoutVars>
          <dgm:animLvl val="lvl"/>
          <dgm:resizeHandles val="exact"/>
        </dgm:presLayoutVars>
      </dgm:prSet>
      <dgm:spPr/>
    </dgm:pt>
    <dgm:pt modelId="{F4819AF5-97AC-454F-860A-16E3299A7738}" type="pres">
      <dgm:prSet presAssocID="{14394650-042A-46C7-8007-7920C6E1A9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1CE3AF-C849-42BB-94D4-81668B6D1D3D}" type="pres">
      <dgm:prSet presAssocID="{14394650-042A-46C7-8007-7920C6E1A9C6}" presName="childText" presStyleLbl="revTx" presStyleIdx="0" presStyleCnt="3">
        <dgm:presLayoutVars>
          <dgm:bulletEnabled val="1"/>
        </dgm:presLayoutVars>
      </dgm:prSet>
      <dgm:spPr/>
    </dgm:pt>
    <dgm:pt modelId="{6A9AC92F-0547-4193-9862-7DC54969AA6D}" type="pres">
      <dgm:prSet presAssocID="{CF515233-4D90-410F-86D0-DA49AA9663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A6E3C7-6FC1-4103-9424-8DDA4AE1A5CE}" type="pres">
      <dgm:prSet presAssocID="{CF515233-4D90-410F-86D0-DA49AA96635C}" presName="childText" presStyleLbl="revTx" presStyleIdx="1" presStyleCnt="3">
        <dgm:presLayoutVars>
          <dgm:bulletEnabled val="1"/>
        </dgm:presLayoutVars>
      </dgm:prSet>
      <dgm:spPr/>
    </dgm:pt>
    <dgm:pt modelId="{0D049735-E0F9-4368-A41C-ED299B8C7DC4}" type="pres">
      <dgm:prSet presAssocID="{4A1D6A84-1610-4D8F-A9EF-BBF508A46D9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153725-E4D7-4FC8-B8DB-751C38E1BE47}" type="pres">
      <dgm:prSet presAssocID="{4A1D6A84-1610-4D8F-A9EF-BBF508A46D9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2BBDC0A-4856-449A-8B1A-B7A9805D0361}" type="presOf" srcId="{8A2CB6CC-E7F8-4D73-88EA-E81A2A12743E}" destId="{44A6E3C7-6FC1-4103-9424-8DDA4AE1A5CE}" srcOrd="0" destOrd="0" presId="urn:microsoft.com/office/officeart/2005/8/layout/vList2#2"/>
    <dgm:cxn modelId="{7DCC4238-4A08-4E73-873A-AAE12CD15351}" srcId="{CF515233-4D90-410F-86D0-DA49AA96635C}" destId="{8A2CB6CC-E7F8-4D73-88EA-E81A2A12743E}" srcOrd="0" destOrd="0" parTransId="{5D4F3752-6527-4FAE-AC58-7B36292D70FB}" sibTransId="{EFD71975-D4F4-4F36-84A4-0FC0AE3483EF}"/>
    <dgm:cxn modelId="{9ECF5C44-B2C6-446C-94A2-58CEAAEC24FD}" type="presOf" srcId="{F8DE9EAE-2AE8-46ED-A32B-B59759AB086C}" destId="{2C526184-0669-4CAD-B66D-E24EFF237E8B}" srcOrd="0" destOrd="0" presId="urn:microsoft.com/office/officeart/2005/8/layout/vList2#2"/>
    <dgm:cxn modelId="{65548067-BF9D-4943-A7CE-2FEF15B8E07E}" type="presOf" srcId="{EE413FC4-11F2-4A5A-B1B8-D2782B00DA1C}" destId="{E9153725-E4D7-4FC8-B8DB-751C38E1BE47}" srcOrd="0" destOrd="0" presId="urn:microsoft.com/office/officeart/2005/8/layout/vList2#2"/>
    <dgm:cxn modelId="{7745904E-105B-451D-BC1E-A4ED5CEF9DA7}" srcId="{14394650-042A-46C7-8007-7920C6E1A9C6}" destId="{CFB8D9B8-0116-41AE-84BD-48EAD1F321F0}" srcOrd="0" destOrd="0" parTransId="{F38E8C9B-3BB5-48FB-B84A-9716CFCE838E}" sibTransId="{5F0958E3-DACB-49E6-9C7C-F51E22BE5155}"/>
    <dgm:cxn modelId="{C73A3451-E2CF-4369-AA1C-52FA2F5F904C}" type="presOf" srcId="{C9BE7BBF-E113-4EFB-A5CE-0F435980BFAD}" destId="{44A6E3C7-6FC1-4103-9424-8DDA4AE1A5CE}" srcOrd="0" destOrd="1" presId="urn:microsoft.com/office/officeart/2005/8/layout/vList2#2"/>
    <dgm:cxn modelId="{01CAEB5A-3EDD-4A42-B9F3-7833EE26CDB7}" type="presOf" srcId="{14394650-042A-46C7-8007-7920C6E1A9C6}" destId="{F4819AF5-97AC-454F-860A-16E3299A7738}" srcOrd="0" destOrd="0" presId="urn:microsoft.com/office/officeart/2005/8/layout/vList2#2"/>
    <dgm:cxn modelId="{8C86017D-15B4-4CBA-997D-DAA77F2837B7}" srcId="{4A1D6A84-1610-4D8F-A9EF-BBF508A46D90}" destId="{EE413FC4-11F2-4A5A-B1B8-D2782B00DA1C}" srcOrd="0" destOrd="0" parTransId="{8CFA714F-0449-4B45-A313-E163664E1906}" sibTransId="{C2BA4AFA-9C2D-4B2F-89FA-6876F33F0202}"/>
    <dgm:cxn modelId="{DE0C7E80-A0F5-416C-B0C7-47F8AC3B007A}" srcId="{CF515233-4D90-410F-86D0-DA49AA96635C}" destId="{C9BE7BBF-E113-4EFB-A5CE-0F435980BFAD}" srcOrd="1" destOrd="0" parTransId="{173BB11B-5187-4C46-BAA2-CA915E874B18}" sibTransId="{4942ACA9-2397-4AF0-9CDE-0F380E0C9838}"/>
    <dgm:cxn modelId="{4EAA258A-4694-4FE8-AA67-FE033BF633EA}" srcId="{F8DE9EAE-2AE8-46ED-A32B-B59759AB086C}" destId="{4A1D6A84-1610-4D8F-A9EF-BBF508A46D90}" srcOrd="2" destOrd="0" parTransId="{97C293CE-B3F9-478C-980C-8C0F198A2435}" sibTransId="{E3F37383-9721-4632-AAB2-9CC18D0D3BAC}"/>
    <dgm:cxn modelId="{096BBBB7-6758-4B49-B2D4-ED18390DC414}" type="presOf" srcId="{CF515233-4D90-410F-86D0-DA49AA96635C}" destId="{6A9AC92F-0547-4193-9862-7DC54969AA6D}" srcOrd="0" destOrd="0" presId="urn:microsoft.com/office/officeart/2005/8/layout/vList2#2"/>
    <dgm:cxn modelId="{62F34EC8-B814-4E31-93FD-9DC7FCA62BF8}" type="presOf" srcId="{4A1D6A84-1610-4D8F-A9EF-BBF508A46D90}" destId="{0D049735-E0F9-4368-A41C-ED299B8C7DC4}" srcOrd="0" destOrd="0" presId="urn:microsoft.com/office/officeart/2005/8/layout/vList2#2"/>
    <dgm:cxn modelId="{C1FD7DD2-C240-4518-914C-8BA23FA2C676}" srcId="{F8DE9EAE-2AE8-46ED-A32B-B59759AB086C}" destId="{CF515233-4D90-410F-86D0-DA49AA96635C}" srcOrd="1" destOrd="0" parTransId="{7B7A3E20-7625-4BD0-80C2-27F521D02141}" sibTransId="{607F559E-20D7-4C0F-8970-B0F93804B4B6}"/>
    <dgm:cxn modelId="{EE5A10E1-0366-446B-A8CB-2B9BB19AAA5C}" srcId="{F8DE9EAE-2AE8-46ED-A32B-B59759AB086C}" destId="{14394650-042A-46C7-8007-7920C6E1A9C6}" srcOrd="0" destOrd="0" parTransId="{00758EFB-7620-4EC2-A779-1E2E45003517}" sibTransId="{CCA3E178-B821-43DC-8262-B7B0EA3424A8}"/>
    <dgm:cxn modelId="{E414C1F6-466B-4898-A431-638A952689A7}" type="presOf" srcId="{CFB8D9B8-0116-41AE-84BD-48EAD1F321F0}" destId="{A01CE3AF-C849-42BB-94D4-81668B6D1D3D}" srcOrd="0" destOrd="0" presId="urn:microsoft.com/office/officeart/2005/8/layout/vList2#2"/>
    <dgm:cxn modelId="{F112626E-6C6A-420F-A1D4-E6751E215FE9}" type="presParOf" srcId="{2C526184-0669-4CAD-B66D-E24EFF237E8B}" destId="{F4819AF5-97AC-454F-860A-16E3299A7738}" srcOrd="0" destOrd="0" presId="urn:microsoft.com/office/officeart/2005/8/layout/vList2#2"/>
    <dgm:cxn modelId="{0D6F95D5-625E-44B7-BD54-3C1F9E65D4E3}" type="presParOf" srcId="{2C526184-0669-4CAD-B66D-E24EFF237E8B}" destId="{A01CE3AF-C849-42BB-94D4-81668B6D1D3D}" srcOrd="1" destOrd="0" presId="urn:microsoft.com/office/officeart/2005/8/layout/vList2#2"/>
    <dgm:cxn modelId="{8D29F6F2-DE9E-4C2D-863B-364D6AA462D8}" type="presParOf" srcId="{2C526184-0669-4CAD-B66D-E24EFF237E8B}" destId="{6A9AC92F-0547-4193-9862-7DC54969AA6D}" srcOrd="2" destOrd="0" presId="urn:microsoft.com/office/officeart/2005/8/layout/vList2#2"/>
    <dgm:cxn modelId="{CA400EB8-B829-47E6-94A5-31B53910050B}" type="presParOf" srcId="{2C526184-0669-4CAD-B66D-E24EFF237E8B}" destId="{44A6E3C7-6FC1-4103-9424-8DDA4AE1A5CE}" srcOrd="3" destOrd="0" presId="urn:microsoft.com/office/officeart/2005/8/layout/vList2#2"/>
    <dgm:cxn modelId="{AB60BC09-09EF-458D-A20D-1403E1EE4100}" type="presParOf" srcId="{2C526184-0669-4CAD-B66D-E24EFF237E8B}" destId="{0D049735-E0F9-4368-A41C-ED299B8C7DC4}" srcOrd="4" destOrd="0" presId="urn:microsoft.com/office/officeart/2005/8/layout/vList2#2"/>
    <dgm:cxn modelId="{74894435-AF9E-44EC-83C0-CD5814FC7B4C}" type="presParOf" srcId="{2C526184-0669-4CAD-B66D-E24EFF237E8B}" destId="{E9153725-E4D7-4FC8-B8DB-751C38E1BE47}" srcOrd="5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7FD167-94C2-4780-BB3C-CDAB39999A3E}" type="doc">
      <dgm:prSet loTypeId="urn:microsoft.com/office/officeart/2005/8/layout/process5#1" loCatId="process" qsTypeId="urn:microsoft.com/office/officeart/2005/8/quickstyle/simple1#13" qsCatId="simple" csTypeId="urn:microsoft.com/office/officeart/2005/8/colors/accent1_2#9" csCatId="accent1" phldr="1"/>
      <dgm:spPr/>
      <dgm:t>
        <a:bodyPr/>
        <a:lstStyle/>
        <a:p>
          <a:endParaRPr lang="zh-CN" altLang="en-US"/>
        </a:p>
      </dgm:t>
    </dgm:pt>
    <dgm:pt modelId="{10B6BA08-0A8A-4F86-91C7-73AA869BA256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rgbClr val="EA5514"/>
              </a:solidFill>
            </a:rPr>
            <a:t>(1)</a:t>
          </a:r>
          <a:r>
            <a:rPr lang="zh-CN" dirty="0">
              <a:solidFill>
                <a:srgbClr val="EA5514"/>
              </a:solidFill>
            </a:rPr>
            <a:t>书本最好放在孩子随手可得的地方。</a:t>
          </a:r>
        </a:p>
      </dgm:t>
    </dgm:pt>
    <dgm:pt modelId="{E969BE2E-7AFA-425E-9B01-EE9200DC2C0A}" type="parTrans" cxnId="{91B656C5-8792-495E-86AF-E44410A51ECC}">
      <dgm:prSet/>
      <dgm:spPr/>
      <dgm:t>
        <a:bodyPr/>
        <a:lstStyle/>
        <a:p>
          <a:endParaRPr lang="zh-CN" altLang="en-US"/>
        </a:p>
      </dgm:t>
    </dgm:pt>
    <dgm:pt modelId="{63B8D23B-FC96-4E35-AFBC-2E57EC120BC3}" type="sibTrans" cxnId="{91B656C5-8792-495E-86AF-E44410A51ECC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C1EAEC37-7AD5-4753-ADD4-A79B648ACB1E}">
      <dgm:prSet/>
      <dgm:spPr>
        <a:solidFill>
          <a:schemeClr val="bg1"/>
        </a:solidFill>
      </dgm:spPr>
      <dgm:t>
        <a:bodyPr/>
        <a:lstStyle/>
        <a:p>
          <a:r>
            <a:rPr lang="en-US">
              <a:solidFill>
                <a:srgbClr val="EA5514"/>
              </a:solidFill>
            </a:rPr>
            <a:t>(2)</a:t>
          </a:r>
          <a:r>
            <a:rPr lang="zh-CN">
              <a:solidFill>
                <a:srgbClr val="EA5514"/>
              </a:solidFill>
            </a:rPr>
            <a:t>书本应配合身高，放在书架的中下层。</a:t>
          </a:r>
        </a:p>
      </dgm:t>
    </dgm:pt>
    <dgm:pt modelId="{BFF733F5-C59F-41AC-88D0-F0A5D8003CDA}" type="parTrans" cxnId="{F12034B3-E038-4B5D-8B94-E5EC659365DF}">
      <dgm:prSet/>
      <dgm:spPr/>
      <dgm:t>
        <a:bodyPr/>
        <a:lstStyle/>
        <a:p>
          <a:endParaRPr lang="zh-CN" altLang="en-US"/>
        </a:p>
      </dgm:t>
    </dgm:pt>
    <dgm:pt modelId="{F26A7D92-B83B-4F5C-990B-FCCFE7B6845E}" type="sibTrans" cxnId="{F12034B3-E038-4B5D-8B94-E5EC659365DF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E0C64FCF-D644-4DEC-90AA-658A5226E02D}">
      <dgm:prSet/>
      <dgm:spPr>
        <a:solidFill>
          <a:schemeClr val="bg1"/>
        </a:solidFill>
      </dgm:spPr>
      <dgm:t>
        <a:bodyPr/>
        <a:lstStyle/>
        <a:p>
          <a:r>
            <a:rPr lang="en-US">
              <a:solidFill>
                <a:srgbClr val="EA5514"/>
              </a:solidFill>
            </a:rPr>
            <a:t>(3)</a:t>
          </a:r>
          <a:r>
            <a:rPr lang="zh-CN">
              <a:solidFill>
                <a:srgbClr val="EA5514"/>
              </a:solidFill>
            </a:rPr>
            <a:t>书架、书桌、沙发旁、床头柜都是放书好地方。</a:t>
          </a:r>
        </a:p>
      </dgm:t>
    </dgm:pt>
    <dgm:pt modelId="{B93D5A78-0503-4E06-8AEA-11270A3E11C5}" type="parTrans" cxnId="{61CBEA2A-C6AF-4D9F-AF6C-8FBF5BA6AABA}">
      <dgm:prSet/>
      <dgm:spPr/>
      <dgm:t>
        <a:bodyPr/>
        <a:lstStyle/>
        <a:p>
          <a:endParaRPr lang="zh-CN" altLang="en-US"/>
        </a:p>
      </dgm:t>
    </dgm:pt>
    <dgm:pt modelId="{F41A0307-B5B7-475A-8EE7-78E8346D7D02}" type="sibTrans" cxnId="{61CBEA2A-C6AF-4D9F-AF6C-8FBF5BA6AABA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DB310294-0E10-4B16-B90B-41E9AE655388}">
      <dgm:prSet/>
      <dgm:spPr>
        <a:solidFill>
          <a:schemeClr val="bg1"/>
        </a:solidFill>
      </dgm:spPr>
      <dgm:t>
        <a:bodyPr/>
        <a:lstStyle/>
        <a:p>
          <a:r>
            <a:rPr lang="en-US">
              <a:solidFill>
                <a:srgbClr val="EA5514"/>
              </a:solidFill>
            </a:rPr>
            <a:t>(4)</a:t>
          </a:r>
          <a:r>
            <a:rPr lang="zh-CN">
              <a:solidFill>
                <a:srgbClr val="EA5514"/>
              </a:solidFill>
            </a:rPr>
            <a:t>有书的地方一定要光线充足。 </a:t>
          </a:r>
        </a:p>
      </dgm:t>
    </dgm:pt>
    <dgm:pt modelId="{3AEDE462-5033-4012-9350-46F08025E680}" type="parTrans" cxnId="{4DCC5B5E-BFF0-4BCF-87EB-ABEE8F3D2D97}">
      <dgm:prSet/>
      <dgm:spPr/>
      <dgm:t>
        <a:bodyPr/>
        <a:lstStyle/>
        <a:p>
          <a:endParaRPr lang="zh-CN" altLang="en-US"/>
        </a:p>
      </dgm:t>
    </dgm:pt>
    <dgm:pt modelId="{6A3A1017-1BB2-4873-A3E6-1F90A5411993}" type="sibTrans" cxnId="{4DCC5B5E-BFF0-4BCF-87EB-ABEE8F3D2D97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E76992EB-7B27-4A0E-86F6-E00978269579}">
      <dgm:prSet/>
      <dgm:spPr>
        <a:solidFill>
          <a:schemeClr val="bg1"/>
        </a:solidFill>
      </dgm:spPr>
      <dgm:t>
        <a:bodyPr/>
        <a:lstStyle/>
        <a:p>
          <a:r>
            <a:rPr lang="en-US">
              <a:solidFill>
                <a:srgbClr val="EA5514"/>
              </a:solidFill>
            </a:rPr>
            <a:t>(5)</a:t>
          </a:r>
          <a:r>
            <a:rPr lang="zh-CN">
              <a:solidFill>
                <a:srgbClr val="EA5514"/>
              </a:solidFill>
            </a:rPr>
            <a:t>玩具、小饰品和图书放在一起，以吸引注意。</a:t>
          </a:r>
        </a:p>
      </dgm:t>
    </dgm:pt>
    <dgm:pt modelId="{AC47D3F5-C7E3-458B-B9F7-5D308802C7D6}" type="parTrans" cxnId="{830E5BA4-A867-4519-84FA-DCBE6E682FF6}">
      <dgm:prSet/>
      <dgm:spPr/>
      <dgm:t>
        <a:bodyPr/>
        <a:lstStyle/>
        <a:p>
          <a:endParaRPr lang="zh-CN" altLang="en-US"/>
        </a:p>
      </dgm:t>
    </dgm:pt>
    <dgm:pt modelId="{072FCF7C-FF5F-4B5F-AD41-CAD7FD459278}" type="sibTrans" cxnId="{830E5BA4-A867-4519-84FA-DCBE6E682FF6}">
      <dgm:prSet/>
      <dgm:spPr>
        <a:solidFill>
          <a:srgbClr val="FFEE75"/>
        </a:solidFill>
      </dgm:spPr>
      <dgm:t>
        <a:bodyPr/>
        <a:lstStyle/>
        <a:p>
          <a:endParaRPr lang="zh-CN" altLang="en-US"/>
        </a:p>
      </dgm:t>
    </dgm:pt>
    <dgm:pt modelId="{02198306-9EA4-498B-AA92-2313CEBFCD83}">
      <dgm:prSet/>
      <dgm:spPr>
        <a:solidFill>
          <a:schemeClr val="bg1"/>
        </a:solidFill>
      </dgm:spPr>
      <dgm:t>
        <a:bodyPr/>
        <a:lstStyle/>
        <a:p>
          <a:r>
            <a:rPr lang="en-US">
              <a:solidFill>
                <a:srgbClr val="EA5514"/>
              </a:solidFill>
            </a:rPr>
            <a:t>(6)</a:t>
          </a:r>
          <a:r>
            <a:rPr lang="zh-CN">
              <a:solidFill>
                <a:srgbClr val="EA5514"/>
              </a:solidFill>
            </a:rPr>
            <a:t>高度合宜的书桌及舒适的坐椅很必要。 </a:t>
          </a:r>
        </a:p>
      </dgm:t>
    </dgm:pt>
    <dgm:pt modelId="{245DE9BA-A545-4192-8C05-26BD15DCFE48}" type="parTrans" cxnId="{2993A2D3-4B8E-4572-93FB-6146666EA045}">
      <dgm:prSet/>
      <dgm:spPr/>
      <dgm:t>
        <a:bodyPr/>
        <a:lstStyle/>
        <a:p>
          <a:endParaRPr lang="zh-CN" altLang="en-US"/>
        </a:p>
      </dgm:t>
    </dgm:pt>
    <dgm:pt modelId="{5286540B-AD9C-411D-93F5-05F32052FFA4}" type="sibTrans" cxnId="{2993A2D3-4B8E-4572-93FB-6146666EA045}">
      <dgm:prSet/>
      <dgm:spPr/>
      <dgm:t>
        <a:bodyPr/>
        <a:lstStyle/>
        <a:p>
          <a:endParaRPr lang="zh-CN" altLang="en-US"/>
        </a:p>
      </dgm:t>
    </dgm:pt>
    <dgm:pt modelId="{308AA016-A68E-499F-AB59-C64751D5774A}" type="pres">
      <dgm:prSet presAssocID="{BB7FD167-94C2-4780-BB3C-CDAB39999A3E}" presName="diagram" presStyleCnt="0">
        <dgm:presLayoutVars>
          <dgm:dir/>
          <dgm:resizeHandles val="exact"/>
        </dgm:presLayoutVars>
      </dgm:prSet>
      <dgm:spPr/>
    </dgm:pt>
    <dgm:pt modelId="{BCD0F11D-429B-4EF3-A742-DCF0DE2ECEEE}" type="pres">
      <dgm:prSet presAssocID="{10B6BA08-0A8A-4F86-91C7-73AA869BA256}" presName="node" presStyleLbl="node1" presStyleIdx="0" presStyleCnt="6">
        <dgm:presLayoutVars>
          <dgm:bulletEnabled val="1"/>
        </dgm:presLayoutVars>
      </dgm:prSet>
      <dgm:spPr/>
    </dgm:pt>
    <dgm:pt modelId="{DC9F08B2-1B8A-49BD-BBAC-CDDDB73E87A4}" type="pres">
      <dgm:prSet presAssocID="{63B8D23B-FC96-4E35-AFBC-2E57EC120BC3}" presName="sibTrans" presStyleLbl="sibTrans2D1" presStyleIdx="0" presStyleCnt="5"/>
      <dgm:spPr/>
    </dgm:pt>
    <dgm:pt modelId="{71D7E282-1AFE-45C1-8360-A1D74DC40AB6}" type="pres">
      <dgm:prSet presAssocID="{63B8D23B-FC96-4E35-AFBC-2E57EC120BC3}" presName="connectorText" presStyleLbl="sibTrans2D1" presStyleIdx="0" presStyleCnt="5"/>
      <dgm:spPr/>
    </dgm:pt>
    <dgm:pt modelId="{7551B1A1-1C60-4FB1-8940-4D4A5D52D5EE}" type="pres">
      <dgm:prSet presAssocID="{C1EAEC37-7AD5-4753-ADD4-A79B648ACB1E}" presName="node" presStyleLbl="node1" presStyleIdx="1" presStyleCnt="6">
        <dgm:presLayoutVars>
          <dgm:bulletEnabled val="1"/>
        </dgm:presLayoutVars>
      </dgm:prSet>
      <dgm:spPr/>
    </dgm:pt>
    <dgm:pt modelId="{5A5AB4FC-8BA3-4D43-AD7A-A1F599FBE9DB}" type="pres">
      <dgm:prSet presAssocID="{F26A7D92-B83B-4F5C-990B-FCCFE7B6845E}" presName="sibTrans" presStyleLbl="sibTrans2D1" presStyleIdx="1" presStyleCnt="5"/>
      <dgm:spPr/>
    </dgm:pt>
    <dgm:pt modelId="{79CC5AEC-2EBE-41F5-B533-161B022527F0}" type="pres">
      <dgm:prSet presAssocID="{F26A7D92-B83B-4F5C-990B-FCCFE7B6845E}" presName="connectorText" presStyleLbl="sibTrans2D1" presStyleIdx="1" presStyleCnt="5"/>
      <dgm:spPr/>
    </dgm:pt>
    <dgm:pt modelId="{8D9B6B31-386F-460A-8873-62612313E864}" type="pres">
      <dgm:prSet presAssocID="{E0C64FCF-D644-4DEC-90AA-658A5226E02D}" presName="node" presStyleLbl="node1" presStyleIdx="2" presStyleCnt="6">
        <dgm:presLayoutVars>
          <dgm:bulletEnabled val="1"/>
        </dgm:presLayoutVars>
      </dgm:prSet>
      <dgm:spPr/>
    </dgm:pt>
    <dgm:pt modelId="{276752A9-69DA-4120-BD20-A1FDA77AFE32}" type="pres">
      <dgm:prSet presAssocID="{F41A0307-B5B7-475A-8EE7-78E8346D7D02}" presName="sibTrans" presStyleLbl="sibTrans2D1" presStyleIdx="2" presStyleCnt="5"/>
      <dgm:spPr/>
    </dgm:pt>
    <dgm:pt modelId="{5F4ACDE9-F51A-4276-A8A7-62D9EC011C25}" type="pres">
      <dgm:prSet presAssocID="{F41A0307-B5B7-475A-8EE7-78E8346D7D02}" presName="connectorText" presStyleLbl="sibTrans2D1" presStyleIdx="2" presStyleCnt="5"/>
      <dgm:spPr/>
    </dgm:pt>
    <dgm:pt modelId="{AA87C709-5664-4F3E-ABB8-A2031B67DDBD}" type="pres">
      <dgm:prSet presAssocID="{DB310294-0E10-4B16-B90B-41E9AE655388}" presName="node" presStyleLbl="node1" presStyleIdx="3" presStyleCnt="6">
        <dgm:presLayoutVars>
          <dgm:bulletEnabled val="1"/>
        </dgm:presLayoutVars>
      </dgm:prSet>
      <dgm:spPr/>
    </dgm:pt>
    <dgm:pt modelId="{D23F84A2-1F13-4F1C-8DA3-3DD1E3719639}" type="pres">
      <dgm:prSet presAssocID="{6A3A1017-1BB2-4873-A3E6-1F90A5411993}" presName="sibTrans" presStyleLbl="sibTrans2D1" presStyleIdx="3" presStyleCnt="5"/>
      <dgm:spPr/>
    </dgm:pt>
    <dgm:pt modelId="{C6F9D9F4-4498-4235-B0B5-FBDF3B412981}" type="pres">
      <dgm:prSet presAssocID="{6A3A1017-1BB2-4873-A3E6-1F90A5411993}" presName="connectorText" presStyleLbl="sibTrans2D1" presStyleIdx="3" presStyleCnt="5"/>
      <dgm:spPr/>
    </dgm:pt>
    <dgm:pt modelId="{E5F84BE1-5516-43B4-9E9D-8CF0197BD41D}" type="pres">
      <dgm:prSet presAssocID="{E76992EB-7B27-4A0E-86F6-E00978269579}" presName="node" presStyleLbl="node1" presStyleIdx="4" presStyleCnt="6">
        <dgm:presLayoutVars>
          <dgm:bulletEnabled val="1"/>
        </dgm:presLayoutVars>
      </dgm:prSet>
      <dgm:spPr/>
    </dgm:pt>
    <dgm:pt modelId="{AB38FA66-2905-4674-8AB2-1F53E817A6DA}" type="pres">
      <dgm:prSet presAssocID="{072FCF7C-FF5F-4B5F-AD41-CAD7FD459278}" presName="sibTrans" presStyleLbl="sibTrans2D1" presStyleIdx="4" presStyleCnt="5"/>
      <dgm:spPr/>
    </dgm:pt>
    <dgm:pt modelId="{02E4EB5C-7EF1-4E91-B68C-D8CFB8D39F30}" type="pres">
      <dgm:prSet presAssocID="{072FCF7C-FF5F-4B5F-AD41-CAD7FD459278}" presName="connectorText" presStyleLbl="sibTrans2D1" presStyleIdx="4" presStyleCnt="5"/>
      <dgm:spPr/>
    </dgm:pt>
    <dgm:pt modelId="{B1352B0C-2548-4B6D-A547-6494AE73B461}" type="pres">
      <dgm:prSet presAssocID="{02198306-9EA4-498B-AA92-2313CEBFCD83}" presName="node" presStyleLbl="node1" presStyleIdx="5" presStyleCnt="6">
        <dgm:presLayoutVars>
          <dgm:bulletEnabled val="1"/>
        </dgm:presLayoutVars>
      </dgm:prSet>
      <dgm:spPr/>
    </dgm:pt>
  </dgm:ptLst>
  <dgm:cxnLst>
    <dgm:cxn modelId="{1E469203-9430-4DE3-9BED-4736C524FBF2}" type="presOf" srcId="{02198306-9EA4-498B-AA92-2313CEBFCD83}" destId="{B1352B0C-2548-4B6D-A547-6494AE73B461}" srcOrd="0" destOrd="0" presId="urn:microsoft.com/office/officeart/2005/8/layout/process5#1"/>
    <dgm:cxn modelId="{54967E09-24BE-4C8E-80AE-C813723FB129}" type="presOf" srcId="{63B8D23B-FC96-4E35-AFBC-2E57EC120BC3}" destId="{DC9F08B2-1B8A-49BD-BBAC-CDDDB73E87A4}" srcOrd="0" destOrd="0" presId="urn:microsoft.com/office/officeart/2005/8/layout/process5#1"/>
    <dgm:cxn modelId="{61CBEA2A-C6AF-4D9F-AF6C-8FBF5BA6AABA}" srcId="{BB7FD167-94C2-4780-BB3C-CDAB39999A3E}" destId="{E0C64FCF-D644-4DEC-90AA-658A5226E02D}" srcOrd="2" destOrd="0" parTransId="{B93D5A78-0503-4E06-8AEA-11270A3E11C5}" sibTransId="{F41A0307-B5B7-475A-8EE7-78E8346D7D02}"/>
    <dgm:cxn modelId="{445A272C-389E-492B-845D-3CF741650A32}" type="presOf" srcId="{6A3A1017-1BB2-4873-A3E6-1F90A5411993}" destId="{D23F84A2-1F13-4F1C-8DA3-3DD1E3719639}" srcOrd="0" destOrd="0" presId="urn:microsoft.com/office/officeart/2005/8/layout/process5#1"/>
    <dgm:cxn modelId="{4DCC5B5E-BFF0-4BCF-87EB-ABEE8F3D2D97}" srcId="{BB7FD167-94C2-4780-BB3C-CDAB39999A3E}" destId="{DB310294-0E10-4B16-B90B-41E9AE655388}" srcOrd="3" destOrd="0" parTransId="{3AEDE462-5033-4012-9350-46F08025E680}" sibTransId="{6A3A1017-1BB2-4873-A3E6-1F90A5411993}"/>
    <dgm:cxn modelId="{9E324671-AD5E-44B6-A60F-669CDB4FB3B1}" type="presOf" srcId="{DB310294-0E10-4B16-B90B-41E9AE655388}" destId="{AA87C709-5664-4F3E-ABB8-A2031B67DDBD}" srcOrd="0" destOrd="0" presId="urn:microsoft.com/office/officeart/2005/8/layout/process5#1"/>
    <dgm:cxn modelId="{97944874-02CC-4960-B615-06DC84C6A2DF}" type="presOf" srcId="{63B8D23B-FC96-4E35-AFBC-2E57EC120BC3}" destId="{71D7E282-1AFE-45C1-8360-A1D74DC40AB6}" srcOrd="1" destOrd="0" presId="urn:microsoft.com/office/officeart/2005/8/layout/process5#1"/>
    <dgm:cxn modelId="{C812997E-F2DE-4E48-8A20-C5D73FD309C5}" type="presOf" srcId="{E0C64FCF-D644-4DEC-90AA-658A5226E02D}" destId="{8D9B6B31-386F-460A-8873-62612313E864}" srcOrd="0" destOrd="0" presId="urn:microsoft.com/office/officeart/2005/8/layout/process5#1"/>
    <dgm:cxn modelId="{53014084-AF7E-4FD1-87BE-D2E899A7039F}" type="presOf" srcId="{F41A0307-B5B7-475A-8EE7-78E8346D7D02}" destId="{276752A9-69DA-4120-BD20-A1FDA77AFE32}" srcOrd="0" destOrd="0" presId="urn:microsoft.com/office/officeart/2005/8/layout/process5#1"/>
    <dgm:cxn modelId="{FFC08187-E449-423B-B8A2-42D7185BF7CE}" type="presOf" srcId="{10B6BA08-0A8A-4F86-91C7-73AA869BA256}" destId="{BCD0F11D-429B-4EF3-A742-DCF0DE2ECEEE}" srcOrd="0" destOrd="0" presId="urn:microsoft.com/office/officeart/2005/8/layout/process5#1"/>
    <dgm:cxn modelId="{79501E9B-3C2B-48E8-BB34-75B54AEECCC9}" type="presOf" srcId="{F26A7D92-B83B-4F5C-990B-FCCFE7B6845E}" destId="{79CC5AEC-2EBE-41F5-B533-161B022527F0}" srcOrd="1" destOrd="0" presId="urn:microsoft.com/office/officeart/2005/8/layout/process5#1"/>
    <dgm:cxn modelId="{830E5BA4-A867-4519-84FA-DCBE6E682FF6}" srcId="{BB7FD167-94C2-4780-BB3C-CDAB39999A3E}" destId="{E76992EB-7B27-4A0E-86F6-E00978269579}" srcOrd="4" destOrd="0" parTransId="{AC47D3F5-C7E3-458B-B9F7-5D308802C7D6}" sibTransId="{072FCF7C-FF5F-4B5F-AD41-CAD7FD459278}"/>
    <dgm:cxn modelId="{0BE8B0A5-6C4B-49DC-B9DB-C9F7D0542465}" type="presOf" srcId="{072FCF7C-FF5F-4B5F-AD41-CAD7FD459278}" destId="{AB38FA66-2905-4674-8AB2-1F53E817A6DA}" srcOrd="0" destOrd="0" presId="urn:microsoft.com/office/officeart/2005/8/layout/process5#1"/>
    <dgm:cxn modelId="{0810C0AC-7A1F-4F08-AB37-D3549E3CA6F1}" type="presOf" srcId="{F41A0307-B5B7-475A-8EE7-78E8346D7D02}" destId="{5F4ACDE9-F51A-4276-A8A7-62D9EC011C25}" srcOrd="1" destOrd="0" presId="urn:microsoft.com/office/officeart/2005/8/layout/process5#1"/>
    <dgm:cxn modelId="{F12034B3-E038-4B5D-8B94-E5EC659365DF}" srcId="{BB7FD167-94C2-4780-BB3C-CDAB39999A3E}" destId="{C1EAEC37-7AD5-4753-ADD4-A79B648ACB1E}" srcOrd="1" destOrd="0" parTransId="{BFF733F5-C59F-41AC-88D0-F0A5D8003CDA}" sibTransId="{F26A7D92-B83B-4F5C-990B-FCCFE7B6845E}"/>
    <dgm:cxn modelId="{91B656C5-8792-495E-86AF-E44410A51ECC}" srcId="{BB7FD167-94C2-4780-BB3C-CDAB39999A3E}" destId="{10B6BA08-0A8A-4F86-91C7-73AA869BA256}" srcOrd="0" destOrd="0" parTransId="{E969BE2E-7AFA-425E-9B01-EE9200DC2C0A}" sibTransId="{63B8D23B-FC96-4E35-AFBC-2E57EC120BC3}"/>
    <dgm:cxn modelId="{2993A2D3-4B8E-4572-93FB-6146666EA045}" srcId="{BB7FD167-94C2-4780-BB3C-CDAB39999A3E}" destId="{02198306-9EA4-498B-AA92-2313CEBFCD83}" srcOrd="5" destOrd="0" parTransId="{245DE9BA-A545-4192-8C05-26BD15DCFE48}" sibTransId="{5286540B-AD9C-411D-93F5-05F32052FFA4}"/>
    <dgm:cxn modelId="{3C77C0DA-26A9-45DD-B85A-A1F645A1BB6B}" type="presOf" srcId="{6A3A1017-1BB2-4873-A3E6-1F90A5411993}" destId="{C6F9D9F4-4498-4235-B0B5-FBDF3B412981}" srcOrd="1" destOrd="0" presId="urn:microsoft.com/office/officeart/2005/8/layout/process5#1"/>
    <dgm:cxn modelId="{0F37CEDF-F2B1-464B-B2B1-D82E6224B80C}" type="presOf" srcId="{C1EAEC37-7AD5-4753-ADD4-A79B648ACB1E}" destId="{7551B1A1-1C60-4FB1-8940-4D4A5D52D5EE}" srcOrd="0" destOrd="0" presId="urn:microsoft.com/office/officeart/2005/8/layout/process5#1"/>
    <dgm:cxn modelId="{BAE9B8E5-FCC2-4179-A3E7-BD4CEFB8C1E6}" type="presOf" srcId="{BB7FD167-94C2-4780-BB3C-CDAB39999A3E}" destId="{308AA016-A68E-499F-AB59-C64751D5774A}" srcOrd="0" destOrd="0" presId="urn:microsoft.com/office/officeart/2005/8/layout/process5#1"/>
    <dgm:cxn modelId="{6722D6EB-8882-4A33-8E92-48C6DC46A542}" type="presOf" srcId="{072FCF7C-FF5F-4B5F-AD41-CAD7FD459278}" destId="{02E4EB5C-7EF1-4E91-B68C-D8CFB8D39F30}" srcOrd="1" destOrd="0" presId="urn:microsoft.com/office/officeart/2005/8/layout/process5#1"/>
    <dgm:cxn modelId="{70A45FEC-5529-4B90-9151-4C2210618F0C}" type="presOf" srcId="{F26A7D92-B83B-4F5C-990B-FCCFE7B6845E}" destId="{5A5AB4FC-8BA3-4D43-AD7A-A1F599FBE9DB}" srcOrd="0" destOrd="0" presId="urn:microsoft.com/office/officeart/2005/8/layout/process5#1"/>
    <dgm:cxn modelId="{DA75F1F6-A959-4F26-83CF-F388300BFB82}" type="presOf" srcId="{E76992EB-7B27-4A0E-86F6-E00978269579}" destId="{E5F84BE1-5516-43B4-9E9D-8CF0197BD41D}" srcOrd="0" destOrd="0" presId="urn:microsoft.com/office/officeart/2005/8/layout/process5#1"/>
    <dgm:cxn modelId="{E92BA142-9545-4854-AB21-00FD04DC4493}" type="presParOf" srcId="{308AA016-A68E-499F-AB59-C64751D5774A}" destId="{BCD0F11D-429B-4EF3-A742-DCF0DE2ECEEE}" srcOrd="0" destOrd="0" presId="urn:microsoft.com/office/officeart/2005/8/layout/process5#1"/>
    <dgm:cxn modelId="{E0514781-A70E-4E87-8774-51CEE31C447F}" type="presParOf" srcId="{308AA016-A68E-499F-AB59-C64751D5774A}" destId="{DC9F08B2-1B8A-49BD-BBAC-CDDDB73E87A4}" srcOrd="1" destOrd="0" presId="urn:microsoft.com/office/officeart/2005/8/layout/process5#1"/>
    <dgm:cxn modelId="{1E951F8F-4622-43CA-BDD2-C5B276D4D345}" type="presParOf" srcId="{DC9F08B2-1B8A-49BD-BBAC-CDDDB73E87A4}" destId="{71D7E282-1AFE-45C1-8360-A1D74DC40AB6}" srcOrd="0" destOrd="0" presId="urn:microsoft.com/office/officeart/2005/8/layout/process5#1"/>
    <dgm:cxn modelId="{4CE56F5F-2B9F-4ABD-9ADA-B43A4913C241}" type="presParOf" srcId="{308AA016-A68E-499F-AB59-C64751D5774A}" destId="{7551B1A1-1C60-4FB1-8940-4D4A5D52D5EE}" srcOrd="2" destOrd="0" presId="urn:microsoft.com/office/officeart/2005/8/layout/process5#1"/>
    <dgm:cxn modelId="{2B8024ED-E75D-4F0B-BA9C-1A07E32990FA}" type="presParOf" srcId="{308AA016-A68E-499F-AB59-C64751D5774A}" destId="{5A5AB4FC-8BA3-4D43-AD7A-A1F599FBE9DB}" srcOrd="3" destOrd="0" presId="urn:microsoft.com/office/officeart/2005/8/layout/process5#1"/>
    <dgm:cxn modelId="{4DA8B5E7-10C5-4D56-97E1-60AA744A16B6}" type="presParOf" srcId="{5A5AB4FC-8BA3-4D43-AD7A-A1F599FBE9DB}" destId="{79CC5AEC-2EBE-41F5-B533-161B022527F0}" srcOrd="0" destOrd="0" presId="urn:microsoft.com/office/officeart/2005/8/layout/process5#1"/>
    <dgm:cxn modelId="{91E31CED-5924-442C-B824-1252E8029763}" type="presParOf" srcId="{308AA016-A68E-499F-AB59-C64751D5774A}" destId="{8D9B6B31-386F-460A-8873-62612313E864}" srcOrd="4" destOrd="0" presId="urn:microsoft.com/office/officeart/2005/8/layout/process5#1"/>
    <dgm:cxn modelId="{B746A81C-8A59-49FD-A73A-7BC37F4AE757}" type="presParOf" srcId="{308AA016-A68E-499F-AB59-C64751D5774A}" destId="{276752A9-69DA-4120-BD20-A1FDA77AFE32}" srcOrd="5" destOrd="0" presId="urn:microsoft.com/office/officeart/2005/8/layout/process5#1"/>
    <dgm:cxn modelId="{E0F3FD30-7BC8-4165-B23C-83CE68115FBE}" type="presParOf" srcId="{276752A9-69DA-4120-BD20-A1FDA77AFE32}" destId="{5F4ACDE9-F51A-4276-A8A7-62D9EC011C25}" srcOrd="0" destOrd="0" presId="urn:microsoft.com/office/officeart/2005/8/layout/process5#1"/>
    <dgm:cxn modelId="{36BA8E94-BAE3-4288-9540-B85B5DF784B9}" type="presParOf" srcId="{308AA016-A68E-499F-AB59-C64751D5774A}" destId="{AA87C709-5664-4F3E-ABB8-A2031B67DDBD}" srcOrd="6" destOrd="0" presId="urn:microsoft.com/office/officeart/2005/8/layout/process5#1"/>
    <dgm:cxn modelId="{9811B349-E894-4450-AE63-3C769135E2AF}" type="presParOf" srcId="{308AA016-A68E-499F-AB59-C64751D5774A}" destId="{D23F84A2-1F13-4F1C-8DA3-3DD1E3719639}" srcOrd="7" destOrd="0" presId="urn:microsoft.com/office/officeart/2005/8/layout/process5#1"/>
    <dgm:cxn modelId="{88D15DF6-BCCD-4D9A-998D-5D18D8D1077D}" type="presParOf" srcId="{D23F84A2-1F13-4F1C-8DA3-3DD1E3719639}" destId="{C6F9D9F4-4498-4235-B0B5-FBDF3B412981}" srcOrd="0" destOrd="0" presId="urn:microsoft.com/office/officeart/2005/8/layout/process5#1"/>
    <dgm:cxn modelId="{4140765F-B743-4FCB-8C98-01FE7FCE5CC8}" type="presParOf" srcId="{308AA016-A68E-499F-AB59-C64751D5774A}" destId="{E5F84BE1-5516-43B4-9E9D-8CF0197BD41D}" srcOrd="8" destOrd="0" presId="urn:microsoft.com/office/officeart/2005/8/layout/process5#1"/>
    <dgm:cxn modelId="{187C9A77-E8E5-4D07-B436-B62038B70C45}" type="presParOf" srcId="{308AA016-A68E-499F-AB59-C64751D5774A}" destId="{AB38FA66-2905-4674-8AB2-1F53E817A6DA}" srcOrd="9" destOrd="0" presId="urn:microsoft.com/office/officeart/2005/8/layout/process5#1"/>
    <dgm:cxn modelId="{9F383793-7F51-4258-8144-DEA941EC9B09}" type="presParOf" srcId="{AB38FA66-2905-4674-8AB2-1F53E817A6DA}" destId="{02E4EB5C-7EF1-4E91-B68C-D8CFB8D39F30}" srcOrd="0" destOrd="0" presId="urn:microsoft.com/office/officeart/2005/8/layout/process5#1"/>
    <dgm:cxn modelId="{AF01183A-1434-495E-BE31-9E8C3C648CC8}" type="presParOf" srcId="{308AA016-A68E-499F-AB59-C64751D5774A}" destId="{B1352B0C-2548-4B6D-A547-6494AE73B461}" srcOrd="10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7FD7DC-2A19-4971-8998-8FA765813F57}" type="doc">
      <dgm:prSet loTypeId="urn:microsoft.com/office/officeart/2005/8/layout/hierarchy4" loCatId="relationship" qsTypeId="urn:microsoft.com/office/officeart/2005/8/quickstyle/simple1#14" qsCatId="simple" csTypeId="urn:microsoft.com/office/officeart/2005/8/colors/accent1_2#10" csCatId="accent1" phldr="1"/>
      <dgm:spPr/>
      <dgm:t>
        <a:bodyPr/>
        <a:lstStyle/>
        <a:p>
          <a:endParaRPr lang="zh-CN" altLang="en-US"/>
        </a:p>
      </dgm:t>
    </dgm:pt>
    <dgm:pt modelId="{4D8BC41C-6020-4606-B7AA-48FDA71F3766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dirty="0"/>
            <a:t>我</a:t>
          </a:r>
          <a:r>
            <a:rPr lang="zh-CN" dirty="0"/>
            <a:t>会经常将书当礼物送给</a:t>
          </a:r>
          <a:r>
            <a:rPr lang="zh-TW" dirty="0"/>
            <a:t>孩子 </a:t>
          </a:r>
          <a:endParaRPr lang="zh-CN" dirty="0"/>
        </a:p>
      </dgm:t>
    </dgm:pt>
    <dgm:pt modelId="{36DA1EAE-FE8F-4CDD-BA8C-02113894C585}" type="parTrans" cxnId="{CDA07990-48D1-41B7-860E-31183BF7A7AD}">
      <dgm:prSet/>
      <dgm:spPr/>
      <dgm:t>
        <a:bodyPr/>
        <a:lstStyle/>
        <a:p>
          <a:endParaRPr lang="zh-CN" altLang="en-US"/>
        </a:p>
      </dgm:t>
    </dgm:pt>
    <dgm:pt modelId="{8CDC6F7E-483F-4D0B-AA33-770B598A7D73}" type="sibTrans" cxnId="{CDA07990-48D1-41B7-860E-31183BF7A7AD}">
      <dgm:prSet/>
      <dgm:spPr/>
      <dgm:t>
        <a:bodyPr/>
        <a:lstStyle/>
        <a:p>
          <a:endParaRPr lang="zh-CN" altLang="en-US"/>
        </a:p>
      </dgm:t>
    </dgm:pt>
    <dgm:pt modelId="{1C9C1B52-A23E-4B02-B360-55D2CEC67C88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CN" altLang="en-US" dirty="0">
              <a:latin typeface="+mn-lt"/>
              <a:cs typeface="+mn-ea"/>
              <a:sym typeface="+mn-lt"/>
            </a:rPr>
            <a:t>给孩子听</a:t>
          </a:r>
          <a:r>
            <a:rPr lang="zh-TW" altLang="en-US" dirty="0">
              <a:latin typeface="+mn-lt"/>
              <a:cs typeface="+mn-ea"/>
              <a:sym typeface="+mn-lt"/>
            </a:rPr>
            <a:t>的</a:t>
          </a:r>
          <a:r>
            <a:rPr lang="zh-CN" altLang="en-US" dirty="0">
              <a:latin typeface="+mn-lt"/>
              <a:cs typeface="+mn-ea"/>
              <a:sym typeface="+mn-lt"/>
            </a:rPr>
            <a:t>习惯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  <a:endParaRPr lang="zh-CN" dirty="0"/>
        </a:p>
      </dgm:t>
    </dgm:pt>
    <dgm:pt modelId="{09D9A49C-9135-4D8D-93F7-B6B6B4AEF708}" type="parTrans" cxnId="{620CA071-11BB-426E-A964-CA459D286DC5}">
      <dgm:prSet/>
      <dgm:spPr/>
      <dgm:t>
        <a:bodyPr/>
        <a:lstStyle/>
        <a:p>
          <a:endParaRPr lang="zh-CN" altLang="en-US"/>
        </a:p>
      </dgm:t>
    </dgm:pt>
    <dgm:pt modelId="{86F41C70-F7AE-47AC-ACE8-6726DF89E354}" type="sibTrans" cxnId="{620CA071-11BB-426E-A964-CA459D286DC5}">
      <dgm:prSet/>
      <dgm:spPr/>
      <dgm:t>
        <a:bodyPr/>
        <a:lstStyle/>
        <a:p>
          <a:endParaRPr lang="zh-CN" altLang="en-US"/>
        </a:p>
      </dgm:t>
    </dgm:pt>
    <dgm:pt modelId="{7804B772-40C8-418E-BF0E-AA42D73C54F5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我</a:t>
          </a:r>
          <a:r>
            <a:rPr lang="zh-CN" altLang="en-US" dirty="0">
              <a:latin typeface="+mn-lt"/>
              <a:cs typeface="+mn-ea"/>
              <a:sym typeface="+mn-lt"/>
            </a:rPr>
            <a:t>会带孩子逛书店</a:t>
          </a:r>
          <a:r>
            <a:rPr lang="zh-TW" altLang="en-US" dirty="0">
              <a:latin typeface="+mn-lt"/>
              <a:cs typeface="+mn-ea"/>
              <a:sym typeface="+mn-lt"/>
            </a:rPr>
            <a:t>、</a:t>
          </a:r>
          <a:r>
            <a:rPr lang="zh-CN" altLang="en-US" dirty="0">
              <a:latin typeface="+mn-lt"/>
              <a:cs typeface="+mn-ea"/>
              <a:sym typeface="+mn-lt"/>
            </a:rPr>
            <a:t>购买书籍</a:t>
          </a:r>
          <a:r>
            <a:rPr lang="zh-TW" altLang="en-US" dirty="0">
              <a:latin typeface="+mn-lt"/>
              <a:cs typeface="+mn-ea"/>
              <a:sym typeface="+mn-lt"/>
            </a:rPr>
            <a:t>或</a:t>
          </a:r>
          <a:r>
            <a:rPr lang="zh-CN" altLang="en-US" dirty="0">
              <a:latin typeface="+mn-lt"/>
              <a:cs typeface="+mn-ea"/>
              <a:sym typeface="+mn-lt"/>
            </a:rPr>
            <a:t>参加书展活动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  <a:endParaRPr lang="zh-CN" dirty="0"/>
        </a:p>
      </dgm:t>
    </dgm:pt>
    <dgm:pt modelId="{2E508AAC-4F3A-4025-8858-6F51E7349F63}" type="parTrans" cxnId="{92B3BC04-30DA-4558-AA98-A78B0EEBBFE1}">
      <dgm:prSet/>
      <dgm:spPr/>
      <dgm:t>
        <a:bodyPr/>
        <a:lstStyle/>
        <a:p>
          <a:endParaRPr lang="zh-CN" altLang="en-US"/>
        </a:p>
      </dgm:t>
    </dgm:pt>
    <dgm:pt modelId="{BFEF448C-306A-4401-A023-823DFDB55292}" type="sibTrans" cxnId="{92B3BC04-30DA-4558-AA98-A78B0EEBBFE1}">
      <dgm:prSet/>
      <dgm:spPr/>
      <dgm:t>
        <a:bodyPr/>
        <a:lstStyle/>
        <a:p>
          <a:endParaRPr lang="zh-CN" altLang="en-US"/>
        </a:p>
      </dgm:t>
    </dgm:pt>
    <dgm:pt modelId="{DE5E7888-309E-4B85-BC53-C5A3F6C59B0B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我</a:t>
          </a:r>
          <a:r>
            <a:rPr lang="zh-CN" altLang="en-US" dirty="0">
              <a:latin typeface="+mn-lt"/>
              <a:cs typeface="+mn-ea"/>
              <a:sym typeface="+mn-lt"/>
            </a:rPr>
            <a:t>已帮助孩子办理图书馆</a:t>
          </a:r>
          <a:r>
            <a:rPr lang="zh-TW" altLang="en-US" dirty="0">
              <a:latin typeface="+mn-lt"/>
              <a:cs typeface="+mn-ea"/>
              <a:sym typeface="+mn-lt"/>
            </a:rPr>
            <a:t>的</a:t>
          </a:r>
          <a:r>
            <a:rPr lang="zh-CN" altLang="en-US" dirty="0">
              <a:latin typeface="+mn-lt"/>
              <a:cs typeface="+mn-ea"/>
              <a:sym typeface="+mn-lt"/>
            </a:rPr>
            <a:t>借书证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  <a:endParaRPr lang="zh-CN" dirty="0"/>
        </a:p>
      </dgm:t>
    </dgm:pt>
    <dgm:pt modelId="{BE27F270-F14D-4FCC-8E68-F6D1592D976C}" type="parTrans" cxnId="{E5C2AA46-1EF9-4748-ADB8-CF9767ABC4F8}">
      <dgm:prSet/>
      <dgm:spPr/>
      <dgm:t>
        <a:bodyPr/>
        <a:lstStyle/>
        <a:p>
          <a:endParaRPr lang="zh-CN" altLang="en-US"/>
        </a:p>
      </dgm:t>
    </dgm:pt>
    <dgm:pt modelId="{0C1ACFE1-ACF5-4313-8AA6-B40BAF1A0855}" type="sibTrans" cxnId="{E5C2AA46-1EF9-4748-ADB8-CF9767ABC4F8}">
      <dgm:prSet/>
      <dgm:spPr/>
      <dgm:t>
        <a:bodyPr/>
        <a:lstStyle/>
        <a:p>
          <a:endParaRPr lang="zh-CN" altLang="en-US"/>
        </a:p>
      </dgm:t>
    </dgm:pt>
    <dgm:pt modelId="{BD3A95C9-8ABF-4CD8-ABFE-4F549C80940B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CN" altLang="en-US" dirty="0">
              <a:latin typeface="+mn-lt"/>
              <a:cs typeface="+mn-ea"/>
              <a:sym typeface="+mn-lt"/>
            </a:rPr>
            <a:t>孩子</a:t>
          </a:r>
          <a:r>
            <a:rPr lang="zh-TW" altLang="en-US" dirty="0">
              <a:latin typeface="+mn-lt"/>
              <a:cs typeface="+mn-ea"/>
              <a:sym typeface="+mn-lt"/>
            </a:rPr>
            <a:t>有</a:t>
          </a:r>
          <a:r>
            <a:rPr lang="zh-CN" altLang="en-US" dirty="0">
              <a:latin typeface="+mn-lt"/>
              <a:cs typeface="+mn-ea"/>
              <a:sym typeface="+mn-lt"/>
            </a:rPr>
            <a:t>属于</a:t>
          </a:r>
          <a:r>
            <a:rPr lang="zh-TW" altLang="en-US" dirty="0">
              <a:latin typeface="+mn-lt"/>
              <a:cs typeface="+mn-ea"/>
              <a:sym typeface="+mn-lt"/>
            </a:rPr>
            <a:t>自己的</a:t>
          </a:r>
          <a:r>
            <a:rPr lang="zh-CN" altLang="en-US" dirty="0">
              <a:latin typeface="+mn-lt"/>
              <a:cs typeface="+mn-ea"/>
              <a:sym typeface="+mn-lt"/>
            </a:rPr>
            <a:t>书籍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  <a:endParaRPr lang="zh-CN" dirty="0"/>
        </a:p>
      </dgm:t>
    </dgm:pt>
    <dgm:pt modelId="{EFBE9B1C-028A-47AD-A1A9-CBF6C07B59AB}" type="parTrans" cxnId="{EE58BDD8-00CA-4B5A-A172-7AA8CB0B6504}">
      <dgm:prSet/>
      <dgm:spPr/>
      <dgm:t>
        <a:bodyPr/>
        <a:lstStyle/>
        <a:p>
          <a:endParaRPr lang="zh-CN" altLang="en-US"/>
        </a:p>
      </dgm:t>
    </dgm:pt>
    <dgm:pt modelId="{934AC134-2B95-4E77-8EB8-D43FAA6AE4F8}" type="sibTrans" cxnId="{EE58BDD8-00CA-4B5A-A172-7AA8CB0B6504}">
      <dgm:prSet/>
      <dgm:spPr/>
      <dgm:t>
        <a:bodyPr/>
        <a:lstStyle/>
        <a:p>
          <a:endParaRPr lang="zh-CN" altLang="en-US"/>
        </a:p>
      </dgm:t>
    </dgm:pt>
    <dgm:pt modelId="{487615CA-B5DF-4234-9443-2FB53147157C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我</a:t>
          </a:r>
          <a:r>
            <a:rPr lang="zh-CN" altLang="en-US" dirty="0">
              <a:latin typeface="+mn-lt"/>
              <a:cs typeface="+mn-ea"/>
              <a:sym typeface="+mn-lt"/>
            </a:rPr>
            <a:t>觉得</a:t>
          </a:r>
          <a:r>
            <a:rPr lang="zh-TW" altLang="en-US" dirty="0">
              <a:latin typeface="+mn-lt"/>
              <a:cs typeface="+mn-ea"/>
              <a:sym typeface="+mn-lt"/>
            </a:rPr>
            <a:t>家</a:t>
          </a:r>
          <a:r>
            <a:rPr lang="zh-CN" altLang="en-US" dirty="0">
              <a:latin typeface="+mn-lt"/>
              <a:cs typeface="+mn-ea"/>
              <a:sym typeface="+mn-lt"/>
            </a:rPr>
            <a:t>里</a:t>
          </a:r>
          <a:r>
            <a:rPr lang="zh-TW" altLang="en-US" dirty="0">
              <a:latin typeface="+mn-lt"/>
              <a:cs typeface="+mn-ea"/>
              <a:sym typeface="+mn-lt"/>
            </a:rPr>
            <a:t>的</a:t>
          </a:r>
          <a:r>
            <a:rPr lang="zh-CN" altLang="en-US" dirty="0">
              <a:latin typeface="+mn-lt"/>
              <a:cs typeface="+mn-ea"/>
              <a:sym typeface="+mn-lt"/>
            </a:rPr>
            <a:t>书籍</a:t>
          </a:r>
          <a:r>
            <a:rPr lang="zh-TW" altLang="en-US" dirty="0">
              <a:latin typeface="+mn-lt"/>
              <a:cs typeface="+mn-ea"/>
              <a:sym typeface="+mn-lt"/>
            </a:rPr>
            <a:t>量很多且</a:t>
          </a:r>
          <a:r>
            <a:rPr lang="zh-CN" altLang="en-US" dirty="0">
              <a:latin typeface="+mn-lt"/>
              <a:cs typeface="+mn-ea"/>
              <a:sym typeface="+mn-lt"/>
            </a:rPr>
            <a:t>种类</a:t>
          </a:r>
          <a:r>
            <a:rPr lang="zh-TW" altLang="en-US" dirty="0">
              <a:latin typeface="+mn-lt"/>
              <a:cs typeface="+mn-ea"/>
              <a:sym typeface="+mn-lt"/>
            </a:rPr>
            <a:t>很</a:t>
          </a:r>
          <a:r>
            <a:rPr lang="zh-CN" altLang="en-US" dirty="0">
              <a:latin typeface="+mn-lt"/>
              <a:cs typeface="+mn-ea"/>
              <a:sym typeface="+mn-lt"/>
            </a:rPr>
            <a:t>丰富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  <a:endParaRPr lang="zh-CN" dirty="0"/>
        </a:p>
      </dgm:t>
    </dgm:pt>
    <dgm:pt modelId="{5E7A7CD2-670C-4E12-A699-6808CA1D5E30}" type="parTrans" cxnId="{BDEC79B9-8E5E-487E-BD35-D24FD14098F6}">
      <dgm:prSet/>
      <dgm:spPr/>
      <dgm:t>
        <a:bodyPr/>
        <a:lstStyle/>
        <a:p>
          <a:endParaRPr lang="zh-CN" altLang="en-US"/>
        </a:p>
      </dgm:t>
    </dgm:pt>
    <dgm:pt modelId="{66660145-2635-4301-9603-C112E78FB547}" type="sibTrans" cxnId="{BDEC79B9-8E5E-487E-BD35-D24FD14098F6}">
      <dgm:prSet/>
      <dgm:spPr/>
      <dgm:t>
        <a:bodyPr/>
        <a:lstStyle/>
        <a:p>
          <a:endParaRPr lang="zh-CN" altLang="en-US"/>
        </a:p>
      </dgm:t>
    </dgm:pt>
    <dgm:pt modelId="{E894DCFF-567B-4B44-A12C-B94251CEDBBF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家</a:t>
          </a:r>
          <a:r>
            <a:rPr lang="zh-CN" altLang="en-US" dirty="0">
              <a:latin typeface="+mn-lt"/>
              <a:cs typeface="+mn-ea"/>
              <a:sym typeface="+mn-lt"/>
            </a:rPr>
            <a:t>里</a:t>
          </a:r>
          <a:r>
            <a:rPr lang="zh-TW" altLang="en-US" dirty="0">
              <a:latin typeface="+mn-lt"/>
              <a:cs typeface="+mn-ea"/>
              <a:sym typeface="+mn-lt"/>
            </a:rPr>
            <a:t>的</a:t>
          </a:r>
          <a:r>
            <a:rPr lang="zh-CN" altLang="en-US" dirty="0">
              <a:latin typeface="+mn-lt"/>
              <a:cs typeface="+mn-ea"/>
              <a:sym typeface="+mn-lt"/>
            </a:rPr>
            <a:t>采光</a:t>
          </a:r>
          <a:r>
            <a:rPr lang="zh-TW" altLang="en-US" dirty="0">
              <a:latin typeface="+mn-lt"/>
              <a:cs typeface="+mn-ea"/>
              <a:sym typeface="+mn-lt"/>
            </a:rPr>
            <a:t>充足</a:t>
          </a:r>
        </a:p>
      </dgm:t>
    </dgm:pt>
    <dgm:pt modelId="{8FC0DF3E-DE3A-44FD-9FD9-1B722B4CB381}" type="parTrans" cxnId="{95AEA8FE-E962-4D5B-8258-FCB9A7BEEB02}">
      <dgm:prSet/>
      <dgm:spPr/>
      <dgm:t>
        <a:bodyPr/>
        <a:lstStyle/>
        <a:p>
          <a:endParaRPr lang="zh-CN" altLang="en-US"/>
        </a:p>
      </dgm:t>
    </dgm:pt>
    <dgm:pt modelId="{1FA94056-1907-4629-9BF8-46860C17DC99}" type="sibTrans" cxnId="{95AEA8FE-E962-4D5B-8258-FCB9A7BEEB02}">
      <dgm:prSet/>
      <dgm:spPr/>
      <dgm:t>
        <a:bodyPr/>
        <a:lstStyle/>
        <a:p>
          <a:endParaRPr lang="zh-CN" altLang="en-US"/>
        </a:p>
      </dgm:t>
    </dgm:pt>
    <dgm:pt modelId="{E1900872-8EBF-4B5A-B987-9AD86F0657CB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很</a:t>
          </a:r>
          <a:r>
            <a:rPr lang="zh-CN" altLang="en-US" dirty="0">
              <a:latin typeface="+mn-lt"/>
              <a:cs typeface="+mn-ea"/>
              <a:sym typeface="+mn-lt"/>
            </a:rPr>
            <a:t>适合开展阅读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</a:p>
      </dgm:t>
    </dgm:pt>
    <dgm:pt modelId="{1B993E2C-0C49-4F69-8492-2A6C5386A050}" type="parTrans" cxnId="{C93A050F-988A-4944-84F5-6D66234D9246}">
      <dgm:prSet/>
      <dgm:spPr/>
      <dgm:t>
        <a:bodyPr/>
        <a:lstStyle/>
        <a:p>
          <a:endParaRPr lang="zh-CN" altLang="en-US"/>
        </a:p>
      </dgm:t>
    </dgm:pt>
    <dgm:pt modelId="{FF85FAD6-57CC-42E3-834E-850578C3C3D9}" type="sibTrans" cxnId="{C93A050F-988A-4944-84F5-6D66234D9246}">
      <dgm:prSet/>
      <dgm:spPr/>
      <dgm:t>
        <a:bodyPr/>
        <a:lstStyle/>
        <a:p>
          <a:endParaRPr lang="zh-CN" altLang="en-US"/>
        </a:p>
      </dgm:t>
    </dgm:pt>
    <dgm:pt modelId="{F2FE5CA9-2294-40AF-9C83-B1570CE9F09E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CN" dirty="0"/>
            <a:t>无论</a:t>
          </a:r>
          <a:r>
            <a:rPr lang="zh-TW" dirty="0"/>
            <a:t>再忙我每天都</a:t>
          </a:r>
          <a:r>
            <a:rPr lang="zh-CN" dirty="0"/>
            <a:t>会</a:t>
          </a:r>
          <a:r>
            <a:rPr lang="zh-TW" dirty="0"/>
            <a:t>抽空</a:t>
          </a:r>
          <a:r>
            <a:rPr lang="zh-CN" dirty="0"/>
            <a:t>阅读书籍</a:t>
          </a:r>
          <a:r>
            <a:rPr lang="zh-TW" dirty="0"/>
            <a:t>、</a:t>
          </a:r>
          <a:r>
            <a:rPr lang="zh-CN" dirty="0"/>
            <a:t>报纸</a:t>
          </a:r>
          <a:r>
            <a:rPr lang="zh-TW" dirty="0"/>
            <a:t>或</a:t>
          </a:r>
          <a:r>
            <a:rPr lang="zh-CN" dirty="0"/>
            <a:t>杂志</a:t>
          </a:r>
          <a:r>
            <a:rPr lang="zh-TW" dirty="0"/>
            <a:t> </a:t>
          </a:r>
          <a:endParaRPr lang="en-US" altLang="zh-TW" dirty="0">
            <a:latin typeface="+mn-lt"/>
            <a:cs typeface="+mn-ea"/>
            <a:sym typeface="+mn-lt"/>
          </a:endParaRPr>
        </a:p>
      </dgm:t>
    </dgm:pt>
    <dgm:pt modelId="{9510D9A8-D665-403E-A54F-71D35B1737D5}" type="parTrans" cxnId="{D3D6C3A0-F5E5-478B-BF14-E0B8FFDC8A45}">
      <dgm:prSet/>
      <dgm:spPr/>
      <dgm:t>
        <a:bodyPr/>
        <a:lstStyle/>
        <a:p>
          <a:endParaRPr lang="zh-CN" altLang="en-US"/>
        </a:p>
      </dgm:t>
    </dgm:pt>
    <dgm:pt modelId="{ECD5AAA0-9C82-46EC-8610-F0772CE190AD}" type="sibTrans" cxnId="{D3D6C3A0-F5E5-478B-BF14-E0B8FFDC8A45}">
      <dgm:prSet/>
      <dgm:spPr/>
      <dgm:t>
        <a:bodyPr/>
        <a:lstStyle/>
        <a:p>
          <a:endParaRPr lang="zh-CN" altLang="en-US"/>
        </a:p>
      </dgm:t>
    </dgm:pt>
    <dgm:pt modelId="{650FAF03-2CE9-4CB4-9729-2D1478602404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我平日有</a:t>
          </a:r>
          <a:r>
            <a:rPr lang="zh-CN" altLang="en-US" dirty="0">
              <a:latin typeface="+mn-lt"/>
              <a:cs typeface="+mn-ea"/>
              <a:sym typeface="+mn-lt"/>
            </a:rPr>
            <a:t>阅读</a:t>
          </a:r>
          <a:r>
            <a:rPr lang="zh-TW" altLang="en-US" dirty="0">
              <a:latin typeface="+mn-lt"/>
              <a:cs typeface="+mn-ea"/>
              <a:sym typeface="+mn-lt"/>
            </a:rPr>
            <a:t>或</a:t>
          </a:r>
          <a:r>
            <a:rPr lang="zh-CN" altLang="en-US" dirty="0">
              <a:latin typeface="+mn-lt"/>
              <a:cs typeface="+mn-ea"/>
              <a:sym typeface="+mn-lt"/>
            </a:rPr>
            <a:t>说</a:t>
          </a:r>
          <a:r>
            <a:rPr lang="zh-TW" altLang="en-US" dirty="0">
              <a:latin typeface="+mn-lt"/>
              <a:cs typeface="+mn-ea"/>
              <a:sym typeface="+mn-lt"/>
            </a:rPr>
            <a:t>故事</a:t>
          </a:r>
          <a:endParaRPr lang="zh-TW" dirty="0"/>
        </a:p>
      </dgm:t>
    </dgm:pt>
    <dgm:pt modelId="{7FF77D5F-CD93-4679-875E-BC5479E069DD}" type="parTrans" cxnId="{A032CAB5-9983-43E0-81A3-1E2C4A8FE60E}">
      <dgm:prSet/>
      <dgm:spPr/>
      <dgm:t>
        <a:bodyPr/>
        <a:lstStyle/>
        <a:p>
          <a:endParaRPr lang="zh-CN" altLang="en-US"/>
        </a:p>
      </dgm:t>
    </dgm:pt>
    <dgm:pt modelId="{2B47B58A-6325-4D6A-9B39-307F8CBCA0BD}" type="sibTrans" cxnId="{A032CAB5-9983-43E0-81A3-1E2C4A8FE60E}">
      <dgm:prSet/>
      <dgm:spPr/>
      <dgm:t>
        <a:bodyPr/>
        <a:lstStyle/>
        <a:p>
          <a:endParaRPr lang="zh-CN" altLang="en-US"/>
        </a:p>
      </dgm:t>
    </dgm:pt>
    <dgm:pt modelId="{8AD6AAC9-5A7C-48BF-A81C-218417B9B2CD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全家人常在一起</a:t>
          </a:r>
          <a:r>
            <a:rPr lang="zh-CN" altLang="en-US" dirty="0">
              <a:latin typeface="+mn-lt"/>
              <a:cs typeface="+mn-ea"/>
              <a:sym typeface="+mn-lt"/>
            </a:rPr>
            <a:t>阅读并讨论有关的书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</a:p>
      </dgm:t>
    </dgm:pt>
    <dgm:pt modelId="{B7DF6FDF-FF18-4459-856A-6570FC44E162}" type="parTrans" cxnId="{A592FA89-A02F-4D14-9314-9D322C00D87E}">
      <dgm:prSet/>
      <dgm:spPr/>
      <dgm:t>
        <a:bodyPr/>
        <a:lstStyle/>
        <a:p>
          <a:endParaRPr lang="zh-CN" altLang="en-US"/>
        </a:p>
      </dgm:t>
    </dgm:pt>
    <dgm:pt modelId="{1C063C9A-58A3-47BF-93C0-83E2DA2A28F0}" type="sibTrans" cxnId="{A592FA89-A02F-4D14-9314-9D322C00D87E}">
      <dgm:prSet/>
      <dgm:spPr/>
      <dgm:t>
        <a:bodyPr/>
        <a:lstStyle/>
        <a:p>
          <a:endParaRPr lang="zh-CN" altLang="en-US"/>
        </a:p>
      </dgm:t>
    </dgm:pt>
    <dgm:pt modelId="{5FEE5A3D-8F97-4680-BDCB-F7417B384DD5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我</a:t>
          </a:r>
          <a:r>
            <a:rPr lang="zh-CN" altLang="en-US" dirty="0">
              <a:latin typeface="+mn-lt"/>
              <a:cs typeface="+mn-ea"/>
              <a:sym typeface="+mn-lt"/>
            </a:rPr>
            <a:t>会主动关掉电视和孩子一起从事阅读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</a:p>
      </dgm:t>
    </dgm:pt>
    <dgm:pt modelId="{89C7F9D9-3A43-4ACF-A435-872BBCA69825}" type="parTrans" cxnId="{8F7B68A3-5865-42F6-A0A8-7EDF9F0AF635}">
      <dgm:prSet/>
      <dgm:spPr/>
      <dgm:t>
        <a:bodyPr/>
        <a:lstStyle/>
        <a:p>
          <a:endParaRPr lang="zh-CN" altLang="en-US"/>
        </a:p>
      </dgm:t>
    </dgm:pt>
    <dgm:pt modelId="{512E0384-3050-4AE5-98CA-00284B4E0323}" type="sibTrans" cxnId="{8F7B68A3-5865-42F6-A0A8-7EDF9F0AF635}">
      <dgm:prSet/>
      <dgm:spPr/>
      <dgm:t>
        <a:bodyPr/>
        <a:lstStyle/>
        <a:p>
          <a:endParaRPr lang="zh-CN" altLang="en-US"/>
        </a:p>
      </dgm:t>
    </dgm:pt>
    <dgm:pt modelId="{2A262B7F-CF0E-471F-B755-67D97D44A11F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CN" altLang="en-US" dirty="0">
              <a:latin typeface="+mn-lt"/>
              <a:cs typeface="+mn-ea"/>
              <a:sym typeface="+mn-lt"/>
            </a:rPr>
            <a:t>孩子</a:t>
          </a:r>
          <a:r>
            <a:rPr lang="zh-TW" altLang="en-US" dirty="0">
              <a:latin typeface="+mn-lt"/>
              <a:cs typeface="+mn-ea"/>
              <a:sym typeface="+mn-lt"/>
            </a:rPr>
            <a:t>在家中要拿取</a:t>
          </a:r>
          <a:r>
            <a:rPr lang="zh-CN" altLang="en-US" dirty="0">
              <a:latin typeface="+mn-lt"/>
              <a:cs typeface="+mn-ea"/>
              <a:sym typeface="+mn-lt"/>
            </a:rPr>
            <a:t>阅读</a:t>
          </a:r>
          <a:r>
            <a:rPr lang="zh-TW" altLang="en-US" dirty="0">
              <a:latin typeface="+mn-lt"/>
              <a:cs typeface="+mn-ea"/>
              <a:sym typeface="+mn-lt"/>
            </a:rPr>
            <a:t>的</a:t>
          </a:r>
          <a:r>
            <a:rPr lang="zh-CN" altLang="en-US" dirty="0">
              <a:latin typeface="+mn-lt"/>
              <a:cs typeface="+mn-ea"/>
              <a:sym typeface="+mn-lt"/>
            </a:rPr>
            <a:t>书籍</a:t>
          </a:r>
          <a:r>
            <a:rPr lang="zh-TW" altLang="en-US" dirty="0">
              <a:latin typeface="+mn-lt"/>
              <a:cs typeface="+mn-ea"/>
              <a:sym typeface="+mn-lt"/>
            </a:rPr>
            <a:t>很方便 </a:t>
          </a:r>
          <a:endParaRPr lang="zh-CN" dirty="0"/>
        </a:p>
      </dgm:t>
    </dgm:pt>
    <dgm:pt modelId="{03C12A86-06F6-4950-808E-AF77570A637D}" type="parTrans" cxnId="{68A8EC12-82E4-4D29-BAB1-023E7FA36504}">
      <dgm:prSet/>
      <dgm:spPr/>
      <dgm:t>
        <a:bodyPr/>
        <a:lstStyle/>
        <a:p>
          <a:endParaRPr lang="zh-CN" altLang="en-US"/>
        </a:p>
      </dgm:t>
    </dgm:pt>
    <dgm:pt modelId="{734FBFE1-D8E7-43C1-871B-5532DB34CA30}" type="sibTrans" cxnId="{68A8EC12-82E4-4D29-BAB1-023E7FA36504}">
      <dgm:prSet/>
      <dgm:spPr/>
      <dgm:t>
        <a:bodyPr/>
        <a:lstStyle/>
        <a:p>
          <a:endParaRPr lang="zh-CN" altLang="en-US"/>
        </a:p>
      </dgm:t>
    </dgm:pt>
    <dgm:pt modelId="{8717BEAA-5334-46CC-8B50-26609D0ED6D6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家</a:t>
          </a:r>
          <a:r>
            <a:rPr lang="zh-CN" altLang="en-US" dirty="0">
              <a:latin typeface="+mn-lt"/>
              <a:cs typeface="+mn-ea"/>
              <a:sym typeface="+mn-lt"/>
            </a:rPr>
            <a:t>里</a:t>
          </a:r>
          <a:r>
            <a:rPr lang="zh-TW" altLang="en-US" dirty="0">
              <a:latin typeface="+mn-lt"/>
              <a:cs typeface="+mn-ea"/>
              <a:sym typeface="+mn-lt"/>
            </a:rPr>
            <a:t>有</a:t>
          </a:r>
          <a:r>
            <a:rPr lang="zh-CN" altLang="en-US" dirty="0">
              <a:latin typeface="+mn-lt"/>
              <a:cs typeface="+mn-ea"/>
              <a:sym typeface="+mn-lt"/>
            </a:rPr>
            <a:t>为孩子</a:t>
          </a:r>
          <a:r>
            <a:rPr lang="zh-TW" altLang="en-US" dirty="0">
              <a:latin typeface="+mn-lt"/>
              <a:cs typeface="+mn-ea"/>
              <a:sym typeface="+mn-lt"/>
            </a:rPr>
            <a:t>特別</a:t>
          </a:r>
          <a:r>
            <a:rPr lang="zh-CN" altLang="en-US" dirty="0">
              <a:latin typeface="+mn-lt"/>
              <a:cs typeface="+mn-ea"/>
              <a:sym typeface="+mn-lt"/>
            </a:rPr>
            <a:t>规划的阅读空间</a:t>
          </a:r>
          <a:r>
            <a:rPr lang="en-US" altLang="zh-TW" dirty="0">
              <a:latin typeface="+mn-lt"/>
              <a:cs typeface="+mn-ea"/>
              <a:sym typeface="+mn-lt"/>
            </a:rPr>
            <a:t> </a:t>
          </a:r>
          <a:endParaRPr lang="zh-TW" altLang="en-US" dirty="0">
            <a:latin typeface="+mn-lt"/>
            <a:cs typeface="+mn-ea"/>
            <a:sym typeface="+mn-lt"/>
          </a:endParaRPr>
        </a:p>
      </dgm:t>
    </dgm:pt>
    <dgm:pt modelId="{8F6C9858-73C0-4CDB-8230-40833979D0C6}" type="parTrans" cxnId="{DA2122D4-FF85-42D8-9237-BE47529B9570}">
      <dgm:prSet/>
      <dgm:spPr/>
      <dgm:t>
        <a:bodyPr/>
        <a:lstStyle/>
        <a:p>
          <a:endParaRPr lang="zh-CN" altLang="en-US"/>
        </a:p>
      </dgm:t>
    </dgm:pt>
    <dgm:pt modelId="{1AA0FD21-9071-42F3-A385-F1C41DB0F60B}" type="sibTrans" cxnId="{DA2122D4-FF85-42D8-9237-BE47529B9570}">
      <dgm:prSet/>
      <dgm:spPr/>
      <dgm:t>
        <a:bodyPr/>
        <a:lstStyle/>
        <a:p>
          <a:endParaRPr lang="zh-CN" altLang="en-US"/>
        </a:p>
      </dgm:t>
    </dgm:pt>
    <dgm:pt modelId="{8480243A-54B7-41F5-8156-06D765671915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我</a:t>
          </a:r>
          <a:r>
            <a:rPr lang="zh-CN" altLang="en-US" dirty="0">
              <a:latin typeface="+mn-lt"/>
              <a:cs typeface="+mn-ea"/>
              <a:sym typeface="+mn-lt"/>
            </a:rPr>
            <a:t>会带孩子</a:t>
          </a:r>
          <a:r>
            <a:rPr lang="zh-TW" altLang="en-US" dirty="0">
              <a:latin typeface="+mn-lt"/>
              <a:cs typeface="+mn-ea"/>
              <a:sym typeface="+mn-lt"/>
            </a:rPr>
            <a:t>到</a:t>
          </a:r>
          <a:r>
            <a:rPr lang="zh-CN" altLang="en-US" dirty="0">
              <a:latin typeface="+mn-lt"/>
              <a:cs typeface="+mn-ea"/>
              <a:sym typeface="+mn-lt"/>
            </a:rPr>
            <a:t>图书馆看书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</a:p>
      </dgm:t>
    </dgm:pt>
    <dgm:pt modelId="{3B9BAFF0-38C7-46C5-B1FD-439FEADE388B}" type="parTrans" cxnId="{D76B9CB1-D739-4C78-A9B3-FA879FBFDAEF}">
      <dgm:prSet/>
      <dgm:spPr/>
      <dgm:t>
        <a:bodyPr/>
        <a:lstStyle/>
        <a:p>
          <a:endParaRPr lang="zh-CN" altLang="en-US"/>
        </a:p>
      </dgm:t>
    </dgm:pt>
    <dgm:pt modelId="{4F540D71-33E6-4DD0-95EC-49EA148FBCC8}" type="sibTrans" cxnId="{D76B9CB1-D739-4C78-A9B3-FA879FBFDAEF}">
      <dgm:prSet/>
      <dgm:spPr/>
      <dgm:t>
        <a:bodyPr/>
        <a:lstStyle/>
        <a:p>
          <a:endParaRPr lang="zh-CN" altLang="en-US"/>
        </a:p>
      </dgm:t>
    </dgm:pt>
    <dgm:pt modelId="{58ECBD7D-46F2-4D49-AB2A-05E4F5E5A4A7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TW" altLang="en-US" dirty="0">
              <a:latin typeface="+mn-lt"/>
              <a:cs typeface="+mn-ea"/>
              <a:sym typeface="+mn-lt"/>
            </a:rPr>
            <a:t>我</a:t>
          </a:r>
          <a:r>
            <a:rPr lang="zh-CN" altLang="en-US" dirty="0">
              <a:latin typeface="+mn-lt"/>
              <a:cs typeface="+mn-ea"/>
              <a:sym typeface="+mn-lt"/>
            </a:rPr>
            <a:t>已帮助孩子办理图书馆</a:t>
          </a:r>
          <a:r>
            <a:rPr lang="zh-TW" altLang="en-US" dirty="0">
              <a:latin typeface="+mn-lt"/>
              <a:cs typeface="+mn-ea"/>
              <a:sym typeface="+mn-lt"/>
            </a:rPr>
            <a:t>的</a:t>
          </a:r>
          <a:r>
            <a:rPr lang="zh-CN" altLang="en-US" dirty="0">
              <a:latin typeface="+mn-lt"/>
              <a:cs typeface="+mn-ea"/>
              <a:sym typeface="+mn-lt"/>
            </a:rPr>
            <a:t>借书证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</a:p>
      </dgm:t>
    </dgm:pt>
    <dgm:pt modelId="{C78A7CF9-21A6-44BF-84AB-C8129544AFE2}" type="parTrans" cxnId="{04199381-16D3-47A8-B202-787A78370F5A}">
      <dgm:prSet/>
      <dgm:spPr/>
      <dgm:t>
        <a:bodyPr/>
        <a:lstStyle/>
        <a:p>
          <a:endParaRPr lang="zh-CN" altLang="en-US"/>
        </a:p>
      </dgm:t>
    </dgm:pt>
    <dgm:pt modelId="{36427878-A5FB-42C9-AB54-9509A327701F}" type="sibTrans" cxnId="{04199381-16D3-47A8-B202-787A78370F5A}">
      <dgm:prSet/>
      <dgm:spPr/>
      <dgm:t>
        <a:bodyPr/>
        <a:lstStyle/>
        <a:p>
          <a:endParaRPr lang="zh-CN" altLang="en-US"/>
        </a:p>
      </dgm:t>
    </dgm:pt>
    <dgm:pt modelId="{939C0249-81B6-4ED5-9232-7537616402AB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CN" altLang="en-US" dirty="0">
              <a:latin typeface="+mn-lt"/>
              <a:cs typeface="+mn-ea"/>
              <a:sym typeface="+mn-lt"/>
            </a:rPr>
            <a:t>购买书籍</a:t>
          </a:r>
          <a:r>
            <a:rPr lang="zh-TW" altLang="en-US" dirty="0">
              <a:latin typeface="+mn-lt"/>
              <a:cs typeface="+mn-ea"/>
              <a:sym typeface="+mn-lt"/>
            </a:rPr>
            <a:t>是家</a:t>
          </a:r>
          <a:r>
            <a:rPr lang="zh-CN" altLang="en-US" dirty="0">
              <a:latin typeface="+mn-lt"/>
              <a:cs typeface="+mn-ea"/>
              <a:sym typeface="+mn-lt"/>
            </a:rPr>
            <a:t>里</a:t>
          </a:r>
          <a:r>
            <a:rPr lang="zh-TW" altLang="en-US" dirty="0">
              <a:latin typeface="+mn-lt"/>
              <a:cs typeface="+mn-ea"/>
              <a:sym typeface="+mn-lt"/>
            </a:rPr>
            <a:t>的</a:t>
          </a:r>
          <a:r>
            <a:rPr lang="zh-CN" altLang="en-US" dirty="0">
              <a:latin typeface="+mn-lt"/>
              <a:cs typeface="+mn-ea"/>
              <a:sym typeface="+mn-lt"/>
            </a:rPr>
            <a:t>经</a:t>
          </a:r>
          <a:r>
            <a:rPr lang="zh-TW" altLang="en-US" dirty="0">
              <a:latin typeface="+mn-lt"/>
              <a:cs typeface="+mn-ea"/>
              <a:sym typeface="+mn-lt"/>
            </a:rPr>
            <a:t>常性支出</a:t>
          </a:r>
        </a:p>
      </dgm:t>
    </dgm:pt>
    <dgm:pt modelId="{19365219-0630-468B-B0C8-AF9E9190010B}" type="parTrans" cxnId="{6FFE75AD-FF49-4CF4-B4B8-B9C28069B624}">
      <dgm:prSet/>
      <dgm:spPr/>
      <dgm:t>
        <a:bodyPr/>
        <a:lstStyle/>
        <a:p>
          <a:endParaRPr lang="zh-CN" altLang="en-US"/>
        </a:p>
      </dgm:t>
    </dgm:pt>
    <dgm:pt modelId="{E6AD23A7-FE77-4715-8F73-B9871459904B}" type="sibTrans" cxnId="{6FFE75AD-FF49-4CF4-B4B8-B9C28069B624}">
      <dgm:prSet/>
      <dgm:spPr/>
      <dgm:t>
        <a:bodyPr/>
        <a:lstStyle/>
        <a:p>
          <a:endParaRPr lang="zh-CN" altLang="en-US"/>
        </a:p>
      </dgm:t>
    </dgm:pt>
    <dgm:pt modelId="{849229AD-3D9D-406F-B310-A501858A5D21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r>
            <a:rPr lang="zh-CN" altLang="en-US" dirty="0">
              <a:latin typeface="+mn-lt"/>
              <a:cs typeface="+mn-ea"/>
              <a:sym typeface="+mn-lt"/>
            </a:rPr>
            <a:t>我已协助孩子办理图书馆的借书证</a:t>
          </a:r>
          <a:r>
            <a:rPr lang="zh-TW" altLang="en-US" dirty="0">
              <a:latin typeface="+mn-lt"/>
              <a:cs typeface="+mn-ea"/>
              <a:sym typeface="+mn-lt"/>
            </a:rPr>
            <a:t> </a:t>
          </a:r>
        </a:p>
      </dgm:t>
    </dgm:pt>
    <dgm:pt modelId="{172C4114-AD3F-45A8-A715-A120F9E7AC36}" type="parTrans" cxnId="{33691701-160A-4392-85C1-929055465D9A}">
      <dgm:prSet/>
      <dgm:spPr/>
      <dgm:t>
        <a:bodyPr/>
        <a:lstStyle/>
        <a:p>
          <a:endParaRPr lang="zh-CN" altLang="en-US"/>
        </a:p>
      </dgm:t>
    </dgm:pt>
    <dgm:pt modelId="{4DE155B2-D629-403B-8535-E6624821E463}" type="sibTrans" cxnId="{33691701-160A-4392-85C1-929055465D9A}">
      <dgm:prSet/>
      <dgm:spPr/>
      <dgm:t>
        <a:bodyPr/>
        <a:lstStyle/>
        <a:p>
          <a:endParaRPr lang="zh-CN" altLang="en-US"/>
        </a:p>
      </dgm:t>
    </dgm:pt>
    <dgm:pt modelId="{A7F52540-374E-450E-93C7-A17CFDA5086D}" type="pres">
      <dgm:prSet presAssocID="{137FD7DC-2A19-4971-8998-8FA765813F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B5BF31-AA43-4069-92FF-D06E26317A22}" type="pres">
      <dgm:prSet presAssocID="{4D8BC41C-6020-4606-B7AA-48FDA71F3766}" presName="vertOne" presStyleCnt="0"/>
      <dgm:spPr/>
    </dgm:pt>
    <dgm:pt modelId="{07D9D499-767D-410B-8FBD-FCE6593770E1}" type="pres">
      <dgm:prSet presAssocID="{4D8BC41C-6020-4606-B7AA-48FDA71F3766}" presName="txOne" presStyleLbl="node0" presStyleIdx="0" presStyleCnt="3" custScaleY="91260">
        <dgm:presLayoutVars>
          <dgm:chPref val="3"/>
        </dgm:presLayoutVars>
      </dgm:prSet>
      <dgm:spPr/>
    </dgm:pt>
    <dgm:pt modelId="{6E295A43-840E-451F-AD4C-B9C49DA5C45A}" type="pres">
      <dgm:prSet presAssocID="{4D8BC41C-6020-4606-B7AA-48FDA71F3766}" presName="parTransOne" presStyleCnt="0"/>
      <dgm:spPr/>
    </dgm:pt>
    <dgm:pt modelId="{8767AA95-25CE-432B-B062-14CF8F6C61CD}" type="pres">
      <dgm:prSet presAssocID="{4D8BC41C-6020-4606-B7AA-48FDA71F3766}" presName="horzOne" presStyleCnt="0"/>
      <dgm:spPr/>
    </dgm:pt>
    <dgm:pt modelId="{B27B0DF2-C240-4B46-A3F3-82D5BB958B54}" type="pres">
      <dgm:prSet presAssocID="{1C9C1B52-A23E-4B02-B360-55D2CEC67C88}" presName="vertTwo" presStyleCnt="0"/>
      <dgm:spPr/>
    </dgm:pt>
    <dgm:pt modelId="{AACE5919-CF86-4805-80C5-FD97EE49759E}" type="pres">
      <dgm:prSet presAssocID="{1C9C1B52-A23E-4B02-B360-55D2CEC67C88}" presName="txTwo" presStyleLbl="node2" presStyleIdx="0" presStyleCnt="4" custScaleY="65622">
        <dgm:presLayoutVars>
          <dgm:chPref val="3"/>
        </dgm:presLayoutVars>
      </dgm:prSet>
      <dgm:spPr/>
    </dgm:pt>
    <dgm:pt modelId="{D36CD6BD-E18F-495F-8831-BF23E9C4E200}" type="pres">
      <dgm:prSet presAssocID="{1C9C1B52-A23E-4B02-B360-55D2CEC67C88}" presName="parTransTwo" presStyleCnt="0"/>
      <dgm:spPr/>
    </dgm:pt>
    <dgm:pt modelId="{C4624D48-3150-4931-B7E1-1ACB609320B8}" type="pres">
      <dgm:prSet presAssocID="{1C9C1B52-A23E-4B02-B360-55D2CEC67C88}" presName="horzTwo" presStyleCnt="0"/>
      <dgm:spPr/>
    </dgm:pt>
    <dgm:pt modelId="{C3431751-6373-4CA8-881D-66517EC78002}" type="pres">
      <dgm:prSet presAssocID="{7804B772-40C8-418E-BF0E-AA42D73C54F5}" presName="vertThree" presStyleCnt="0"/>
      <dgm:spPr/>
    </dgm:pt>
    <dgm:pt modelId="{197A112D-CAF8-4246-81B6-8BEFEDD5A338}" type="pres">
      <dgm:prSet presAssocID="{7804B772-40C8-418E-BF0E-AA42D73C54F5}" presName="txThree" presStyleLbl="node3" presStyleIdx="0" presStyleCnt="11">
        <dgm:presLayoutVars>
          <dgm:chPref val="3"/>
        </dgm:presLayoutVars>
      </dgm:prSet>
      <dgm:spPr/>
    </dgm:pt>
    <dgm:pt modelId="{67FA623B-336E-4C3D-A7A1-945F3ACCD51B}" type="pres">
      <dgm:prSet presAssocID="{7804B772-40C8-418E-BF0E-AA42D73C54F5}" presName="horzThree" presStyleCnt="0"/>
      <dgm:spPr/>
    </dgm:pt>
    <dgm:pt modelId="{62C38738-CFCB-4B4C-9D20-547AAC04C6AF}" type="pres">
      <dgm:prSet presAssocID="{BFEF448C-306A-4401-A023-823DFDB55292}" presName="sibSpaceThree" presStyleCnt="0"/>
      <dgm:spPr/>
    </dgm:pt>
    <dgm:pt modelId="{A708D7BF-78B8-4AF4-96A4-1B69DB4FB7A6}" type="pres">
      <dgm:prSet presAssocID="{DE5E7888-309E-4B85-BC53-C5A3F6C59B0B}" presName="vertThree" presStyleCnt="0"/>
      <dgm:spPr/>
    </dgm:pt>
    <dgm:pt modelId="{D3830692-300E-4D65-B041-B94565D78F30}" type="pres">
      <dgm:prSet presAssocID="{DE5E7888-309E-4B85-BC53-C5A3F6C59B0B}" presName="txThree" presStyleLbl="node3" presStyleIdx="1" presStyleCnt="11">
        <dgm:presLayoutVars>
          <dgm:chPref val="3"/>
        </dgm:presLayoutVars>
      </dgm:prSet>
      <dgm:spPr/>
    </dgm:pt>
    <dgm:pt modelId="{C8DF22ED-8751-4B09-931E-816BD4F099BE}" type="pres">
      <dgm:prSet presAssocID="{DE5E7888-309E-4B85-BC53-C5A3F6C59B0B}" presName="horzThree" presStyleCnt="0"/>
      <dgm:spPr/>
    </dgm:pt>
    <dgm:pt modelId="{51659EC3-7436-4CC4-B086-48EA17B539FB}" type="pres">
      <dgm:prSet presAssocID="{8CDC6F7E-483F-4D0B-AA33-770B598A7D73}" presName="sibSpaceOne" presStyleCnt="0"/>
      <dgm:spPr/>
    </dgm:pt>
    <dgm:pt modelId="{1AB60C04-1557-421A-9284-D2D322D7632C}" type="pres">
      <dgm:prSet presAssocID="{BD3A95C9-8ABF-4CD8-ABFE-4F549C80940B}" presName="vertOne" presStyleCnt="0"/>
      <dgm:spPr/>
    </dgm:pt>
    <dgm:pt modelId="{20A94E0D-8C99-443C-8589-3781E94F82F7}" type="pres">
      <dgm:prSet presAssocID="{BD3A95C9-8ABF-4CD8-ABFE-4F549C80940B}" presName="txOne" presStyleLbl="node0" presStyleIdx="1" presStyleCnt="3" custScaleY="91260">
        <dgm:presLayoutVars>
          <dgm:chPref val="3"/>
        </dgm:presLayoutVars>
      </dgm:prSet>
      <dgm:spPr/>
    </dgm:pt>
    <dgm:pt modelId="{8FEF7EF2-95F0-4956-AC29-3292509B8ADE}" type="pres">
      <dgm:prSet presAssocID="{BD3A95C9-8ABF-4CD8-ABFE-4F549C80940B}" presName="parTransOne" presStyleCnt="0"/>
      <dgm:spPr/>
    </dgm:pt>
    <dgm:pt modelId="{68AA1A46-DEA5-46D7-8D30-26BB7124B6E2}" type="pres">
      <dgm:prSet presAssocID="{BD3A95C9-8ABF-4CD8-ABFE-4F549C80940B}" presName="horzOne" presStyleCnt="0"/>
      <dgm:spPr/>
    </dgm:pt>
    <dgm:pt modelId="{36326E08-F780-4659-8F75-25969EBEAA9B}" type="pres">
      <dgm:prSet presAssocID="{2A262B7F-CF0E-471F-B755-67D97D44A11F}" presName="vertTwo" presStyleCnt="0"/>
      <dgm:spPr/>
    </dgm:pt>
    <dgm:pt modelId="{1D0AC47F-F4FA-4A26-9CAD-597E0430F77F}" type="pres">
      <dgm:prSet presAssocID="{2A262B7F-CF0E-471F-B755-67D97D44A11F}" presName="txTwo" presStyleLbl="node2" presStyleIdx="1" presStyleCnt="4" custScaleY="65622">
        <dgm:presLayoutVars>
          <dgm:chPref val="3"/>
        </dgm:presLayoutVars>
      </dgm:prSet>
      <dgm:spPr/>
    </dgm:pt>
    <dgm:pt modelId="{CD1A6527-035B-4295-B723-63BCE93ECF16}" type="pres">
      <dgm:prSet presAssocID="{2A262B7F-CF0E-471F-B755-67D97D44A11F}" presName="parTransTwo" presStyleCnt="0"/>
      <dgm:spPr/>
    </dgm:pt>
    <dgm:pt modelId="{A09599EF-E033-45B8-991B-182EB4526738}" type="pres">
      <dgm:prSet presAssocID="{2A262B7F-CF0E-471F-B755-67D97D44A11F}" presName="horzTwo" presStyleCnt="0"/>
      <dgm:spPr/>
    </dgm:pt>
    <dgm:pt modelId="{B8144DEC-D516-4C91-9598-896E8A16791F}" type="pres">
      <dgm:prSet presAssocID="{487615CA-B5DF-4234-9443-2FB53147157C}" presName="vertThree" presStyleCnt="0"/>
      <dgm:spPr/>
    </dgm:pt>
    <dgm:pt modelId="{07061AC9-9D72-4DA6-B152-8E59288AB15A}" type="pres">
      <dgm:prSet presAssocID="{487615CA-B5DF-4234-9443-2FB53147157C}" presName="txThree" presStyleLbl="node3" presStyleIdx="2" presStyleCnt="11">
        <dgm:presLayoutVars>
          <dgm:chPref val="3"/>
        </dgm:presLayoutVars>
      </dgm:prSet>
      <dgm:spPr/>
    </dgm:pt>
    <dgm:pt modelId="{642BBBFF-FB9F-4D87-87E3-E4D7F94CA8A2}" type="pres">
      <dgm:prSet presAssocID="{487615CA-B5DF-4234-9443-2FB53147157C}" presName="horzThree" presStyleCnt="0"/>
      <dgm:spPr/>
    </dgm:pt>
    <dgm:pt modelId="{CDE63025-27FC-4FFB-92B8-2B5753A7C299}" type="pres">
      <dgm:prSet presAssocID="{66660145-2635-4301-9603-C112E78FB547}" presName="sibSpaceThree" presStyleCnt="0"/>
      <dgm:spPr/>
    </dgm:pt>
    <dgm:pt modelId="{3413DBEE-185D-4E27-9A4C-A176318E31B4}" type="pres">
      <dgm:prSet presAssocID="{E894DCFF-567B-4B44-A12C-B94251CEDBBF}" presName="vertThree" presStyleCnt="0"/>
      <dgm:spPr/>
    </dgm:pt>
    <dgm:pt modelId="{B7ACB7D9-9627-4BC0-A6BC-9EFF81F8EAA8}" type="pres">
      <dgm:prSet presAssocID="{E894DCFF-567B-4B44-A12C-B94251CEDBBF}" presName="txThree" presStyleLbl="node3" presStyleIdx="3" presStyleCnt="11">
        <dgm:presLayoutVars>
          <dgm:chPref val="3"/>
        </dgm:presLayoutVars>
      </dgm:prSet>
      <dgm:spPr/>
    </dgm:pt>
    <dgm:pt modelId="{96337655-4131-4DEA-8F2C-C0C62E7C62FD}" type="pres">
      <dgm:prSet presAssocID="{E894DCFF-567B-4B44-A12C-B94251CEDBBF}" presName="horzThree" presStyleCnt="0"/>
      <dgm:spPr/>
    </dgm:pt>
    <dgm:pt modelId="{8B5762C4-7900-4E2E-B2C8-2AB7268E631F}" type="pres">
      <dgm:prSet presAssocID="{1FA94056-1907-4629-9BF8-46860C17DC99}" presName="sibSpaceThree" presStyleCnt="0"/>
      <dgm:spPr/>
    </dgm:pt>
    <dgm:pt modelId="{01387B34-7CEB-4AD7-B920-88C463EF7BE5}" type="pres">
      <dgm:prSet presAssocID="{E1900872-8EBF-4B5A-B987-9AD86F0657CB}" presName="vertThree" presStyleCnt="0"/>
      <dgm:spPr/>
    </dgm:pt>
    <dgm:pt modelId="{3C8C80C1-19EB-4EF4-A4C9-AF7673E1992F}" type="pres">
      <dgm:prSet presAssocID="{E1900872-8EBF-4B5A-B987-9AD86F0657CB}" presName="txThree" presStyleLbl="node3" presStyleIdx="4" presStyleCnt="11">
        <dgm:presLayoutVars>
          <dgm:chPref val="3"/>
        </dgm:presLayoutVars>
      </dgm:prSet>
      <dgm:spPr/>
    </dgm:pt>
    <dgm:pt modelId="{344CEF3F-01B6-4FBF-AE05-083BBFD911FB}" type="pres">
      <dgm:prSet presAssocID="{E1900872-8EBF-4B5A-B987-9AD86F0657CB}" presName="horzThree" presStyleCnt="0"/>
      <dgm:spPr/>
    </dgm:pt>
    <dgm:pt modelId="{E8998C6B-CA52-496D-ACB2-BB08914A0EEA}" type="pres">
      <dgm:prSet presAssocID="{934AC134-2B95-4E77-8EB8-D43FAA6AE4F8}" presName="sibSpaceOne" presStyleCnt="0"/>
      <dgm:spPr/>
    </dgm:pt>
    <dgm:pt modelId="{25649B5A-FC28-4C2D-B092-85C5F91C1928}" type="pres">
      <dgm:prSet presAssocID="{F2FE5CA9-2294-40AF-9C83-B1570CE9F09E}" presName="vertOne" presStyleCnt="0"/>
      <dgm:spPr/>
    </dgm:pt>
    <dgm:pt modelId="{41E425BF-6349-43B2-9BEC-6BA380A2B38F}" type="pres">
      <dgm:prSet presAssocID="{F2FE5CA9-2294-40AF-9C83-B1570CE9F09E}" presName="txOne" presStyleLbl="node0" presStyleIdx="2" presStyleCnt="3" custScaleY="91260">
        <dgm:presLayoutVars>
          <dgm:chPref val="3"/>
        </dgm:presLayoutVars>
      </dgm:prSet>
      <dgm:spPr/>
    </dgm:pt>
    <dgm:pt modelId="{E8E5DFEB-2190-423C-9796-6C9824CFB744}" type="pres">
      <dgm:prSet presAssocID="{F2FE5CA9-2294-40AF-9C83-B1570CE9F09E}" presName="parTransOne" presStyleCnt="0"/>
      <dgm:spPr/>
    </dgm:pt>
    <dgm:pt modelId="{E26D2599-BCF1-420E-A8F2-8DAF258BBCAA}" type="pres">
      <dgm:prSet presAssocID="{F2FE5CA9-2294-40AF-9C83-B1570CE9F09E}" presName="horzOne" presStyleCnt="0"/>
      <dgm:spPr/>
    </dgm:pt>
    <dgm:pt modelId="{5DF92755-229C-4A23-8366-5F43AE69F487}" type="pres">
      <dgm:prSet presAssocID="{650FAF03-2CE9-4CB4-9729-2D1478602404}" presName="vertTwo" presStyleCnt="0"/>
      <dgm:spPr/>
    </dgm:pt>
    <dgm:pt modelId="{FA517474-0CF7-4A69-A753-469B9886AE9F}" type="pres">
      <dgm:prSet presAssocID="{650FAF03-2CE9-4CB4-9729-2D1478602404}" presName="txTwo" presStyleLbl="node2" presStyleIdx="2" presStyleCnt="4" custScaleY="65622">
        <dgm:presLayoutVars>
          <dgm:chPref val="3"/>
        </dgm:presLayoutVars>
      </dgm:prSet>
      <dgm:spPr/>
    </dgm:pt>
    <dgm:pt modelId="{074EC33C-FE19-4DC8-A1DB-26D962E76AB4}" type="pres">
      <dgm:prSet presAssocID="{650FAF03-2CE9-4CB4-9729-2D1478602404}" presName="parTransTwo" presStyleCnt="0"/>
      <dgm:spPr/>
    </dgm:pt>
    <dgm:pt modelId="{4D78DC1C-F495-4F9B-A721-149BE306C427}" type="pres">
      <dgm:prSet presAssocID="{650FAF03-2CE9-4CB4-9729-2D1478602404}" presName="horzTwo" presStyleCnt="0"/>
      <dgm:spPr/>
    </dgm:pt>
    <dgm:pt modelId="{5385BC97-57A3-4FC4-891D-C284554607C3}" type="pres">
      <dgm:prSet presAssocID="{8AD6AAC9-5A7C-48BF-A81C-218417B9B2CD}" presName="vertThree" presStyleCnt="0"/>
      <dgm:spPr/>
    </dgm:pt>
    <dgm:pt modelId="{FD88AF3A-E8C9-4CD1-94DC-DE2ABF7D36B3}" type="pres">
      <dgm:prSet presAssocID="{8AD6AAC9-5A7C-48BF-A81C-218417B9B2CD}" presName="txThree" presStyleLbl="node3" presStyleIdx="5" presStyleCnt="11">
        <dgm:presLayoutVars>
          <dgm:chPref val="3"/>
        </dgm:presLayoutVars>
      </dgm:prSet>
      <dgm:spPr/>
    </dgm:pt>
    <dgm:pt modelId="{BDACBD57-E5D4-4227-B0E6-A7249E69E765}" type="pres">
      <dgm:prSet presAssocID="{8AD6AAC9-5A7C-48BF-A81C-218417B9B2CD}" presName="horzThree" presStyleCnt="0"/>
      <dgm:spPr/>
    </dgm:pt>
    <dgm:pt modelId="{167622CC-112F-411A-86F6-7D8B16493F65}" type="pres">
      <dgm:prSet presAssocID="{1C063C9A-58A3-47BF-93C0-83E2DA2A28F0}" presName="sibSpaceThree" presStyleCnt="0"/>
      <dgm:spPr/>
    </dgm:pt>
    <dgm:pt modelId="{57E083D6-37BC-48DF-A04D-A612857A3C6B}" type="pres">
      <dgm:prSet presAssocID="{5FEE5A3D-8F97-4680-BDCB-F7417B384DD5}" presName="vertThree" presStyleCnt="0"/>
      <dgm:spPr/>
    </dgm:pt>
    <dgm:pt modelId="{89E7752B-66DF-4170-B6DD-E3E607E84B1B}" type="pres">
      <dgm:prSet presAssocID="{5FEE5A3D-8F97-4680-BDCB-F7417B384DD5}" presName="txThree" presStyleLbl="node3" presStyleIdx="6" presStyleCnt="11">
        <dgm:presLayoutVars>
          <dgm:chPref val="3"/>
        </dgm:presLayoutVars>
      </dgm:prSet>
      <dgm:spPr/>
    </dgm:pt>
    <dgm:pt modelId="{4FFD5682-CBF6-4975-8B01-A8C97E4FFD1C}" type="pres">
      <dgm:prSet presAssocID="{5FEE5A3D-8F97-4680-BDCB-F7417B384DD5}" presName="horzThree" presStyleCnt="0"/>
      <dgm:spPr/>
    </dgm:pt>
    <dgm:pt modelId="{EAC245B7-4131-4D64-A807-F3D3D6AC018F}" type="pres">
      <dgm:prSet presAssocID="{512E0384-3050-4AE5-98CA-00284B4E0323}" presName="sibSpaceThree" presStyleCnt="0"/>
      <dgm:spPr/>
    </dgm:pt>
    <dgm:pt modelId="{72C10CD9-9231-4BE9-8059-5FD8FDD4CABF}" type="pres">
      <dgm:prSet presAssocID="{8717BEAA-5334-46CC-8B50-26609D0ED6D6}" presName="vertThree" presStyleCnt="0"/>
      <dgm:spPr/>
    </dgm:pt>
    <dgm:pt modelId="{724AE220-5925-49AB-ADC4-B6C7D8360527}" type="pres">
      <dgm:prSet presAssocID="{8717BEAA-5334-46CC-8B50-26609D0ED6D6}" presName="txThree" presStyleLbl="node3" presStyleIdx="7" presStyleCnt="11">
        <dgm:presLayoutVars>
          <dgm:chPref val="3"/>
        </dgm:presLayoutVars>
      </dgm:prSet>
      <dgm:spPr/>
    </dgm:pt>
    <dgm:pt modelId="{6DC242DB-7ED0-45A3-90EC-C1B8A278A5EB}" type="pres">
      <dgm:prSet presAssocID="{8717BEAA-5334-46CC-8B50-26609D0ED6D6}" presName="horzThree" presStyleCnt="0"/>
      <dgm:spPr/>
    </dgm:pt>
    <dgm:pt modelId="{0ED7BC72-6D08-4EE0-B771-511AA845AD36}" type="pres">
      <dgm:prSet presAssocID="{2B47B58A-6325-4D6A-9B39-307F8CBCA0BD}" presName="sibSpaceTwo" presStyleCnt="0"/>
      <dgm:spPr/>
    </dgm:pt>
    <dgm:pt modelId="{1CBB647B-E6A8-48CB-B75E-1F3D488F2D34}" type="pres">
      <dgm:prSet presAssocID="{8480243A-54B7-41F5-8156-06D765671915}" presName="vertTwo" presStyleCnt="0"/>
      <dgm:spPr/>
    </dgm:pt>
    <dgm:pt modelId="{A09B7FF1-E821-40C3-931B-5849EB2C6129}" type="pres">
      <dgm:prSet presAssocID="{8480243A-54B7-41F5-8156-06D765671915}" presName="txTwo" presStyleLbl="node2" presStyleIdx="3" presStyleCnt="4" custScaleY="65622">
        <dgm:presLayoutVars>
          <dgm:chPref val="3"/>
        </dgm:presLayoutVars>
      </dgm:prSet>
      <dgm:spPr/>
    </dgm:pt>
    <dgm:pt modelId="{4259EA75-1D71-46B4-ADC9-6AD4E36F23F0}" type="pres">
      <dgm:prSet presAssocID="{8480243A-54B7-41F5-8156-06D765671915}" presName="parTransTwo" presStyleCnt="0"/>
      <dgm:spPr/>
    </dgm:pt>
    <dgm:pt modelId="{DFFE480E-A8BC-4B8B-A15F-CB8C1B9B9FBE}" type="pres">
      <dgm:prSet presAssocID="{8480243A-54B7-41F5-8156-06D765671915}" presName="horzTwo" presStyleCnt="0"/>
      <dgm:spPr/>
    </dgm:pt>
    <dgm:pt modelId="{4710A5E5-2400-4D60-B8A3-9AA215D21C02}" type="pres">
      <dgm:prSet presAssocID="{58ECBD7D-46F2-4D49-AB2A-05E4F5E5A4A7}" presName="vertThree" presStyleCnt="0"/>
      <dgm:spPr/>
    </dgm:pt>
    <dgm:pt modelId="{93BF47FA-E525-4AC2-B0C9-5B2196C7FE0D}" type="pres">
      <dgm:prSet presAssocID="{58ECBD7D-46F2-4D49-AB2A-05E4F5E5A4A7}" presName="txThree" presStyleLbl="node3" presStyleIdx="8" presStyleCnt="11">
        <dgm:presLayoutVars>
          <dgm:chPref val="3"/>
        </dgm:presLayoutVars>
      </dgm:prSet>
      <dgm:spPr/>
    </dgm:pt>
    <dgm:pt modelId="{CDB7046E-5950-49A0-BBAF-631C48AF67FB}" type="pres">
      <dgm:prSet presAssocID="{58ECBD7D-46F2-4D49-AB2A-05E4F5E5A4A7}" presName="horzThree" presStyleCnt="0"/>
      <dgm:spPr/>
    </dgm:pt>
    <dgm:pt modelId="{6F0982EC-3C0E-4092-8B33-B5A3F2A8674D}" type="pres">
      <dgm:prSet presAssocID="{36427878-A5FB-42C9-AB54-9509A327701F}" presName="sibSpaceThree" presStyleCnt="0"/>
      <dgm:spPr/>
    </dgm:pt>
    <dgm:pt modelId="{FFE26327-3870-473F-89F2-59B11270B1EA}" type="pres">
      <dgm:prSet presAssocID="{939C0249-81B6-4ED5-9232-7537616402AB}" presName="vertThree" presStyleCnt="0"/>
      <dgm:spPr/>
    </dgm:pt>
    <dgm:pt modelId="{EC222E93-F5DB-438E-8753-268B656B4748}" type="pres">
      <dgm:prSet presAssocID="{939C0249-81B6-4ED5-9232-7537616402AB}" presName="txThree" presStyleLbl="node3" presStyleIdx="9" presStyleCnt="11">
        <dgm:presLayoutVars>
          <dgm:chPref val="3"/>
        </dgm:presLayoutVars>
      </dgm:prSet>
      <dgm:spPr/>
    </dgm:pt>
    <dgm:pt modelId="{8C715F65-81AE-4897-9ADA-A4595A3B6219}" type="pres">
      <dgm:prSet presAssocID="{939C0249-81B6-4ED5-9232-7537616402AB}" presName="horzThree" presStyleCnt="0"/>
      <dgm:spPr/>
    </dgm:pt>
    <dgm:pt modelId="{46F4F9AF-289F-431E-A4BA-AAEDA584E73F}" type="pres">
      <dgm:prSet presAssocID="{E6AD23A7-FE77-4715-8F73-B9871459904B}" presName="sibSpaceThree" presStyleCnt="0"/>
      <dgm:spPr/>
    </dgm:pt>
    <dgm:pt modelId="{6D8775C0-4C89-4874-9B7E-D8D603A9882C}" type="pres">
      <dgm:prSet presAssocID="{849229AD-3D9D-406F-B310-A501858A5D21}" presName="vertThree" presStyleCnt="0"/>
      <dgm:spPr/>
    </dgm:pt>
    <dgm:pt modelId="{AC4BE659-CBEB-45CA-ABD4-DAAFF86FE80F}" type="pres">
      <dgm:prSet presAssocID="{849229AD-3D9D-406F-B310-A501858A5D21}" presName="txThree" presStyleLbl="node3" presStyleIdx="10" presStyleCnt="11">
        <dgm:presLayoutVars>
          <dgm:chPref val="3"/>
        </dgm:presLayoutVars>
      </dgm:prSet>
      <dgm:spPr/>
    </dgm:pt>
    <dgm:pt modelId="{F9FBEA0D-4CE0-4E30-94A5-040A5D6745A5}" type="pres">
      <dgm:prSet presAssocID="{849229AD-3D9D-406F-B310-A501858A5D21}" presName="horzThree" presStyleCnt="0"/>
      <dgm:spPr/>
    </dgm:pt>
  </dgm:ptLst>
  <dgm:cxnLst>
    <dgm:cxn modelId="{33691701-160A-4392-85C1-929055465D9A}" srcId="{8480243A-54B7-41F5-8156-06D765671915}" destId="{849229AD-3D9D-406F-B310-A501858A5D21}" srcOrd="2" destOrd="0" parTransId="{172C4114-AD3F-45A8-A715-A120F9E7AC36}" sibTransId="{4DE155B2-D629-403B-8535-E6624821E463}"/>
    <dgm:cxn modelId="{92B3BC04-30DA-4558-AA98-A78B0EEBBFE1}" srcId="{1C9C1B52-A23E-4B02-B360-55D2CEC67C88}" destId="{7804B772-40C8-418E-BF0E-AA42D73C54F5}" srcOrd="0" destOrd="0" parTransId="{2E508AAC-4F3A-4025-8858-6F51E7349F63}" sibTransId="{BFEF448C-306A-4401-A023-823DFDB55292}"/>
    <dgm:cxn modelId="{C93A050F-988A-4944-84F5-6D66234D9246}" srcId="{2A262B7F-CF0E-471F-B755-67D97D44A11F}" destId="{E1900872-8EBF-4B5A-B987-9AD86F0657CB}" srcOrd="2" destOrd="0" parTransId="{1B993E2C-0C49-4F69-8492-2A6C5386A050}" sibTransId="{FF85FAD6-57CC-42E3-834E-850578C3C3D9}"/>
    <dgm:cxn modelId="{68A8EC12-82E4-4D29-BAB1-023E7FA36504}" srcId="{BD3A95C9-8ABF-4CD8-ABFE-4F549C80940B}" destId="{2A262B7F-CF0E-471F-B755-67D97D44A11F}" srcOrd="0" destOrd="0" parTransId="{03C12A86-06F6-4950-808E-AF77570A637D}" sibTransId="{734FBFE1-D8E7-43C1-871B-5532DB34CA30}"/>
    <dgm:cxn modelId="{F8E95318-F242-4400-8C89-C0B880B23B74}" type="presOf" srcId="{137FD7DC-2A19-4971-8998-8FA765813F57}" destId="{A7F52540-374E-450E-93C7-A17CFDA5086D}" srcOrd="0" destOrd="0" presId="urn:microsoft.com/office/officeart/2005/8/layout/hierarchy4"/>
    <dgm:cxn modelId="{012A481F-5304-42C6-B981-72D9617134D5}" type="presOf" srcId="{E1900872-8EBF-4B5A-B987-9AD86F0657CB}" destId="{3C8C80C1-19EB-4EF4-A4C9-AF7673E1992F}" srcOrd="0" destOrd="0" presId="urn:microsoft.com/office/officeart/2005/8/layout/hierarchy4"/>
    <dgm:cxn modelId="{CA315F34-CE98-44ED-828C-2891FA4C80B8}" type="presOf" srcId="{8717BEAA-5334-46CC-8B50-26609D0ED6D6}" destId="{724AE220-5925-49AB-ADC4-B6C7D8360527}" srcOrd="0" destOrd="0" presId="urn:microsoft.com/office/officeart/2005/8/layout/hierarchy4"/>
    <dgm:cxn modelId="{8E105D3F-5B07-4A3B-B667-D84904FCC336}" type="presOf" srcId="{487615CA-B5DF-4234-9443-2FB53147157C}" destId="{07061AC9-9D72-4DA6-B152-8E59288AB15A}" srcOrd="0" destOrd="0" presId="urn:microsoft.com/office/officeart/2005/8/layout/hierarchy4"/>
    <dgm:cxn modelId="{C8FB415F-15D5-48DE-B229-3287705F5178}" type="presOf" srcId="{8AD6AAC9-5A7C-48BF-A81C-218417B9B2CD}" destId="{FD88AF3A-E8C9-4CD1-94DC-DE2ABF7D36B3}" srcOrd="0" destOrd="0" presId="urn:microsoft.com/office/officeart/2005/8/layout/hierarchy4"/>
    <dgm:cxn modelId="{E9A0C462-ABC7-47DF-8662-3659A9888753}" type="presOf" srcId="{4D8BC41C-6020-4606-B7AA-48FDA71F3766}" destId="{07D9D499-767D-410B-8FBD-FCE6593770E1}" srcOrd="0" destOrd="0" presId="urn:microsoft.com/office/officeart/2005/8/layout/hierarchy4"/>
    <dgm:cxn modelId="{E5C2AA46-1EF9-4748-ADB8-CF9767ABC4F8}" srcId="{1C9C1B52-A23E-4B02-B360-55D2CEC67C88}" destId="{DE5E7888-309E-4B85-BC53-C5A3F6C59B0B}" srcOrd="1" destOrd="0" parTransId="{BE27F270-F14D-4FCC-8E68-F6D1592D976C}" sibTransId="{0C1ACFE1-ACF5-4313-8AA6-B40BAF1A0855}"/>
    <dgm:cxn modelId="{377F006F-018B-41C9-BDC7-9A0D72D11BB6}" type="presOf" srcId="{849229AD-3D9D-406F-B310-A501858A5D21}" destId="{AC4BE659-CBEB-45CA-ABD4-DAAFF86FE80F}" srcOrd="0" destOrd="0" presId="urn:microsoft.com/office/officeart/2005/8/layout/hierarchy4"/>
    <dgm:cxn modelId="{620CA071-11BB-426E-A964-CA459D286DC5}" srcId="{4D8BC41C-6020-4606-B7AA-48FDA71F3766}" destId="{1C9C1B52-A23E-4B02-B360-55D2CEC67C88}" srcOrd="0" destOrd="0" parTransId="{09D9A49C-9135-4D8D-93F7-B6B6B4AEF708}" sibTransId="{86F41C70-F7AE-47AC-ACE8-6726DF89E354}"/>
    <dgm:cxn modelId="{FC241873-1BDB-41E6-811F-4FC49C175C2D}" type="presOf" srcId="{5FEE5A3D-8F97-4680-BDCB-F7417B384DD5}" destId="{89E7752B-66DF-4170-B6DD-E3E607E84B1B}" srcOrd="0" destOrd="0" presId="urn:microsoft.com/office/officeart/2005/8/layout/hierarchy4"/>
    <dgm:cxn modelId="{04199381-16D3-47A8-B202-787A78370F5A}" srcId="{8480243A-54B7-41F5-8156-06D765671915}" destId="{58ECBD7D-46F2-4D49-AB2A-05E4F5E5A4A7}" srcOrd="0" destOrd="0" parTransId="{C78A7CF9-21A6-44BF-84AB-C8129544AFE2}" sibTransId="{36427878-A5FB-42C9-AB54-9509A327701F}"/>
    <dgm:cxn modelId="{A592FA89-A02F-4D14-9314-9D322C00D87E}" srcId="{650FAF03-2CE9-4CB4-9729-2D1478602404}" destId="{8AD6AAC9-5A7C-48BF-A81C-218417B9B2CD}" srcOrd="0" destOrd="0" parTransId="{B7DF6FDF-FF18-4459-856A-6570FC44E162}" sibTransId="{1C063C9A-58A3-47BF-93C0-83E2DA2A28F0}"/>
    <dgm:cxn modelId="{CDA07990-48D1-41B7-860E-31183BF7A7AD}" srcId="{137FD7DC-2A19-4971-8998-8FA765813F57}" destId="{4D8BC41C-6020-4606-B7AA-48FDA71F3766}" srcOrd="0" destOrd="0" parTransId="{36DA1EAE-FE8F-4CDD-BA8C-02113894C585}" sibTransId="{8CDC6F7E-483F-4D0B-AA33-770B598A7D73}"/>
    <dgm:cxn modelId="{CBC9979A-4604-49D5-A7ED-A52B1BB436E2}" type="presOf" srcId="{E894DCFF-567B-4B44-A12C-B94251CEDBBF}" destId="{B7ACB7D9-9627-4BC0-A6BC-9EFF81F8EAA8}" srcOrd="0" destOrd="0" presId="urn:microsoft.com/office/officeart/2005/8/layout/hierarchy4"/>
    <dgm:cxn modelId="{FFBA0C9C-E927-4957-A0B7-679763B4E8F5}" type="presOf" srcId="{1C9C1B52-A23E-4B02-B360-55D2CEC67C88}" destId="{AACE5919-CF86-4805-80C5-FD97EE49759E}" srcOrd="0" destOrd="0" presId="urn:microsoft.com/office/officeart/2005/8/layout/hierarchy4"/>
    <dgm:cxn modelId="{C21BD49C-7570-469F-8E56-4CB56F8B2E0F}" type="presOf" srcId="{BD3A95C9-8ABF-4CD8-ABFE-4F549C80940B}" destId="{20A94E0D-8C99-443C-8589-3781E94F82F7}" srcOrd="0" destOrd="0" presId="urn:microsoft.com/office/officeart/2005/8/layout/hierarchy4"/>
    <dgm:cxn modelId="{ED6AF29F-1827-4514-92AE-597742421BA7}" type="presOf" srcId="{650FAF03-2CE9-4CB4-9729-2D1478602404}" destId="{FA517474-0CF7-4A69-A753-469B9886AE9F}" srcOrd="0" destOrd="0" presId="urn:microsoft.com/office/officeart/2005/8/layout/hierarchy4"/>
    <dgm:cxn modelId="{D3D6C3A0-F5E5-478B-BF14-E0B8FFDC8A45}" srcId="{137FD7DC-2A19-4971-8998-8FA765813F57}" destId="{F2FE5CA9-2294-40AF-9C83-B1570CE9F09E}" srcOrd="2" destOrd="0" parTransId="{9510D9A8-D665-403E-A54F-71D35B1737D5}" sibTransId="{ECD5AAA0-9C82-46EC-8610-F0772CE190AD}"/>
    <dgm:cxn modelId="{8F7B68A3-5865-42F6-A0A8-7EDF9F0AF635}" srcId="{650FAF03-2CE9-4CB4-9729-2D1478602404}" destId="{5FEE5A3D-8F97-4680-BDCB-F7417B384DD5}" srcOrd="1" destOrd="0" parTransId="{89C7F9D9-3A43-4ACF-A435-872BBCA69825}" sibTransId="{512E0384-3050-4AE5-98CA-00284B4E0323}"/>
    <dgm:cxn modelId="{6FFE75AD-FF49-4CF4-B4B8-B9C28069B624}" srcId="{8480243A-54B7-41F5-8156-06D765671915}" destId="{939C0249-81B6-4ED5-9232-7537616402AB}" srcOrd="1" destOrd="0" parTransId="{19365219-0630-468B-B0C8-AF9E9190010B}" sibTransId="{E6AD23A7-FE77-4715-8F73-B9871459904B}"/>
    <dgm:cxn modelId="{70CF81AE-5395-4B85-B2D9-A8A678CFAE43}" type="presOf" srcId="{939C0249-81B6-4ED5-9232-7537616402AB}" destId="{EC222E93-F5DB-438E-8753-268B656B4748}" srcOrd="0" destOrd="0" presId="urn:microsoft.com/office/officeart/2005/8/layout/hierarchy4"/>
    <dgm:cxn modelId="{D76B9CB1-D739-4C78-A9B3-FA879FBFDAEF}" srcId="{F2FE5CA9-2294-40AF-9C83-B1570CE9F09E}" destId="{8480243A-54B7-41F5-8156-06D765671915}" srcOrd="1" destOrd="0" parTransId="{3B9BAFF0-38C7-46C5-B1FD-439FEADE388B}" sibTransId="{4F540D71-33E6-4DD0-95EC-49EA148FBCC8}"/>
    <dgm:cxn modelId="{A032CAB5-9983-43E0-81A3-1E2C4A8FE60E}" srcId="{F2FE5CA9-2294-40AF-9C83-B1570CE9F09E}" destId="{650FAF03-2CE9-4CB4-9729-2D1478602404}" srcOrd="0" destOrd="0" parTransId="{7FF77D5F-CD93-4679-875E-BC5479E069DD}" sibTransId="{2B47B58A-6325-4D6A-9B39-307F8CBCA0BD}"/>
    <dgm:cxn modelId="{96F607B7-630D-4AC1-B4C0-752D6A773BDF}" type="presOf" srcId="{2A262B7F-CF0E-471F-B755-67D97D44A11F}" destId="{1D0AC47F-F4FA-4A26-9CAD-597E0430F77F}" srcOrd="0" destOrd="0" presId="urn:microsoft.com/office/officeart/2005/8/layout/hierarchy4"/>
    <dgm:cxn modelId="{BDEC79B9-8E5E-487E-BD35-D24FD14098F6}" srcId="{2A262B7F-CF0E-471F-B755-67D97D44A11F}" destId="{487615CA-B5DF-4234-9443-2FB53147157C}" srcOrd="0" destOrd="0" parTransId="{5E7A7CD2-670C-4E12-A699-6808CA1D5E30}" sibTransId="{66660145-2635-4301-9603-C112E78FB547}"/>
    <dgm:cxn modelId="{3870B9BD-58EE-490E-B047-D50BA48BE4A6}" type="presOf" srcId="{7804B772-40C8-418E-BF0E-AA42D73C54F5}" destId="{197A112D-CAF8-4246-81B6-8BEFEDD5A338}" srcOrd="0" destOrd="0" presId="urn:microsoft.com/office/officeart/2005/8/layout/hierarchy4"/>
    <dgm:cxn modelId="{C49E49D2-4D06-4053-9719-E70C88F9DDD3}" type="presOf" srcId="{DE5E7888-309E-4B85-BC53-C5A3F6C59B0B}" destId="{D3830692-300E-4D65-B041-B94565D78F30}" srcOrd="0" destOrd="0" presId="urn:microsoft.com/office/officeart/2005/8/layout/hierarchy4"/>
    <dgm:cxn modelId="{DA2122D4-FF85-42D8-9237-BE47529B9570}" srcId="{650FAF03-2CE9-4CB4-9729-2D1478602404}" destId="{8717BEAA-5334-46CC-8B50-26609D0ED6D6}" srcOrd="2" destOrd="0" parTransId="{8F6C9858-73C0-4CDB-8230-40833979D0C6}" sibTransId="{1AA0FD21-9071-42F3-A385-F1C41DB0F60B}"/>
    <dgm:cxn modelId="{398A22D8-0AEA-4916-9F59-845EA2203832}" type="presOf" srcId="{8480243A-54B7-41F5-8156-06D765671915}" destId="{A09B7FF1-E821-40C3-931B-5849EB2C6129}" srcOrd="0" destOrd="0" presId="urn:microsoft.com/office/officeart/2005/8/layout/hierarchy4"/>
    <dgm:cxn modelId="{EE58BDD8-00CA-4B5A-A172-7AA8CB0B6504}" srcId="{137FD7DC-2A19-4971-8998-8FA765813F57}" destId="{BD3A95C9-8ABF-4CD8-ABFE-4F549C80940B}" srcOrd="1" destOrd="0" parTransId="{EFBE9B1C-028A-47AD-A1A9-CBF6C07B59AB}" sibTransId="{934AC134-2B95-4E77-8EB8-D43FAA6AE4F8}"/>
    <dgm:cxn modelId="{8B0BB8E5-CAAF-43A7-9FAC-66D0BA589B1A}" type="presOf" srcId="{F2FE5CA9-2294-40AF-9C83-B1570CE9F09E}" destId="{41E425BF-6349-43B2-9BEC-6BA380A2B38F}" srcOrd="0" destOrd="0" presId="urn:microsoft.com/office/officeart/2005/8/layout/hierarchy4"/>
    <dgm:cxn modelId="{8A2DC5F7-63BB-4109-BED5-F0E0DC4676DE}" type="presOf" srcId="{58ECBD7D-46F2-4D49-AB2A-05E4F5E5A4A7}" destId="{93BF47FA-E525-4AC2-B0C9-5B2196C7FE0D}" srcOrd="0" destOrd="0" presId="urn:microsoft.com/office/officeart/2005/8/layout/hierarchy4"/>
    <dgm:cxn modelId="{95AEA8FE-E962-4D5B-8258-FCB9A7BEEB02}" srcId="{2A262B7F-CF0E-471F-B755-67D97D44A11F}" destId="{E894DCFF-567B-4B44-A12C-B94251CEDBBF}" srcOrd="1" destOrd="0" parTransId="{8FC0DF3E-DE3A-44FD-9FD9-1B722B4CB381}" sibTransId="{1FA94056-1907-4629-9BF8-46860C17DC99}"/>
    <dgm:cxn modelId="{0050E58E-4F39-4CC2-8F78-55810196C9E9}" type="presParOf" srcId="{A7F52540-374E-450E-93C7-A17CFDA5086D}" destId="{7DB5BF31-AA43-4069-92FF-D06E26317A22}" srcOrd="0" destOrd="0" presId="urn:microsoft.com/office/officeart/2005/8/layout/hierarchy4"/>
    <dgm:cxn modelId="{EA4C38C9-FD7F-4B7E-A991-43523A3470FF}" type="presParOf" srcId="{7DB5BF31-AA43-4069-92FF-D06E26317A22}" destId="{07D9D499-767D-410B-8FBD-FCE6593770E1}" srcOrd="0" destOrd="0" presId="urn:microsoft.com/office/officeart/2005/8/layout/hierarchy4"/>
    <dgm:cxn modelId="{0C66ABA5-706C-4C20-9734-98E42D3C36C2}" type="presParOf" srcId="{7DB5BF31-AA43-4069-92FF-D06E26317A22}" destId="{6E295A43-840E-451F-AD4C-B9C49DA5C45A}" srcOrd="1" destOrd="0" presId="urn:microsoft.com/office/officeart/2005/8/layout/hierarchy4"/>
    <dgm:cxn modelId="{E57A8322-51FF-4570-8AEF-E35F8C59A009}" type="presParOf" srcId="{7DB5BF31-AA43-4069-92FF-D06E26317A22}" destId="{8767AA95-25CE-432B-B062-14CF8F6C61CD}" srcOrd="2" destOrd="0" presId="urn:microsoft.com/office/officeart/2005/8/layout/hierarchy4"/>
    <dgm:cxn modelId="{171CA84C-C2D8-433E-AF1D-7D00B47CC99F}" type="presParOf" srcId="{8767AA95-25CE-432B-B062-14CF8F6C61CD}" destId="{B27B0DF2-C240-4B46-A3F3-82D5BB958B54}" srcOrd="0" destOrd="0" presId="urn:microsoft.com/office/officeart/2005/8/layout/hierarchy4"/>
    <dgm:cxn modelId="{9C67218D-5B9E-4D22-8006-2D30D1764DF4}" type="presParOf" srcId="{B27B0DF2-C240-4B46-A3F3-82D5BB958B54}" destId="{AACE5919-CF86-4805-80C5-FD97EE49759E}" srcOrd="0" destOrd="0" presId="urn:microsoft.com/office/officeart/2005/8/layout/hierarchy4"/>
    <dgm:cxn modelId="{307DD91C-61DB-4B27-A9B4-DE0269D2BFEA}" type="presParOf" srcId="{B27B0DF2-C240-4B46-A3F3-82D5BB958B54}" destId="{D36CD6BD-E18F-495F-8831-BF23E9C4E200}" srcOrd="1" destOrd="0" presId="urn:microsoft.com/office/officeart/2005/8/layout/hierarchy4"/>
    <dgm:cxn modelId="{1E45C414-4967-440D-AFA7-8372656FA2EA}" type="presParOf" srcId="{B27B0DF2-C240-4B46-A3F3-82D5BB958B54}" destId="{C4624D48-3150-4931-B7E1-1ACB609320B8}" srcOrd="2" destOrd="0" presId="urn:microsoft.com/office/officeart/2005/8/layout/hierarchy4"/>
    <dgm:cxn modelId="{360940E6-B3AD-4E81-9423-1A83AB35653E}" type="presParOf" srcId="{C4624D48-3150-4931-B7E1-1ACB609320B8}" destId="{C3431751-6373-4CA8-881D-66517EC78002}" srcOrd="0" destOrd="0" presId="urn:microsoft.com/office/officeart/2005/8/layout/hierarchy4"/>
    <dgm:cxn modelId="{7FF55250-52AC-44D2-97AD-08263995D80E}" type="presParOf" srcId="{C3431751-6373-4CA8-881D-66517EC78002}" destId="{197A112D-CAF8-4246-81B6-8BEFEDD5A338}" srcOrd="0" destOrd="0" presId="urn:microsoft.com/office/officeart/2005/8/layout/hierarchy4"/>
    <dgm:cxn modelId="{5F0DBBFE-2DB7-4F54-9897-34D570F8FC91}" type="presParOf" srcId="{C3431751-6373-4CA8-881D-66517EC78002}" destId="{67FA623B-336E-4C3D-A7A1-945F3ACCD51B}" srcOrd="1" destOrd="0" presId="urn:microsoft.com/office/officeart/2005/8/layout/hierarchy4"/>
    <dgm:cxn modelId="{7D39AD6D-7249-4B82-9863-278072AF92AB}" type="presParOf" srcId="{C4624D48-3150-4931-B7E1-1ACB609320B8}" destId="{62C38738-CFCB-4B4C-9D20-547AAC04C6AF}" srcOrd="1" destOrd="0" presId="urn:microsoft.com/office/officeart/2005/8/layout/hierarchy4"/>
    <dgm:cxn modelId="{BAAD2B21-FBCF-4A34-86CC-403E30FCA874}" type="presParOf" srcId="{C4624D48-3150-4931-B7E1-1ACB609320B8}" destId="{A708D7BF-78B8-4AF4-96A4-1B69DB4FB7A6}" srcOrd="2" destOrd="0" presId="urn:microsoft.com/office/officeart/2005/8/layout/hierarchy4"/>
    <dgm:cxn modelId="{6C4516A4-23EE-4A90-92C5-CBD0E3E4B942}" type="presParOf" srcId="{A708D7BF-78B8-4AF4-96A4-1B69DB4FB7A6}" destId="{D3830692-300E-4D65-B041-B94565D78F30}" srcOrd="0" destOrd="0" presId="urn:microsoft.com/office/officeart/2005/8/layout/hierarchy4"/>
    <dgm:cxn modelId="{7A10E3E6-F186-4D82-BABE-A1FAB9303447}" type="presParOf" srcId="{A708D7BF-78B8-4AF4-96A4-1B69DB4FB7A6}" destId="{C8DF22ED-8751-4B09-931E-816BD4F099BE}" srcOrd="1" destOrd="0" presId="urn:microsoft.com/office/officeart/2005/8/layout/hierarchy4"/>
    <dgm:cxn modelId="{5DA5DA45-FD73-455A-9DA0-4E83C7C0481E}" type="presParOf" srcId="{A7F52540-374E-450E-93C7-A17CFDA5086D}" destId="{51659EC3-7436-4CC4-B086-48EA17B539FB}" srcOrd="1" destOrd="0" presId="urn:microsoft.com/office/officeart/2005/8/layout/hierarchy4"/>
    <dgm:cxn modelId="{F2ED305B-E131-455F-9AF0-458D3E71326C}" type="presParOf" srcId="{A7F52540-374E-450E-93C7-A17CFDA5086D}" destId="{1AB60C04-1557-421A-9284-D2D322D7632C}" srcOrd="2" destOrd="0" presId="urn:microsoft.com/office/officeart/2005/8/layout/hierarchy4"/>
    <dgm:cxn modelId="{8066DC56-CA31-4B5D-B002-93B6B5419E33}" type="presParOf" srcId="{1AB60C04-1557-421A-9284-D2D322D7632C}" destId="{20A94E0D-8C99-443C-8589-3781E94F82F7}" srcOrd="0" destOrd="0" presId="urn:microsoft.com/office/officeart/2005/8/layout/hierarchy4"/>
    <dgm:cxn modelId="{288B3DF9-851F-4834-BAD6-AD3E4ED595BE}" type="presParOf" srcId="{1AB60C04-1557-421A-9284-D2D322D7632C}" destId="{8FEF7EF2-95F0-4956-AC29-3292509B8ADE}" srcOrd="1" destOrd="0" presId="urn:microsoft.com/office/officeart/2005/8/layout/hierarchy4"/>
    <dgm:cxn modelId="{65985B1C-46CE-499C-B2C4-29B83F207C0E}" type="presParOf" srcId="{1AB60C04-1557-421A-9284-D2D322D7632C}" destId="{68AA1A46-DEA5-46D7-8D30-26BB7124B6E2}" srcOrd="2" destOrd="0" presId="urn:microsoft.com/office/officeart/2005/8/layout/hierarchy4"/>
    <dgm:cxn modelId="{FCDEE96C-621A-4B68-847A-446FA933B196}" type="presParOf" srcId="{68AA1A46-DEA5-46D7-8D30-26BB7124B6E2}" destId="{36326E08-F780-4659-8F75-25969EBEAA9B}" srcOrd="0" destOrd="0" presId="urn:microsoft.com/office/officeart/2005/8/layout/hierarchy4"/>
    <dgm:cxn modelId="{04D5E2DD-B178-4166-8AA9-3B7D41829254}" type="presParOf" srcId="{36326E08-F780-4659-8F75-25969EBEAA9B}" destId="{1D0AC47F-F4FA-4A26-9CAD-597E0430F77F}" srcOrd="0" destOrd="0" presId="urn:microsoft.com/office/officeart/2005/8/layout/hierarchy4"/>
    <dgm:cxn modelId="{A017C7F6-7BB9-4892-934E-B98DDB134BFA}" type="presParOf" srcId="{36326E08-F780-4659-8F75-25969EBEAA9B}" destId="{CD1A6527-035B-4295-B723-63BCE93ECF16}" srcOrd="1" destOrd="0" presId="urn:microsoft.com/office/officeart/2005/8/layout/hierarchy4"/>
    <dgm:cxn modelId="{91B827E3-382B-40AC-A71E-41DAFD96EDCB}" type="presParOf" srcId="{36326E08-F780-4659-8F75-25969EBEAA9B}" destId="{A09599EF-E033-45B8-991B-182EB4526738}" srcOrd="2" destOrd="0" presId="urn:microsoft.com/office/officeart/2005/8/layout/hierarchy4"/>
    <dgm:cxn modelId="{7213A3B3-3830-40B6-B288-7AB68B56FE38}" type="presParOf" srcId="{A09599EF-E033-45B8-991B-182EB4526738}" destId="{B8144DEC-D516-4C91-9598-896E8A16791F}" srcOrd="0" destOrd="0" presId="urn:microsoft.com/office/officeart/2005/8/layout/hierarchy4"/>
    <dgm:cxn modelId="{5581A95B-E9FE-4454-9C4F-345CFB5B9CA9}" type="presParOf" srcId="{B8144DEC-D516-4C91-9598-896E8A16791F}" destId="{07061AC9-9D72-4DA6-B152-8E59288AB15A}" srcOrd="0" destOrd="0" presId="urn:microsoft.com/office/officeart/2005/8/layout/hierarchy4"/>
    <dgm:cxn modelId="{01118803-970B-4711-8C79-BAE720974E43}" type="presParOf" srcId="{B8144DEC-D516-4C91-9598-896E8A16791F}" destId="{642BBBFF-FB9F-4D87-87E3-E4D7F94CA8A2}" srcOrd="1" destOrd="0" presId="urn:microsoft.com/office/officeart/2005/8/layout/hierarchy4"/>
    <dgm:cxn modelId="{C4F80402-0F0A-4F97-BC89-5A22CC2D84F9}" type="presParOf" srcId="{A09599EF-E033-45B8-991B-182EB4526738}" destId="{CDE63025-27FC-4FFB-92B8-2B5753A7C299}" srcOrd="1" destOrd="0" presId="urn:microsoft.com/office/officeart/2005/8/layout/hierarchy4"/>
    <dgm:cxn modelId="{93F24EF2-4201-4AC2-8C9C-2C283B75DFE9}" type="presParOf" srcId="{A09599EF-E033-45B8-991B-182EB4526738}" destId="{3413DBEE-185D-4E27-9A4C-A176318E31B4}" srcOrd="2" destOrd="0" presId="urn:microsoft.com/office/officeart/2005/8/layout/hierarchy4"/>
    <dgm:cxn modelId="{E7965D12-154F-4EBF-8ACE-594AF85AF40E}" type="presParOf" srcId="{3413DBEE-185D-4E27-9A4C-A176318E31B4}" destId="{B7ACB7D9-9627-4BC0-A6BC-9EFF81F8EAA8}" srcOrd="0" destOrd="0" presId="urn:microsoft.com/office/officeart/2005/8/layout/hierarchy4"/>
    <dgm:cxn modelId="{CF413055-F6A4-481B-8E02-D00526746E89}" type="presParOf" srcId="{3413DBEE-185D-4E27-9A4C-A176318E31B4}" destId="{96337655-4131-4DEA-8F2C-C0C62E7C62FD}" srcOrd="1" destOrd="0" presId="urn:microsoft.com/office/officeart/2005/8/layout/hierarchy4"/>
    <dgm:cxn modelId="{F17AB88A-A4D6-45FE-8AA5-4453BBF2DF5C}" type="presParOf" srcId="{A09599EF-E033-45B8-991B-182EB4526738}" destId="{8B5762C4-7900-4E2E-B2C8-2AB7268E631F}" srcOrd="3" destOrd="0" presId="urn:microsoft.com/office/officeart/2005/8/layout/hierarchy4"/>
    <dgm:cxn modelId="{A4208D01-2D73-415B-A9E9-12BDFA6AF9F5}" type="presParOf" srcId="{A09599EF-E033-45B8-991B-182EB4526738}" destId="{01387B34-7CEB-4AD7-B920-88C463EF7BE5}" srcOrd="4" destOrd="0" presId="urn:microsoft.com/office/officeart/2005/8/layout/hierarchy4"/>
    <dgm:cxn modelId="{33F256E6-4AB5-41A9-AEFB-4FEC9AA14D73}" type="presParOf" srcId="{01387B34-7CEB-4AD7-B920-88C463EF7BE5}" destId="{3C8C80C1-19EB-4EF4-A4C9-AF7673E1992F}" srcOrd="0" destOrd="0" presId="urn:microsoft.com/office/officeart/2005/8/layout/hierarchy4"/>
    <dgm:cxn modelId="{FEBC519B-1E2C-497B-80F5-61BAE4A625BE}" type="presParOf" srcId="{01387B34-7CEB-4AD7-B920-88C463EF7BE5}" destId="{344CEF3F-01B6-4FBF-AE05-083BBFD911FB}" srcOrd="1" destOrd="0" presId="urn:microsoft.com/office/officeart/2005/8/layout/hierarchy4"/>
    <dgm:cxn modelId="{8613A125-7724-459A-972B-A733436B12A1}" type="presParOf" srcId="{A7F52540-374E-450E-93C7-A17CFDA5086D}" destId="{E8998C6B-CA52-496D-ACB2-BB08914A0EEA}" srcOrd="3" destOrd="0" presId="urn:microsoft.com/office/officeart/2005/8/layout/hierarchy4"/>
    <dgm:cxn modelId="{77D7AACB-4A03-4865-ADC9-34C7F184153D}" type="presParOf" srcId="{A7F52540-374E-450E-93C7-A17CFDA5086D}" destId="{25649B5A-FC28-4C2D-B092-85C5F91C1928}" srcOrd="4" destOrd="0" presId="urn:microsoft.com/office/officeart/2005/8/layout/hierarchy4"/>
    <dgm:cxn modelId="{6E7F6E18-0B43-407D-B3B3-70179DF84E1F}" type="presParOf" srcId="{25649B5A-FC28-4C2D-B092-85C5F91C1928}" destId="{41E425BF-6349-43B2-9BEC-6BA380A2B38F}" srcOrd="0" destOrd="0" presId="urn:microsoft.com/office/officeart/2005/8/layout/hierarchy4"/>
    <dgm:cxn modelId="{8EEB4B17-E6DA-4B34-81E8-EB98C0E1A063}" type="presParOf" srcId="{25649B5A-FC28-4C2D-B092-85C5F91C1928}" destId="{E8E5DFEB-2190-423C-9796-6C9824CFB744}" srcOrd="1" destOrd="0" presId="urn:microsoft.com/office/officeart/2005/8/layout/hierarchy4"/>
    <dgm:cxn modelId="{0D754859-5BDC-4E9F-9950-32DCD1C13C02}" type="presParOf" srcId="{25649B5A-FC28-4C2D-B092-85C5F91C1928}" destId="{E26D2599-BCF1-420E-A8F2-8DAF258BBCAA}" srcOrd="2" destOrd="0" presId="urn:microsoft.com/office/officeart/2005/8/layout/hierarchy4"/>
    <dgm:cxn modelId="{75BDEDA6-8DAF-4FF5-BE5D-C18F460394D4}" type="presParOf" srcId="{E26D2599-BCF1-420E-A8F2-8DAF258BBCAA}" destId="{5DF92755-229C-4A23-8366-5F43AE69F487}" srcOrd="0" destOrd="0" presId="urn:microsoft.com/office/officeart/2005/8/layout/hierarchy4"/>
    <dgm:cxn modelId="{72FEAB86-BC89-4600-B125-0D0C50335D05}" type="presParOf" srcId="{5DF92755-229C-4A23-8366-5F43AE69F487}" destId="{FA517474-0CF7-4A69-A753-469B9886AE9F}" srcOrd="0" destOrd="0" presId="urn:microsoft.com/office/officeart/2005/8/layout/hierarchy4"/>
    <dgm:cxn modelId="{671D8E3B-9509-4937-8C34-2207A79AF5F2}" type="presParOf" srcId="{5DF92755-229C-4A23-8366-5F43AE69F487}" destId="{074EC33C-FE19-4DC8-A1DB-26D962E76AB4}" srcOrd="1" destOrd="0" presId="urn:microsoft.com/office/officeart/2005/8/layout/hierarchy4"/>
    <dgm:cxn modelId="{E9FBE220-0850-42B9-AB69-36D42D2F31D1}" type="presParOf" srcId="{5DF92755-229C-4A23-8366-5F43AE69F487}" destId="{4D78DC1C-F495-4F9B-A721-149BE306C427}" srcOrd="2" destOrd="0" presId="urn:microsoft.com/office/officeart/2005/8/layout/hierarchy4"/>
    <dgm:cxn modelId="{CA148C2A-A85C-40F2-89B2-835165730084}" type="presParOf" srcId="{4D78DC1C-F495-4F9B-A721-149BE306C427}" destId="{5385BC97-57A3-4FC4-891D-C284554607C3}" srcOrd="0" destOrd="0" presId="urn:microsoft.com/office/officeart/2005/8/layout/hierarchy4"/>
    <dgm:cxn modelId="{1EAF5939-76B6-4153-A010-22006E2318D5}" type="presParOf" srcId="{5385BC97-57A3-4FC4-891D-C284554607C3}" destId="{FD88AF3A-E8C9-4CD1-94DC-DE2ABF7D36B3}" srcOrd="0" destOrd="0" presId="urn:microsoft.com/office/officeart/2005/8/layout/hierarchy4"/>
    <dgm:cxn modelId="{72E953A8-1201-48CB-BDBD-D4D7AAE31483}" type="presParOf" srcId="{5385BC97-57A3-4FC4-891D-C284554607C3}" destId="{BDACBD57-E5D4-4227-B0E6-A7249E69E765}" srcOrd="1" destOrd="0" presId="urn:microsoft.com/office/officeart/2005/8/layout/hierarchy4"/>
    <dgm:cxn modelId="{D1DF365A-806B-4AF6-A77E-53EE63962958}" type="presParOf" srcId="{4D78DC1C-F495-4F9B-A721-149BE306C427}" destId="{167622CC-112F-411A-86F6-7D8B16493F65}" srcOrd="1" destOrd="0" presId="urn:microsoft.com/office/officeart/2005/8/layout/hierarchy4"/>
    <dgm:cxn modelId="{1B6823B2-2307-44E0-A425-64032BBA4339}" type="presParOf" srcId="{4D78DC1C-F495-4F9B-A721-149BE306C427}" destId="{57E083D6-37BC-48DF-A04D-A612857A3C6B}" srcOrd="2" destOrd="0" presId="urn:microsoft.com/office/officeart/2005/8/layout/hierarchy4"/>
    <dgm:cxn modelId="{45633C0B-1821-4B1F-9F94-6646E24B799E}" type="presParOf" srcId="{57E083D6-37BC-48DF-A04D-A612857A3C6B}" destId="{89E7752B-66DF-4170-B6DD-E3E607E84B1B}" srcOrd="0" destOrd="0" presId="urn:microsoft.com/office/officeart/2005/8/layout/hierarchy4"/>
    <dgm:cxn modelId="{3D65A3FE-5327-4824-A0B3-39CEEF9A0168}" type="presParOf" srcId="{57E083D6-37BC-48DF-A04D-A612857A3C6B}" destId="{4FFD5682-CBF6-4975-8B01-A8C97E4FFD1C}" srcOrd="1" destOrd="0" presId="urn:microsoft.com/office/officeart/2005/8/layout/hierarchy4"/>
    <dgm:cxn modelId="{72058133-6A53-4F91-B99A-0F4799B76880}" type="presParOf" srcId="{4D78DC1C-F495-4F9B-A721-149BE306C427}" destId="{EAC245B7-4131-4D64-A807-F3D3D6AC018F}" srcOrd="3" destOrd="0" presId="urn:microsoft.com/office/officeart/2005/8/layout/hierarchy4"/>
    <dgm:cxn modelId="{95C68684-6F46-42F6-901B-73D90D756EB7}" type="presParOf" srcId="{4D78DC1C-F495-4F9B-A721-149BE306C427}" destId="{72C10CD9-9231-4BE9-8059-5FD8FDD4CABF}" srcOrd="4" destOrd="0" presId="urn:microsoft.com/office/officeart/2005/8/layout/hierarchy4"/>
    <dgm:cxn modelId="{431D7CC1-64FC-40B3-886D-17808F7E1ADF}" type="presParOf" srcId="{72C10CD9-9231-4BE9-8059-5FD8FDD4CABF}" destId="{724AE220-5925-49AB-ADC4-B6C7D8360527}" srcOrd="0" destOrd="0" presId="urn:microsoft.com/office/officeart/2005/8/layout/hierarchy4"/>
    <dgm:cxn modelId="{1E0FE3A7-3439-484A-8D6C-B52EC885E8CC}" type="presParOf" srcId="{72C10CD9-9231-4BE9-8059-5FD8FDD4CABF}" destId="{6DC242DB-7ED0-45A3-90EC-C1B8A278A5EB}" srcOrd="1" destOrd="0" presId="urn:microsoft.com/office/officeart/2005/8/layout/hierarchy4"/>
    <dgm:cxn modelId="{68EAE973-4074-4EC8-BAD1-43F657CA6B2E}" type="presParOf" srcId="{E26D2599-BCF1-420E-A8F2-8DAF258BBCAA}" destId="{0ED7BC72-6D08-4EE0-B771-511AA845AD36}" srcOrd="1" destOrd="0" presId="urn:microsoft.com/office/officeart/2005/8/layout/hierarchy4"/>
    <dgm:cxn modelId="{9D99348D-9777-4E4C-AB26-63E7EEC0FF2D}" type="presParOf" srcId="{E26D2599-BCF1-420E-A8F2-8DAF258BBCAA}" destId="{1CBB647B-E6A8-48CB-B75E-1F3D488F2D34}" srcOrd="2" destOrd="0" presId="urn:microsoft.com/office/officeart/2005/8/layout/hierarchy4"/>
    <dgm:cxn modelId="{EC0F3E23-A7E6-4B8B-9ECF-32364D0F0518}" type="presParOf" srcId="{1CBB647B-E6A8-48CB-B75E-1F3D488F2D34}" destId="{A09B7FF1-E821-40C3-931B-5849EB2C6129}" srcOrd="0" destOrd="0" presId="urn:microsoft.com/office/officeart/2005/8/layout/hierarchy4"/>
    <dgm:cxn modelId="{B11D2DE8-D1B0-41A5-83E0-1F7EEFD7D1ED}" type="presParOf" srcId="{1CBB647B-E6A8-48CB-B75E-1F3D488F2D34}" destId="{4259EA75-1D71-46B4-ADC9-6AD4E36F23F0}" srcOrd="1" destOrd="0" presId="urn:microsoft.com/office/officeart/2005/8/layout/hierarchy4"/>
    <dgm:cxn modelId="{89E385CA-417F-45A6-A743-B924F292E16B}" type="presParOf" srcId="{1CBB647B-E6A8-48CB-B75E-1F3D488F2D34}" destId="{DFFE480E-A8BC-4B8B-A15F-CB8C1B9B9FBE}" srcOrd="2" destOrd="0" presId="urn:microsoft.com/office/officeart/2005/8/layout/hierarchy4"/>
    <dgm:cxn modelId="{7517DB3E-C452-45C2-BFA8-470B91B20E78}" type="presParOf" srcId="{DFFE480E-A8BC-4B8B-A15F-CB8C1B9B9FBE}" destId="{4710A5E5-2400-4D60-B8A3-9AA215D21C02}" srcOrd="0" destOrd="0" presId="urn:microsoft.com/office/officeart/2005/8/layout/hierarchy4"/>
    <dgm:cxn modelId="{61628AFA-E95C-4E19-A961-F2C6141A5A8F}" type="presParOf" srcId="{4710A5E5-2400-4D60-B8A3-9AA215D21C02}" destId="{93BF47FA-E525-4AC2-B0C9-5B2196C7FE0D}" srcOrd="0" destOrd="0" presId="urn:microsoft.com/office/officeart/2005/8/layout/hierarchy4"/>
    <dgm:cxn modelId="{D5C48F05-60DD-47B9-96C0-FA33137A16DF}" type="presParOf" srcId="{4710A5E5-2400-4D60-B8A3-9AA215D21C02}" destId="{CDB7046E-5950-49A0-BBAF-631C48AF67FB}" srcOrd="1" destOrd="0" presId="urn:microsoft.com/office/officeart/2005/8/layout/hierarchy4"/>
    <dgm:cxn modelId="{F62B2A6D-5368-4C52-B29D-D8928385386A}" type="presParOf" srcId="{DFFE480E-A8BC-4B8B-A15F-CB8C1B9B9FBE}" destId="{6F0982EC-3C0E-4092-8B33-B5A3F2A8674D}" srcOrd="1" destOrd="0" presId="urn:microsoft.com/office/officeart/2005/8/layout/hierarchy4"/>
    <dgm:cxn modelId="{BBE96B3E-C9D0-4327-A431-58C6DD017B5E}" type="presParOf" srcId="{DFFE480E-A8BC-4B8B-A15F-CB8C1B9B9FBE}" destId="{FFE26327-3870-473F-89F2-59B11270B1EA}" srcOrd="2" destOrd="0" presId="urn:microsoft.com/office/officeart/2005/8/layout/hierarchy4"/>
    <dgm:cxn modelId="{6690B526-2C9A-4E40-BCF2-60080CC8A5BB}" type="presParOf" srcId="{FFE26327-3870-473F-89F2-59B11270B1EA}" destId="{EC222E93-F5DB-438E-8753-268B656B4748}" srcOrd="0" destOrd="0" presId="urn:microsoft.com/office/officeart/2005/8/layout/hierarchy4"/>
    <dgm:cxn modelId="{14D1BF22-906D-4D34-9324-13FFBC460BA2}" type="presParOf" srcId="{FFE26327-3870-473F-89F2-59B11270B1EA}" destId="{8C715F65-81AE-4897-9ADA-A4595A3B6219}" srcOrd="1" destOrd="0" presId="urn:microsoft.com/office/officeart/2005/8/layout/hierarchy4"/>
    <dgm:cxn modelId="{CF59922F-B637-4D65-A9DA-0629D3AD6791}" type="presParOf" srcId="{DFFE480E-A8BC-4B8B-A15F-CB8C1B9B9FBE}" destId="{46F4F9AF-289F-431E-A4BA-AAEDA584E73F}" srcOrd="3" destOrd="0" presId="urn:microsoft.com/office/officeart/2005/8/layout/hierarchy4"/>
    <dgm:cxn modelId="{89416ADD-1F43-425E-B5D3-C478ACEAC77B}" type="presParOf" srcId="{DFFE480E-A8BC-4B8B-A15F-CB8C1B9B9FBE}" destId="{6D8775C0-4C89-4874-9B7E-D8D603A9882C}" srcOrd="4" destOrd="0" presId="urn:microsoft.com/office/officeart/2005/8/layout/hierarchy4"/>
    <dgm:cxn modelId="{91D24EFA-A216-4287-B611-8D6E677F45A7}" type="presParOf" srcId="{6D8775C0-4C89-4874-9B7E-D8D603A9882C}" destId="{AC4BE659-CBEB-45CA-ABD4-DAAFF86FE80F}" srcOrd="0" destOrd="0" presId="urn:microsoft.com/office/officeart/2005/8/layout/hierarchy4"/>
    <dgm:cxn modelId="{6411AD87-8DCD-4206-9816-0E5EB890BAD4}" type="presParOf" srcId="{6D8775C0-4C89-4874-9B7E-D8D603A9882C}" destId="{F9FBEA0D-4CE0-4E30-94A5-040A5D6745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CF9B5-DABE-4475-B2FE-F53898B38BB8}">
      <dsp:nvSpPr>
        <dsp:cNvPr id="0" name=""/>
        <dsp:cNvSpPr/>
      </dsp:nvSpPr>
      <dsp:spPr>
        <a:xfrm>
          <a:off x="1205" y="253656"/>
          <a:ext cx="1386030" cy="693015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/>
            <a:t>欢喜</a:t>
          </a:r>
        </a:p>
      </dsp:txBody>
      <dsp:txXfrm>
        <a:off x="21503" y="273954"/>
        <a:ext cx="1345434" cy="652419"/>
      </dsp:txXfrm>
    </dsp:sp>
    <dsp:sp modelId="{CA7FC6CF-77B1-401E-B9FA-2932EA6A7050}">
      <dsp:nvSpPr>
        <dsp:cNvPr id="0" name=""/>
        <dsp:cNvSpPr/>
      </dsp:nvSpPr>
      <dsp:spPr>
        <a:xfrm>
          <a:off x="1733744" y="253656"/>
          <a:ext cx="1386030" cy="693015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/>
            <a:t>智慧</a:t>
          </a:r>
        </a:p>
      </dsp:txBody>
      <dsp:txXfrm>
        <a:off x="1754042" y="273954"/>
        <a:ext cx="1345434" cy="652419"/>
      </dsp:txXfrm>
    </dsp:sp>
    <dsp:sp modelId="{C1077190-67F8-45BF-BEBF-5FA62D12FAB1}">
      <dsp:nvSpPr>
        <dsp:cNvPr id="0" name=""/>
        <dsp:cNvSpPr/>
      </dsp:nvSpPr>
      <dsp:spPr>
        <a:xfrm>
          <a:off x="3466282" y="253656"/>
          <a:ext cx="1386030" cy="693015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/>
            <a:t>希望</a:t>
          </a:r>
        </a:p>
      </dsp:txBody>
      <dsp:txXfrm>
        <a:off x="3486580" y="273954"/>
        <a:ext cx="1345434" cy="652419"/>
      </dsp:txXfrm>
    </dsp:sp>
    <dsp:sp modelId="{F1744AE0-A4E5-4AD9-8AFD-68F72E6A4245}">
      <dsp:nvSpPr>
        <dsp:cNvPr id="0" name=""/>
        <dsp:cNvSpPr/>
      </dsp:nvSpPr>
      <dsp:spPr>
        <a:xfrm>
          <a:off x="5198820" y="253656"/>
          <a:ext cx="1386030" cy="693015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/>
            <a:t>勇气</a:t>
          </a:r>
        </a:p>
      </dsp:txBody>
      <dsp:txXfrm>
        <a:off x="5219118" y="273954"/>
        <a:ext cx="1345434" cy="6524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4CAF4-01E3-4DC7-BF75-AE5DC5A74247}">
      <dsp:nvSpPr>
        <dsp:cNvPr id="0" name=""/>
        <dsp:cNvSpPr/>
      </dsp:nvSpPr>
      <dsp:spPr>
        <a:xfrm>
          <a:off x="0" y="3786723"/>
          <a:ext cx="5778500" cy="6212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>
              <a:solidFill>
                <a:srgbClr val="EA5514"/>
              </a:solidFill>
            </a:rPr>
            <a:t>七至九年级，每册都有“名著导读”。</a:t>
          </a:r>
        </a:p>
      </dsp:txBody>
      <dsp:txXfrm>
        <a:off x="0" y="3786723"/>
        <a:ext cx="5778500" cy="621243"/>
      </dsp:txXfrm>
    </dsp:sp>
    <dsp:sp modelId="{34F856E4-AAB3-4FAD-84CE-DA19B802AEED}">
      <dsp:nvSpPr>
        <dsp:cNvPr id="0" name=""/>
        <dsp:cNvSpPr/>
      </dsp:nvSpPr>
      <dsp:spPr>
        <a:xfrm rot="10800000">
          <a:off x="0" y="2840569"/>
          <a:ext cx="5778500" cy="955472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>
              <a:solidFill>
                <a:srgbClr val="EA5514"/>
              </a:solidFill>
            </a:rPr>
            <a:t>配有“课外书屋”，推荐书籍。</a:t>
          </a:r>
        </a:p>
      </dsp:txBody>
      <dsp:txXfrm rot="10800000">
        <a:off x="0" y="2840569"/>
        <a:ext cx="5778500" cy="620837"/>
      </dsp:txXfrm>
    </dsp:sp>
    <dsp:sp modelId="{CCEBF10E-EA30-460E-B69D-ACD0B953BC98}">
      <dsp:nvSpPr>
        <dsp:cNvPr id="0" name=""/>
        <dsp:cNvSpPr/>
      </dsp:nvSpPr>
      <dsp:spPr>
        <a:xfrm rot="10800000">
          <a:off x="0" y="1894415"/>
          <a:ext cx="5778500" cy="955472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>
              <a:solidFill>
                <a:srgbClr val="EA5514"/>
              </a:solidFill>
            </a:rPr>
            <a:t>六年级，设阅读“外国名篇名著”单元。</a:t>
          </a:r>
        </a:p>
      </dsp:txBody>
      <dsp:txXfrm rot="10800000">
        <a:off x="0" y="1894415"/>
        <a:ext cx="5778500" cy="620837"/>
      </dsp:txXfrm>
    </dsp:sp>
    <dsp:sp modelId="{14E0DA27-D5D3-44D7-A7B6-02A7FA2598BB}">
      <dsp:nvSpPr>
        <dsp:cNvPr id="0" name=""/>
        <dsp:cNvSpPr/>
      </dsp:nvSpPr>
      <dsp:spPr>
        <a:xfrm rot="10800000">
          <a:off x="0" y="948261"/>
          <a:ext cx="5778500" cy="955472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>
              <a:solidFill>
                <a:srgbClr val="EA5514"/>
              </a:solidFill>
            </a:rPr>
            <a:t>五年级，设阅读“中国古典名著”单元。           </a:t>
          </a:r>
        </a:p>
      </dsp:txBody>
      <dsp:txXfrm rot="10800000">
        <a:off x="0" y="948261"/>
        <a:ext cx="5778500" cy="620837"/>
      </dsp:txXfrm>
    </dsp:sp>
    <dsp:sp modelId="{F6FBDBAE-07D9-4F9D-A436-A2E532C21139}">
      <dsp:nvSpPr>
        <dsp:cNvPr id="0" name=""/>
        <dsp:cNvSpPr/>
      </dsp:nvSpPr>
      <dsp:spPr>
        <a:xfrm rot="10800000">
          <a:off x="0" y="2108"/>
          <a:ext cx="5778500" cy="955472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>
              <a:solidFill>
                <a:srgbClr val="EA5514"/>
              </a:solidFill>
            </a:rPr>
            <a:t>四年级起，开始渗透读书。</a:t>
          </a:r>
        </a:p>
      </dsp:txBody>
      <dsp:txXfrm rot="10800000">
        <a:off x="0" y="2108"/>
        <a:ext cx="5778500" cy="6208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F9068-3CE9-43AA-A9D5-3FB4A3A5DAC3}">
      <dsp:nvSpPr>
        <dsp:cNvPr id="0" name=""/>
        <dsp:cNvSpPr/>
      </dsp:nvSpPr>
      <dsp:spPr>
        <a:xfrm>
          <a:off x="3380" y="0"/>
          <a:ext cx="1779891" cy="291782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 dirty="0"/>
            <a:t>童话：</a:t>
          </a:r>
          <a:r>
            <a:rPr lang="en-US" sz="1000" kern="1200" dirty="0"/>
            <a:t>《</a:t>
          </a:r>
          <a:r>
            <a:rPr lang="zh-CN" sz="1000" kern="1200" dirty="0"/>
            <a:t>安徒生童话</a:t>
          </a:r>
          <a:r>
            <a:rPr lang="en-US" sz="1000" kern="1200" dirty="0"/>
            <a:t>》</a:t>
          </a:r>
          <a:r>
            <a:rPr lang="zh-CN" sz="1000" kern="1200" dirty="0"/>
            <a:t>、</a:t>
          </a:r>
          <a:r>
            <a:rPr lang="en-US" sz="1000" kern="1200" dirty="0"/>
            <a:t>《</a:t>
          </a:r>
          <a:r>
            <a:rPr lang="zh-CN" sz="1000" kern="1200" dirty="0"/>
            <a:t>格林童话</a:t>
          </a:r>
          <a:r>
            <a:rPr lang="en-US" sz="1000" kern="1200" dirty="0"/>
            <a:t>》</a:t>
          </a:r>
          <a:r>
            <a:rPr lang="zh-CN" sz="1000" kern="1200" dirty="0"/>
            <a:t>、中外现当代童话等；</a:t>
          </a:r>
        </a:p>
      </dsp:txBody>
      <dsp:txXfrm>
        <a:off x="3380" y="1167130"/>
        <a:ext cx="1779891" cy="1167130"/>
      </dsp:txXfrm>
    </dsp:sp>
    <dsp:sp modelId="{2D8078B7-295C-4674-8ED6-252EA8B1AAF1}">
      <dsp:nvSpPr>
        <dsp:cNvPr id="0" name=""/>
        <dsp:cNvSpPr/>
      </dsp:nvSpPr>
      <dsp:spPr>
        <a:xfrm>
          <a:off x="304461" y="72022"/>
          <a:ext cx="1177729" cy="11777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4D489-9FEE-42CC-BFB3-EF86F3F7BBC9}">
      <dsp:nvSpPr>
        <dsp:cNvPr id="0" name=""/>
        <dsp:cNvSpPr/>
      </dsp:nvSpPr>
      <dsp:spPr>
        <a:xfrm>
          <a:off x="1836668" y="0"/>
          <a:ext cx="1779891" cy="291782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/>
            <a:t>寓言：</a:t>
          </a:r>
          <a:r>
            <a:rPr lang="en-US" sz="1000" kern="1200"/>
            <a:t>《</a:t>
          </a:r>
          <a:r>
            <a:rPr lang="zh-CN" sz="1000" kern="1200"/>
            <a:t>伊索寓言</a:t>
          </a:r>
          <a:r>
            <a:rPr lang="en-US" sz="1000" kern="1200"/>
            <a:t>》</a:t>
          </a:r>
          <a:r>
            <a:rPr lang="zh-CN" sz="1000" kern="1200"/>
            <a:t>、</a:t>
          </a:r>
          <a:r>
            <a:rPr lang="en-US" sz="1000" kern="1200"/>
            <a:t>《</a:t>
          </a:r>
          <a:r>
            <a:rPr lang="zh-CN" sz="1000" kern="1200"/>
            <a:t>克雷洛夫寓言</a:t>
          </a:r>
          <a:r>
            <a:rPr lang="en-US" sz="1000" kern="1200"/>
            <a:t>》</a:t>
          </a:r>
          <a:r>
            <a:rPr lang="zh-CN" sz="1000" kern="1200"/>
            <a:t>、中国古今寓言等；</a:t>
          </a:r>
        </a:p>
      </dsp:txBody>
      <dsp:txXfrm>
        <a:off x="1836668" y="1167130"/>
        <a:ext cx="1779891" cy="1167130"/>
      </dsp:txXfrm>
    </dsp:sp>
    <dsp:sp modelId="{E6C40FA1-A17F-4055-BAF8-0389F913CD8A}">
      <dsp:nvSpPr>
        <dsp:cNvPr id="0" name=""/>
        <dsp:cNvSpPr/>
      </dsp:nvSpPr>
      <dsp:spPr>
        <a:xfrm>
          <a:off x="2137749" y="72022"/>
          <a:ext cx="1177729" cy="11777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42605-0EAF-4AB2-8ABE-CB29BA759F92}">
      <dsp:nvSpPr>
        <dsp:cNvPr id="0" name=""/>
        <dsp:cNvSpPr/>
      </dsp:nvSpPr>
      <dsp:spPr>
        <a:xfrm>
          <a:off x="3669957" y="0"/>
          <a:ext cx="1779891" cy="291782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/>
            <a:t>故事：成语故事、神话故事、中外历史故事、中外民族民间故事等；</a:t>
          </a:r>
        </a:p>
      </dsp:txBody>
      <dsp:txXfrm>
        <a:off x="3669957" y="1167130"/>
        <a:ext cx="1779891" cy="1167130"/>
      </dsp:txXfrm>
    </dsp:sp>
    <dsp:sp modelId="{A9C22789-B2A6-49FF-AD53-8800822A759A}">
      <dsp:nvSpPr>
        <dsp:cNvPr id="0" name=""/>
        <dsp:cNvSpPr/>
      </dsp:nvSpPr>
      <dsp:spPr>
        <a:xfrm>
          <a:off x="3971038" y="72022"/>
          <a:ext cx="1177729" cy="11777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A16D3-1136-4C90-9ED4-4869FEC7A81E}">
      <dsp:nvSpPr>
        <dsp:cNvPr id="0" name=""/>
        <dsp:cNvSpPr/>
      </dsp:nvSpPr>
      <dsp:spPr>
        <a:xfrm>
          <a:off x="5503245" y="0"/>
          <a:ext cx="1779891" cy="291782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/>
            <a:t>诗歌散文作品：如鲁迅的</a:t>
          </a:r>
          <a:r>
            <a:rPr lang="en-US" sz="1000" kern="1200"/>
            <a:t>《</a:t>
          </a:r>
          <a:r>
            <a:rPr lang="zh-CN" sz="1000" kern="1200"/>
            <a:t>朝花夕拾</a:t>
          </a:r>
          <a:r>
            <a:rPr lang="en-US" sz="1000" kern="1200"/>
            <a:t>》</a:t>
          </a:r>
          <a:r>
            <a:rPr lang="zh-CN" sz="1000" kern="1200"/>
            <a:t>、冰心</a:t>
          </a:r>
          <a:r>
            <a:rPr lang="en-US" sz="1000" kern="1200"/>
            <a:t>《</a:t>
          </a:r>
          <a:r>
            <a:rPr lang="zh-CN" sz="1000" kern="1200"/>
            <a:t>繁星</a:t>
          </a:r>
          <a:r>
            <a:rPr lang="en-US" sz="1000" kern="1200"/>
            <a:t>·</a:t>
          </a:r>
          <a:r>
            <a:rPr lang="zh-CN" sz="1000" kern="1200"/>
            <a:t>春水</a:t>
          </a:r>
          <a:r>
            <a:rPr lang="en-US" sz="1000" kern="1200"/>
            <a:t>》</a:t>
          </a:r>
          <a:r>
            <a:rPr lang="zh-CN" sz="1000" kern="1200"/>
            <a:t>等；</a:t>
          </a:r>
        </a:p>
      </dsp:txBody>
      <dsp:txXfrm>
        <a:off x="5503245" y="1167130"/>
        <a:ext cx="1779891" cy="1167130"/>
      </dsp:txXfrm>
    </dsp:sp>
    <dsp:sp modelId="{4883E775-F566-4415-B480-CB8D201812DB}">
      <dsp:nvSpPr>
        <dsp:cNvPr id="0" name=""/>
        <dsp:cNvSpPr/>
      </dsp:nvSpPr>
      <dsp:spPr>
        <a:xfrm>
          <a:off x="5804326" y="72022"/>
          <a:ext cx="1177729" cy="117772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B3945-09C4-4991-A1CF-43AA296161D1}">
      <dsp:nvSpPr>
        <dsp:cNvPr id="0" name=""/>
        <dsp:cNvSpPr/>
      </dsp:nvSpPr>
      <dsp:spPr>
        <a:xfrm>
          <a:off x="7336533" y="0"/>
          <a:ext cx="2899460" cy="291782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 dirty="0"/>
            <a:t>长篇文学名著：如吴承恩</a:t>
          </a:r>
          <a:r>
            <a:rPr lang="en-US" sz="1000" kern="1200" dirty="0"/>
            <a:t>《</a:t>
          </a:r>
          <a:r>
            <a:rPr lang="zh-CN" sz="1000" kern="1200" dirty="0"/>
            <a:t>西游记</a:t>
          </a:r>
          <a:r>
            <a:rPr lang="en-US" sz="1000" kern="1200" dirty="0"/>
            <a:t>》</a:t>
          </a:r>
          <a:r>
            <a:rPr lang="zh-CN" sz="1000" kern="1200" dirty="0"/>
            <a:t>、施耐庵</a:t>
          </a:r>
          <a:r>
            <a:rPr lang="en-US" sz="1000" kern="1200" dirty="0"/>
            <a:t>《</a:t>
          </a:r>
          <a:r>
            <a:rPr lang="zh-CN" sz="1000" kern="1200" dirty="0"/>
            <a:t>水浒</a:t>
          </a:r>
          <a:r>
            <a:rPr lang="en-US" sz="1000" kern="1200" dirty="0"/>
            <a:t>》</a:t>
          </a:r>
          <a:r>
            <a:rPr lang="zh-CN" sz="1000" kern="1200" dirty="0"/>
            <a:t>、老舍</a:t>
          </a:r>
          <a:r>
            <a:rPr lang="en-US" sz="1000" kern="1200" dirty="0"/>
            <a:t>《</a:t>
          </a:r>
          <a:r>
            <a:rPr lang="zh-CN" sz="1000" kern="1200" dirty="0"/>
            <a:t>骆驼祥子</a:t>
          </a:r>
          <a:r>
            <a:rPr lang="en-US" sz="1000" kern="1200" dirty="0"/>
            <a:t>》</a:t>
          </a:r>
          <a:r>
            <a:rPr lang="zh-CN" sz="1000" kern="1200" dirty="0"/>
            <a:t>、笛福</a:t>
          </a:r>
          <a:r>
            <a:rPr lang="en-US" sz="1000" kern="1200" dirty="0"/>
            <a:t>《</a:t>
          </a:r>
          <a:r>
            <a:rPr lang="zh-CN" sz="1000" kern="1200" dirty="0"/>
            <a:t>鲁滨逊漂流记</a:t>
          </a:r>
          <a:r>
            <a:rPr lang="en-US" sz="1000" kern="1200" dirty="0"/>
            <a:t>》</a:t>
          </a:r>
          <a:r>
            <a:rPr lang="zh-CN" sz="1000" kern="1200" dirty="0"/>
            <a:t>、斯威伏特</a:t>
          </a:r>
          <a:r>
            <a:rPr lang="en-US" sz="1000" kern="1200" dirty="0"/>
            <a:t>《</a:t>
          </a:r>
          <a:r>
            <a:rPr lang="zh-CN" sz="1000" kern="1200" dirty="0"/>
            <a:t>格列夫游记</a:t>
          </a:r>
          <a:r>
            <a:rPr lang="en-US" sz="1000" kern="1200" dirty="0"/>
            <a:t>》</a:t>
          </a:r>
          <a:r>
            <a:rPr lang="zh-CN" sz="1000" kern="1200" dirty="0"/>
            <a:t>、罗曼</a:t>
          </a:r>
          <a:r>
            <a:rPr lang="en-US" sz="1000" kern="1200" dirty="0"/>
            <a:t>·</a:t>
          </a:r>
          <a:r>
            <a:rPr lang="zh-CN" sz="1000" kern="1200" dirty="0"/>
            <a:t>罗兰</a:t>
          </a:r>
          <a:r>
            <a:rPr lang="en-US" sz="1000" kern="1200" dirty="0"/>
            <a:t>《</a:t>
          </a:r>
          <a:r>
            <a:rPr lang="zh-CN" sz="1000" kern="1200" dirty="0"/>
            <a:t>名人传</a:t>
          </a:r>
          <a:r>
            <a:rPr lang="en-US" sz="1000" kern="1200" dirty="0"/>
            <a:t>》</a:t>
          </a:r>
          <a:r>
            <a:rPr lang="zh-CN" sz="1000" kern="1200" dirty="0"/>
            <a:t>、高尔基</a:t>
          </a:r>
          <a:r>
            <a:rPr lang="en-US" sz="1000" kern="1200" dirty="0"/>
            <a:t>《</a:t>
          </a:r>
          <a:r>
            <a:rPr lang="zh-CN" sz="1000" kern="1200" dirty="0"/>
            <a:t>童年</a:t>
          </a:r>
          <a:r>
            <a:rPr lang="en-US" sz="1000" kern="1200" dirty="0"/>
            <a:t>》</a:t>
          </a:r>
          <a:r>
            <a:rPr lang="zh-CN" sz="1000" kern="1200" dirty="0"/>
            <a:t>、奥斯特洛夫斯基</a:t>
          </a:r>
          <a:r>
            <a:rPr lang="en-US" sz="1000" kern="1200" dirty="0"/>
            <a:t>《</a:t>
          </a:r>
          <a:r>
            <a:rPr lang="zh-CN" sz="1000" kern="1200" dirty="0"/>
            <a:t>钢铁是怎样炼成的</a:t>
          </a:r>
          <a:r>
            <a:rPr lang="en-US" sz="1000" kern="1200" dirty="0"/>
            <a:t>》</a:t>
          </a:r>
          <a:r>
            <a:rPr lang="zh-CN" sz="1000" kern="1200" dirty="0"/>
            <a:t>等；</a:t>
          </a:r>
        </a:p>
      </dsp:txBody>
      <dsp:txXfrm>
        <a:off x="7336533" y="1167130"/>
        <a:ext cx="2899460" cy="1167130"/>
      </dsp:txXfrm>
    </dsp:sp>
    <dsp:sp modelId="{67EAFFC0-5B2C-48EE-9358-ABE0E66B5BE8}">
      <dsp:nvSpPr>
        <dsp:cNvPr id="0" name=""/>
        <dsp:cNvSpPr/>
      </dsp:nvSpPr>
      <dsp:spPr>
        <a:xfrm>
          <a:off x="8197399" y="72022"/>
          <a:ext cx="1177729" cy="11777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B4739-ACF7-407D-9FD8-3E0922B1A710}">
      <dsp:nvSpPr>
        <dsp:cNvPr id="0" name=""/>
        <dsp:cNvSpPr/>
      </dsp:nvSpPr>
      <dsp:spPr>
        <a:xfrm>
          <a:off x="409574" y="2385305"/>
          <a:ext cx="9420225" cy="437673"/>
        </a:xfrm>
        <a:prstGeom prst="leftRightArrow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7972C-8317-4962-9C73-39391C3B3091}">
      <dsp:nvSpPr>
        <dsp:cNvPr id="0" name=""/>
        <dsp:cNvSpPr/>
      </dsp:nvSpPr>
      <dsp:spPr>
        <a:xfrm>
          <a:off x="7107" y="229529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rgbClr val="FFFFFF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  《</a:t>
          </a:r>
          <a:r>
            <a:rPr lang="zh-CN" sz="1900" kern="1200" dirty="0"/>
            <a:t>语文课程标准</a:t>
          </a:r>
          <a:r>
            <a:rPr lang="en-US" sz="1900" kern="1200" dirty="0"/>
            <a:t>》</a:t>
          </a:r>
          <a:r>
            <a:rPr lang="zh-CN" sz="1900" kern="1200" dirty="0"/>
            <a:t>附录的篇目，要求各学段学生要结束本学段学业前完成阅读。  </a:t>
          </a:r>
        </a:p>
      </dsp:txBody>
      <dsp:txXfrm>
        <a:off x="60799" y="283221"/>
        <a:ext cx="2962333" cy="2237787"/>
      </dsp:txXfrm>
    </dsp:sp>
    <dsp:sp modelId="{44E2859D-BE44-4AF9-BD4A-58ED607CF965}">
      <dsp:nvSpPr>
        <dsp:cNvPr id="0" name=""/>
        <dsp:cNvSpPr/>
      </dsp:nvSpPr>
      <dsp:spPr>
        <a:xfrm>
          <a:off x="7107" y="2521008"/>
          <a:ext cx="3069717" cy="985335"/>
        </a:xfrm>
        <a:prstGeom prst="rect">
          <a:avLst/>
        </a:prstGeom>
        <a:solidFill>
          <a:srgbClr val="FF505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核心阅读书目内容</a:t>
          </a:r>
        </a:p>
      </dsp:txBody>
      <dsp:txXfrm>
        <a:off x="7107" y="2521008"/>
        <a:ext cx="2161772" cy="985335"/>
      </dsp:txXfrm>
    </dsp:sp>
    <dsp:sp modelId="{0449E0B0-1B1D-4635-BA6E-408005D3629A}">
      <dsp:nvSpPr>
        <dsp:cNvPr id="0" name=""/>
        <dsp:cNvSpPr/>
      </dsp:nvSpPr>
      <dsp:spPr>
        <a:xfrm>
          <a:off x="2255717" y="2677519"/>
          <a:ext cx="1074401" cy="10744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B9D26-E3AD-46E7-B90B-25AA2EE6BA1D}">
      <dsp:nvSpPr>
        <dsp:cNvPr id="0" name=""/>
        <dsp:cNvSpPr/>
      </dsp:nvSpPr>
      <dsp:spPr>
        <a:xfrm>
          <a:off x="3596294" y="229529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rgbClr val="FFFFFF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CN" sz="1900" kern="1200" dirty="0"/>
            <a:t>  </a:t>
          </a:r>
          <a:r>
            <a:rPr lang="zh-CN" sz="1900" kern="1200" dirty="0"/>
            <a:t>文学史、科学史、哲学史等方面具有权威的读物，适宜义务教育阶段学生阅读，每个学段提供</a:t>
          </a:r>
          <a:r>
            <a:rPr lang="en-US" sz="1900" kern="1200" dirty="0"/>
            <a:t>10</a:t>
          </a:r>
          <a:r>
            <a:rPr lang="zh-CN" sz="1900" kern="1200" dirty="0"/>
            <a:t>本（套）以上的书目，要求必须读完其中一本。</a:t>
          </a:r>
        </a:p>
      </dsp:txBody>
      <dsp:txXfrm>
        <a:off x="3649986" y="283221"/>
        <a:ext cx="2962333" cy="2237787"/>
      </dsp:txXfrm>
    </dsp:sp>
    <dsp:sp modelId="{124B80A4-8021-44EC-9210-CAC792D9D289}">
      <dsp:nvSpPr>
        <dsp:cNvPr id="0" name=""/>
        <dsp:cNvSpPr/>
      </dsp:nvSpPr>
      <dsp:spPr>
        <a:xfrm>
          <a:off x="3596294" y="2521008"/>
          <a:ext cx="3069717" cy="985335"/>
        </a:xfrm>
        <a:prstGeom prst="rect">
          <a:avLst/>
        </a:prstGeom>
        <a:solidFill>
          <a:srgbClr val="FF505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非核心阅读书目内容</a:t>
          </a:r>
        </a:p>
      </dsp:txBody>
      <dsp:txXfrm>
        <a:off x="3596294" y="2521008"/>
        <a:ext cx="2161772" cy="985335"/>
      </dsp:txXfrm>
    </dsp:sp>
    <dsp:sp modelId="{44ADE6E6-1F60-4338-AC53-758D351C975C}">
      <dsp:nvSpPr>
        <dsp:cNvPr id="0" name=""/>
        <dsp:cNvSpPr/>
      </dsp:nvSpPr>
      <dsp:spPr>
        <a:xfrm>
          <a:off x="5844904" y="2677519"/>
          <a:ext cx="1074401" cy="10744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068D9-7BDC-4B4F-86F4-6CEC0ECD3626}">
      <dsp:nvSpPr>
        <dsp:cNvPr id="0" name=""/>
        <dsp:cNvSpPr/>
      </dsp:nvSpPr>
      <dsp:spPr>
        <a:xfrm>
          <a:off x="7185481" y="229529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rgbClr val="FFFFFF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CN" sz="1900" kern="1200" dirty="0"/>
            <a:t>  </a:t>
          </a:r>
          <a:r>
            <a:rPr lang="zh-CN" sz="1900" kern="1200" dirty="0"/>
            <a:t>学生自主选择阅读的作品，要求这些篇目是近</a:t>
          </a:r>
          <a:r>
            <a:rPr lang="en-US" sz="1900" kern="1200" dirty="0"/>
            <a:t>10</a:t>
          </a:r>
          <a:r>
            <a:rPr lang="zh-CN" sz="1900" kern="1200" dirty="0"/>
            <a:t>年内社会认可、有重要影响的作品。</a:t>
          </a:r>
        </a:p>
      </dsp:txBody>
      <dsp:txXfrm>
        <a:off x="7239173" y="283221"/>
        <a:ext cx="2962333" cy="2237787"/>
      </dsp:txXfrm>
    </dsp:sp>
    <dsp:sp modelId="{5F6B1FCF-69FB-4086-BAA9-A1FA8E7362A6}">
      <dsp:nvSpPr>
        <dsp:cNvPr id="0" name=""/>
        <dsp:cNvSpPr/>
      </dsp:nvSpPr>
      <dsp:spPr>
        <a:xfrm>
          <a:off x="7185481" y="2521008"/>
          <a:ext cx="3069717" cy="985335"/>
        </a:xfrm>
        <a:prstGeom prst="rect">
          <a:avLst/>
        </a:prstGeom>
        <a:solidFill>
          <a:srgbClr val="FF505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自备课外阅读书目内容</a:t>
          </a:r>
        </a:p>
      </dsp:txBody>
      <dsp:txXfrm>
        <a:off x="7185481" y="2521008"/>
        <a:ext cx="2161772" cy="985335"/>
      </dsp:txXfrm>
    </dsp:sp>
    <dsp:sp modelId="{520AAEC6-956A-4A68-9B83-07173E8A243B}">
      <dsp:nvSpPr>
        <dsp:cNvPr id="0" name=""/>
        <dsp:cNvSpPr/>
      </dsp:nvSpPr>
      <dsp:spPr>
        <a:xfrm>
          <a:off x="9434091" y="2677519"/>
          <a:ext cx="1074401" cy="10744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6FBD8-CE20-407F-990A-57168207ADE2}">
      <dsp:nvSpPr>
        <dsp:cNvPr id="0" name=""/>
        <dsp:cNvSpPr/>
      </dsp:nvSpPr>
      <dsp:spPr>
        <a:xfrm>
          <a:off x="0" y="24181"/>
          <a:ext cx="9042400" cy="723937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chemeClr val="bg1"/>
              </a:solidFill>
            </a:rPr>
            <a:t>孩子不爱读书，怎么办？</a:t>
          </a:r>
        </a:p>
      </dsp:txBody>
      <dsp:txXfrm>
        <a:off x="35340" y="59521"/>
        <a:ext cx="8971720" cy="653257"/>
      </dsp:txXfrm>
    </dsp:sp>
    <dsp:sp modelId="{2B45E5C8-2191-43D1-B711-9E9073B887FD}">
      <dsp:nvSpPr>
        <dsp:cNvPr id="0" name=""/>
        <dsp:cNvSpPr/>
      </dsp:nvSpPr>
      <dsp:spPr>
        <a:xfrm>
          <a:off x="0" y="832818"/>
          <a:ext cx="9042400" cy="723937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chemeClr val="bg1"/>
              </a:solidFill>
            </a:rPr>
            <a:t>这儿有这么多好书，我孩子都没看过，怎么办？</a:t>
          </a:r>
        </a:p>
      </dsp:txBody>
      <dsp:txXfrm>
        <a:off x="35340" y="868158"/>
        <a:ext cx="8971720" cy="653257"/>
      </dsp:txXfrm>
    </dsp:sp>
    <dsp:sp modelId="{E5A6AD44-0447-486D-AEFD-40AABC2BA217}">
      <dsp:nvSpPr>
        <dsp:cNvPr id="0" name=""/>
        <dsp:cNvSpPr/>
      </dsp:nvSpPr>
      <dsp:spPr>
        <a:xfrm>
          <a:off x="0" y="1628756"/>
          <a:ext cx="9042400" cy="723937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chemeClr val="bg1"/>
              </a:solidFill>
            </a:rPr>
            <a:t>别的孩子读了那么多书了，我孩子都没看过，怎么办？</a:t>
          </a:r>
        </a:p>
      </dsp:txBody>
      <dsp:txXfrm>
        <a:off x="35340" y="1664096"/>
        <a:ext cx="8971720" cy="653257"/>
      </dsp:txXfrm>
    </dsp:sp>
    <dsp:sp modelId="{67543F59-98C3-4275-96E2-4686C09F0987}">
      <dsp:nvSpPr>
        <dsp:cNvPr id="0" name=""/>
        <dsp:cNvSpPr/>
      </dsp:nvSpPr>
      <dsp:spPr>
        <a:xfrm>
          <a:off x="0" y="2424693"/>
          <a:ext cx="9042400" cy="723937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chemeClr val="bg1"/>
              </a:solidFill>
            </a:rPr>
            <a:t>自己不会讲故事，怎么办？</a:t>
          </a:r>
        </a:p>
      </dsp:txBody>
      <dsp:txXfrm>
        <a:off x="35340" y="2460033"/>
        <a:ext cx="8971720" cy="653257"/>
      </dsp:txXfrm>
    </dsp:sp>
    <dsp:sp modelId="{5EFC23DE-8885-4B3C-8105-4C4B4D3E973E}">
      <dsp:nvSpPr>
        <dsp:cNvPr id="0" name=""/>
        <dsp:cNvSpPr/>
      </dsp:nvSpPr>
      <dsp:spPr>
        <a:xfrm>
          <a:off x="0" y="3220631"/>
          <a:ext cx="9042400" cy="723937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chemeClr val="bg1"/>
              </a:solidFill>
            </a:rPr>
            <a:t>不会挑书怎么办？</a:t>
          </a:r>
        </a:p>
      </dsp:txBody>
      <dsp:txXfrm>
        <a:off x="35340" y="3255971"/>
        <a:ext cx="8971720" cy="653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6A7E7-EFC7-44C3-ADBD-C3E46176DE5E}">
      <dsp:nvSpPr>
        <dsp:cNvPr id="0" name=""/>
        <dsp:cNvSpPr/>
      </dsp:nvSpPr>
      <dsp:spPr>
        <a:xfrm>
          <a:off x="4385" y="358497"/>
          <a:ext cx="1917356" cy="1670562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solidFill>
                <a:srgbClr val="EA5514"/>
              </a:solidFill>
            </a:rPr>
            <a:t>不要提太多的问题；</a:t>
          </a:r>
        </a:p>
      </dsp:txBody>
      <dsp:txXfrm>
        <a:off x="53314" y="407426"/>
        <a:ext cx="1819498" cy="1572704"/>
      </dsp:txXfrm>
    </dsp:sp>
    <dsp:sp modelId="{8648CC24-15D7-4112-B44A-6D55810D6822}">
      <dsp:nvSpPr>
        <dsp:cNvPr id="0" name=""/>
        <dsp:cNvSpPr/>
      </dsp:nvSpPr>
      <dsp:spPr>
        <a:xfrm>
          <a:off x="2113477" y="956026"/>
          <a:ext cx="406479" cy="475504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2113477" y="1051127"/>
        <a:ext cx="284535" cy="285302"/>
      </dsp:txXfrm>
    </dsp:sp>
    <dsp:sp modelId="{C6F8150C-36AB-44BC-82CE-99760CF349DC}">
      <dsp:nvSpPr>
        <dsp:cNvPr id="0" name=""/>
        <dsp:cNvSpPr/>
      </dsp:nvSpPr>
      <dsp:spPr>
        <a:xfrm>
          <a:off x="2688684" y="358497"/>
          <a:ext cx="1917356" cy="1670562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>
              <a:solidFill>
                <a:srgbClr val="EA5514"/>
              </a:solidFill>
            </a:rPr>
            <a:t>不要强求孩子背诵书中的内容；</a:t>
          </a:r>
        </a:p>
      </dsp:txBody>
      <dsp:txXfrm>
        <a:off x="2737613" y="407426"/>
        <a:ext cx="1819498" cy="1572704"/>
      </dsp:txXfrm>
    </dsp:sp>
    <dsp:sp modelId="{9887E501-9DC6-442C-BB26-38DEA1D06A1A}">
      <dsp:nvSpPr>
        <dsp:cNvPr id="0" name=""/>
        <dsp:cNvSpPr/>
      </dsp:nvSpPr>
      <dsp:spPr>
        <a:xfrm>
          <a:off x="4797776" y="956026"/>
          <a:ext cx="406479" cy="475504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4797776" y="1051127"/>
        <a:ext cx="284535" cy="285302"/>
      </dsp:txXfrm>
    </dsp:sp>
    <dsp:sp modelId="{66989742-5BF4-4384-A713-87AFFE27B0CE}">
      <dsp:nvSpPr>
        <dsp:cNvPr id="0" name=""/>
        <dsp:cNvSpPr/>
      </dsp:nvSpPr>
      <dsp:spPr>
        <a:xfrm>
          <a:off x="5372983" y="358497"/>
          <a:ext cx="1917356" cy="1670562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>
              <a:solidFill>
                <a:srgbClr val="EA5514"/>
              </a:solidFill>
            </a:rPr>
            <a:t>强求孩子表演书中的角色；</a:t>
          </a:r>
        </a:p>
      </dsp:txBody>
      <dsp:txXfrm>
        <a:off x="5421912" y="407426"/>
        <a:ext cx="1819498" cy="1572704"/>
      </dsp:txXfrm>
    </dsp:sp>
    <dsp:sp modelId="{B33B9799-A33C-4391-B4FE-5B804D533565}">
      <dsp:nvSpPr>
        <dsp:cNvPr id="0" name=""/>
        <dsp:cNvSpPr/>
      </dsp:nvSpPr>
      <dsp:spPr>
        <a:xfrm>
          <a:off x="7482076" y="956026"/>
          <a:ext cx="406479" cy="475504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7482076" y="1051127"/>
        <a:ext cx="284535" cy="285302"/>
      </dsp:txXfrm>
    </dsp:sp>
    <dsp:sp modelId="{A4F9819B-6A3C-4EFA-BA87-AFEB335E5AB7}">
      <dsp:nvSpPr>
        <dsp:cNvPr id="0" name=""/>
        <dsp:cNvSpPr/>
      </dsp:nvSpPr>
      <dsp:spPr>
        <a:xfrm>
          <a:off x="8057283" y="358497"/>
          <a:ext cx="1917356" cy="1670562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>
              <a:solidFill>
                <a:srgbClr val="EA5514"/>
              </a:solidFill>
            </a:rPr>
            <a:t>不要读完后必须回答和书中内容相关的问题；</a:t>
          </a:r>
        </a:p>
      </dsp:txBody>
      <dsp:txXfrm>
        <a:off x="8106212" y="407426"/>
        <a:ext cx="1819498" cy="1572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46A19-948E-4BE0-AD80-3AE2C03BAE99}">
      <dsp:nvSpPr>
        <dsp:cNvPr id="0" name=""/>
        <dsp:cNvSpPr/>
      </dsp:nvSpPr>
      <dsp:spPr>
        <a:xfrm>
          <a:off x="4385" y="37342"/>
          <a:ext cx="1917356" cy="1593265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EA5514"/>
              </a:solidFill>
            </a:rPr>
            <a:t>选自己喜欢或不喜欢的书读给孩子听；</a:t>
          </a:r>
        </a:p>
      </dsp:txBody>
      <dsp:txXfrm>
        <a:off x="51050" y="84007"/>
        <a:ext cx="1824026" cy="1499935"/>
      </dsp:txXfrm>
    </dsp:sp>
    <dsp:sp modelId="{B5F1F639-EE73-4F6F-9A52-C5A43F0C0124}">
      <dsp:nvSpPr>
        <dsp:cNvPr id="0" name=""/>
        <dsp:cNvSpPr/>
      </dsp:nvSpPr>
      <dsp:spPr>
        <a:xfrm>
          <a:off x="2113477" y="596222"/>
          <a:ext cx="406479" cy="475504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2113477" y="691323"/>
        <a:ext cx="284535" cy="285302"/>
      </dsp:txXfrm>
    </dsp:sp>
    <dsp:sp modelId="{43BC3443-E707-4EEE-B988-0790281751AA}">
      <dsp:nvSpPr>
        <dsp:cNvPr id="0" name=""/>
        <dsp:cNvSpPr/>
      </dsp:nvSpPr>
      <dsp:spPr>
        <a:xfrm>
          <a:off x="2688684" y="37342"/>
          <a:ext cx="1917356" cy="1593265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>
              <a:solidFill>
                <a:srgbClr val="EA5514"/>
              </a:solidFill>
            </a:rPr>
            <a:t>读得很快；</a:t>
          </a:r>
        </a:p>
      </dsp:txBody>
      <dsp:txXfrm>
        <a:off x="2735349" y="84007"/>
        <a:ext cx="1824026" cy="1499935"/>
      </dsp:txXfrm>
    </dsp:sp>
    <dsp:sp modelId="{BBD91C1C-F1A2-426F-863B-C6C93134C543}">
      <dsp:nvSpPr>
        <dsp:cNvPr id="0" name=""/>
        <dsp:cNvSpPr/>
      </dsp:nvSpPr>
      <dsp:spPr>
        <a:xfrm>
          <a:off x="4797776" y="596222"/>
          <a:ext cx="406479" cy="475504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4797776" y="691323"/>
        <a:ext cx="284535" cy="285302"/>
      </dsp:txXfrm>
    </dsp:sp>
    <dsp:sp modelId="{E7A3F9B9-272F-4FF4-B6F2-E5D491102210}">
      <dsp:nvSpPr>
        <dsp:cNvPr id="0" name=""/>
        <dsp:cNvSpPr/>
      </dsp:nvSpPr>
      <dsp:spPr>
        <a:xfrm>
          <a:off x="5372983" y="37342"/>
          <a:ext cx="1917356" cy="1593265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 dirty="0">
              <a:solidFill>
                <a:srgbClr val="EA5514"/>
              </a:solidFill>
            </a:rPr>
            <a:t>读书后向孩子解释故事的意义</a:t>
          </a:r>
          <a:r>
            <a:rPr lang="en-US" sz="1800" b="1" kern="1200" dirty="0">
              <a:solidFill>
                <a:srgbClr val="EA5514"/>
              </a:solidFill>
            </a:rPr>
            <a:t>;</a:t>
          </a:r>
          <a:endParaRPr lang="zh-CN" sz="1800" b="1" kern="1200" dirty="0">
            <a:solidFill>
              <a:srgbClr val="EA5514"/>
            </a:solidFill>
          </a:endParaRPr>
        </a:p>
      </dsp:txBody>
      <dsp:txXfrm>
        <a:off x="5419648" y="84007"/>
        <a:ext cx="1824026" cy="1499935"/>
      </dsp:txXfrm>
    </dsp:sp>
    <dsp:sp modelId="{A71AB522-804F-48F6-9C2B-2AD74C644EB5}">
      <dsp:nvSpPr>
        <dsp:cNvPr id="0" name=""/>
        <dsp:cNvSpPr/>
      </dsp:nvSpPr>
      <dsp:spPr>
        <a:xfrm>
          <a:off x="7482076" y="596222"/>
          <a:ext cx="406479" cy="475504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7482076" y="691323"/>
        <a:ext cx="284535" cy="285302"/>
      </dsp:txXfrm>
    </dsp:sp>
    <dsp:sp modelId="{CF559CAF-EA48-42AE-B195-E9C383C27D99}">
      <dsp:nvSpPr>
        <dsp:cNvPr id="0" name=""/>
        <dsp:cNvSpPr/>
      </dsp:nvSpPr>
      <dsp:spPr>
        <a:xfrm>
          <a:off x="8057283" y="37342"/>
          <a:ext cx="1917356" cy="1593265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EA5514"/>
              </a:solidFill>
            </a:rPr>
            <a:t>不管孩子在讲故事的时候提出什么问题，全回答。 </a:t>
          </a:r>
        </a:p>
      </dsp:txBody>
      <dsp:txXfrm>
        <a:off x="8103948" y="84007"/>
        <a:ext cx="1824026" cy="1499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2CBD9-D9AB-4709-9824-F0D1ECD8E859}">
      <dsp:nvSpPr>
        <dsp:cNvPr id="0" name=""/>
        <dsp:cNvSpPr/>
      </dsp:nvSpPr>
      <dsp:spPr>
        <a:xfrm>
          <a:off x="35" y="334756"/>
          <a:ext cx="3402739" cy="1579720"/>
        </a:xfrm>
        <a:prstGeom prst="rect">
          <a:avLst/>
        </a:prstGeom>
        <a:solidFill>
          <a:srgbClr val="FFEE7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>
              <a:solidFill>
                <a:srgbClr val="EA5514"/>
              </a:solidFill>
            </a:rPr>
            <a:t>不要对一个故事、一本书有太多太高的期望。</a:t>
          </a:r>
          <a:endParaRPr lang="zh-CN" altLang="en-US" sz="2200" kern="1200" dirty="0">
            <a:solidFill>
              <a:srgbClr val="EA5514"/>
            </a:solidFill>
          </a:endParaRPr>
        </a:p>
      </dsp:txBody>
      <dsp:txXfrm>
        <a:off x="35" y="334756"/>
        <a:ext cx="3402739" cy="1579720"/>
      </dsp:txXfrm>
    </dsp:sp>
    <dsp:sp modelId="{D3C718BD-F717-4D9E-9EBA-145C90341370}">
      <dsp:nvSpPr>
        <dsp:cNvPr id="0" name=""/>
        <dsp:cNvSpPr/>
      </dsp:nvSpPr>
      <dsp:spPr>
        <a:xfrm>
          <a:off x="35" y="1806744"/>
          <a:ext cx="3402739" cy="135416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ctr" anchorCtr="0">
          <a:noAutofit/>
        </a:bodyPr>
        <a:lstStyle/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>
              <a:solidFill>
                <a:srgbClr val="00B0F0"/>
              </a:solidFill>
            </a:rPr>
            <a:t>——</a:t>
          </a:r>
          <a:r>
            <a:rPr lang="zh-CN" sz="2200" b="1" kern="1200" dirty="0">
              <a:solidFill>
                <a:srgbClr val="00B0F0"/>
              </a:solidFill>
            </a:rPr>
            <a:t>读书是农业，不是工业！</a:t>
          </a:r>
          <a:endParaRPr lang="zh-CN" sz="2200" kern="1200" dirty="0">
            <a:solidFill>
              <a:srgbClr val="00B0F0"/>
            </a:solidFill>
          </a:endParaRPr>
        </a:p>
      </dsp:txBody>
      <dsp:txXfrm>
        <a:off x="35" y="1806744"/>
        <a:ext cx="3402739" cy="1354166"/>
      </dsp:txXfrm>
    </dsp:sp>
    <dsp:sp modelId="{9C9FDFC3-BD50-4050-9592-3FAA3F4EC76F}">
      <dsp:nvSpPr>
        <dsp:cNvPr id="0" name=""/>
        <dsp:cNvSpPr/>
      </dsp:nvSpPr>
      <dsp:spPr>
        <a:xfrm>
          <a:off x="3825803" y="334756"/>
          <a:ext cx="3402739" cy="1579720"/>
        </a:xfrm>
        <a:prstGeom prst="rect">
          <a:avLst/>
        </a:prstGeom>
        <a:solidFill>
          <a:srgbClr val="FFEE7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>
              <a:solidFill>
                <a:srgbClr val="EA5514"/>
              </a:solidFill>
            </a:rPr>
            <a:t>持之以恒，花开无声。阅读的种子必将开出花朵！</a:t>
          </a:r>
          <a:endParaRPr lang="zh-CN" altLang="en-US" sz="2200" kern="1200">
            <a:solidFill>
              <a:srgbClr val="EA5514"/>
            </a:solidFill>
          </a:endParaRPr>
        </a:p>
      </dsp:txBody>
      <dsp:txXfrm>
        <a:off x="3825803" y="334756"/>
        <a:ext cx="3402739" cy="1579720"/>
      </dsp:txXfrm>
    </dsp:sp>
    <dsp:sp modelId="{136241C8-A589-413F-8AE0-C6CE53B4BF92}">
      <dsp:nvSpPr>
        <dsp:cNvPr id="0" name=""/>
        <dsp:cNvSpPr/>
      </dsp:nvSpPr>
      <dsp:spPr>
        <a:xfrm>
          <a:off x="3825803" y="1806744"/>
          <a:ext cx="3402739" cy="135416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ctr" anchorCtr="0">
          <a:noAutofit/>
        </a:bodyPr>
        <a:lstStyle/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>
              <a:solidFill>
                <a:srgbClr val="00B0F0"/>
              </a:solidFill>
            </a:rPr>
            <a:t>——</a:t>
          </a:r>
          <a:r>
            <a:rPr lang="zh-CN" sz="2200" b="1" kern="1200" dirty="0">
              <a:solidFill>
                <a:srgbClr val="00B0F0"/>
              </a:solidFill>
            </a:rPr>
            <a:t>孩子的智力发展取决于良好的阅读能力。</a:t>
          </a:r>
          <a:endParaRPr lang="zh-CN" sz="2200" kern="1200" dirty="0">
            <a:solidFill>
              <a:srgbClr val="00B0F0"/>
            </a:solidFill>
          </a:endParaRPr>
        </a:p>
      </dsp:txBody>
      <dsp:txXfrm>
        <a:off x="3825803" y="1806744"/>
        <a:ext cx="3402739" cy="1354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7C28A-6218-4356-8B36-FA6A2A748719}">
      <dsp:nvSpPr>
        <dsp:cNvPr id="0" name=""/>
        <dsp:cNvSpPr/>
      </dsp:nvSpPr>
      <dsp:spPr>
        <a:xfrm>
          <a:off x="4809" y="816957"/>
          <a:ext cx="2102808" cy="1261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/>
            <a:t>了解孩子</a:t>
          </a:r>
        </a:p>
      </dsp:txBody>
      <dsp:txXfrm>
        <a:off x="41762" y="853910"/>
        <a:ext cx="2028902" cy="1187779"/>
      </dsp:txXfrm>
    </dsp:sp>
    <dsp:sp modelId="{F172735C-DDB9-46CD-9FA7-0189731D0EA0}">
      <dsp:nvSpPr>
        <dsp:cNvPr id="0" name=""/>
        <dsp:cNvSpPr/>
      </dsp:nvSpPr>
      <dsp:spPr>
        <a:xfrm>
          <a:off x="2317899" y="1187051"/>
          <a:ext cx="445795" cy="521496"/>
        </a:xfrm>
        <a:prstGeom prst="rightArrow">
          <a:avLst>
            <a:gd name="adj1" fmla="val 60000"/>
            <a:gd name="adj2" fmla="val 50000"/>
          </a:avLst>
        </a:prstGeom>
        <a:solidFill>
          <a:srgbClr val="FF9409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2317899" y="1291350"/>
        <a:ext cx="312057" cy="312898"/>
      </dsp:txXfrm>
    </dsp:sp>
    <dsp:sp modelId="{1B5FE1D5-6D4A-4C0E-8B1E-8568A6246F06}">
      <dsp:nvSpPr>
        <dsp:cNvPr id="0" name=""/>
        <dsp:cNvSpPr/>
      </dsp:nvSpPr>
      <dsp:spPr>
        <a:xfrm>
          <a:off x="2948741" y="816957"/>
          <a:ext cx="2102808" cy="1261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/>
            <a:t>给孩子时间</a:t>
          </a:r>
        </a:p>
      </dsp:txBody>
      <dsp:txXfrm>
        <a:off x="2985694" y="853910"/>
        <a:ext cx="2028902" cy="1187779"/>
      </dsp:txXfrm>
    </dsp:sp>
    <dsp:sp modelId="{7D5D284B-07F0-4112-8C40-72976AFB3628}">
      <dsp:nvSpPr>
        <dsp:cNvPr id="0" name=""/>
        <dsp:cNvSpPr/>
      </dsp:nvSpPr>
      <dsp:spPr>
        <a:xfrm>
          <a:off x="5261831" y="1187051"/>
          <a:ext cx="445795" cy="521496"/>
        </a:xfrm>
        <a:prstGeom prst="rightArrow">
          <a:avLst>
            <a:gd name="adj1" fmla="val 60000"/>
            <a:gd name="adj2" fmla="val 50000"/>
          </a:avLst>
        </a:prstGeom>
        <a:solidFill>
          <a:srgbClr val="FF9409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5261831" y="1291350"/>
        <a:ext cx="312057" cy="312898"/>
      </dsp:txXfrm>
    </dsp:sp>
    <dsp:sp modelId="{83DE2CE6-136C-41BE-8345-11CD7F62F92D}">
      <dsp:nvSpPr>
        <dsp:cNvPr id="0" name=""/>
        <dsp:cNvSpPr/>
      </dsp:nvSpPr>
      <dsp:spPr>
        <a:xfrm>
          <a:off x="5892674" y="816957"/>
          <a:ext cx="2102808" cy="1261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/>
            <a:t>家长的适度引导</a:t>
          </a:r>
        </a:p>
      </dsp:txBody>
      <dsp:txXfrm>
        <a:off x="5929627" y="853910"/>
        <a:ext cx="2028902" cy="1187779"/>
      </dsp:txXfrm>
    </dsp:sp>
    <dsp:sp modelId="{BE8D1179-FE73-4C6B-8CB3-37F4A5ECF0FA}">
      <dsp:nvSpPr>
        <dsp:cNvPr id="0" name=""/>
        <dsp:cNvSpPr/>
      </dsp:nvSpPr>
      <dsp:spPr>
        <a:xfrm>
          <a:off x="8205764" y="1187051"/>
          <a:ext cx="445795" cy="521496"/>
        </a:xfrm>
        <a:prstGeom prst="rightArrow">
          <a:avLst>
            <a:gd name="adj1" fmla="val 60000"/>
            <a:gd name="adj2" fmla="val 50000"/>
          </a:avLst>
        </a:prstGeom>
        <a:solidFill>
          <a:srgbClr val="FF9409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8205764" y="1291350"/>
        <a:ext cx="312057" cy="312898"/>
      </dsp:txXfrm>
    </dsp:sp>
    <dsp:sp modelId="{CBE34D84-F341-4673-B82E-B6C9664A2C93}">
      <dsp:nvSpPr>
        <dsp:cNvPr id="0" name=""/>
        <dsp:cNvSpPr/>
      </dsp:nvSpPr>
      <dsp:spPr>
        <a:xfrm>
          <a:off x="8836606" y="816957"/>
          <a:ext cx="2102808" cy="1261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EE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/>
            <a:t>适宜的阅读环境</a:t>
          </a:r>
        </a:p>
      </dsp:txBody>
      <dsp:txXfrm>
        <a:off x="8873559" y="853910"/>
        <a:ext cx="2028902" cy="1187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19AF5-97AC-454F-860A-16E3299A7738}">
      <dsp:nvSpPr>
        <dsp:cNvPr id="0" name=""/>
        <dsp:cNvSpPr/>
      </dsp:nvSpPr>
      <dsp:spPr>
        <a:xfrm>
          <a:off x="0" y="142720"/>
          <a:ext cx="5357809" cy="75289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>
              <a:solidFill>
                <a:srgbClr val="EA5514"/>
              </a:solidFill>
            </a:rPr>
            <a:t>孩子的倾向是我们挑选书籍的依据。</a:t>
          </a:r>
        </a:p>
      </dsp:txBody>
      <dsp:txXfrm>
        <a:off x="36753" y="179473"/>
        <a:ext cx="5284303" cy="679389"/>
      </dsp:txXfrm>
    </dsp:sp>
    <dsp:sp modelId="{A01CE3AF-C849-42BB-94D4-81668B6D1D3D}">
      <dsp:nvSpPr>
        <dsp:cNvPr id="0" name=""/>
        <dsp:cNvSpPr/>
      </dsp:nvSpPr>
      <dsp:spPr>
        <a:xfrm>
          <a:off x="0" y="895616"/>
          <a:ext cx="5357809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10" tIns="33020" rIns="184912" bIns="3302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——</a:t>
          </a:r>
          <a:r>
            <a:rPr lang="zh-CN" sz="2000" kern="1200" dirty="0">
              <a:solidFill>
                <a:schemeClr val="bg1"/>
              </a:solidFill>
            </a:rPr>
            <a:t>强扭的瓜不甜</a:t>
          </a:r>
        </a:p>
      </dsp:txBody>
      <dsp:txXfrm>
        <a:off x="0" y="895616"/>
        <a:ext cx="5357809" cy="430560"/>
      </dsp:txXfrm>
    </dsp:sp>
    <dsp:sp modelId="{6A9AC92F-0547-4193-9862-7DC54969AA6D}">
      <dsp:nvSpPr>
        <dsp:cNvPr id="0" name=""/>
        <dsp:cNvSpPr/>
      </dsp:nvSpPr>
      <dsp:spPr>
        <a:xfrm>
          <a:off x="0" y="1326176"/>
          <a:ext cx="5357809" cy="75289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>
              <a:solidFill>
                <a:srgbClr val="EA5514"/>
              </a:solidFill>
            </a:rPr>
            <a:t>尊重孩子的选择。</a:t>
          </a:r>
        </a:p>
      </dsp:txBody>
      <dsp:txXfrm>
        <a:off x="36753" y="1362929"/>
        <a:ext cx="5284303" cy="679389"/>
      </dsp:txXfrm>
    </dsp:sp>
    <dsp:sp modelId="{44A6E3C7-6FC1-4103-9424-8DDA4AE1A5CE}">
      <dsp:nvSpPr>
        <dsp:cNvPr id="0" name=""/>
        <dsp:cNvSpPr/>
      </dsp:nvSpPr>
      <dsp:spPr>
        <a:xfrm>
          <a:off x="0" y="2079071"/>
          <a:ext cx="5357809" cy="84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10" tIns="33020" rIns="184912" bIns="3302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——</a:t>
          </a:r>
          <a:r>
            <a:rPr lang="zh-CN" sz="2000" kern="1200" dirty="0">
              <a:solidFill>
                <a:schemeClr val="bg1"/>
              </a:solidFill>
            </a:rPr>
            <a:t>适合我的，才是最好的。</a:t>
          </a:r>
        </a:p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——</a:t>
          </a:r>
          <a:r>
            <a:rPr lang="zh-CN" sz="2000" kern="1200" dirty="0">
              <a:solidFill>
                <a:schemeClr val="bg1"/>
              </a:solidFill>
            </a:rPr>
            <a:t>每个孩子都有一本属于他自己的书。</a:t>
          </a:r>
        </a:p>
      </dsp:txBody>
      <dsp:txXfrm>
        <a:off x="0" y="2079071"/>
        <a:ext cx="5357809" cy="847665"/>
      </dsp:txXfrm>
    </dsp:sp>
    <dsp:sp modelId="{0D049735-E0F9-4368-A41C-ED299B8C7DC4}">
      <dsp:nvSpPr>
        <dsp:cNvPr id="0" name=""/>
        <dsp:cNvSpPr/>
      </dsp:nvSpPr>
      <dsp:spPr>
        <a:xfrm>
          <a:off x="0" y="2926736"/>
          <a:ext cx="5357809" cy="75289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>
              <a:solidFill>
                <a:srgbClr val="EA5514"/>
              </a:solidFill>
            </a:rPr>
            <a:t>家长应该最了解自己的孩子。</a:t>
          </a:r>
        </a:p>
      </dsp:txBody>
      <dsp:txXfrm>
        <a:off x="36753" y="2963489"/>
        <a:ext cx="5284303" cy="679389"/>
      </dsp:txXfrm>
    </dsp:sp>
    <dsp:sp modelId="{E9153725-E4D7-4FC8-B8DB-751C38E1BE47}">
      <dsp:nvSpPr>
        <dsp:cNvPr id="0" name=""/>
        <dsp:cNvSpPr/>
      </dsp:nvSpPr>
      <dsp:spPr>
        <a:xfrm>
          <a:off x="0" y="3679631"/>
          <a:ext cx="5357809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10" tIns="33020" rIns="184912" bIns="3302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——</a:t>
          </a:r>
          <a:r>
            <a:rPr lang="zh-CN" sz="2000" kern="1200" dirty="0">
              <a:solidFill>
                <a:schemeClr val="bg1"/>
              </a:solidFill>
            </a:rPr>
            <a:t>爱心</a:t>
          </a:r>
          <a:r>
            <a:rPr lang="en-US" sz="2000" kern="1200" dirty="0">
              <a:solidFill>
                <a:schemeClr val="bg1"/>
              </a:solidFill>
            </a:rPr>
            <a:t>+</a:t>
          </a:r>
          <a:r>
            <a:rPr lang="zh-CN" sz="2000" kern="1200" dirty="0">
              <a:solidFill>
                <a:schemeClr val="bg1"/>
              </a:solidFill>
            </a:rPr>
            <a:t>耐心</a:t>
          </a:r>
          <a:r>
            <a:rPr lang="en-US" sz="2000" kern="1200" dirty="0">
              <a:solidFill>
                <a:schemeClr val="bg1"/>
              </a:solidFill>
            </a:rPr>
            <a:t>+</a:t>
          </a:r>
          <a:r>
            <a:rPr lang="zh-CN" sz="2000" kern="1200" dirty="0">
              <a:solidFill>
                <a:schemeClr val="bg1"/>
              </a:solidFill>
            </a:rPr>
            <a:t>用心</a:t>
          </a:r>
        </a:p>
      </dsp:txBody>
      <dsp:txXfrm>
        <a:off x="0" y="3679631"/>
        <a:ext cx="5357809" cy="430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0F11D-429B-4EF3-A742-DCF0DE2ECEEE}">
      <dsp:nvSpPr>
        <dsp:cNvPr id="0" name=""/>
        <dsp:cNvSpPr/>
      </dsp:nvSpPr>
      <dsp:spPr>
        <a:xfrm>
          <a:off x="6708" y="363646"/>
          <a:ext cx="2005074" cy="12030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EA5514"/>
              </a:solidFill>
            </a:rPr>
            <a:t>(1)</a:t>
          </a:r>
          <a:r>
            <a:rPr lang="zh-CN" sz="1800" kern="1200" dirty="0">
              <a:solidFill>
                <a:srgbClr val="EA5514"/>
              </a:solidFill>
            </a:rPr>
            <a:t>书本最好放在孩子随手可得的地方。</a:t>
          </a:r>
        </a:p>
      </dsp:txBody>
      <dsp:txXfrm>
        <a:off x="41944" y="398882"/>
        <a:ext cx="1934602" cy="1132572"/>
      </dsp:txXfrm>
    </dsp:sp>
    <dsp:sp modelId="{DC9F08B2-1B8A-49BD-BBAC-CDDDB73E87A4}">
      <dsp:nvSpPr>
        <dsp:cNvPr id="0" name=""/>
        <dsp:cNvSpPr/>
      </dsp:nvSpPr>
      <dsp:spPr>
        <a:xfrm>
          <a:off x="2188229" y="716540"/>
          <a:ext cx="425075" cy="497258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2188229" y="815992"/>
        <a:ext cx="297553" cy="298354"/>
      </dsp:txXfrm>
    </dsp:sp>
    <dsp:sp modelId="{7551B1A1-1C60-4FB1-8940-4D4A5D52D5EE}">
      <dsp:nvSpPr>
        <dsp:cNvPr id="0" name=""/>
        <dsp:cNvSpPr/>
      </dsp:nvSpPr>
      <dsp:spPr>
        <a:xfrm>
          <a:off x="2813812" y="363646"/>
          <a:ext cx="2005074" cy="12030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EA5514"/>
              </a:solidFill>
            </a:rPr>
            <a:t>(2)</a:t>
          </a:r>
          <a:r>
            <a:rPr lang="zh-CN" sz="1800" kern="1200">
              <a:solidFill>
                <a:srgbClr val="EA5514"/>
              </a:solidFill>
            </a:rPr>
            <a:t>书本应配合身高，放在书架的中下层。</a:t>
          </a:r>
        </a:p>
      </dsp:txBody>
      <dsp:txXfrm>
        <a:off x="2849048" y="398882"/>
        <a:ext cx="1934602" cy="1132572"/>
      </dsp:txXfrm>
    </dsp:sp>
    <dsp:sp modelId="{5A5AB4FC-8BA3-4D43-AD7A-A1F599FBE9DB}">
      <dsp:nvSpPr>
        <dsp:cNvPr id="0" name=""/>
        <dsp:cNvSpPr/>
      </dsp:nvSpPr>
      <dsp:spPr>
        <a:xfrm>
          <a:off x="4995333" y="716540"/>
          <a:ext cx="425075" cy="497258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4995333" y="815992"/>
        <a:ext cx="297553" cy="298354"/>
      </dsp:txXfrm>
    </dsp:sp>
    <dsp:sp modelId="{8D9B6B31-386F-460A-8873-62612313E864}">
      <dsp:nvSpPr>
        <dsp:cNvPr id="0" name=""/>
        <dsp:cNvSpPr/>
      </dsp:nvSpPr>
      <dsp:spPr>
        <a:xfrm>
          <a:off x="5620917" y="363646"/>
          <a:ext cx="2005074" cy="12030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EA5514"/>
              </a:solidFill>
            </a:rPr>
            <a:t>(3)</a:t>
          </a:r>
          <a:r>
            <a:rPr lang="zh-CN" sz="1800" kern="1200">
              <a:solidFill>
                <a:srgbClr val="EA5514"/>
              </a:solidFill>
            </a:rPr>
            <a:t>书架、书桌、沙发旁、床头柜都是放书好地方。</a:t>
          </a:r>
        </a:p>
      </dsp:txBody>
      <dsp:txXfrm>
        <a:off x="5656153" y="398882"/>
        <a:ext cx="1934602" cy="1132572"/>
      </dsp:txXfrm>
    </dsp:sp>
    <dsp:sp modelId="{276752A9-69DA-4120-BD20-A1FDA77AFE32}">
      <dsp:nvSpPr>
        <dsp:cNvPr id="0" name=""/>
        <dsp:cNvSpPr/>
      </dsp:nvSpPr>
      <dsp:spPr>
        <a:xfrm rot="5400000">
          <a:off x="6410916" y="1707046"/>
          <a:ext cx="425075" cy="497258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-5400000">
        <a:off x="6474277" y="1743137"/>
        <a:ext cx="298354" cy="297553"/>
      </dsp:txXfrm>
    </dsp:sp>
    <dsp:sp modelId="{AA87C709-5664-4F3E-ABB8-A2031B67DDBD}">
      <dsp:nvSpPr>
        <dsp:cNvPr id="0" name=""/>
        <dsp:cNvSpPr/>
      </dsp:nvSpPr>
      <dsp:spPr>
        <a:xfrm>
          <a:off x="5620917" y="2368721"/>
          <a:ext cx="2005074" cy="12030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EA5514"/>
              </a:solidFill>
            </a:rPr>
            <a:t>(4)</a:t>
          </a:r>
          <a:r>
            <a:rPr lang="zh-CN" sz="1800" kern="1200">
              <a:solidFill>
                <a:srgbClr val="EA5514"/>
              </a:solidFill>
            </a:rPr>
            <a:t>有书的地方一定要光线充足。 </a:t>
          </a:r>
        </a:p>
      </dsp:txBody>
      <dsp:txXfrm>
        <a:off x="5656153" y="2403957"/>
        <a:ext cx="1934602" cy="1132572"/>
      </dsp:txXfrm>
    </dsp:sp>
    <dsp:sp modelId="{D23F84A2-1F13-4F1C-8DA3-3DD1E3719639}">
      <dsp:nvSpPr>
        <dsp:cNvPr id="0" name=""/>
        <dsp:cNvSpPr/>
      </dsp:nvSpPr>
      <dsp:spPr>
        <a:xfrm rot="10800000">
          <a:off x="5019394" y="2721614"/>
          <a:ext cx="425075" cy="497258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5146916" y="2821066"/>
        <a:ext cx="297553" cy="298354"/>
      </dsp:txXfrm>
    </dsp:sp>
    <dsp:sp modelId="{E5F84BE1-5516-43B4-9E9D-8CF0197BD41D}">
      <dsp:nvSpPr>
        <dsp:cNvPr id="0" name=""/>
        <dsp:cNvSpPr/>
      </dsp:nvSpPr>
      <dsp:spPr>
        <a:xfrm>
          <a:off x="2813812" y="2368721"/>
          <a:ext cx="2005074" cy="12030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EA5514"/>
              </a:solidFill>
            </a:rPr>
            <a:t>(5)</a:t>
          </a:r>
          <a:r>
            <a:rPr lang="zh-CN" sz="1800" kern="1200">
              <a:solidFill>
                <a:srgbClr val="EA5514"/>
              </a:solidFill>
            </a:rPr>
            <a:t>玩具、小饰品和图书放在一起，以吸引注意。</a:t>
          </a:r>
        </a:p>
      </dsp:txBody>
      <dsp:txXfrm>
        <a:off x="2849048" y="2403957"/>
        <a:ext cx="1934602" cy="1132572"/>
      </dsp:txXfrm>
    </dsp:sp>
    <dsp:sp modelId="{AB38FA66-2905-4674-8AB2-1F53E817A6DA}">
      <dsp:nvSpPr>
        <dsp:cNvPr id="0" name=""/>
        <dsp:cNvSpPr/>
      </dsp:nvSpPr>
      <dsp:spPr>
        <a:xfrm rot="10800000">
          <a:off x="2212290" y="2721614"/>
          <a:ext cx="425075" cy="497258"/>
        </a:xfrm>
        <a:prstGeom prst="rightArrow">
          <a:avLst>
            <a:gd name="adj1" fmla="val 60000"/>
            <a:gd name="adj2" fmla="val 50000"/>
          </a:avLst>
        </a:prstGeom>
        <a:solidFill>
          <a:srgbClr val="FFEE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2339812" y="2821066"/>
        <a:ext cx="297553" cy="298354"/>
      </dsp:txXfrm>
    </dsp:sp>
    <dsp:sp modelId="{B1352B0C-2548-4B6D-A547-6494AE73B461}">
      <dsp:nvSpPr>
        <dsp:cNvPr id="0" name=""/>
        <dsp:cNvSpPr/>
      </dsp:nvSpPr>
      <dsp:spPr>
        <a:xfrm>
          <a:off x="6708" y="2368721"/>
          <a:ext cx="2005074" cy="12030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EA5514"/>
              </a:solidFill>
            </a:rPr>
            <a:t>(6)</a:t>
          </a:r>
          <a:r>
            <a:rPr lang="zh-CN" sz="1800" kern="1200">
              <a:solidFill>
                <a:srgbClr val="EA5514"/>
              </a:solidFill>
            </a:rPr>
            <a:t>高度合宜的书桌及舒适的坐椅很必要。 </a:t>
          </a:r>
        </a:p>
      </dsp:txBody>
      <dsp:txXfrm>
        <a:off x="41944" y="2403957"/>
        <a:ext cx="1934602" cy="11325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9D499-767D-410B-8FBD-FCE6593770E1}">
      <dsp:nvSpPr>
        <dsp:cNvPr id="0" name=""/>
        <dsp:cNvSpPr/>
      </dsp:nvSpPr>
      <dsp:spPr>
        <a:xfrm>
          <a:off x="2611" y="1736"/>
          <a:ext cx="1425172" cy="156738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 dirty="0"/>
            <a:t>我</a:t>
          </a:r>
          <a:r>
            <a:rPr lang="zh-CN" sz="1900" kern="1200" dirty="0"/>
            <a:t>会经常将书当礼物送给</a:t>
          </a:r>
          <a:r>
            <a:rPr lang="zh-TW" sz="1900" kern="1200" dirty="0"/>
            <a:t>孩子 </a:t>
          </a:r>
          <a:endParaRPr lang="zh-CN" sz="1900" kern="1200" dirty="0"/>
        </a:p>
      </dsp:txBody>
      <dsp:txXfrm>
        <a:off x="44353" y="43478"/>
        <a:ext cx="1341688" cy="1483897"/>
      </dsp:txXfrm>
    </dsp:sp>
    <dsp:sp modelId="{AACE5919-CF86-4805-80C5-FD97EE49759E}">
      <dsp:nvSpPr>
        <dsp:cNvPr id="0" name=""/>
        <dsp:cNvSpPr/>
      </dsp:nvSpPr>
      <dsp:spPr>
        <a:xfrm>
          <a:off x="4697" y="1734847"/>
          <a:ext cx="1421001" cy="112705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latin typeface="+mn-lt"/>
              <a:cs typeface="+mn-ea"/>
              <a:sym typeface="+mn-lt"/>
            </a:rPr>
            <a:t>给孩子听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的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习惯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 </a:t>
          </a:r>
          <a:endParaRPr lang="zh-CN" sz="1900" kern="1200" dirty="0"/>
        </a:p>
      </dsp:txBody>
      <dsp:txXfrm>
        <a:off x="37707" y="1767857"/>
        <a:ext cx="1354981" cy="1061031"/>
      </dsp:txXfrm>
    </dsp:sp>
    <dsp:sp modelId="{197A112D-CAF8-4246-81B6-8BEFEDD5A338}">
      <dsp:nvSpPr>
        <dsp:cNvPr id="0" name=""/>
        <dsp:cNvSpPr/>
      </dsp:nvSpPr>
      <dsp:spPr>
        <a:xfrm>
          <a:off x="4740" y="3027629"/>
          <a:ext cx="69588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我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会带孩子逛书店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、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购买书籍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或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参加书展活动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 </a:t>
          </a:r>
          <a:endParaRPr lang="zh-CN" sz="1200" kern="1200" dirty="0"/>
        </a:p>
      </dsp:txBody>
      <dsp:txXfrm>
        <a:off x="25122" y="3048011"/>
        <a:ext cx="655123" cy="1676726"/>
      </dsp:txXfrm>
    </dsp:sp>
    <dsp:sp modelId="{D3830692-300E-4D65-B041-B94565D78F30}">
      <dsp:nvSpPr>
        <dsp:cNvPr id="0" name=""/>
        <dsp:cNvSpPr/>
      </dsp:nvSpPr>
      <dsp:spPr>
        <a:xfrm>
          <a:off x="729768" y="3027629"/>
          <a:ext cx="69588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我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已帮助孩子办理图书馆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的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借书证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 </a:t>
          </a:r>
          <a:endParaRPr lang="zh-CN" sz="1200" kern="1200" dirty="0"/>
        </a:p>
      </dsp:txBody>
      <dsp:txXfrm>
        <a:off x="750150" y="3048011"/>
        <a:ext cx="655123" cy="1676726"/>
      </dsp:txXfrm>
    </dsp:sp>
    <dsp:sp modelId="{20A94E0D-8C99-443C-8589-3781E94F82F7}">
      <dsp:nvSpPr>
        <dsp:cNvPr id="0" name=""/>
        <dsp:cNvSpPr/>
      </dsp:nvSpPr>
      <dsp:spPr>
        <a:xfrm>
          <a:off x="1544579" y="1736"/>
          <a:ext cx="2152358" cy="156738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latin typeface="+mn-lt"/>
              <a:cs typeface="+mn-ea"/>
              <a:sym typeface="+mn-lt"/>
            </a:rPr>
            <a:t>孩子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有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属于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自己的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书籍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 </a:t>
          </a:r>
          <a:endParaRPr lang="zh-CN" sz="1900" kern="1200" dirty="0"/>
        </a:p>
      </dsp:txBody>
      <dsp:txXfrm>
        <a:off x="1590486" y="47643"/>
        <a:ext cx="2060544" cy="1475567"/>
      </dsp:txXfrm>
    </dsp:sp>
    <dsp:sp modelId="{1D0AC47F-F4FA-4A26-9CAD-597E0430F77F}">
      <dsp:nvSpPr>
        <dsp:cNvPr id="0" name=""/>
        <dsp:cNvSpPr/>
      </dsp:nvSpPr>
      <dsp:spPr>
        <a:xfrm>
          <a:off x="1546679" y="1734847"/>
          <a:ext cx="2148156" cy="112705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latin typeface="+mn-lt"/>
              <a:cs typeface="+mn-ea"/>
              <a:sym typeface="+mn-lt"/>
            </a:rPr>
            <a:t>孩子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在家中要拿取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阅读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的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书籍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很方便 </a:t>
          </a:r>
          <a:endParaRPr lang="zh-CN" sz="1900" kern="1200" dirty="0"/>
        </a:p>
      </dsp:txBody>
      <dsp:txXfrm>
        <a:off x="1579689" y="1767857"/>
        <a:ext cx="2082136" cy="1061031"/>
      </dsp:txXfrm>
    </dsp:sp>
    <dsp:sp modelId="{07061AC9-9D72-4DA6-B152-8E59288AB15A}">
      <dsp:nvSpPr>
        <dsp:cNvPr id="0" name=""/>
        <dsp:cNvSpPr/>
      </dsp:nvSpPr>
      <dsp:spPr>
        <a:xfrm>
          <a:off x="1546765" y="3027629"/>
          <a:ext cx="69656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我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觉得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家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里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的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书籍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量很多且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种类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很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丰富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 </a:t>
          </a:r>
          <a:endParaRPr lang="zh-CN" sz="1200" kern="1200" dirty="0"/>
        </a:p>
      </dsp:txBody>
      <dsp:txXfrm>
        <a:off x="1567167" y="3048031"/>
        <a:ext cx="655763" cy="1676686"/>
      </dsp:txXfrm>
    </dsp:sp>
    <dsp:sp modelId="{B7ACB7D9-9627-4BC0-A6BC-9EFF81F8EAA8}">
      <dsp:nvSpPr>
        <dsp:cNvPr id="0" name=""/>
        <dsp:cNvSpPr/>
      </dsp:nvSpPr>
      <dsp:spPr>
        <a:xfrm>
          <a:off x="2272474" y="3027629"/>
          <a:ext cx="69656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家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里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的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采光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充足</a:t>
          </a:r>
        </a:p>
      </dsp:txBody>
      <dsp:txXfrm>
        <a:off x="2292876" y="3048031"/>
        <a:ext cx="655763" cy="1676686"/>
      </dsp:txXfrm>
    </dsp:sp>
    <dsp:sp modelId="{3C8C80C1-19EB-4EF4-A4C9-AF7673E1992F}">
      <dsp:nvSpPr>
        <dsp:cNvPr id="0" name=""/>
        <dsp:cNvSpPr/>
      </dsp:nvSpPr>
      <dsp:spPr>
        <a:xfrm>
          <a:off x="2998183" y="3027629"/>
          <a:ext cx="69656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很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适合开展阅读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 </a:t>
          </a:r>
        </a:p>
      </dsp:txBody>
      <dsp:txXfrm>
        <a:off x="3018585" y="3048031"/>
        <a:ext cx="655763" cy="1676686"/>
      </dsp:txXfrm>
    </dsp:sp>
    <dsp:sp modelId="{41E425BF-6349-43B2-9BEC-6BA380A2B38F}">
      <dsp:nvSpPr>
        <dsp:cNvPr id="0" name=""/>
        <dsp:cNvSpPr/>
      </dsp:nvSpPr>
      <dsp:spPr>
        <a:xfrm>
          <a:off x="3813731" y="1736"/>
          <a:ext cx="4363113" cy="156738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kern="1200" dirty="0"/>
            <a:t>无论</a:t>
          </a:r>
          <a:r>
            <a:rPr lang="zh-TW" sz="1900" kern="1200" dirty="0"/>
            <a:t>再忙我每天都</a:t>
          </a:r>
          <a:r>
            <a:rPr lang="zh-CN" sz="1900" kern="1200" dirty="0"/>
            <a:t>会</a:t>
          </a:r>
          <a:r>
            <a:rPr lang="zh-TW" sz="1900" kern="1200" dirty="0"/>
            <a:t>抽空</a:t>
          </a:r>
          <a:r>
            <a:rPr lang="zh-CN" sz="1900" kern="1200" dirty="0"/>
            <a:t>阅读书籍</a:t>
          </a:r>
          <a:r>
            <a:rPr lang="zh-TW" sz="1900" kern="1200" dirty="0"/>
            <a:t>、</a:t>
          </a:r>
          <a:r>
            <a:rPr lang="zh-CN" sz="1900" kern="1200" dirty="0"/>
            <a:t>报纸</a:t>
          </a:r>
          <a:r>
            <a:rPr lang="zh-TW" sz="1900" kern="1200" dirty="0"/>
            <a:t>或</a:t>
          </a:r>
          <a:r>
            <a:rPr lang="zh-CN" sz="1900" kern="1200" dirty="0"/>
            <a:t>杂志</a:t>
          </a:r>
          <a:r>
            <a:rPr lang="zh-TW" sz="1900" kern="1200" dirty="0"/>
            <a:t> </a:t>
          </a:r>
          <a:endParaRPr lang="en-US" altLang="zh-TW" sz="1900" kern="1200" dirty="0">
            <a:latin typeface="+mn-lt"/>
            <a:cs typeface="+mn-ea"/>
            <a:sym typeface="+mn-lt"/>
          </a:endParaRPr>
        </a:p>
      </dsp:txBody>
      <dsp:txXfrm>
        <a:off x="3859638" y="47643"/>
        <a:ext cx="4271299" cy="1475567"/>
      </dsp:txXfrm>
    </dsp:sp>
    <dsp:sp modelId="{FA517474-0CF7-4A69-A753-469B9886AE9F}">
      <dsp:nvSpPr>
        <dsp:cNvPr id="0" name=""/>
        <dsp:cNvSpPr/>
      </dsp:nvSpPr>
      <dsp:spPr>
        <a:xfrm>
          <a:off x="3817990" y="1734847"/>
          <a:ext cx="2148099" cy="112705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+mn-lt"/>
              <a:cs typeface="+mn-ea"/>
              <a:sym typeface="+mn-lt"/>
            </a:rPr>
            <a:t>我平日有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阅读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或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说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故事</a:t>
          </a:r>
          <a:endParaRPr lang="zh-TW" sz="1900" kern="1200" dirty="0"/>
        </a:p>
      </dsp:txBody>
      <dsp:txXfrm>
        <a:off x="3851000" y="1767857"/>
        <a:ext cx="2082079" cy="1061031"/>
      </dsp:txXfrm>
    </dsp:sp>
    <dsp:sp modelId="{FD88AF3A-E8C9-4CD1-94DC-DE2ABF7D36B3}">
      <dsp:nvSpPr>
        <dsp:cNvPr id="0" name=""/>
        <dsp:cNvSpPr/>
      </dsp:nvSpPr>
      <dsp:spPr>
        <a:xfrm>
          <a:off x="3819068" y="3027629"/>
          <a:ext cx="69588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全家人常在一起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阅读并讨论有关的书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 </a:t>
          </a:r>
        </a:p>
      </dsp:txBody>
      <dsp:txXfrm>
        <a:off x="3839450" y="3048011"/>
        <a:ext cx="655123" cy="1676726"/>
      </dsp:txXfrm>
    </dsp:sp>
    <dsp:sp modelId="{89E7752B-66DF-4170-B6DD-E3E607E84B1B}">
      <dsp:nvSpPr>
        <dsp:cNvPr id="0" name=""/>
        <dsp:cNvSpPr/>
      </dsp:nvSpPr>
      <dsp:spPr>
        <a:xfrm>
          <a:off x="4544096" y="3027629"/>
          <a:ext cx="69588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我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会主动关掉电视和孩子一起从事阅读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 </a:t>
          </a:r>
        </a:p>
      </dsp:txBody>
      <dsp:txXfrm>
        <a:off x="4564478" y="3048011"/>
        <a:ext cx="655123" cy="1676726"/>
      </dsp:txXfrm>
    </dsp:sp>
    <dsp:sp modelId="{724AE220-5925-49AB-ADC4-B6C7D8360527}">
      <dsp:nvSpPr>
        <dsp:cNvPr id="0" name=""/>
        <dsp:cNvSpPr/>
      </dsp:nvSpPr>
      <dsp:spPr>
        <a:xfrm>
          <a:off x="5269125" y="3027629"/>
          <a:ext cx="69588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家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里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有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为孩子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特別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规划的阅读空间</a:t>
          </a:r>
          <a:r>
            <a:rPr lang="en-US" altLang="zh-TW" sz="1200" kern="1200" dirty="0">
              <a:latin typeface="+mn-lt"/>
              <a:cs typeface="+mn-ea"/>
              <a:sym typeface="+mn-lt"/>
            </a:rPr>
            <a:t> </a:t>
          </a:r>
          <a:endParaRPr lang="zh-TW" altLang="en-US" sz="1200" kern="1200" dirty="0">
            <a:latin typeface="+mn-lt"/>
            <a:cs typeface="+mn-ea"/>
            <a:sym typeface="+mn-lt"/>
          </a:endParaRPr>
        </a:p>
      </dsp:txBody>
      <dsp:txXfrm>
        <a:off x="5289507" y="3048011"/>
        <a:ext cx="655123" cy="1676726"/>
      </dsp:txXfrm>
    </dsp:sp>
    <dsp:sp modelId="{A09B7FF1-E821-40C3-931B-5849EB2C6129}">
      <dsp:nvSpPr>
        <dsp:cNvPr id="0" name=""/>
        <dsp:cNvSpPr/>
      </dsp:nvSpPr>
      <dsp:spPr>
        <a:xfrm>
          <a:off x="6024487" y="1734847"/>
          <a:ext cx="2148099" cy="112705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+mn-lt"/>
              <a:cs typeface="+mn-ea"/>
              <a:sym typeface="+mn-lt"/>
            </a:rPr>
            <a:t>我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会带孩子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到</a:t>
          </a:r>
          <a:r>
            <a:rPr lang="zh-CN" altLang="en-US" sz="1900" kern="1200" dirty="0">
              <a:latin typeface="+mn-lt"/>
              <a:cs typeface="+mn-ea"/>
              <a:sym typeface="+mn-lt"/>
            </a:rPr>
            <a:t>图书馆看书</a:t>
          </a:r>
          <a:r>
            <a:rPr lang="zh-TW" altLang="en-US" sz="1900" kern="1200" dirty="0">
              <a:latin typeface="+mn-lt"/>
              <a:cs typeface="+mn-ea"/>
              <a:sym typeface="+mn-lt"/>
            </a:rPr>
            <a:t> </a:t>
          </a:r>
        </a:p>
      </dsp:txBody>
      <dsp:txXfrm>
        <a:off x="6057497" y="1767857"/>
        <a:ext cx="2082079" cy="1061031"/>
      </dsp:txXfrm>
    </dsp:sp>
    <dsp:sp modelId="{93BF47FA-E525-4AC2-B0C9-5B2196C7FE0D}">
      <dsp:nvSpPr>
        <dsp:cNvPr id="0" name=""/>
        <dsp:cNvSpPr/>
      </dsp:nvSpPr>
      <dsp:spPr>
        <a:xfrm>
          <a:off x="6024544" y="3027629"/>
          <a:ext cx="69656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  <a:cs typeface="+mn-ea"/>
              <a:sym typeface="+mn-lt"/>
            </a:rPr>
            <a:t>我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已帮助孩子办理图书馆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的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借书证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 </a:t>
          </a:r>
        </a:p>
      </dsp:txBody>
      <dsp:txXfrm>
        <a:off x="6044946" y="3048031"/>
        <a:ext cx="655763" cy="1676686"/>
      </dsp:txXfrm>
    </dsp:sp>
    <dsp:sp modelId="{EC222E93-F5DB-438E-8753-268B656B4748}">
      <dsp:nvSpPr>
        <dsp:cNvPr id="0" name=""/>
        <dsp:cNvSpPr/>
      </dsp:nvSpPr>
      <dsp:spPr>
        <a:xfrm>
          <a:off x="6750253" y="3027629"/>
          <a:ext cx="69656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+mn-lt"/>
              <a:cs typeface="+mn-ea"/>
              <a:sym typeface="+mn-lt"/>
            </a:rPr>
            <a:t>购买书籍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是家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里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的</a:t>
          </a:r>
          <a:r>
            <a:rPr lang="zh-CN" altLang="en-US" sz="1200" kern="1200" dirty="0">
              <a:latin typeface="+mn-lt"/>
              <a:cs typeface="+mn-ea"/>
              <a:sym typeface="+mn-lt"/>
            </a:rPr>
            <a:t>经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常性支出</a:t>
          </a:r>
        </a:p>
      </dsp:txBody>
      <dsp:txXfrm>
        <a:off x="6770655" y="3048031"/>
        <a:ext cx="655763" cy="1676686"/>
      </dsp:txXfrm>
    </dsp:sp>
    <dsp:sp modelId="{AC4BE659-CBEB-45CA-ABD4-DAAFF86FE80F}">
      <dsp:nvSpPr>
        <dsp:cNvPr id="0" name=""/>
        <dsp:cNvSpPr/>
      </dsp:nvSpPr>
      <dsp:spPr>
        <a:xfrm>
          <a:off x="7475962" y="3027629"/>
          <a:ext cx="696567" cy="171749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+mn-lt"/>
              <a:cs typeface="+mn-ea"/>
              <a:sym typeface="+mn-lt"/>
            </a:rPr>
            <a:t>我已协助孩子办理图书馆的借书证</a:t>
          </a:r>
          <a:r>
            <a:rPr lang="zh-TW" altLang="en-US" sz="1200" kern="1200" dirty="0">
              <a:latin typeface="+mn-lt"/>
              <a:cs typeface="+mn-ea"/>
              <a:sym typeface="+mn-lt"/>
            </a:rPr>
            <a:t> </a:t>
          </a:r>
        </a:p>
      </dsp:txBody>
      <dsp:txXfrm>
        <a:off x="7496364" y="3048031"/>
        <a:ext cx="655763" cy="1676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22218" y="1122363"/>
            <a:ext cx="9947564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785938" y="177800"/>
            <a:ext cx="8805863" cy="6299200"/>
            <a:chOff x="1125" y="112"/>
            <a:chExt cx="5547" cy="396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26" y="112"/>
              <a:ext cx="554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5367" y="1037"/>
              <a:ext cx="1304" cy="780"/>
            </a:xfrm>
            <a:custGeom>
              <a:avLst/>
              <a:gdLst>
                <a:gd name="T0" fmla="*/ 151 w 1472"/>
                <a:gd name="T1" fmla="*/ 587 h 880"/>
                <a:gd name="T2" fmla="*/ 201 w 1472"/>
                <a:gd name="T3" fmla="*/ 578 h 880"/>
                <a:gd name="T4" fmla="*/ 467 w 1472"/>
                <a:gd name="T5" fmla="*/ 724 h 880"/>
                <a:gd name="T6" fmla="*/ 644 w 1472"/>
                <a:gd name="T7" fmla="*/ 669 h 880"/>
                <a:gd name="T8" fmla="*/ 912 w 1472"/>
                <a:gd name="T9" fmla="*/ 880 h 880"/>
                <a:gd name="T10" fmla="*/ 1177 w 1472"/>
                <a:gd name="T11" fmla="*/ 677 h 880"/>
                <a:gd name="T12" fmla="*/ 1265 w 1472"/>
                <a:gd name="T13" fmla="*/ 698 h 880"/>
                <a:gd name="T14" fmla="*/ 1472 w 1472"/>
                <a:gd name="T15" fmla="*/ 491 h 880"/>
                <a:gd name="T16" fmla="*/ 1265 w 1472"/>
                <a:gd name="T17" fmla="*/ 285 h 880"/>
                <a:gd name="T18" fmla="*/ 1226 w 1472"/>
                <a:gd name="T19" fmla="*/ 288 h 880"/>
                <a:gd name="T20" fmla="*/ 912 w 1472"/>
                <a:gd name="T21" fmla="*/ 0 h 880"/>
                <a:gd name="T22" fmla="*/ 645 w 1472"/>
                <a:gd name="T23" fmla="*/ 147 h 880"/>
                <a:gd name="T24" fmla="*/ 467 w 1472"/>
                <a:gd name="T25" fmla="*/ 92 h 880"/>
                <a:gd name="T26" fmla="*/ 175 w 1472"/>
                <a:gd name="T27" fmla="*/ 287 h 880"/>
                <a:gd name="T28" fmla="*/ 151 w 1472"/>
                <a:gd name="T29" fmla="*/ 285 h 880"/>
                <a:gd name="T30" fmla="*/ 0 w 1472"/>
                <a:gd name="T31" fmla="*/ 436 h 880"/>
                <a:gd name="T32" fmla="*/ 151 w 1472"/>
                <a:gd name="T33" fmla="*/ 5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2" h="880">
                  <a:moveTo>
                    <a:pt x="151" y="587"/>
                  </a:moveTo>
                  <a:cubicBezTo>
                    <a:pt x="169" y="587"/>
                    <a:pt x="185" y="583"/>
                    <a:pt x="201" y="578"/>
                  </a:cubicBezTo>
                  <a:cubicBezTo>
                    <a:pt x="257" y="665"/>
                    <a:pt x="355" y="724"/>
                    <a:pt x="467" y="724"/>
                  </a:cubicBezTo>
                  <a:cubicBezTo>
                    <a:pt x="533" y="724"/>
                    <a:pt x="594" y="703"/>
                    <a:pt x="644" y="669"/>
                  </a:cubicBezTo>
                  <a:cubicBezTo>
                    <a:pt x="673" y="790"/>
                    <a:pt x="782" y="880"/>
                    <a:pt x="912" y="880"/>
                  </a:cubicBezTo>
                  <a:cubicBezTo>
                    <a:pt x="1039" y="880"/>
                    <a:pt x="1145" y="794"/>
                    <a:pt x="1177" y="677"/>
                  </a:cubicBezTo>
                  <a:cubicBezTo>
                    <a:pt x="1204" y="690"/>
                    <a:pt x="1234" y="698"/>
                    <a:pt x="1265" y="698"/>
                  </a:cubicBezTo>
                  <a:cubicBezTo>
                    <a:pt x="1379" y="698"/>
                    <a:pt x="1472" y="605"/>
                    <a:pt x="1472" y="491"/>
                  </a:cubicBezTo>
                  <a:cubicBezTo>
                    <a:pt x="1472" y="377"/>
                    <a:pt x="1379" y="285"/>
                    <a:pt x="1265" y="285"/>
                  </a:cubicBezTo>
                  <a:cubicBezTo>
                    <a:pt x="1252" y="285"/>
                    <a:pt x="1239" y="286"/>
                    <a:pt x="1226" y="288"/>
                  </a:cubicBezTo>
                  <a:cubicBezTo>
                    <a:pt x="1212" y="127"/>
                    <a:pt x="1077" y="0"/>
                    <a:pt x="912" y="0"/>
                  </a:cubicBezTo>
                  <a:cubicBezTo>
                    <a:pt x="799" y="0"/>
                    <a:pt x="701" y="59"/>
                    <a:pt x="645" y="147"/>
                  </a:cubicBezTo>
                  <a:cubicBezTo>
                    <a:pt x="594" y="113"/>
                    <a:pt x="533" y="92"/>
                    <a:pt x="467" y="92"/>
                  </a:cubicBezTo>
                  <a:cubicBezTo>
                    <a:pt x="335" y="92"/>
                    <a:pt x="223" y="173"/>
                    <a:pt x="175" y="287"/>
                  </a:cubicBezTo>
                  <a:cubicBezTo>
                    <a:pt x="167" y="286"/>
                    <a:pt x="159" y="285"/>
                    <a:pt x="151" y="285"/>
                  </a:cubicBezTo>
                  <a:cubicBezTo>
                    <a:pt x="68" y="285"/>
                    <a:pt x="0" y="352"/>
                    <a:pt x="0" y="436"/>
                  </a:cubicBezTo>
                  <a:cubicBezTo>
                    <a:pt x="0" y="519"/>
                    <a:pt x="68" y="587"/>
                    <a:pt x="151" y="5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 bwMode="auto">
            <a:xfrm>
              <a:off x="1200" y="1295"/>
              <a:ext cx="1304" cy="780"/>
            </a:xfrm>
            <a:custGeom>
              <a:avLst/>
              <a:gdLst>
                <a:gd name="T0" fmla="*/ 151 w 1472"/>
                <a:gd name="T1" fmla="*/ 587 h 880"/>
                <a:gd name="T2" fmla="*/ 201 w 1472"/>
                <a:gd name="T3" fmla="*/ 578 h 880"/>
                <a:gd name="T4" fmla="*/ 467 w 1472"/>
                <a:gd name="T5" fmla="*/ 724 h 880"/>
                <a:gd name="T6" fmla="*/ 644 w 1472"/>
                <a:gd name="T7" fmla="*/ 669 h 880"/>
                <a:gd name="T8" fmla="*/ 912 w 1472"/>
                <a:gd name="T9" fmla="*/ 880 h 880"/>
                <a:gd name="T10" fmla="*/ 1177 w 1472"/>
                <a:gd name="T11" fmla="*/ 677 h 880"/>
                <a:gd name="T12" fmla="*/ 1265 w 1472"/>
                <a:gd name="T13" fmla="*/ 697 h 880"/>
                <a:gd name="T14" fmla="*/ 1472 w 1472"/>
                <a:gd name="T15" fmla="*/ 491 h 880"/>
                <a:gd name="T16" fmla="*/ 1265 w 1472"/>
                <a:gd name="T17" fmla="*/ 285 h 880"/>
                <a:gd name="T18" fmla="*/ 1226 w 1472"/>
                <a:gd name="T19" fmla="*/ 288 h 880"/>
                <a:gd name="T20" fmla="*/ 912 w 1472"/>
                <a:gd name="T21" fmla="*/ 0 h 880"/>
                <a:gd name="T22" fmla="*/ 645 w 1472"/>
                <a:gd name="T23" fmla="*/ 147 h 880"/>
                <a:gd name="T24" fmla="*/ 467 w 1472"/>
                <a:gd name="T25" fmla="*/ 92 h 880"/>
                <a:gd name="T26" fmla="*/ 175 w 1472"/>
                <a:gd name="T27" fmla="*/ 287 h 880"/>
                <a:gd name="T28" fmla="*/ 151 w 1472"/>
                <a:gd name="T29" fmla="*/ 285 h 880"/>
                <a:gd name="T30" fmla="*/ 0 w 1472"/>
                <a:gd name="T31" fmla="*/ 436 h 880"/>
                <a:gd name="T32" fmla="*/ 151 w 1472"/>
                <a:gd name="T33" fmla="*/ 5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2" h="880">
                  <a:moveTo>
                    <a:pt x="151" y="587"/>
                  </a:moveTo>
                  <a:cubicBezTo>
                    <a:pt x="169" y="587"/>
                    <a:pt x="185" y="583"/>
                    <a:pt x="201" y="578"/>
                  </a:cubicBezTo>
                  <a:cubicBezTo>
                    <a:pt x="257" y="665"/>
                    <a:pt x="355" y="724"/>
                    <a:pt x="467" y="724"/>
                  </a:cubicBezTo>
                  <a:cubicBezTo>
                    <a:pt x="533" y="724"/>
                    <a:pt x="594" y="703"/>
                    <a:pt x="644" y="669"/>
                  </a:cubicBezTo>
                  <a:cubicBezTo>
                    <a:pt x="673" y="790"/>
                    <a:pt x="782" y="880"/>
                    <a:pt x="912" y="880"/>
                  </a:cubicBezTo>
                  <a:cubicBezTo>
                    <a:pt x="1039" y="880"/>
                    <a:pt x="1145" y="794"/>
                    <a:pt x="1177" y="677"/>
                  </a:cubicBezTo>
                  <a:cubicBezTo>
                    <a:pt x="1204" y="690"/>
                    <a:pt x="1234" y="697"/>
                    <a:pt x="1265" y="697"/>
                  </a:cubicBezTo>
                  <a:cubicBezTo>
                    <a:pt x="1379" y="697"/>
                    <a:pt x="1472" y="605"/>
                    <a:pt x="1472" y="491"/>
                  </a:cubicBezTo>
                  <a:cubicBezTo>
                    <a:pt x="1472" y="377"/>
                    <a:pt x="1379" y="285"/>
                    <a:pt x="1265" y="285"/>
                  </a:cubicBezTo>
                  <a:cubicBezTo>
                    <a:pt x="1252" y="285"/>
                    <a:pt x="1239" y="286"/>
                    <a:pt x="1226" y="288"/>
                  </a:cubicBezTo>
                  <a:cubicBezTo>
                    <a:pt x="1212" y="127"/>
                    <a:pt x="1077" y="0"/>
                    <a:pt x="912" y="0"/>
                  </a:cubicBezTo>
                  <a:cubicBezTo>
                    <a:pt x="799" y="0"/>
                    <a:pt x="701" y="59"/>
                    <a:pt x="645" y="147"/>
                  </a:cubicBezTo>
                  <a:cubicBezTo>
                    <a:pt x="594" y="113"/>
                    <a:pt x="533" y="92"/>
                    <a:pt x="467" y="92"/>
                  </a:cubicBezTo>
                  <a:cubicBezTo>
                    <a:pt x="335" y="92"/>
                    <a:pt x="223" y="173"/>
                    <a:pt x="175" y="287"/>
                  </a:cubicBezTo>
                  <a:cubicBezTo>
                    <a:pt x="167" y="286"/>
                    <a:pt x="159" y="285"/>
                    <a:pt x="151" y="285"/>
                  </a:cubicBezTo>
                  <a:cubicBezTo>
                    <a:pt x="68" y="285"/>
                    <a:pt x="0" y="352"/>
                    <a:pt x="0" y="436"/>
                  </a:cubicBezTo>
                  <a:cubicBezTo>
                    <a:pt x="0" y="519"/>
                    <a:pt x="68" y="587"/>
                    <a:pt x="151" y="5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 bwMode="auto">
            <a:xfrm>
              <a:off x="5758" y="386"/>
              <a:ext cx="655" cy="392"/>
            </a:xfrm>
            <a:custGeom>
              <a:avLst/>
              <a:gdLst>
                <a:gd name="T0" fmla="*/ 76 w 740"/>
                <a:gd name="T1" fmla="*/ 295 h 442"/>
                <a:gd name="T2" fmla="*/ 101 w 740"/>
                <a:gd name="T3" fmla="*/ 290 h 442"/>
                <a:gd name="T4" fmla="*/ 235 w 740"/>
                <a:gd name="T5" fmla="*/ 364 h 442"/>
                <a:gd name="T6" fmla="*/ 324 w 740"/>
                <a:gd name="T7" fmla="*/ 336 h 442"/>
                <a:gd name="T8" fmla="*/ 458 w 740"/>
                <a:gd name="T9" fmla="*/ 442 h 442"/>
                <a:gd name="T10" fmla="*/ 592 w 740"/>
                <a:gd name="T11" fmla="*/ 340 h 442"/>
                <a:gd name="T12" fmla="*/ 636 w 740"/>
                <a:gd name="T13" fmla="*/ 351 h 442"/>
                <a:gd name="T14" fmla="*/ 740 w 740"/>
                <a:gd name="T15" fmla="*/ 247 h 442"/>
                <a:gd name="T16" fmla="*/ 636 w 740"/>
                <a:gd name="T17" fmla="*/ 143 h 442"/>
                <a:gd name="T18" fmla="*/ 616 w 740"/>
                <a:gd name="T19" fmla="*/ 145 h 442"/>
                <a:gd name="T20" fmla="*/ 458 w 740"/>
                <a:gd name="T21" fmla="*/ 0 h 442"/>
                <a:gd name="T22" fmla="*/ 324 w 740"/>
                <a:gd name="T23" fmla="*/ 74 h 442"/>
                <a:gd name="T24" fmla="*/ 235 w 740"/>
                <a:gd name="T25" fmla="*/ 46 h 442"/>
                <a:gd name="T26" fmla="*/ 88 w 740"/>
                <a:gd name="T27" fmla="*/ 144 h 442"/>
                <a:gd name="T28" fmla="*/ 76 w 740"/>
                <a:gd name="T29" fmla="*/ 143 h 442"/>
                <a:gd name="T30" fmla="*/ 0 w 740"/>
                <a:gd name="T31" fmla="*/ 219 h 442"/>
                <a:gd name="T32" fmla="*/ 76 w 740"/>
                <a:gd name="T33" fmla="*/ 29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0" h="442">
                  <a:moveTo>
                    <a:pt x="76" y="295"/>
                  </a:moveTo>
                  <a:cubicBezTo>
                    <a:pt x="85" y="295"/>
                    <a:pt x="93" y="293"/>
                    <a:pt x="101" y="290"/>
                  </a:cubicBezTo>
                  <a:cubicBezTo>
                    <a:pt x="129" y="334"/>
                    <a:pt x="178" y="364"/>
                    <a:pt x="235" y="364"/>
                  </a:cubicBezTo>
                  <a:cubicBezTo>
                    <a:pt x="268" y="364"/>
                    <a:pt x="298" y="353"/>
                    <a:pt x="324" y="336"/>
                  </a:cubicBezTo>
                  <a:cubicBezTo>
                    <a:pt x="338" y="397"/>
                    <a:pt x="393" y="442"/>
                    <a:pt x="458" y="442"/>
                  </a:cubicBezTo>
                  <a:cubicBezTo>
                    <a:pt x="522" y="442"/>
                    <a:pt x="576" y="399"/>
                    <a:pt x="592" y="340"/>
                  </a:cubicBezTo>
                  <a:cubicBezTo>
                    <a:pt x="605" y="347"/>
                    <a:pt x="620" y="351"/>
                    <a:pt x="636" y="351"/>
                  </a:cubicBezTo>
                  <a:cubicBezTo>
                    <a:pt x="693" y="351"/>
                    <a:pt x="740" y="304"/>
                    <a:pt x="740" y="247"/>
                  </a:cubicBezTo>
                  <a:cubicBezTo>
                    <a:pt x="740" y="189"/>
                    <a:pt x="693" y="143"/>
                    <a:pt x="636" y="143"/>
                  </a:cubicBezTo>
                  <a:cubicBezTo>
                    <a:pt x="629" y="143"/>
                    <a:pt x="623" y="144"/>
                    <a:pt x="616" y="145"/>
                  </a:cubicBezTo>
                  <a:cubicBezTo>
                    <a:pt x="609" y="64"/>
                    <a:pt x="541" y="0"/>
                    <a:pt x="458" y="0"/>
                  </a:cubicBezTo>
                  <a:cubicBezTo>
                    <a:pt x="402" y="0"/>
                    <a:pt x="352" y="29"/>
                    <a:pt x="324" y="74"/>
                  </a:cubicBezTo>
                  <a:cubicBezTo>
                    <a:pt x="299" y="57"/>
                    <a:pt x="268" y="46"/>
                    <a:pt x="235" y="46"/>
                  </a:cubicBezTo>
                  <a:cubicBezTo>
                    <a:pt x="169" y="46"/>
                    <a:pt x="112" y="87"/>
                    <a:pt x="88" y="144"/>
                  </a:cubicBezTo>
                  <a:cubicBezTo>
                    <a:pt x="84" y="144"/>
                    <a:pt x="80" y="143"/>
                    <a:pt x="76" y="143"/>
                  </a:cubicBezTo>
                  <a:cubicBezTo>
                    <a:pt x="34" y="143"/>
                    <a:pt x="0" y="177"/>
                    <a:pt x="0" y="219"/>
                  </a:cubicBezTo>
                  <a:cubicBezTo>
                    <a:pt x="0" y="261"/>
                    <a:pt x="34" y="295"/>
                    <a:pt x="76" y="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1495" y="112"/>
              <a:ext cx="655" cy="392"/>
            </a:xfrm>
            <a:custGeom>
              <a:avLst/>
              <a:gdLst>
                <a:gd name="T0" fmla="*/ 76 w 740"/>
                <a:gd name="T1" fmla="*/ 295 h 442"/>
                <a:gd name="T2" fmla="*/ 101 w 740"/>
                <a:gd name="T3" fmla="*/ 290 h 442"/>
                <a:gd name="T4" fmla="*/ 235 w 740"/>
                <a:gd name="T5" fmla="*/ 363 h 442"/>
                <a:gd name="T6" fmla="*/ 324 w 740"/>
                <a:gd name="T7" fmla="*/ 336 h 442"/>
                <a:gd name="T8" fmla="*/ 458 w 740"/>
                <a:gd name="T9" fmla="*/ 442 h 442"/>
                <a:gd name="T10" fmla="*/ 592 w 740"/>
                <a:gd name="T11" fmla="*/ 340 h 442"/>
                <a:gd name="T12" fmla="*/ 636 w 740"/>
                <a:gd name="T13" fmla="*/ 350 h 442"/>
                <a:gd name="T14" fmla="*/ 740 w 740"/>
                <a:gd name="T15" fmla="*/ 246 h 442"/>
                <a:gd name="T16" fmla="*/ 636 w 740"/>
                <a:gd name="T17" fmla="*/ 143 h 442"/>
                <a:gd name="T18" fmla="*/ 616 w 740"/>
                <a:gd name="T19" fmla="*/ 145 h 442"/>
                <a:gd name="T20" fmla="*/ 458 w 740"/>
                <a:gd name="T21" fmla="*/ 0 h 442"/>
                <a:gd name="T22" fmla="*/ 324 w 740"/>
                <a:gd name="T23" fmla="*/ 74 h 442"/>
                <a:gd name="T24" fmla="*/ 235 w 740"/>
                <a:gd name="T25" fmla="*/ 46 h 442"/>
                <a:gd name="T26" fmla="*/ 88 w 740"/>
                <a:gd name="T27" fmla="*/ 144 h 442"/>
                <a:gd name="T28" fmla="*/ 76 w 740"/>
                <a:gd name="T29" fmla="*/ 143 h 442"/>
                <a:gd name="T30" fmla="*/ 0 w 740"/>
                <a:gd name="T31" fmla="*/ 219 h 442"/>
                <a:gd name="T32" fmla="*/ 76 w 740"/>
                <a:gd name="T33" fmla="*/ 29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0" h="442">
                  <a:moveTo>
                    <a:pt x="76" y="295"/>
                  </a:moveTo>
                  <a:cubicBezTo>
                    <a:pt x="85" y="295"/>
                    <a:pt x="93" y="293"/>
                    <a:pt x="101" y="290"/>
                  </a:cubicBezTo>
                  <a:cubicBezTo>
                    <a:pt x="129" y="334"/>
                    <a:pt x="178" y="363"/>
                    <a:pt x="235" y="363"/>
                  </a:cubicBezTo>
                  <a:cubicBezTo>
                    <a:pt x="268" y="363"/>
                    <a:pt x="298" y="353"/>
                    <a:pt x="324" y="336"/>
                  </a:cubicBezTo>
                  <a:cubicBezTo>
                    <a:pt x="338" y="397"/>
                    <a:pt x="393" y="442"/>
                    <a:pt x="458" y="442"/>
                  </a:cubicBezTo>
                  <a:cubicBezTo>
                    <a:pt x="522" y="442"/>
                    <a:pt x="576" y="399"/>
                    <a:pt x="592" y="340"/>
                  </a:cubicBezTo>
                  <a:cubicBezTo>
                    <a:pt x="605" y="347"/>
                    <a:pt x="620" y="350"/>
                    <a:pt x="636" y="350"/>
                  </a:cubicBezTo>
                  <a:cubicBezTo>
                    <a:pt x="693" y="350"/>
                    <a:pt x="740" y="304"/>
                    <a:pt x="740" y="246"/>
                  </a:cubicBezTo>
                  <a:cubicBezTo>
                    <a:pt x="740" y="189"/>
                    <a:pt x="693" y="143"/>
                    <a:pt x="636" y="143"/>
                  </a:cubicBezTo>
                  <a:cubicBezTo>
                    <a:pt x="629" y="143"/>
                    <a:pt x="623" y="143"/>
                    <a:pt x="616" y="145"/>
                  </a:cubicBezTo>
                  <a:cubicBezTo>
                    <a:pt x="609" y="63"/>
                    <a:pt x="541" y="0"/>
                    <a:pt x="458" y="0"/>
                  </a:cubicBezTo>
                  <a:cubicBezTo>
                    <a:pt x="402" y="0"/>
                    <a:pt x="352" y="29"/>
                    <a:pt x="324" y="74"/>
                  </a:cubicBezTo>
                  <a:cubicBezTo>
                    <a:pt x="299" y="56"/>
                    <a:pt x="268" y="46"/>
                    <a:pt x="235" y="46"/>
                  </a:cubicBezTo>
                  <a:cubicBezTo>
                    <a:pt x="169" y="46"/>
                    <a:pt x="112" y="86"/>
                    <a:pt x="88" y="144"/>
                  </a:cubicBezTo>
                  <a:cubicBezTo>
                    <a:pt x="84" y="143"/>
                    <a:pt x="80" y="143"/>
                    <a:pt x="76" y="143"/>
                  </a:cubicBezTo>
                  <a:cubicBezTo>
                    <a:pt x="34" y="143"/>
                    <a:pt x="0" y="177"/>
                    <a:pt x="0" y="219"/>
                  </a:cubicBezTo>
                  <a:cubicBezTo>
                    <a:pt x="0" y="261"/>
                    <a:pt x="34" y="295"/>
                    <a:pt x="76" y="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 userDrawn="1"/>
          </p:nvSpPr>
          <p:spPr bwMode="auto">
            <a:xfrm>
              <a:off x="1125" y="992"/>
              <a:ext cx="5305" cy="3088"/>
            </a:xfrm>
            <a:custGeom>
              <a:avLst/>
              <a:gdLst>
                <a:gd name="T0" fmla="*/ 615 w 5989"/>
                <a:gd name="T1" fmla="*/ 2322 h 3483"/>
                <a:gd name="T2" fmla="*/ 817 w 5989"/>
                <a:gd name="T3" fmla="*/ 2286 h 3483"/>
                <a:gd name="T4" fmla="*/ 1899 w 5989"/>
                <a:gd name="T5" fmla="*/ 2864 h 3483"/>
                <a:gd name="T6" fmla="*/ 2621 w 5989"/>
                <a:gd name="T7" fmla="*/ 2647 h 3483"/>
                <a:gd name="T8" fmla="*/ 3710 w 5989"/>
                <a:gd name="T9" fmla="*/ 3483 h 3483"/>
                <a:gd name="T10" fmla="*/ 4789 w 5989"/>
                <a:gd name="T11" fmla="*/ 2681 h 3483"/>
                <a:gd name="T12" fmla="*/ 5149 w 5989"/>
                <a:gd name="T13" fmla="*/ 2760 h 3483"/>
                <a:gd name="T14" fmla="*/ 5989 w 5989"/>
                <a:gd name="T15" fmla="*/ 1943 h 3483"/>
                <a:gd name="T16" fmla="*/ 5149 w 5989"/>
                <a:gd name="T17" fmla="*/ 1126 h 3483"/>
                <a:gd name="T18" fmla="*/ 4989 w 5989"/>
                <a:gd name="T19" fmla="*/ 1142 h 3483"/>
                <a:gd name="T20" fmla="*/ 3710 w 5989"/>
                <a:gd name="T21" fmla="*/ 0 h 3483"/>
                <a:gd name="T22" fmla="*/ 2624 w 5989"/>
                <a:gd name="T23" fmla="*/ 584 h 3483"/>
                <a:gd name="T24" fmla="*/ 1899 w 5989"/>
                <a:gd name="T25" fmla="*/ 366 h 3483"/>
                <a:gd name="T26" fmla="*/ 713 w 5989"/>
                <a:gd name="T27" fmla="*/ 1136 h 3483"/>
                <a:gd name="T28" fmla="*/ 615 w 5989"/>
                <a:gd name="T29" fmla="*/ 1126 h 3483"/>
                <a:gd name="T30" fmla="*/ 0 w 5989"/>
                <a:gd name="T31" fmla="*/ 1724 h 3483"/>
                <a:gd name="T32" fmla="*/ 615 w 5989"/>
                <a:gd name="T33" fmla="*/ 2322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89" h="3483">
                  <a:moveTo>
                    <a:pt x="615" y="2322"/>
                  </a:moveTo>
                  <a:cubicBezTo>
                    <a:pt x="686" y="2322"/>
                    <a:pt x="754" y="2308"/>
                    <a:pt x="817" y="2286"/>
                  </a:cubicBezTo>
                  <a:cubicBezTo>
                    <a:pt x="1046" y="2633"/>
                    <a:pt x="1444" y="2864"/>
                    <a:pt x="1899" y="2864"/>
                  </a:cubicBezTo>
                  <a:cubicBezTo>
                    <a:pt x="2167" y="2864"/>
                    <a:pt x="2415" y="2784"/>
                    <a:pt x="2621" y="2647"/>
                  </a:cubicBezTo>
                  <a:cubicBezTo>
                    <a:pt x="2739" y="3127"/>
                    <a:pt x="3181" y="3483"/>
                    <a:pt x="3710" y="3483"/>
                  </a:cubicBezTo>
                  <a:cubicBezTo>
                    <a:pt x="4226" y="3483"/>
                    <a:pt x="4660" y="3143"/>
                    <a:pt x="4789" y="2681"/>
                  </a:cubicBezTo>
                  <a:cubicBezTo>
                    <a:pt x="4898" y="2731"/>
                    <a:pt x="5020" y="2760"/>
                    <a:pt x="5149" y="2760"/>
                  </a:cubicBezTo>
                  <a:cubicBezTo>
                    <a:pt x="5613" y="2760"/>
                    <a:pt x="5989" y="2394"/>
                    <a:pt x="5989" y="1943"/>
                  </a:cubicBezTo>
                  <a:cubicBezTo>
                    <a:pt x="5989" y="1492"/>
                    <a:pt x="5613" y="1126"/>
                    <a:pt x="5149" y="1126"/>
                  </a:cubicBezTo>
                  <a:cubicBezTo>
                    <a:pt x="5094" y="1126"/>
                    <a:pt x="5040" y="1132"/>
                    <a:pt x="4989" y="1142"/>
                  </a:cubicBezTo>
                  <a:cubicBezTo>
                    <a:pt x="4933" y="502"/>
                    <a:pt x="4382" y="0"/>
                    <a:pt x="3710" y="0"/>
                  </a:cubicBezTo>
                  <a:cubicBezTo>
                    <a:pt x="3252" y="0"/>
                    <a:pt x="2851" y="233"/>
                    <a:pt x="2624" y="584"/>
                  </a:cubicBezTo>
                  <a:cubicBezTo>
                    <a:pt x="2417" y="446"/>
                    <a:pt x="2168" y="366"/>
                    <a:pt x="1899" y="366"/>
                  </a:cubicBezTo>
                  <a:cubicBezTo>
                    <a:pt x="1364" y="366"/>
                    <a:pt x="906" y="684"/>
                    <a:pt x="713" y="1136"/>
                  </a:cubicBezTo>
                  <a:cubicBezTo>
                    <a:pt x="681" y="1131"/>
                    <a:pt x="648" y="1126"/>
                    <a:pt x="615" y="1126"/>
                  </a:cubicBezTo>
                  <a:cubicBezTo>
                    <a:pt x="275" y="1126"/>
                    <a:pt x="0" y="1394"/>
                    <a:pt x="0" y="1724"/>
                  </a:cubicBezTo>
                  <a:cubicBezTo>
                    <a:pt x="0" y="2054"/>
                    <a:pt x="275" y="2322"/>
                    <a:pt x="615" y="23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3409" y="2156"/>
              <a:ext cx="2115" cy="237"/>
            </a:xfrm>
            <a:custGeom>
              <a:avLst/>
              <a:gdLst>
                <a:gd name="T0" fmla="*/ 1214 w 2388"/>
                <a:gd name="T1" fmla="*/ 94 h 267"/>
                <a:gd name="T2" fmla="*/ 1214 w 2388"/>
                <a:gd name="T3" fmla="*/ 94 h 267"/>
                <a:gd name="T4" fmla="*/ 971 w 2388"/>
                <a:gd name="T5" fmla="*/ 168 h 267"/>
                <a:gd name="T6" fmla="*/ 971 w 2388"/>
                <a:gd name="T7" fmla="*/ 168 h 267"/>
                <a:gd name="T8" fmla="*/ 971 w 2388"/>
                <a:gd name="T9" fmla="*/ 168 h 267"/>
                <a:gd name="T10" fmla="*/ 941 w 2388"/>
                <a:gd name="T11" fmla="*/ 168 h 267"/>
                <a:gd name="T12" fmla="*/ 0 w 2388"/>
                <a:gd name="T13" fmla="*/ 168 h 267"/>
                <a:gd name="T14" fmla="*/ 0 w 2388"/>
                <a:gd name="T15" fmla="*/ 168 h 267"/>
                <a:gd name="T16" fmla="*/ 1128 w 2388"/>
                <a:gd name="T17" fmla="*/ 208 h 267"/>
                <a:gd name="T18" fmla="*/ 1228 w 2388"/>
                <a:gd name="T19" fmla="*/ 140 h 267"/>
                <a:gd name="T20" fmla="*/ 1227 w 2388"/>
                <a:gd name="T21" fmla="*/ 138 h 267"/>
                <a:gd name="T22" fmla="*/ 1227 w 2388"/>
                <a:gd name="T23" fmla="*/ 138 h 267"/>
                <a:gd name="T24" fmla="*/ 1214 w 2388"/>
                <a:gd name="T25" fmla="*/ 94 h 267"/>
                <a:gd name="T26" fmla="*/ 2340 w 2388"/>
                <a:gd name="T27" fmla="*/ 94 h 267"/>
                <a:gd name="T28" fmla="*/ 2186 w 2388"/>
                <a:gd name="T29" fmla="*/ 168 h 267"/>
                <a:gd name="T30" fmla="*/ 1719 w 2388"/>
                <a:gd name="T31" fmla="*/ 168 h 267"/>
                <a:gd name="T32" fmla="*/ 1754 w 2388"/>
                <a:gd name="T33" fmla="*/ 193 h 267"/>
                <a:gd name="T34" fmla="*/ 1778 w 2388"/>
                <a:gd name="T35" fmla="*/ 193 h 267"/>
                <a:gd name="T36" fmla="*/ 2281 w 2388"/>
                <a:gd name="T37" fmla="*/ 267 h 267"/>
                <a:gd name="T38" fmla="*/ 2388 w 2388"/>
                <a:gd name="T39" fmla="*/ 139 h 267"/>
                <a:gd name="T40" fmla="*/ 2388 w 2388"/>
                <a:gd name="T41" fmla="*/ 139 h 267"/>
                <a:gd name="T42" fmla="*/ 2385 w 2388"/>
                <a:gd name="T43" fmla="*/ 131 h 267"/>
                <a:gd name="T44" fmla="*/ 2340 w 2388"/>
                <a:gd name="T45" fmla="*/ 94 h 267"/>
                <a:gd name="T46" fmla="*/ 1023 w 2388"/>
                <a:gd name="T47" fmla="*/ 13 h 267"/>
                <a:gd name="T48" fmla="*/ 890 w 2388"/>
                <a:gd name="T49" fmla="*/ 28 h 267"/>
                <a:gd name="T50" fmla="*/ 405 w 2388"/>
                <a:gd name="T51" fmla="*/ 45 h 267"/>
                <a:gd name="T52" fmla="*/ 84 w 2388"/>
                <a:gd name="T53" fmla="*/ 126 h 267"/>
                <a:gd name="T54" fmla="*/ 52 w 2388"/>
                <a:gd name="T55" fmla="*/ 138 h 267"/>
                <a:gd name="T56" fmla="*/ 941 w 2388"/>
                <a:gd name="T57" fmla="*/ 138 h 267"/>
                <a:gd name="T58" fmla="*/ 1023 w 2388"/>
                <a:gd name="T59" fmla="*/ 13 h 267"/>
                <a:gd name="T60" fmla="*/ 2138 w 2388"/>
                <a:gd name="T61" fmla="*/ 0 h 267"/>
                <a:gd name="T62" fmla="*/ 2160 w 2388"/>
                <a:gd name="T63" fmla="*/ 120 h 267"/>
                <a:gd name="T64" fmla="*/ 2163 w 2388"/>
                <a:gd name="T65" fmla="*/ 138 h 267"/>
                <a:gd name="T66" fmla="*/ 2183 w 2388"/>
                <a:gd name="T67" fmla="*/ 138 h 267"/>
                <a:gd name="T68" fmla="*/ 2324 w 2388"/>
                <a:gd name="T69" fmla="*/ 83 h 267"/>
                <a:gd name="T70" fmla="*/ 2138 w 2388"/>
                <a:gd name="T7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88" h="267">
                  <a:moveTo>
                    <a:pt x="1214" y="94"/>
                  </a:moveTo>
                  <a:cubicBezTo>
                    <a:pt x="1214" y="94"/>
                    <a:pt x="1214" y="94"/>
                    <a:pt x="1214" y="94"/>
                  </a:cubicBezTo>
                  <a:cubicBezTo>
                    <a:pt x="1148" y="94"/>
                    <a:pt x="971" y="163"/>
                    <a:pt x="971" y="168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41" y="168"/>
                    <a:pt x="941" y="168"/>
                    <a:pt x="94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409" y="190"/>
                    <a:pt x="748" y="186"/>
                    <a:pt x="1128" y="208"/>
                  </a:cubicBezTo>
                  <a:cubicBezTo>
                    <a:pt x="1158" y="181"/>
                    <a:pt x="1191" y="158"/>
                    <a:pt x="1228" y="140"/>
                  </a:cubicBezTo>
                  <a:cubicBezTo>
                    <a:pt x="1228" y="139"/>
                    <a:pt x="1227" y="138"/>
                    <a:pt x="1227" y="138"/>
                  </a:cubicBezTo>
                  <a:cubicBezTo>
                    <a:pt x="1227" y="138"/>
                    <a:pt x="1227" y="138"/>
                    <a:pt x="1227" y="138"/>
                  </a:cubicBezTo>
                  <a:cubicBezTo>
                    <a:pt x="1226" y="122"/>
                    <a:pt x="1221" y="108"/>
                    <a:pt x="1214" y="94"/>
                  </a:cubicBezTo>
                  <a:moveTo>
                    <a:pt x="2340" y="94"/>
                  </a:moveTo>
                  <a:cubicBezTo>
                    <a:pt x="2186" y="168"/>
                    <a:pt x="2186" y="168"/>
                    <a:pt x="2186" y="168"/>
                  </a:cubicBezTo>
                  <a:cubicBezTo>
                    <a:pt x="1719" y="168"/>
                    <a:pt x="1719" y="168"/>
                    <a:pt x="1719" y="168"/>
                  </a:cubicBezTo>
                  <a:cubicBezTo>
                    <a:pt x="1731" y="176"/>
                    <a:pt x="1743" y="184"/>
                    <a:pt x="1754" y="193"/>
                  </a:cubicBezTo>
                  <a:cubicBezTo>
                    <a:pt x="1762" y="193"/>
                    <a:pt x="1770" y="193"/>
                    <a:pt x="1778" y="193"/>
                  </a:cubicBezTo>
                  <a:cubicBezTo>
                    <a:pt x="1936" y="193"/>
                    <a:pt x="2102" y="209"/>
                    <a:pt x="2281" y="267"/>
                  </a:cubicBezTo>
                  <a:cubicBezTo>
                    <a:pt x="2296" y="267"/>
                    <a:pt x="2388" y="172"/>
                    <a:pt x="2388" y="139"/>
                  </a:cubicBezTo>
                  <a:cubicBezTo>
                    <a:pt x="2388" y="139"/>
                    <a:pt x="2388" y="139"/>
                    <a:pt x="2388" y="139"/>
                  </a:cubicBezTo>
                  <a:cubicBezTo>
                    <a:pt x="2388" y="135"/>
                    <a:pt x="2387" y="133"/>
                    <a:pt x="2385" y="131"/>
                  </a:cubicBezTo>
                  <a:cubicBezTo>
                    <a:pt x="2370" y="118"/>
                    <a:pt x="2355" y="105"/>
                    <a:pt x="2340" y="94"/>
                  </a:cubicBezTo>
                  <a:moveTo>
                    <a:pt x="1023" y="13"/>
                  </a:moveTo>
                  <a:cubicBezTo>
                    <a:pt x="981" y="18"/>
                    <a:pt x="936" y="28"/>
                    <a:pt x="890" y="28"/>
                  </a:cubicBezTo>
                  <a:cubicBezTo>
                    <a:pt x="729" y="45"/>
                    <a:pt x="567" y="28"/>
                    <a:pt x="405" y="45"/>
                  </a:cubicBezTo>
                  <a:cubicBezTo>
                    <a:pt x="294" y="52"/>
                    <a:pt x="197" y="111"/>
                    <a:pt x="84" y="126"/>
                  </a:cubicBezTo>
                  <a:cubicBezTo>
                    <a:pt x="73" y="133"/>
                    <a:pt x="62" y="136"/>
                    <a:pt x="52" y="138"/>
                  </a:cubicBezTo>
                  <a:cubicBezTo>
                    <a:pt x="941" y="138"/>
                    <a:pt x="941" y="138"/>
                    <a:pt x="941" y="138"/>
                  </a:cubicBezTo>
                  <a:cubicBezTo>
                    <a:pt x="946" y="84"/>
                    <a:pt x="978" y="38"/>
                    <a:pt x="1023" y="13"/>
                  </a:cubicBezTo>
                  <a:moveTo>
                    <a:pt x="2138" y="0"/>
                  </a:moveTo>
                  <a:cubicBezTo>
                    <a:pt x="2160" y="120"/>
                    <a:pt x="2160" y="120"/>
                    <a:pt x="2160" y="120"/>
                  </a:cubicBezTo>
                  <a:cubicBezTo>
                    <a:pt x="2163" y="138"/>
                    <a:pt x="2163" y="138"/>
                    <a:pt x="2163" y="138"/>
                  </a:cubicBezTo>
                  <a:cubicBezTo>
                    <a:pt x="2183" y="138"/>
                    <a:pt x="2183" y="138"/>
                    <a:pt x="2183" y="138"/>
                  </a:cubicBezTo>
                  <a:cubicBezTo>
                    <a:pt x="2324" y="83"/>
                    <a:pt x="2324" y="83"/>
                    <a:pt x="2324" y="83"/>
                  </a:cubicBezTo>
                  <a:cubicBezTo>
                    <a:pt x="2268" y="45"/>
                    <a:pt x="2205" y="18"/>
                    <a:pt x="2138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2931" y="1836"/>
              <a:ext cx="2381" cy="218"/>
            </a:xfrm>
            <a:custGeom>
              <a:avLst/>
              <a:gdLst>
                <a:gd name="T0" fmla="*/ 2141 w 2688"/>
                <a:gd name="T1" fmla="*/ 0 h 246"/>
                <a:gd name="T2" fmla="*/ 2138 w 2688"/>
                <a:gd name="T3" fmla="*/ 0 h 246"/>
                <a:gd name="T4" fmla="*/ 1777 w 2688"/>
                <a:gd name="T5" fmla="*/ 23 h 246"/>
                <a:gd name="T6" fmla="*/ 1431 w 2688"/>
                <a:gd name="T7" fmla="*/ 46 h 246"/>
                <a:gd name="T8" fmla="*/ 1353 w 2688"/>
                <a:gd name="T9" fmla="*/ 44 h 246"/>
                <a:gd name="T10" fmla="*/ 1194 w 2688"/>
                <a:gd name="T11" fmla="*/ 39 h 246"/>
                <a:gd name="T12" fmla="*/ 705 w 2688"/>
                <a:gd name="T13" fmla="*/ 54 h 246"/>
                <a:gd name="T14" fmla="*/ 376 w 2688"/>
                <a:gd name="T15" fmla="*/ 159 h 246"/>
                <a:gd name="T16" fmla="*/ 308 w 2688"/>
                <a:gd name="T17" fmla="*/ 170 h 246"/>
                <a:gd name="T18" fmla="*/ 308 w 2688"/>
                <a:gd name="T19" fmla="*/ 207 h 246"/>
                <a:gd name="T20" fmla="*/ 0 w 2688"/>
                <a:gd name="T21" fmla="*/ 207 h 246"/>
                <a:gd name="T22" fmla="*/ 1470 w 2688"/>
                <a:gd name="T23" fmla="*/ 244 h 246"/>
                <a:gd name="T24" fmla="*/ 1558 w 2688"/>
                <a:gd name="T25" fmla="*/ 246 h 246"/>
                <a:gd name="T26" fmla="*/ 1770 w 2688"/>
                <a:gd name="T27" fmla="*/ 239 h 246"/>
                <a:gd name="T28" fmla="*/ 2253 w 2688"/>
                <a:gd name="T29" fmla="*/ 84 h 246"/>
                <a:gd name="T30" fmla="*/ 2644 w 2688"/>
                <a:gd name="T31" fmla="*/ 170 h 246"/>
                <a:gd name="T32" fmla="*/ 2647 w 2688"/>
                <a:gd name="T33" fmla="*/ 191 h 246"/>
                <a:gd name="T34" fmla="*/ 2653 w 2688"/>
                <a:gd name="T35" fmla="*/ 224 h 246"/>
                <a:gd name="T36" fmla="*/ 2677 w 2688"/>
                <a:gd name="T37" fmla="*/ 164 h 246"/>
                <a:gd name="T38" fmla="*/ 2141 w 2688"/>
                <a:gd name="T3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8" h="246">
                  <a:moveTo>
                    <a:pt x="2141" y="0"/>
                  </a:moveTo>
                  <a:cubicBezTo>
                    <a:pt x="2138" y="0"/>
                    <a:pt x="2138" y="0"/>
                    <a:pt x="2138" y="0"/>
                  </a:cubicBezTo>
                  <a:cubicBezTo>
                    <a:pt x="2020" y="0"/>
                    <a:pt x="1897" y="11"/>
                    <a:pt x="1777" y="23"/>
                  </a:cubicBezTo>
                  <a:cubicBezTo>
                    <a:pt x="1657" y="35"/>
                    <a:pt x="1539" y="46"/>
                    <a:pt x="1431" y="46"/>
                  </a:cubicBezTo>
                  <a:cubicBezTo>
                    <a:pt x="1404" y="46"/>
                    <a:pt x="1378" y="46"/>
                    <a:pt x="1353" y="44"/>
                  </a:cubicBezTo>
                  <a:cubicBezTo>
                    <a:pt x="1302" y="44"/>
                    <a:pt x="1253" y="39"/>
                    <a:pt x="1194" y="39"/>
                  </a:cubicBezTo>
                  <a:cubicBezTo>
                    <a:pt x="1032" y="56"/>
                    <a:pt x="866" y="41"/>
                    <a:pt x="705" y="54"/>
                  </a:cubicBezTo>
                  <a:cubicBezTo>
                    <a:pt x="594" y="61"/>
                    <a:pt x="489" y="144"/>
                    <a:pt x="376" y="159"/>
                  </a:cubicBezTo>
                  <a:cubicBezTo>
                    <a:pt x="368" y="165"/>
                    <a:pt x="342" y="168"/>
                    <a:pt x="308" y="170"/>
                  </a:cubicBezTo>
                  <a:cubicBezTo>
                    <a:pt x="308" y="207"/>
                    <a:pt x="308" y="207"/>
                    <a:pt x="308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6" y="230"/>
                    <a:pt x="1070" y="219"/>
                    <a:pt x="1470" y="244"/>
                  </a:cubicBezTo>
                  <a:cubicBezTo>
                    <a:pt x="1499" y="246"/>
                    <a:pt x="1529" y="246"/>
                    <a:pt x="1558" y="246"/>
                  </a:cubicBezTo>
                  <a:cubicBezTo>
                    <a:pt x="1628" y="246"/>
                    <a:pt x="1698" y="243"/>
                    <a:pt x="1770" y="239"/>
                  </a:cubicBezTo>
                  <a:cubicBezTo>
                    <a:pt x="1937" y="120"/>
                    <a:pt x="2107" y="84"/>
                    <a:pt x="2253" y="84"/>
                  </a:cubicBezTo>
                  <a:cubicBezTo>
                    <a:pt x="2478" y="84"/>
                    <a:pt x="2644" y="170"/>
                    <a:pt x="2644" y="170"/>
                  </a:cubicBezTo>
                  <a:cubicBezTo>
                    <a:pt x="2647" y="191"/>
                    <a:pt x="2647" y="191"/>
                    <a:pt x="2647" y="191"/>
                  </a:cubicBezTo>
                  <a:cubicBezTo>
                    <a:pt x="2653" y="224"/>
                    <a:pt x="2653" y="224"/>
                    <a:pt x="2653" y="224"/>
                  </a:cubicBezTo>
                  <a:cubicBezTo>
                    <a:pt x="2674" y="197"/>
                    <a:pt x="2688" y="171"/>
                    <a:pt x="2677" y="164"/>
                  </a:cubicBezTo>
                  <a:cubicBezTo>
                    <a:pt x="2537" y="35"/>
                    <a:pt x="2346" y="0"/>
                    <a:pt x="2141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1822" y="835"/>
              <a:ext cx="139" cy="1185"/>
            </a:xfrm>
            <a:prstGeom prst="rect">
              <a:avLst/>
            </a:prstGeom>
            <a:solidFill>
              <a:srgbClr val="6F5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1822" y="835"/>
              <a:ext cx="139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1822" y="886"/>
              <a:ext cx="139" cy="51"/>
            </a:xfrm>
            <a:prstGeom prst="rect">
              <a:avLst/>
            </a:prstGeom>
            <a:solidFill>
              <a:srgbClr val="C0B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822" y="968"/>
              <a:ext cx="139" cy="23"/>
            </a:xfrm>
            <a:prstGeom prst="rect">
              <a:avLst/>
            </a:prstGeom>
            <a:solidFill>
              <a:srgbClr val="C0B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 userDrawn="1"/>
          </p:nvSpPr>
          <p:spPr bwMode="auto">
            <a:xfrm>
              <a:off x="1961" y="835"/>
              <a:ext cx="129" cy="1185"/>
            </a:xfrm>
            <a:custGeom>
              <a:avLst/>
              <a:gdLst>
                <a:gd name="T0" fmla="*/ 0 w 129"/>
                <a:gd name="T1" fmla="*/ 1185 h 1185"/>
                <a:gd name="T2" fmla="*/ 129 w 129"/>
                <a:gd name="T3" fmla="*/ 1095 h 1185"/>
                <a:gd name="T4" fmla="*/ 129 w 129"/>
                <a:gd name="T5" fmla="*/ 86 h 1185"/>
                <a:gd name="T6" fmla="*/ 0 w 129"/>
                <a:gd name="T7" fmla="*/ 0 h 1185"/>
                <a:gd name="T8" fmla="*/ 0 w 129"/>
                <a:gd name="T9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85">
                  <a:moveTo>
                    <a:pt x="0" y="1185"/>
                  </a:moveTo>
                  <a:lnTo>
                    <a:pt x="129" y="1095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51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 userDrawn="1"/>
          </p:nvSpPr>
          <p:spPr bwMode="auto">
            <a:xfrm>
              <a:off x="1961" y="835"/>
              <a:ext cx="129" cy="1185"/>
            </a:xfrm>
            <a:custGeom>
              <a:avLst/>
              <a:gdLst>
                <a:gd name="T0" fmla="*/ 0 w 129"/>
                <a:gd name="T1" fmla="*/ 1185 h 1185"/>
                <a:gd name="T2" fmla="*/ 129 w 129"/>
                <a:gd name="T3" fmla="*/ 1095 h 1185"/>
                <a:gd name="T4" fmla="*/ 129 w 129"/>
                <a:gd name="T5" fmla="*/ 86 h 1185"/>
                <a:gd name="T6" fmla="*/ 0 w 129"/>
                <a:gd name="T7" fmla="*/ 0 h 1185"/>
                <a:gd name="T8" fmla="*/ 0 w 129"/>
                <a:gd name="T9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85">
                  <a:moveTo>
                    <a:pt x="0" y="1185"/>
                  </a:moveTo>
                  <a:lnTo>
                    <a:pt x="129" y="1095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1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2023" y="577"/>
              <a:ext cx="183" cy="1443"/>
            </a:xfrm>
            <a:prstGeom prst="rect">
              <a:avLst/>
            </a:pr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2023" y="577"/>
              <a:ext cx="183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2023" y="639"/>
              <a:ext cx="183" cy="63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023" y="741"/>
              <a:ext cx="183" cy="2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 userDrawn="1"/>
          </p:nvSpPr>
          <p:spPr bwMode="auto">
            <a:xfrm>
              <a:off x="2206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 userDrawn="1"/>
          </p:nvSpPr>
          <p:spPr bwMode="auto">
            <a:xfrm>
              <a:off x="2206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4"/>
            <p:cNvSpPr>
              <a:spLocks noChangeArrowheads="1"/>
            </p:cNvSpPr>
            <p:nvPr userDrawn="1"/>
          </p:nvSpPr>
          <p:spPr bwMode="auto">
            <a:xfrm>
              <a:off x="2242" y="258"/>
              <a:ext cx="393" cy="1850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2242" y="258"/>
              <a:ext cx="393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2242" y="339"/>
              <a:ext cx="393" cy="81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auto">
            <a:xfrm>
              <a:off x="2242" y="468"/>
              <a:ext cx="393" cy="36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 userDrawn="1"/>
          </p:nvSpPr>
          <p:spPr bwMode="auto">
            <a:xfrm>
              <a:off x="2635" y="258"/>
              <a:ext cx="361" cy="1850"/>
            </a:xfrm>
            <a:custGeom>
              <a:avLst/>
              <a:gdLst>
                <a:gd name="T0" fmla="*/ 0 w 361"/>
                <a:gd name="T1" fmla="*/ 1850 h 1850"/>
                <a:gd name="T2" fmla="*/ 361 w 361"/>
                <a:gd name="T3" fmla="*/ 1710 h 1850"/>
                <a:gd name="T4" fmla="*/ 361 w 361"/>
                <a:gd name="T5" fmla="*/ 137 h 1850"/>
                <a:gd name="T6" fmla="*/ 0 w 361"/>
                <a:gd name="T7" fmla="*/ 0 h 1850"/>
                <a:gd name="T8" fmla="*/ 0 w 361"/>
                <a:gd name="T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850">
                  <a:moveTo>
                    <a:pt x="0" y="1850"/>
                  </a:moveTo>
                  <a:lnTo>
                    <a:pt x="361" y="1710"/>
                  </a:lnTo>
                  <a:lnTo>
                    <a:pt x="361" y="137"/>
                  </a:lnTo>
                  <a:lnTo>
                    <a:pt x="0" y="0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 userDrawn="1"/>
          </p:nvSpPr>
          <p:spPr bwMode="auto">
            <a:xfrm>
              <a:off x="2635" y="258"/>
              <a:ext cx="361" cy="1850"/>
            </a:xfrm>
            <a:custGeom>
              <a:avLst/>
              <a:gdLst>
                <a:gd name="T0" fmla="*/ 0 w 361"/>
                <a:gd name="T1" fmla="*/ 1850 h 1850"/>
                <a:gd name="T2" fmla="*/ 361 w 361"/>
                <a:gd name="T3" fmla="*/ 1710 h 1850"/>
                <a:gd name="T4" fmla="*/ 361 w 361"/>
                <a:gd name="T5" fmla="*/ 137 h 1850"/>
                <a:gd name="T6" fmla="*/ 0 w 361"/>
                <a:gd name="T7" fmla="*/ 0 h 1850"/>
                <a:gd name="T8" fmla="*/ 0 w 361"/>
                <a:gd name="T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850">
                  <a:moveTo>
                    <a:pt x="0" y="1850"/>
                  </a:moveTo>
                  <a:lnTo>
                    <a:pt x="361" y="1710"/>
                  </a:lnTo>
                  <a:lnTo>
                    <a:pt x="361" y="137"/>
                  </a:lnTo>
                  <a:lnTo>
                    <a:pt x="0" y="0"/>
                  </a:lnTo>
                  <a:lnTo>
                    <a:pt x="0" y="18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auto">
            <a:xfrm>
              <a:off x="2891" y="540"/>
              <a:ext cx="313" cy="1480"/>
            </a:xfrm>
            <a:prstGeom prst="rect">
              <a:avLst/>
            </a:prstGeom>
            <a:solidFill>
              <a:srgbClr val="FE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auto">
            <a:xfrm>
              <a:off x="2891" y="540"/>
              <a:ext cx="313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2891" y="604"/>
              <a:ext cx="313" cy="65"/>
            </a:xfrm>
            <a:prstGeom prst="rect">
              <a:avLst/>
            </a:pr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2891" y="708"/>
              <a:ext cx="313" cy="28"/>
            </a:xfrm>
            <a:prstGeom prst="rect">
              <a:avLst/>
            </a:pr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3204" y="540"/>
              <a:ext cx="290" cy="1480"/>
            </a:xfrm>
            <a:custGeom>
              <a:avLst/>
              <a:gdLst>
                <a:gd name="T0" fmla="*/ 0 w 290"/>
                <a:gd name="T1" fmla="*/ 1480 h 1480"/>
                <a:gd name="T2" fmla="*/ 290 w 290"/>
                <a:gd name="T3" fmla="*/ 1368 h 1480"/>
                <a:gd name="T4" fmla="*/ 290 w 290"/>
                <a:gd name="T5" fmla="*/ 108 h 1480"/>
                <a:gd name="T6" fmla="*/ 0 w 290"/>
                <a:gd name="T7" fmla="*/ 0 h 1480"/>
                <a:gd name="T8" fmla="*/ 0 w 290"/>
                <a:gd name="T9" fmla="*/ 1480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80">
                  <a:moveTo>
                    <a:pt x="0" y="1480"/>
                  </a:moveTo>
                  <a:lnTo>
                    <a:pt x="290" y="1368"/>
                  </a:lnTo>
                  <a:lnTo>
                    <a:pt x="290" y="108"/>
                  </a:lnTo>
                  <a:lnTo>
                    <a:pt x="0" y="0"/>
                  </a:lnTo>
                  <a:lnTo>
                    <a:pt x="0" y="1480"/>
                  </a:lnTo>
                  <a:close/>
                </a:path>
              </a:pathLst>
            </a:custGeom>
            <a:solidFill>
              <a:srgbClr val="FF4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3308" y="163"/>
              <a:ext cx="193" cy="1857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3461" y="163"/>
              <a:ext cx="15" cy="185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 userDrawn="1"/>
          </p:nvSpPr>
          <p:spPr bwMode="auto">
            <a:xfrm>
              <a:off x="3501" y="163"/>
              <a:ext cx="179" cy="1857"/>
            </a:xfrm>
            <a:custGeom>
              <a:avLst/>
              <a:gdLst>
                <a:gd name="T0" fmla="*/ 0 w 179"/>
                <a:gd name="T1" fmla="*/ 1857 h 1857"/>
                <a:gd name="T2" fmla="*/ 179 w 179"/>
                <a:gd name="T3" fmla="*/ 1717 h 1857"/>
                <a:gd name="T4" fmla="*/ 179 w 179"/>
                <a:gd name="T5" fmla="*/ 136 h 1857"/>
                <a:gd name="T6" fmla="*/ 0 w 179"/>
                <a:gd name="T7" fmla="*/ 0 h 1857"/>
                <a:gd name="T8" fmla="*/ 0 w 179"/>
                <a:gd name="T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57">
                  <a:moveTo>
                    <a:pt x="0" y="1857"/>
                  </a:moveTo>
                  <a:lnTo>
                    <a:pt x="179" y="1717"/>
                  </a:lnTo>
                  <a:lnTo>
                    <a:pt x="179" y="136"/>
                  </a:lnTo>
                  <a:lnTo>
                    <a:pt x="0" y="0"/>
                  </a:lnTo>
                  <a:lnTo>
                    <a:pt x="0" y="1857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/>
            <p:nvPr userDrawn="1"/>
          </p:nvSpPr>
          <p:spPr bwMode="auto">
            <a:xfrm>
              <a:off x="3504" y="528"/>
              <a:ext cx="506" cy="1492"/>
            </a:xfrm>
            <a:custGeom>
              <a:avLst/>
              <a:gdLst>
                <a:gd name="T0" fmla="*/ 506 w 506"/>
                <a:gd name="T1" fmla="*/ 1448 h 1492"/>
                <a:gd name="T2" fmla="*/ 299 w 506"/>
                <a:gd name="T3" fmla="*/ 1492 h 1492"/>
                <a:gd name="T4" fmla="*/ 0 w 506"/>
                <a:gd name="T5" fmla="*/ 43 h 1492"/>
                <a:gd name="T6" fmla="*/ 207 w 506"/>
                <a:gd name="T7" fmla="*/ 0 h 1492"/>
                <a:gd name="T8" fmla="*/ 506 w 506"/>
                <a:gd name="T9" fmla="*/ 144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1492">
                  <a:moveTo>
                    <a:pt x="506" y="1448"/>
                  </a:moveTo>
                  <a:lnTo>
                    <a:pt x="299" y="1492"/>
                  </a:lnTo>
                  <a:lnTo>
                    <a:pt x="0" y="43"/>
                  </a:lnTo>
                  <a:lnTo>
                    <a:pt x="207" y="0"/>
                  </a:lnTo>
                  <a:lnTo>
                    <a:pt x="506" y="1448"/>
                  </a:lnTo>
                  <a:close/>
                </a:path>
              </a:pathLst>
            </a:cu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 userDrawn="1"/>
          </p:nvSpPr>
          <p:spPr bwMode="auto">
            <a:xfrm>
              <a:off x="3640" y="1187"/>
              <a:ext cx="220" cy="107"/>
            </a:xfrm>
            <a:custGeom>
              <a:avLst/>
              <a:gdLst>
                <a:gd name="T0" fmla="*/ 220 w 220"/>
                <a:gd name="T1" fmla="*/ 63 h 107"/>
                <a:gd name="T2" fmla="*/ 13 w 220"/>
                <a:gd name="T3" fmla="*/ 107 h 107"/>
                <a:gd name="T4" fmla="*/ 0 w 220"/>
                <a:gd name="T5" fmla="*/ 44 h 107"/>
                <a:gd name="T6" fmla="*/ 207 w 220"/>
                <a:gd name="T7" fmla="*/ 0 h 107"/>
                <a:gd name="T8" fmla="*/ 220 w 220"/>
                <a:gd name="T9" fmla="*/ 6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07">
                  <a:moveTo>
                    <a:pt x="220" y="63"/>
                  </a:moveTo>
                  <a:lnTo>
                    <a:pt x="13" y="107"/>
                  </a:lnTo>
                  <a:lnTo>
                    <a:pt x="0" y="44"/>
                  </a:lnTo>
                  <a:lnTo>
                    <a:pt x="207" y="0"/>
                  </a:lnTo>
                  <a:lnTo>
                    <a:pt x="220" y="63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/>
            <p:nvPr userDrawn="1"/>
          </p:nvSpPr>
          <p:spPr bwMode="auto">
            <a:xfrm>
              <a:off x="3661" y="1289"/>
              <a:ext cx="213" cy="70"/>
            </a:xfrm>
            <a:custGeom>
              <a:avLst/>
              <a:gdLst>
                <a:gd name="T0" fmla="*/ 213 w 213"/>
                <a:gd name="T1" fmla="*/ 28 h 70"/>
                <a:gd name="T2" fmla="*/ 5 w 213"/>
                <a:gd name="T3" fmla="*/ 70 h 70"/>
                <a:gd name="T4" fmla="*/ 0 w 213"/>
                <a:gd name="T5" fmla="*/ 43 h 70"/>
                <a:gd name="T6" fmla="*/ 207 w 213"/>
                <a:gd name="T7" fmla="*/ 0 h 70"/>
                <a:gd name="T8" fmla="*/ 213 w 213"/>
                <a:gd name="T9" fmla="*/ 2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70">
                  <a:moveTo>
                    <a:pt x="213" y="28"/>
                  </a:moveTo>
                  <a:lnTo>
                    <a:pt x="5" y="70"/>
                  </a:lnTo>
                  <a:lnTo>
                    <a:pt x="0" y="43"/>
                  </a:lnTo>
                  <a:lnTo>
                    <a:pt x="207" y="0"/>
                  </a:lnTo>
                  <a:lnTo>
                    <a:pt x="213" y="2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/>
            <p:nvPr userDrawn="1"/>
          </p:nvSpPr>
          <p:spPr bwMode="auto">
            <a:xfrm>
              <a:off x="3711" y="528"/>
              <a:ext cx="468" cy="1448"/>
            </a:xfrm>
            <a:custGeom>
              <a:avLst/>
              <a:gdLst>
                <a:gd name="T0" fmla="*/ 299 w 468"/>
                <a:gd name="T1" fmla="*/ 1448 h 1448"/>
                <a:gd name="T2" fmla="*/ 468 w 468"/>
                <a:gd name="T3" fmla="*/ 1299 h 1448"/>
                <a:gd name="T4" fmla="*/ 213 w 468"/>
                <a:gd name="T5" fmla="*/ 66 h 1448"/>
                <a:gd name="T6" fmla="*/ 0 w 468"/>
                <a:gd name="T7" fmla="*/ 0 h 1448"/>
                <a:gd name="T8" fmla="*/ 299 w 468"/>
                <a:gd name="T9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448">
                  <a:moveTo>
                    <a:pt x="299" y="1448"/>
                  </a:moveTo>
                  <a:lnTo>
                    <a:pt x="468" y="1299"/>
                  </a:lnTo>
                  <a:lnTo>
                    <a:pt x="213" y="66"/>
                  </a:lnTo>
                  <a:lnTo>
                    <a:pt x="0" y="0"/>
                  </a:lnTo>
                  <a:lnTo>
                    <a:pt x="299" y="1448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auto">
            <a:xfrm>
              <a:off x="4029" y="384"/>
              <a:ext cx="81" cy="1636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43"/>
            <p:cNvSpPr>
              <a:spLocks noChangeArrowheads="1"/>
            </p:cNvSpPr>
            <p:nvPr userDrawn="1"/>
          </p:nvSpPr>
          <p:spPr bwMode="auto">
            <a:xfrm>
              <a:off x="4093" y="384"/>
              <a:ext cx="7" cy="1636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 userDrawn="1"/>
          </p:nvSpPr>
          <p:spPr bwMode="auto">
            <a:xfrm>
              <a:off x="4110" y="384"/>
              <a:ext cx="75" cy="1636"/>
            </a:xfrm>
            <a:custGeom>
              <a:avLst/>
              <a:gdLst>
                <a:gd name="T0" fmla="*/ 0 w 75"/>
                <a:gd name="T1" fmla="*/ 1636 h 1636"/>
                <a:gd name="T2" fmla="*/ 75 w 75"/>
                <a:gd name="T3" fmla="*/ 1513 h 1636"/>
                <a:gd name="T4" fmla="*/ 75 w 75"/>
                <a:gd name="T5" fmla="*/ 120 h 1636"/>
                <a:gd name="T6" fmla="*/ 0 w 75"/>
                <a:gd name="T7" fmla="*/ 0 h 1636"/>
                <a:gd name="T8" fmla="*/ 0 w 75"/>
                <a:gd name="T9" fmla="*/ 1636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636">
                  <a:moveTo>
                    <a:pt x="0" y="1636"/>
                  </a:moveTo>
                  <a:lnTo>
                    <a:pt x="75" y="1513"/>
                  </a:lnTo>
                  <a:lnTo>
                    <a:pt x="75" y="120"/>
                  </a:lnTo>
                  <a:lnTo>
                    <a:pt x="0" y="0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45"/>
            <p:cNvSpPr>
              <a:spLocks noChangeArrowheads="1"/>
            </p:cNvSpPr>
            <p:nvPr userDrawn="1"/>
          </p:nvSpPr>
          <p:spPr bwMode="auto">
            <a:xfrm>
              <a:off x="4147" y="380"/>
              <a:ext cx="282" cy="1640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4147" y="452"/>
              <a:ext cx="282" cy="70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47"/>
            <p:cNvSpPr>
              <a:spLocks noChangeArrowheads="1"/>
            </p:cNvSpPr>
            <p:nvPr userDrawn="1"/>
          </p:nvSpPr>
          <p:spPr bwMode="auto">
            <a:xfrm>
              <a:off x="4147" y="566"/>
              <a:ext cx="282" cy="32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 userDrawn="1"/>
          </p:nvSpPr>
          <p:spPr bwMode="auto">
            <a:xfrm>
              <a:off x="4429" y="380"/>
              <a:ext cx="261" cy="1640"/>
            </a:xfrm>
            <a:custGeom>
              <a:avLst/>
              <a:gdLst>
                <a:gd name="T0" fmla="*/ 0 w 261"/>
                <a:gd name="T1" fmla="*/ 1640 h 1640"/>
                <a:gd name="T2" fmla="*/ 261 w 261"/>
                <a:gd name="T3" fmla="*/ 1516 h 1640"/>
                <a:gd name="T4" fmla="*/ 261 w 261"/>
                <a:gd name="T5" fmla="*/ 120 h 1640"/>
                <a:gd name="T6" fmla="*/ 0 w 261"/>
                <a:gd name="T7" fmla="*/ 0 h 1640"/>
                <a:gd name="T8" fmla="*/ 0 w 261"/>
                <a:gd name="T9" fmla="*/ 164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640">
                  <a:moveTo>
                    <a:pt x="0" y="1640"/>
                  </a:moveTo>
                  <a:lnTo>
                    <a:pt x="261" y="1516"/>
                  </a:lnTo>
                  <a:lnTo>
                    <a:pt x="261" y="120"/>
                  </a:lnTo>
                  <a:lnTo>
                    <a:pt x="0" y="0"/>
                  </a:lnTo>
                  <a:lnTo>
                    <a:pt x="0" y="1640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 userDrawn="1"/>
          </p:nvSpPr>
          <p:spPr bwMode="auto">
            <a:xfrm>
              <a:off x="4426" y="1049"/>
              <a:ext cx="381" cy="971"/>
            </a:xfrm>
            <a:custGeom>
              <a:avLst/>
              <a:gdLst>
                <a:gd name="T0" fmla="*/ 381 w 381"/>
                <a:gd name="T1" fmla="*/ 931 h 971"/>
                <a:gd name="T2" fmla="*/ 184 w 381"/>
                <a:gd name="T3" fmla="*/ 971 h 971"/>
                <a:gd name="T4" fmla="*/ 0 w 381"/>
                <a:gd name="T5" fmla="*/ 39 h 971"/>
                <a:gd name="T6" fmla="*/ 196 w 381"/>
                <a:gd name="T7" fmla="*/ 0 h 971"/>
                <a:gd name="T8" fmla="*/ 381 w 381"/>
                <a:gd name="T9" fmla="*/ 93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971">
                  <a:moveTo>
                    <a:pt x="381" y="931"/>
                  </a:moveTo>
                  <a:lnTo>
                    <a:pt x="184" y="971"/>
                  </a:lnTo>
                  <a:lnTo>
                    <a:pt x="0" y="39"/>
                  </a:lnTo>
                  <a:lnTo>
                    <a:pt x="196" y="0"/>
                  </a:lnTo>
                  <a:lnTo>
                    <a:pt x="381" y="931"/>
                  </a:lnTo>
                  <a:close/>
                </a:path>
              </a:pathLst>
            </a:custGeom>
            <a:solidFill>
              <a:srgbClr val="FE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4446" y="1155"/>
              <a:ext cx="201" cy="57"/>
            </a:xfrm>
            <a:custGeom>
              <a:avLst/>
              <a:gdLst>
                <a:gd name="T0" fmla="*/ 201 w 201"/>
                <a:gd name="T1" fmla="*/ 17 h 57"/>
                <a:gd name="T2" fmla="*/ 4 w 201"/>
                <a:gd name="T3" fmla="*/ 57 h 57"/>
                <a:gd name="T4" fmla="*/ 0 w 201"/>
                <a:gd name="T5" fmla="*/ 39 h 57"/>
                <a:gd name="T6" fmla="*/ 198 w 201"/>
                <a:gd name="T7" fmla="*/ 0 h 57"/>
                <a:gd name="T8" fmla="*/ 201 w 201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7">
                  <a:moveTo>
                    <a:pt x="201" y="17"/>
                  </a:moveTo>
                  <a:lnTo>
                    <a:pt x="4" y="57"/>
                  </a:lnTo>
                  <a:lnTo>
                    <a:pt x="0" y="39"/>
                  </a:lnTo>
                  <a:lnTo>
                    <a:pt x="198" y="0"/>
                  </a:lnTo>
                  <a:lnTo>
                    <a:pt x="201" y="17"/>
                  </a:lnTo>
                  <a:close/>
                </a:path>
              </a:pathLst>
            </a:cu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4622" y="1049"/>
              <a:ext cx="354" cy="931"/>
            </a:xfrm>
            <a:custGeom>
              <a:avLst/>
              <a:gdLst>
                <a:gd name="T0" fmla="*/ 185 w 354"/>
                <a:gd name="T1" fmla="*/ 931 h 931"/>
                <a:gd name="T2" fmla="*/ 354 w 354"/>
                <a:gd name="T3" fmla="*/ 825 h 931"/>
                <a:gd name="T4" fmla="*/ 196 w 354"/>
                <a:gd name="T5" fmla="*/ 32 h 931"/>
                <a:gd name="T6" fmla="*/ 0 w 354"/>
                <a:gd name="T7" fmla="*/ 0 h 931"/>
                <a:gd name="T8" fmla="*/ 185 w 354"/>
                <a:gd name="T9" fmla="*/ 93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931">
                  <a:moveTo>
                    <a:pt x="185" y="931"/>
                  </a:moveTo>
                  <a:lnTo>
                    <a:pt x="354" y="825"/>
                  </a:lnTo>
                  <a:lnTo>
                    <a:pt x="196" y="32"/>
                  </a:lnTo>
                  <a:lnTo>
                    <a:pt x="0" y="0"/>
                  </a:lnTo>
                  <a:lnTo>
                    <a:pt x="185" y="931"/>
                  </a:lnTo>
                  <a:close/>
                </a:path>
              </a:pathLst>
            </a:custGeom>
            <a:solidFill>
              <a:srgbClr val="FF4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52"/>
            <p:cNvSpPr>
              <a:spLocks noChangeArrowheads="1"/>
            </p:cNvSpPr>
            <p:nvPr userDrawn="1"/>
          </p:nvSpPr>
          <p:spPr bwMode="auto">
            <a:xfrm>
              <a:off x="4823" y="163"/>
              <a:ext cx="193" cy="1857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auto">
            <a:xfrm>
              <a:off x="4977" y="163"/>
              <a:ext cx="15" cy="185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 userDrawn="1"/>
          </p:nvSpPr>
          <p:spPr bwMode="auto">
            <a:xfrm>
              <a:off x="5016" y="163"/>
              <a:ext cx="179" cy="1857"/>
            </a:xfrm>
            <a:custGeom>
              <a:avLst/>
              <a:gdLst>
                <a:gd name="T0" fmla="*/ 0 w 179"/>
                <a:gd name="T1" fmla="*/ 1857 h 1857"/>
                <a:gd name="T2" fmla="*/ 179 w 179"/>
                <a:gd name="T3" fmla="*/ 1717 h 1857"/>
                <a:gd name="T4" fmla="*/ 179 w 179"/>
                <a:gd name="T5" fmla="*/ 136 h 1857"/>
                <a:gd name="T6" fmla="*/ 0 w 179"/>
                <a:gd name="T7" fmla="*/ 0 h 1857"/>
                <a:gd name="T8" fmla="*/ 0 w 179"/>
                <a:gd name="T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57">
                  <a:moveTo>
                    <a:pt x="0" y="1857"/>
                  </a:moveTo>
                  <a:lnTo>
                    <a:pt x="179" y="1717"/>
                  </a:lnTo>
                  <a:lnTo>
                    <a:pt x="179" y="136"/>
                  </a:lnTo>
                  <a:lnTo>
                    <a:pt x="0" y="0"/>
                  </a:lnTo>
                  <a:lnTo>
                    <a:pt x="0" y="1857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5106" y="577"/>
              <a:ext cx="183" cy="1443"/>
            </a:xfrm>
            <a:prstGeom prst="rect">
              <a:avLst/>
            </a:pr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5106" y="639"/>
              <a:ext cx="183" cy="63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5106" y="741"/>
              <a:ext cx="183" cy="2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 userDrawn="1"/>
          </p:nvSpPr>
          <p:spPr bwMode="auto">
            <a:xfrm>
              <a:off x="5289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 userDrawn="1"/>
          </p:nvSpPr>
          <p:spPr bwMode="auto">
            <a:xfrm>
              <a:off x="5303" y="725"/>
              <a:ext cx="409" cy="1302"/>
            </a:xfrm>
            <a:custGeom>
              <a:avLst/>
              <a:gdLst>
                <a:gd name="T0" fmla="*/ 116 w 409"/>
                <a:gd name="T1" fmla="*/ 1302 h 1302"/>
                <a:gd name="T2" fmla="*/ 0 w 409"/>
                <a:gd name="T3" fmla="*/ 1275 h 1302"/>
                <a:gd name="T4" fmla="*/ 294 w 409"/>
                <a:gd name="T5" fmla="*/ 0 h 1302"/>
                <a:gd name="T6" fmla="*/ 409 w 409"/>
                <a:gd name="T7" fmla="*/ 27 h 1302"/>
                <a:gd name="T8" fmla="*/ 116 w 409"/>
                <a:gd name="T9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302">
                  <a:moveTo>
                    <a:pt x="116" y="1302"/>
                  </a:moveTo>
                  <a:lnTo>
                    <a:pt x="0" y="1275"/>
                  </a:lnTo>
                  <a:lnTo>
                    <a:pt x="294" y="0"/>
                  </a:lnTo>
                  <a:lnTo>
                    <a:pt x="409" y="27"/>
                  </a:lnTo>
                  <a:lnTo>
                    <a:pt x="116" y="1302"/>
                  </a:lnTo>
                  <a:close/>
                </a:path>
              </a:pathLst>
            </a:cu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 userDrawn="1"/>
          </p:nvSpPr>
          <p:spPr bwMode="auto">
            <a:xfrm>
              <a:off x="5303" y="725"/>
              <a:ext cx="409" cy="1302"/>
            </a:xfrm>
            <a:custGeom>
              <a:avLst/>
              <a:gdLst>
                <a:gd name="T0" fmla="*/ 116 w 409"/>
                <a:gd name="T1" fmla="*/ 1302 h 1302"/>
                <a:gd name="T2" fmla="*/ 0 w 409"/>
                <a:gd name="T3" fmla="*/ 1275 h 1302"/>
                <a:gd name="T4" fmla="*/ 294 w 409"/>
                <a:gd name="T5" fmla="*/ 0 h 1302"/>
                <a:gd name="T6" fmla="*/ 409 w 409"/>
                <a:gd name="T7" fmla="*/ 27 h 1302"/>
                <a:gd name="T8" fmla="*/ 116 w 409"/>
                <a:gd name="T9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302">
                  <a:moveTo>
                    <a:pt x="116" y="1302"/>
                  </a:moveTo>
                  <a:lnTo>
                    <a:pt x="0" y="1275"/>
                  </a:lnTo>
                  <a:lnTo>
                    <a:pt x="294" y="0"/>
                  </a:lnTo>
                  <a:lnTo>
                    <a:pt x="409" y="27"/>
                  </a:lnTo>
                  <a:lnTo>
                    <a:pt x="116" y="1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 userDrawn="1"/>
          </p:nvSpPr>
          <p:spPr bwMode="auto">
            <a:xfrm>
              <a:off x="5571" y="780"/>
              <a:ext cx="128" cy="83"/>
            </a:xfrm>
            <a:custGeom>
              <a:avLst/>
              <a:gdLst>
                <a:gd name="T0" fmla="*/ 115 w 128"/>
                <a:gd name="T1" fmla="*/ 83 h 83"/>
                <a:gd name="T2" fmla="*/ 0 w 128"/>
                <a:gd name="T3" fmla="*/ 56 h 83"/>
                <a:gd name="T4" fmla="*/ 13 w 128"/>
                <a:gd name="T5" fmla="*/ 0 h 83"/>
                <a:gd name="T6" fmla="*/ 128 w 128"/>
                <a:gd name="T7" fmla="*/ 27 h 83"/>
                <a:gd name="T8" fmla="*/ 115 w 12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3">
                  <a:moveTo>
                    <a:pt x="115" y="83"/>
                  </a:moveTo>
                  <a:lnTo>
                    <a:pt x="0" y="56"/>
                  </a:lnTo>
                  <a:lnTo>
                    <a:pt x="13" y="0"/>
                  </a:lnTo>
                  <a:lnTo>
                    <a:pt x="128" y="27"/>
                  </a:lnTo>
                  <a:lnTo>
                    <a:pt x="115" y="83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 userDrawn="1"/>
          </p:nvSpPr>
          <p:spPr bwMode="auto">
            <a:xfrm>
              <a:off x="5558" y="870"/>
              <a:ext cx="120" cy="51"/>
            </a:xfrm>
            <a:custGeom>
              <a:avLst/>
              <a:gdLst>
                <a:gd name="T0" fmla="*/ 115 w 120"/>
                <a:gd name="T1" fmla="*/ 51 h 51"/>
                <a:gd name="T2" fmla="*/ 0 w 120"/>
                <a:gd name="T3" fmla="*/ 25 h 51"/>
                <a:gd name="T4" fmla="*/ 5 w 120"/>
                <a:gd name="T5" fmla="*/ 0 h 51"/>
                <a:gd name="T6" fmla="*/ 120 w 120"/>
                <a:gd name="T7" fmla="*/ 27 h 51"/>
                <a:gd name="T8" fmla="*/ 115 w 12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1">
                  <a:moveTo>
                    <a:pt x="115" y="51"/>
                  </a:moveTo>
                  <a:lnTo>
                    <a:pt x="0" y="25"/>
                  </a:lnTo>
                  <a:lnTo>
                    <a:pt x="5" y="0"/>
                  </a:lnTo>
                  <a:lnTo>
                    <a:pt x="120" y="27"/>
                  </a:lnTo>
                  <a:lnTo>
                    <a:pt x="115" y="51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/>
            <p:nvPr userDrawn="1"/>
          </p:nvSpPr>
          <p:spPr bwMode="auto">
            <a:xfrm>
              <a:off x="5419" y="752"/>
              <a:ext cx="378" cy="1275"/>
            </a:xfrm>
            <a:custGeom>
              <a:avLst/>
              <a:gdLst>
                <a:gd name="T0" fmla="*/ 0 w 378"/>
                <a:gd name="T1" fmla="*/ 1275 h 1275"/>
                <a:gd name="T2" fmla="*/ 128 w 378"/>
                <a:gd name="T3" fmla="*/ 1203 h 1275"/>
                <a:gd name="T4" fmla="*/ 378 w 378"/>
                <a:gd name="T5" fmla="*/ 118 h 1275"/>
                <a:gd name="T6" fmla="*/ 293 w 378"/>
                <a:gd name="T7" fmla="*/ 0 h 1275"/>
                <a:gd name="T8" fmla="*/ 0 w 378"/>
                <a:gd name="T9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1275">
                  <a:moveTo>
                    <a:pt x="0" y="1275"/>
                  </a:moveTo>
                  <a:lnTo>
                    <a:pt x="128" y="1203"/>
                  </a:lnTo>
                  <a:lnTo>
                    <a:pt x="378" y="118"/>
                  </a:lnTo>
                  <a:lnTo>
                    <a:pt x="293" y="0"/>
                  </a:lnTo>
                  <a:lnTo>
                    <a:pt x="0" y="1275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4"/>
            <p:cNvSpPr/>
            <p:nvPr userDrawn="1"/>
          </p:nvSpPr>
          <p:spPr bwMode="auto">
            <a:xfrm>
              <a:off x="5419" y="752"/>
              <a:ext cx="378" cy="1275"/>
            </a:xfrm>
            <a:custGeom>
              <a:avLst/>
              <a:gdLst>
                <a:gd name="T0" fmla="*/ 0 w 378"/>
                <a:gd name="T1" fmla="*/ 1275 h 1275"/>
                <a:gd name="T2" fmla="*/ 128 w 378"/>
                <a:gd name="T3" fmla="*/ 1203 h 1275"/>
                <a:gd name="T4" fmla="*/ 378 w 378"/>
                <a:gd name="T5" fmla="*/ 118 h 1275"/>
                <a:gd name="T6" fmla="*/ 293 w 378"/>
                <a:gd name="T7" fmla="*/ 0 h 1275"/>
                <a:gd name="T8" fmla="*/ 0 w 378"/>
                <a:gd name="T9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1275">
                  <a:moveTo>
                    <a:pt x="0" y="1275"/>
                  </a:moveTo>
                  <a:lnTo>
                    <a:pt x="128" y="1203"/>
                  </a:lnTo>
                  <a:lnTo>
                    <a:pt x="378" y="118"/>
                  </a:lnTo>
                  <a:lnTo>
                    <a:pt x="293" y="0"/>
                  </a:lnTo>
                  <a:lnTo>
                    <a:pt x="0" y="12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"/>
            <p:cNvSpPr/>
            <p:nvPr userDrawn="1"/>
          </p:nvSpPr>
          <p:spPr bwMode="auto">
            <a:xfrm>
              <a:off x="5539" y="1947"/>
              <a:ext cx="173" cy="58"/>
            </a:xfrm>
            <a:custGeom>
              <a:avLst/>
              <a:gdLst>
                <a:gd name="T0" fmla="*/ 195 w 195"/>
                <a:gd name="T1" fmla="*/ 0 h 65"/>
                <a:gd name="T2" fmla="*/ 9 w 195"/>
                <a:gd name="T3" fmla="*/ 9 h 65"/>
                <a:gd name="T4" fmla="*/ 0 w 195"/>
                <a:gd name="T5" fmla="*/ 14 h 65"/>
                <a:gd name="T6" fmla="*/ 6 w 195"/>
                <a:gd name="T7" fmla="*/ 65 h 65"/>
                <a:gd name="T8" fmla="*/ 166 w 195"/>
                <a:gd name="T9" fmla="*/ 49 h 65"/>
                <a:gd name="T10" fmla="*/ 195 w 195"/>
                <a:gd name="T11" fmla="*/ 50 h 65"/>
                <a:gd name="T12" fmla="*/ 195 w 195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65">
                  <a:moveTo>
                    <a:pt x="195" y="0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31"/>
                    <a:pt x="4" y="48"/>
                    <a:pt x="6" y="65"/>
                  </a:cubicBezTo>
                  <a:cubicBezTo>
                    <a:pt x="57" y="55"/>
                    <a:pt x="111" y="49"/>
                    <a:pt x="166" y="49"/>
                  </a:cubicBezTo>
                  <a:cubicBezTo>
                    <a:pt x="175" y="49"/>
                    <a:pt x="185" y="50"/>
                    <a:pt x="195" y="50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6"/>
            <p:cNvSpPr/>
            <p:nvPr userDrawn="1"/>
          </p:nvSpPr>
          <p:spPr bwMode="auto">
            <a:xfrm>
              <a:off x="5419" y="1959"/>
              <a:ext cx="293" cy="68"/>
            </a:xfrm>
            <a:custGeom>
              <a:avLst/>
              <a:gdLst>
                <a:gd name="T0" fmla="*/ 136 w 331"/>
                <a:gd name="T1" fmla="*/ 0 h 76"/>
                <a:gd name="T2" fmla="*/ 0 w 331"/>
                <a:gd name="T3" fmla="*/ 76 h 76"/>
                <a:gd name="T4" fmla="*/ 331 w 331"/>
                <a:gd name="T5" fmla="*/ 68 h 76"/>
                <a:gd name="T6" fmla="*/ 331 w 331"/>
                <a:gd name="T7" fmla="*/ 68 h 76"/>
                <a:gd name="T8" fmla="*/ 331 w 331"/>
                <a:gd name="T9" fmla="*/ 36 h 76"/>
                <a:gd name="T10" fmla="*/ 302 w 331"/>
                <a:gd name="T11" fmla="*/ 35 h 76"/>
                <a:gd name="T12" fmla="*/ 142 w 331"/>
                <a:gd name="T13" fmla="*/ 51 h 76"/>
                <a:gd name="T14" fmla="*/ 136 w 331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76">
                  <a:moveTo>
                    <a:pt x="136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21" y="36"/>
                    <a:pt x="311" y="35"/>
                    <a:pt x="302" y="35"/>
                  </a:cubicBezTo>
                  <a:cubicBezTo>
                    <a:pt x="247" y="35"/>
                    <a:pt x="193" y="41"/>
                    <a:pt x="142" y="51"/>
                  </a:cubicBezTo>
                  <a:cubicBezTo>
                    <a:pt x="140" y="34"/>
                    <a:pt x="138" y="17"/>
                    <a:pt x="136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 userDrawn="1"/>
          </p:nvSpPr>
          <p:spPr bwMode="auto">
            <a:xfrm>
              <a:off x="5419" y="1955"/>
              <a:ext cx="128" cy="72"/>
            </a:xfrm>
            <a:custGeom>
              <a:avLst/>
              <a:gdLst>
                <a:gd name="T0" fmla="*/ 128 w 128"/>
                <a:gd name="T1" fmla="*/ 0 h 72"/>
                <a:gd name="T2" fmla="*/ 128 w 128"/>
                <a:gd name="T3" fmla="*/ 0 h 72"/>
                <a:gd name="T4" fmla="*/ 0 w 128"/>
                <a:gd name="T5" fmla="*/ 72 h 72"/>
                <a:gd name="T6" fmla="*/ 120 w 128"/>
                <a:gd name="T7" fmla="*/ 4 h 72"/>
                <a:gd name="T8" fmla="*/ 128 w 12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2">
                  <a:moveTo>
                    <a:pt x="128" y="0"/>
                  </a:moveTo>
                  <a:lnTo>
                    <a:pt x="128" y="0"/>
                  </a:lnTo>
                  <a:lnTo>
                    <a:pt x="0" y="72"/>
                  </a:lnTo>
                  <a:lnTo>
                    <a:pt x="120" y="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88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 userDrawn="1"/>
          </p:nvSpPr>
          <p:spPr bwMode="auto">
            <a:xfrm>
              <a:off x="5419" y="1955"/>
              <a:ext cx="128" cy="72"/>
            </a:xfrm>
            <a:custGeom>
              <a:avLst/>
              <a:gdLst>
                <a:gd name="T0" fmla="*/ 128 w 128"/>
                <a:gd name="T1" fmla="*/ 0 h 72"/>
                <a:gd name="T2" fmla="*/ 128 w 128"/>
                <a:gd name="T3" fmla="*/ 0 h 72"/>
                <a:gd name="T4" fmla="*/ 0 w 128"/>
                <a:gd name="T5" fmla="*/ 72 h 72"/>
                <a:gd name="T6" fmla="*/ 120 w 128"/>
                <a:gd name="T7" fmla="*/ 4 h 72"/>
                <a:gd name="T8" fmla="*/ 128 w 12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2">
                  <a:moveTo>
                    <a:pt x="128" y="0"/>
                  </a:moveTo>
                  <a:lnTo>
                    <a:pt x="128" y="0"/>
                  </a:lnTo>
                  <a:lnTo>
                    <a:pt x="0" y="72"/>
                  </a:lnTo>
                  <a:lnTo>
                    <a:pt x="120" y="4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 userDrawn="1"/>
          </p:nvSpPr>
          <p:spPr bwMode="auto">
            <a:xfrm>
              <a:off x="5273" y="1987"/>
              <a:ext cx="211" cy="298"/>
            </a:xfrm>
            <a:custGeom>
              <a:avLst/>
              <a:gdLst>
                <a:gd name="T0" fmla="*/ 0 w 211"/>
                <a:gd name="T1" fmla="*/ 0 h 298"/>
                <a:gd name="T2" fmla="*/ 195 w 211"/>
                <a:gd name="T3" fmla="*/ 82 h 298"/>
                <a:gd name="T4" fmla="*/ 211 w 211"/>
                <a:gd name="T5" fmla="*/ 237 h 298"/>
                <a:gd name="T6" fmla="*/ 54 w 211"/>
                <a:gd name="T7" fmla="*/ 298 h 298"/>
                <a:gd name="T8" fmla="*/ 0 w 211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98">
                  <a:moveTo>
                    <a:pt x="0" y="0"/>
                  </a:moveTo>
                  <a:lnTo>
                    <a:pt x="195" y="82"/>
                  </a:lnTo>
                  <a:lnTo>
                    <a:pt x="211" y="237"/>
                  </a:lnTo>
                  <a:lnTo>
                    <a:pt x="54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 userDrawn="1"/>
          </p:nvSpPr>
          <p:spPr bwMode="auto">
            <a:xfrm>
              <a:off x="4360" y="2163"/>
              <a:ext cx="14" cy="16"/>
            </a:xfrm>
            <a:custGeom>
              <a:avLst/>
              <a:gdLst>
                <a:gd name="T0" fmla="*/ 0 w 16"/>
                <a:gd name="T1" fmla="*/ 0 h 18"/>
                <a:gd name="T2" fmla="*/ 0 w 16"/>
                <a:gd name="T3" fmla="*/ 18 h 18"/>
                <a:gd name="T4" fmla="*/ 16 w 16"/>
                <a:gd name="T5" fmla="*/ 1 h 18"/>
                <a:gd name="T6" fmla="*/ 0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12"/>
                    <a:pt x="11" y="7"/>
                    <a:pt x="16" y="1"/>
                  </a:cubicBezTo>
                  <a:cubicBezTo>
                    <a:pt x="6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 userDrawn="1"/>
          </p:nvSpPr>
          <p:spPr bwMode="auto">
            <a:xfrm>
              <a:off x="4573" y="2210"/>
              <a:ext cx="32" cy="23"/>
            </a:xfrm>
            <a:custGeom>
              <a:avLst/>
              <a:gdLst>
                <a:gd name="T0" fmla="*/ 37 w 37"/>
                <a:gd name="T1" fmla="*/ 0 h 25"/>
                <a:gd name="T2" fmla="*/ 0 w 37"/>
                <a:gd name="T3" fmla="*/ 25 h 25"/>
                <a:gd name="T4" fmla="*/ 37 w 3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5">
                  <a:moveTo>
                    <a:pt x="37" y="0"/>
                  </a:moveTo>
                  <a:cubicBezTo>
                    <a:pt x="24" y="7"/>
                    <a:pt x="12" y="15"/>
                    <a:pt x="0" y="25"/>
                  </a:cubicBezTo>
                  <a:cubicBezTo>
                    <a:pt x="12" y="17"/>
                    <a:pt x="25" y="8"/>
                    <a:pt x="3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 userDrawn="1"/>
          </p:nvSpPr>
          <p:spPr bwMode="auto">
            <a:xfrm>
              <a:off x="4352" y="2163"/>
              <a:ext cx="14" cy="16"/>
            </a:xfrm>
            <a:custGeom>
              <a:avLst/>
              <a:gdLst>
                <a:gd name="T0" fmla="*/ 0 w 16"/>
                <a:gd name="T1" fmla="*/ 0 h 18"/>
                <a:gd name="T2" fmla="*/ 0 w 16"/>
                <a:gd name="T3" fmla="*/ 18 h 18"/>
                <a:gd name="T4" fmla="*/ 16 w 16"/>
                <a:gd name="T5" fmla="*/ 1 h 18"/>
                <a:gd name="T6" fmla="*/ 0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2"/>
                    <a:pt x="11" y="7"/>
                    <a:pt x="16" y="1"/>
                  </a:cubicBezTo>
                  <a:cubicBezTo>
                    <a:pt x="6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 userDrawn="1"/>
          </p:nvSpPr>
          <p:spPr bwMode="auto">
            <a:xfrm>
              <a:off x="4366" y="1728"/>
              <a:ext cx="961" cy="567"/>
            </a:xfrm>
            <a:custGeom>
              <a:avLst/>
              <a:gdLst>
                <a:gd name="T0" fmla="*/ 1024 w 1085"/>
                <a:gd name="T1" fmla="*/ 292 h 640"/>
                <a:gd name="T2" fmla="*/ 0 w 1085"/>
                <a:gd name="T3" fmla="*/ 492 h 640"/>
                <a:gd name="T4" fmla="*/ 153 w 1085"/>
                <a:gd name="T5" fmla="*/ 637 h 640"/>
                <a:gd name="T6" fmla="*/ 1085 w 1085"/>
                <a:gd name="T7" fmla="*/ 637 h 640"/>
                <a:gd name="T8" fmla="*/ 1079 w 1085"/>
                <a:gd name="T9" fmla="*/ 603 h 640"/>
                <a:gd name="T10" fmla="*/ 1027 w 1085"/>
                <a:gd name="T11" fmla="*/ 313 h 640"/>
                <a:gd name="T12" fmla="*/ 1024 w 1085"/>
                <a:gd name="T13" fmla="*/ 2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5" h="640">
                  <a:moveTo>
                    <a:pt x="1024" y="292"/>
                  </a:moveTo>
                  <a:cubicBezTo>
                    <a:pt x="1024" y="292"/>
                    <a:pt x="462" y="0"/>
                    <a:pt x="0" y="492"/>
                  </a:cubicBezTo>
                  <a:cubicBezTo>
                    <a:pt x="40" y="496"/>
                    <a:pt x="146" y="517"/>
                    <a:pt x="153" y="637"/>
                  </a:cubicBezTo>
                  <a:cubicBezTo>
                    <a:pt x="234" y="640"/>
                    <a:pt x="1085" y="637"/>
                    <a:pt x="1085" y="637"/>
                  </a:cubicBezTo>
                  <a:cubicBezTo>
                    <a:pt x="1079" y="603"/>
                    <a:pt x="1079" y="603"/>
                    <a:pt x="1079" y="603"/>
                  </a:cubicBezTo>
                  <a:cubicBezTo>
                    <a:pt x="1027" y="313"/>
                    <a:pt x="1027" y="313"/>
                    <a:pt x="1027" y="313"/>
                  </a:cubicBezTo>
                  <a:cubicBezTo>
                    <a:pt x="1024" y="292"/>
                    <a:pt x="1024" y="292"/>
                    <a:pt x="1024" y="292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 userDrawn="1"/>
          </p:nvSpPr>
          <p:spPr bwMode="auto">
            <a:xfrm>
              <a:off x="4427" y="1941"/>
              <a:ext cx="857" cy="225"/>
            </a:xfrm>
            <a:custGeom>
              <a:avLst/>
              <a:gdLst>
                <a:gd name="T0" fmla="*/ 967 w 967"/>
                <a:gd name="T1" fmla="*/ 122 h 254"/>
                <a:gd name="T2" fmla="*/ 965 w 967"/>
                <a:gd name="T3" fmla="*/ 111 h 254"/>
                <a:gd name="T4" fmla="*/ 255 w 967"/>
                <a:gd name="T5" fmla="*/ 98 h 254"/>
                <a:gd name="T6" fmla="*/ 0 w 967"/>
                <a:gd name="T7" fmla="*/ 248 h 254"/>
                <a:gd name="T8" fmla="*/ 6 w 967"/>
                <a:gd name="T9" fmla="*/ 254 h 254"/>
                <a:gd name="T10" fmla="*/ 258 w 967"/>
                <a:gd name="T11" fmla="*/ 106 h 254"/>
                <a:gd name="T12" fmla="*/ 967 w 967"/>
                <a:gd name="T13" fmla="*/ 1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7" h="254">
                  <a:moveTo>
                    <a:pt x="967" y="122"/>
                  </a:moveTo>
                  <a:cubicBezTo>
                    <a:pt x="965" y="111"/>
                    <a:pt x="965" y="111"/>
                    <a:pt x="965" y="111"/>
                  </a:cubicBezTo>
                  <a:cubicBezTo>
                    <a:pt x="651" y="0"/>
                    <a:pt x="405" y="42"/>
                    <a:pt x="255" y="98"/>
                  </a:cubicBezTo>
                  <a:cubicBezTo>
                    <a:pt x="91" y="159"/>
                    <a:pt x="1" y="247"/>
                    <a:pt x="0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54"/>
                    <a:pt x="96" y="166"/>
                    <a:pt x="258" y="106"/>
                  </a:cubicBezTo>
                  <a:cubicBezTo>
                    <a:pt x="407" y="51"/>
                    <a:pt x="655" y="11"/>
                    <a:pt x="967" y="122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 userDrawn="1"/>
          </p:nvSpPr>
          <p:spPr bwMode="auto">
            <a:xfrm>
              <a:off x="4452" y="1995"/>
              <a:ext cx="840" cy="195"/>
            </a:xfrm>
            <a:custGeom>
              <a:avLst/>
              <a:gdLst>
                <a:gd name="T0" fmla="*/ 948 w 948"/>
                <a:gd name="T1" fmla="*/ 113 h 220"/>
                <a:gd name="T2" fmla="*/ 946 w 948"/>
                <a:gd name="T3" fmla="*/ 103 h 220"/>
                <a:gd name="T4" fmla="*/ 257 w 948"/>
                <a:gd name="T5" fmla="*/ 81 h 220"/>
                <a:gd name="T6" fmla="*/ 0 w 948"/>
                <a:gd name="T7" fmla="*/ 214 h 220"/>
                <a:gd name="T8" fmla="*/ 6 w 948"/>
                <a:gd name="T9" fmla="*/ 220 h 220"/>
                <a:gd name="T10" fmla="*/ 260 w 948"/>
                <a:gd name="T11" fmla="*/ 89 h 220"/>
                <a:gd name="T12" fmla="*/ 948 w 948"/>
                <a:gd name="T13" fmla="*/ 1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220">
                  <a:moveTo>
                    <a:pt x="948" y="113"/>
                  </a:moveTo>
                  <a:cubicBezTo>
                    <a:pt x="946" y="103"/>
                    <a:pt x="946" y="103"/>
                    <a:pt x="946" y="103"/>
                  </a:cubicBezTo>
                  <a:cubicBezTo>
                    <a:pt x="643" y="0"/>
                    <a:pt x="405" y="34"/>
                    <a:pt x="257" y="81"/>
                  </a:cubicBezTo>
                  <a:cubicBezTo>
                    <a:pt x="92" y="133"/>
                    <a:pt x="1" y="213"/>
                    <a:pt x="0" y="214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6" y="220"/>
                    <a:pt x="97" y="140"/>
                    <a:pt x="260" y="89"/>
                  </a:cubicBezTo>
                  <a:cubicBezTo>
                    <a:pt x="407" y="42"/>
                    <a:pt x="645" y="9"/>
                    <a:pt x="948" y="113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 userDrawn="1"/>
          </p:nvSpPr>
          <p:spPr bwMode="auto">
            <a:xfrm>
              <a:off x="4473" y="2053"/>
              <a:ext cx="826" cy="160"/>
            </a:xfrm>
            <a:custGeom>
              <a:avLst/>
              <a:gdLst>
                <a:gd name="T0" fmla="*/ 933 w 933"/>
                <a:gd name="T1" fmla="*/ 89 h 180"/>
                <a:gd name="T2" fmla="*/ 931 w 933"/>
                <a:gd name="T3" fmla="*/ 80 h 180"/>
                <a:gd name="T4" fmla="*/ 264 w 933"/>
                <a:gd name="T5" fmla="*/ 65 h 180"/>
                <a:gd name="T6" fmla="*/ 0 w 933"/>
                <a:gd name="T7" fmla="*/ 173 h 180"/>
                <a:gd name="T8" fmla="*/ 4 w 933"/>
                <a:gd name="T9" fmla="*/ 180 h 180"/>
                <a:gd name="T10" fmla="*/ 266 w 933"/>
                <a:gd name="T11" fmla="*/ 74 h 180"/>
                <a:gd name="T12" fmla="*/ 933 w 933"/>
                <a:gd name="T13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180">
                  <a:moveTo>
                    <a:pt x="933" y="89"/>
                  </a:moveTo>
                  <a:cubicBezTo>
                    <a:pt x="931" y="80"/>
                    <a:pt x="931" y="80"/>
                    <a:pt x="931" y="80"/>
                  </a:cubicBezTo>
                  <a:cubicBezTo>
                    <a:pt x="647" y="0"/>
                    <a:pt x="412" y="27"/>
                    <a:pt x="264" y="65"/>
                  </a:cubicBezTo>
                  <a:cubicBezTo>
                    <a:pt x="98" y="108"/>
                    <a:pt x="1" y="173"/>
                    <a:pt x="0" y="173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101" y="116"/>
                    <a:pt x="266" y="74"/>
                  </a:cubicBezTo>
                  <a:cubicBezTo>
                    <a:pt x="414" y="36"/>
                    <a:pt x="649" y="8"/>
                    <a:pt x="933" y="89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 userDrawn="1"/>
          </p:nvSpPr>
          <p:spPr bwMode="auto">
            <a:xfrm>
              <a:off x="4498" y="2184"/>
              <a:ext cx="821" cy="88"/>
            </a:xfrm>
            <a:custGeom>
              <a:avLst/>
              <a:gdLst>
                <a:gd name="T0" fmla="*/ 256 w 926"/>
                <a:gd name="T1" fmla="*/ 35 h 100"/>
                <a:gd name="T2" fmla="*/ 0 w 926"/>
                <a:gd name="T3" fmla="*/ 92 h 100"/>
                <a:gd name="T4" fmla="*/ 1 w 926"/>
                <a:gd name="T5" fmla="*/ 100 h 100"/>
                <a:gd name="T6" fmla="*/ 257 w 926"/>
                <a:gd name="T7" fmla="*/ 44 h 100"/>
                <a:gd name="T8" fmla="*/ 926 w 926"/>
                <a:gd name="T9" fmla="*/ 67 h 100"/>
                <a:gd name="T10" fmla="*/ 924 w 926"/>
                <a:gd name="T11" fmla="*/ 58 h 100"/>
                <a:gd name="T12" fmla="*/ 256 w 926"/>
                <a:gd name="T13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100">
                  <a:moveTo>
                    <a:pt x="256" y="35"/>
                  </a:moveTo>
                  <a:cubicBezTo>
                    <a:pt x="133" y="52"/>
                    <a:pt x="43" y="78"/>
                    <a:pt x="0" y="92"/>
                  </a:cubicBezTo>
                  <a:cubicBezTo>
                    <a:pt x="0" y="94"/>
                    <a:pt x="1" y="97"/>
                    <a:pt x="1" y="100"/>
                  </a:cubicBezTo>
                  <a:cubicBezTo>
                    <a:pt x="44" y="86"/>
                    <a:pt x="133" y="61"/>
                    <a:pt x="257" y="44"/>
                  </a:cubicBezTo>
                  <a:cubicBezTo>
                    <a:pt x="412" y="22"/>
                    <a:pt x="651" y="9"/>
                    <a:pt x="926" y="67"/>
                  </a:cubicBezTo>
                  <a:cubicBezTo>
                    <a:pt x="924" y="58"/>
                    <a:pt x="924" y="58"/>
                    <a:pt x="924" y="58"/>
                  </a:cubicBezTo>
                  <a:cubicBezTo>
                    <a:pt x="650" y="0"/>
                    <a:pt x="411" y="13"/>
                    <a:pt x="256" y="3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 userDrawn="1"/>
          </p:nvSpPr>
          <p:spPr bwMode="auto">
            <a:xfrm>
              <a:off x="4486" y="2122"/>
              <a:ext cx="823" cy="118"/>
            </a:xfrm>
            <a:custGeom>
              <a:avLst/>
              <a:gdLst>
                <a:gd name="T0" fmla="*/ 277 w 929"/>
                <a:gd name="T1" fmla="*/ 45 h 133"/>
                <a:gd name="T2" fmla="*/ 0 w 929"/>
                <a:gd name="T3" fmla="*/ 125 h 133"/>
                <a:gd name="T4" fmla="*/ 4 w 929"/>
                <a:gd name="T5" fmla="*/ 133 h 133"/>
                <a:gd name="T6" fmla="*/ 279 w 929"/>
                <a:gd name="T7" fmla="*/ 54 h 133"/>
                <a:gd name="T8" fmla="*/ 929 w 929"/>
                <a:gd name="T9" fmla="*/ 78 h 133"/>
                <a:gd name="T10" fmla="*/ 928 w 929"/>
                <a:gd name="T11" fmla="*/ 69 h 133"/>
                <a:gd name="T12" fmla="*/ 277 w 929"/>
                <a:gd name="T1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133">
                  <a:moveTo>
                    <a:pt x="277" y="45"/>
                  </a:moveTo>
                  <a:cubicBezTo>
                    <a:pt x="130" y="72"/>
                    <a:pt x="28" y="113"/>
                    <a:pt x="0" y="125"/>
                  </a:cubicBezTo>
                  <a:cubicBezTo>
                    <a:pt x="1" y="128"/>
                    <a:pt x="3" y="131"/>
                    <a:pt x="4" y="133"/>
                  </a:cubicBezTo>
                  <a:cubicBezTo>
                    <a:pt x="32" y="121"/>
                    <a:pt x="133" y="80"/>
                    <a:pt x="279" y="54"/>
                  </a:cubicBezTo>
                  <a:cubicBezTo>
                    <a:pt x="433" y="26"/>
                    <a:pt x="668" y="8"/>
                    <a:pt x="929" y="78"/>
                  </a:cubicBezTo>
                  <a:cubicBezTo>
                    <a:pt x="928" y="69"/>
                    <a:pt x="928" y="69"/>
                    <a:pt x="928" y="69"/>
                  </a:cubicBezTo>
                  <a:cubicBezTo>
                    <a:pt x="666" y="0"/>
                    <a:pt x="431" y="17"/>
                    <a:pt x="277" y="4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 userDrawn="1"/>
          </p:nvSpPr>
          <p:spPr bwMode="auto">
            <a:xfrm>
              <a:off x="4396" y="2163"/>
              <a:ext cx="15" cy="16"/>
            </a:xfrm>
            <a:custGeom>
              <a:avLst/>
              <a:gdLst>
                <a:gd name="T0" fmla="*/ 16 w 16"/>
                <a:gd name="T1" fmla="*/ 0 h 18"/>
                <a:gd name="T2" fmla="*/ 16 w 16"/>
                <a:gd name="T3" fmla="*/ 18 h 18"/>
                <a:gd name="T4" fmla="*/ 0 w 16"/>
                <a:gd name="T5" fmla="*/ 1 h 18"/>
                <a:gd name="T6" fmla="*/ 16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6" y="7"/>
                    <a:pt x="0" y="1"/>
                  </a:cubicBezTo>
                  <a:cubicBezTo>
                    <a:pt x="10" y="0"/>
                    <a:pt x="16" y="0"/>
                    <a:pt x="1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 userDrawn="1"/>
          </p:nvSpPr>
          <p:spPr bwMode="auto">
            <a:xfrm>
              <a:off x="3436" y="1728"/>
              <a:ext cx="960" cy="567"/>
            </a:xfrm>
            <a:custGeom>
              <a:avLst/>
              <a:gdLst>
                <a:gd name="T0" fmla="*/ 60 w 1084"/>
                <a:gd name="T1" fmla="*/ 292 h 640"/>
                <a:gd name="T2" fmla="*/ 1084 w 1084"/>
                <a:gd name="T3" fmla="*/ 492 h 640"/>
                <a:gd name="T4" fmla="*/ 931 w 1084"/>
                <a:gd name="T5" fmla="*/ 637 h 640"/>
                <a:gd name="T6" fmla="*/ 0 w 1084"/>
                <a:gd name="T7" fmla="*/ 637 h 640"/>
                <a:gd name="T8" fmla="*/ 60 w 1084"/>
                <a:gd name="T9" fmla="*/ 2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640">
                  <a:moveTo>
                    <a:pt x="60" y="292"/>
                  </a:moveTo>
                  <a:cubicBezTo>
                    <a:pt x="60" y="292"/>
                    <a:pt x="622" y="0"/>
                    <a:pt x="1084" y="492"/>
                  </a:cubicBezTo>
                  <a:cubicBezTo>
                    <a:pt x="1044" y="496"/>
                    <a:pt x="938" y="517"/>
                    <a:pt x="931" y="637"/>
                  </a:cubicBezTo>
                  <a:cubicBezTo>
                    <a:pt x="850" y="640"/>
                    <a:pt x="0" y="637"/>
                    <a:pt x="0" y="637"/>
                  </a:cubicBezTo>
                  <a:lnTo>
                    <a:pt x="60" y="29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 userDrawn="1"/>
          </p:nvSpPr>
          <p:spPr bwMode="auto">
            <a:xfrm>
              <a:off x="3479" y="1941"/>
              <a:ext cx="857" cy="225"/>
            </a:xfrm>
            <a:custGeom>
              <a:avLst/>
              <a:gdLst>
                <a:gd name="T0" fmla="*/ 0 w 968"/>
                <a:gd name="T1" fmla="*/ 122 h 254"/>
                <a:gd name="T2" fmla="*/ 2 w 968"/>
                <a:gd name="T3" fmla="*/ 111 h 254"/>
                <a:gd name="T4" fmla="*/ 712 w 968"/>
                <a:gd name="T5" fmla="*/ 98 h 254"/>
                <a:gd name="T6" fmla="*/ 968 w 968"/>
                <a:gd name="T7" fmla="*/ 248 h 254"/>
                <a:gd name="T8" fmla="*/ 961 w 968"/>
                <a:gd name="T9" fmla="*/ 254 h 254"/>
                <a:gd name="T10" fmla="*/ 709 w 968"/>
                <a:gd name="T11" fmla="*/ 106 h 254"/>
                <a:gd name="T12" fmla="*/ 0 w 968"/>
                <a:gd name="T13" fmla="*/ 1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8" h="254">
                  <a:moveTo>
                    <a:pt x="0" y="122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316" y="0"/>
                    <a:pt x="562" y="42"/>
                    <a:pt x="712" y="98"/>
                  </a:cubicBezTo>
                  <a:cubicBezTo>
                    <a:pt x="876" y="159"/>
                    <a:pt x="967" y="247"/>
                    <a:pt x="968" y="248"/>
                  </a:cubicBezTo>
                  <a:cubicBezTo>
                    <a:pt x="961" y="254"/>
                    <a:pt x="961" y="254"/>
                    <a:pt x="961" y="254"/>
                  </a:cubicBezTo>
                  <a:cubicBezTo>
                    <a:pt x="961" y="254"/>
                    <a:pt x="871" y="166"/>
                    <a:pt x="709" y="106"/>
                  </a:cubicBezTo>
                  <a:cubicBezTo>
                    <a:pt x="560" y="51"/>
                    <a:pt x="312" y="11"/>
                    <a:pt x="0" y="122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 userDrawn="1"/>
          </p:nvSpPr>
          <p:spPr bwMode="auto">
            <a:xfrm>
              <a:off x="3471" y="1995"/>
              <a:ext cx="839" cy="195"/>
            </a:xfrm>
            <a:custGeom>
              <a:avLst/>
              <a:gdLst>
                <a:gd name="T0" fmla="*/ 0 w 948"/>
                <a:gd name="T1" fmla="*/ 113 h 220"/>
                <a:gd name="T2" fmla="*/ 2 w 948"/>
                <a:gd name="T3" fmla="*/ 103 h 220"/>
                <a:gd name="T4" fmla="*/ 691 w 948"/>
                <a:gd name="T5" fmla="*/ 81 h 220"/>
                <a:gd name="T6" fmla="*/ 948 w 948"/>
                <a:gd name="T7" fmla="*/ 214 h 220"/>
                <a:gd name="T8" fmla="*/ 943 w 948"/>
                <a:gd name="T9" fmla="*/ 220 h 220"/>
                <a:gd name="T10" fmla="*/ 688 w 948"/>
                <a:gd name="T11" fmla="*/ 89 h 220"/>
                <a:gd name="T12" fmla="*/ 0 w 948"/>
                <a:gd name="T13" fmla="*/ 1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220">
                  <a:moveTo>
                    <a:pt x="0" y="113"/>
                  </a:moveTo>
                  <a:cubicBezTo>
                    <a:pt x="2" y="103"/>
                    <a:pt x="2" y="103"/>
                    <a:pt x="2" y="103"/>
                  </a:cubicBezTo>
                  <a:cubicBezTo>
                    <a:pt x="305" y="0"/>
                    <a:pt x="543" y="34"/>
                    <a:pt x="691" y="81"/>
                  </a:cubicBezTo>
                  <a:cubicBezTo>
                    <a:pt x="856" y="133"/>
                    <a:pt x="947" y="213"/>
                    <a:pt x="948" y="214"/>
                  </a:cubicBezTo>
                  <a:cubicBezTo>
                    <a:pt x="943" y="220"/>
                    <a:pt x="943" y="220"/>
                    <a:pt x="943" y="220"/>
                  </a:cubicBezTo>
                  <a:cubicBezTo>
                    <a:pt x="942" y="220"/>
                    <a:pt x="851" y="140"/>
                    <a:pt x="688" y="89"/>
                  </a:cubicBezTo>
                  <a:cubicBezTo>
                    <a:pt x="541" y="42"/>
                    <a:pt x="303" y="9"/>
                    <a:pt x="0" y="113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 userDrawn="1"/>
          </p:nvSpPr>
          <p:spPr bwMode="auto">
            <a:xfrm>
              <a:off x="3464" y="2053"/>
              <a:ext cx="826" cy="160"/>
            </a:xfrm>
            <a:custGeom>
              <a:avLst/>
              <a:gdLst>
                <a:gd name="T0" fmla="*/ 0 w 933"/>
                <a:gd name="T1" fmla="*/ 89 h 180"/>
                <a:gd name="T2" fmla="*/ 2 w 933"/>
                <a:gd name="T3" fmla="*/ 80 h 180"/>
                <a:gd name="T4" fmla="*/ 670 w 933"/>
                <a:gd name="T5" fmla="*/ 65 h 180"/>
                <a:gd name="T6" fmla="*/ 933 w 933"/>
                <a:gd name="T7" fmla="*/ 173 h 180"/>
                <a:gd name="T8" fmla="*/ 929 w 933"/>
                <a:gd name="T9" fmla="*/ 180 h 180"/>
                <a:gd name="T10" fmla="*/ 667 w 933"/>
                <a:gd name="T11" fmla="*/ 74 h 180"/>
                <a:gd name="T12" fmla="*/ 0 w 933"/>
                <a:gd name="T13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180">
                  <a:moveTo>
                    <a:pt x="0" y="89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286" y="0"/>
                    <a:pt x="521" y="27"/>
                    <a:pt x="670" y="65"/>
                  </a:cubicBezTo>
                  <a:cubicBezTo>
                    <a:pt x="835" y="108"/>
                    <a:pt x="932" y="173"/>
                    <a:pt x="933" y="173"/>
                  </a:cubicBezTo>
                  <a:cubicBezTo>
                    <a:pt x="929" y="180"/>
                    <a:pt x="929" y="180"/>
                    <a:pt x="929" y="180"/>
                  </a:cubicBezTo>
                  <a:cubicBezTo>
                    <a:pt x="928" y="180"/>
                    <a:pt x="832" y="116"/>
                    <a:pt x="667" y="74"/>
                  </a:cubicBezTo>
                  <a:cubicBezTo>
                    <a:pt x="519" y="36"/>
                    <a:pt x="285" y="8"/>
                    <a:pt x="0" y="89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 userDrawn="1"/>
          </p:nvSpPr>
          <p:spPr bwMode="auto">
            <a:xfrm>
              <a:off x="3444" y="2184"/>
              <a:ext cx="820" cy="88"/>
            </a:xfrm>
            <a:custGeom>
              <a:avLst/>
              <a:gdLst>
                <a:gd name="T0" fmla="*/ 670 w 926"/>
                <a:gd name="T1" fmla="*/ 35 h 100"/>
                <a:gd name="T2" fmla="*/ 926 w 926"/>
                <a:gd name="T3" fmla="*/ 92 h 100"/>
                <a:gd name="T4" fmla="*/ 925 w 926"/>
                <a:gd name="T5" fmla="*/ 100 h 100"/>
                <a:gd name="T6" fmla="*/ 669 w 926"/>
                <a:gd name="T7" fmla="*/ 44 h 100"/>
                <a:gd name="T8" fmla="*/ 0 w 926"/>
                <a:gd name="T9" fmla="*/ 67 h 100"/>
                <a:gd name="T10" fmla="*/ 2 w 926"/>
                <a:gd name="T11" fmla="*/ 58 h 100"/>
                <a:gd name="T12" fmla="*/ 670 w 926"/>
                <a:gd name="T13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100">
                  <a:moveTo>
                    <a:pt x="670" y="35"/>
                  </a:moveTo>
                  <a:cubicBezTo>
                    <a:pt x="794" y="52"/>
                    <a:pt x="883" y="78"/>
                    <a:pt x="926" y="92"/>
                  </a:cubicBezTo>
                  <a:cubicBezTo>
                    <a:pt x="926" y="94"/>
                    <a:pt x="925" y="97"/>
                    <a:pt x="925" y="100"/>
                  </a:cubicBezTo>
                  <a:cubicBezTo>
                    <a:pt x="883" y="86"/>
                    <a:pt x="793" y="61"/>
                    <a:pt x="669" y="44"/>
                  </a:cubicBezTo>
                  <a:cubicBezTo>
                    <a:pt x="514" y="22"/>
                    <a:pt x="275" y="9"/>
                    <a:pt x="0" y="6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77" y="0"/>
                    <a:pt x="516" y="13"/>
                    <a:pt x="670" y="3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 userDrawn="1"/>
          </p:nvSpPr>
          <p:spPr bwMode="auto">
            <a:xfrm>
              <a:off x="3454" y="2122"/>
              <a:ext cx="823" cy="118"/>
            </a:xfrm>
            <a:custGeom>
              <a:avLst/>
              <a:gdLst>
                <a:gd name="T0" fmla="*/ 652 w 929"/>
                <a:gd name="T1" fmla="*/ 45 h 133"/>
                <a:gd name="T2" fmla="*/ 929 w 929"/>
                <a:gd name="T3" fmla="*/ 125 h 133"/>
                <a:gd name="T4" fmla="*/ 925 w 929"/>
                <a:gd name="T5" fmla="*/ 133 h 133"/>
                <a:gd name="T6" fmla="*/ 650 w 929"/>
                <a:gd name="T7" fmla="*/ 54 h 133"/>
                <a:gd name="T8" fmla="*/ 0 w 929"/>
                <a:gd name="T9" fmla="*/ 78 h 133"/>
                <a:gd name="T10" fmla="*/ 1 w 929"/>
                <a:gd name="T11" fmla="*/ 69 h 133"/>
                <a:gd name="T12" fmla="*/ 652 w 929"/>
                <a:gd name="T1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133">
                  <a:moveTo>
                    <a:pt x="652" y="45"/>
                  </a:moveTo>
                  <a:cubicBezTo>
                    <a:pt x="799" y="72"/>
                    <a:pt x="901" y="113"/>
                    <a:pt x="929" y="125"/>
                  </a:cubicBezTo>
                  <a:cubicBezTo>
                    <a:pt x="928" y="128"/>
                    <a:pt x="926" y="131"/>
                    <a:pt x="925" y="133"/>
                  </a:cubicBezTo>
                  <a:cubicBezTo>
                    <a:pt x="897" y="121"/>
                    <a:pt x="796" y="80"/>
                    <a:pt x="650" y="54"/>
                  </a:cubicBezTo>
                  <a:cubicBezTo>
                    <a:pt x="497" y="26"/>
                    <a:pt x="261" y="8"/>
                    <a:pt x="0" y="7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63" y="0"/>
                    <a:pt x="498" y="17"/>
                    <a:pt x="652" y="4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 userDrawn="1"/>
          </p:nvSpPr>
          <p:spPr bwMode="auto">
            <a:xfrm>
              <a:off x="3409" y="2151"/>
              <a:ext cx="2075" cy="154"/>
            </a:xfrm>
            <a:custGeom>
              <a:avLst/>
              <a:gdLst>
                <a:gd name="T0" fmla="*/ 1257 w 2343"/>
                <a:gd name="T1" fmla="*/ 144 h 174"/>
                <a:gd name="T2" fmla="*/ 1099 w 2343"/>
                <a:gd name="T3" fmla="*/ 0 h 174"/>
                <a:gd name="T4" fmla="*/ 941 w 2343"/>
                <a:gd name="T5" fmla="*/ 144 h 174"/>
                <a:gd name="T6" fmla="*/ 0 w 2343"/>
                <a:gd name="T7" fmla="*/ 144 h 174"/>
                <a:gd name="T8" fmla="*/ 0 w 2343"/>
                <a:gd name="T9" fmla="*/ 174 h 174"/>
                <a:gd name="T10" fmla="*/ 941 w 2343"/>
                <a:gd name="T11" fmla="*/ 174 h 174"/>
                <a:gd name="T12" fmla="*/ 971 w 2343"/>
                <a:gd name="T13" fmla="*/ 174 h 174"/>
                <a:gd name="T14" fmla="*/ 1214 w 2343"/>
                <a:gd name="T15" fmla="*/ 100 h 174"/>
                <a:gd name="T16" fmla="*/ 1227 w 2343"/>
                <a:gd name="T17" fmla="*/ 144 h 174"/>
                <a:gd name="T18" fmla="*/ 1228 w 2343"/>
                <a:gd name="T19" fmla="*/ 159 h 174"/>
                <a:gd name="T20" fmla="*/ 1227 w 2343"/>
                <a:gd name="T21" fmla="*/ 174 h 174"/>
                <a:gd name="T22" fmla="*/ 1257 w 2343"/>
                <a:gd name="T23" fmla="*/ 174 h 174"/>
                <a:gd name="T24" fmla="*/ 2186 w 2343"/>
                <a:gd name="T25" fmla="*/ 174 h 174"/>
                <a:gd name="T26" fmla="*/ 2343 w 2343"/>
                <a:gd name="T27" fmla="*/ 99 h 174"/>
                <a:gd name="T28" fmla="*/ 2343 w 2343"/>
                <a:gd name="T29" fmla="*/ 82 h 174"/>
                <a:gd name="T30" fmla="*/ 2183 w 2343"/>
                <a:gd name="T31" fmla="*/ 144 h 174"/>
                <a:gd name="T32" fmla="*/ 1257 w 2343"/>
                <a:gd name="T33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3" h="174">
                  <a:moveTo>
                    <a:pt x="1257" y="144"/>
                  </a:moveTo>
                  <a:cubicBezTo>
                    <a:pt x="1250" y="63"/>
                    <a:pt x="1182" y="0"/>
                    <a:pt x="1099" y="0"/>
                  </a:cubicBezTo>
                  <a:cubicBezTo>
                    <a:pt x="1017" y="0"/>
                    <a:pt x="949" y="63"/>
                    <a:pt x="941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941" y="174"/>
                    <a:pt x="941" y="174"/>
                    <a:pt x="941" y="174"/>
                  </a:cubicBezTo>
                  <a:cubicBezTo>
                    <a:pt x="971" y="174"/>
                    <a:pt x="971" y="174"/>
                    <a:pt x="971" y="174"/>
                  </a:cubicBezTo>
                  <a:cubicBezTo>
                    <a:pt x="971" y="169"/>
                    <a:pt x="1148" y="100"/>
                    <a:pt x="1214" y="100"/>
                  </a:cubicBezTo>
                  <a:cubicBezTo>
                    <a:pt x="1280" y="100"/>
                    <a:pt x="1220" y="80"/>
                    <a:pt x="1227" y="144"/>
                  </a:cubicBezTo>
                  <a:cubicBezTo>
                    <a:pt x="1228" y="149"/>
                    <a:pt x="1228" y="154"/>
                    <a:pt x="1228" y="159"/>
                  </a:cubicBezTo>
                  <a:cubicBezTo>
                    <a:pt x="1228" y="164"/>
                    <a:pt x="1228" y="169"/>
                    <a:pt x="1227" y="174"/>
                  </a:cubicBezTo>
                  <a:cubicBezTo>
                    <a:pt x="1257" y="174"/>
                    <a:pt x="1257" y="174"/>
                    <a:pt x="1257" y="174"/>
                  </a:cubicBezTo>
                  <a:cubicBezTo>
                    <a:pt x="2186" y="174"/>
                    <a:pt x="2186" y="174"/>
                    <a:pt x="2186" y="174"/>
                  </a:cubicBezTo>
                  <a:cubicBezTo>
                    <a:pt x="2343" y="99"/>
                    <a:pt x="2343" y="99"/>
                    <a:pt x="2343" y="99"/>
                  </a:cubicBezTo>
                  <a:cubicBezTo>
                    <a:pt x="2343" y="82"/>
                    <a:pt x="2343" y="82"/>
                    <a:pt x="2343" y="82"/>
                  </a:cubicBezTo>
                  <a:cubicBezTo>
                    <a:pt x="2183" y="144"/>
                    <a:pt x="2183" y="144"/>
                    <a:pt x="2183" y="144"/>
                  </a:cubicBezTo>
                  <a:cubicBezTo>
                    <a:pt x="1257" y="144"/>
                    <a:pt x="1257" y="144"/>
                    <a:pt x="1257" y="144"/>
                  </a:cubicBezTo>
                </a:path>
              </a:pathLst>
            </a:custGeom>
            <a:solidFill>
              <a:srgbClr val="C64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 userDrawn="1"/>
          </p:nvSpPr>
          <p:spPr bwMode="auto">
            <a:xfrm>
              <a:off x="3409" y="2151"/>
              <a:ext cx="2075" cy="154"/>
            </a:xfrm>
            <a:custGeom>
              <a:avLst/>
              <a:gdLst>
                <a:gd name="T0" fmla="*/ 1257 w 2343"/>
                <a:gd name="T1" fmla="*/ 144 h 174"/>
                <a:gd name="T2" fmla="*/ 1099 w 2343"/>
                <a:gd name="T3" fmla="*/ 0 h 174"/>
                <a:gd name="T4" fmla="*/ 941 w 2343"/>
                <a:gd name="T5" fmla="*/ 144 h 174"/>
                <a:gd name="T6" fmla="*/ 0 w 2343"/>
                <a:gd name="T7" fmla="*/ 144 h 174"/>
                <a:gd name="T8" fmla="*/ 0 w 2343"/>
                <a:gd name="T9" fmla="*/ 174 h 174"/>
                <a:gd name="T10" fmla="*/ 941 w 2343"/>
                <a:gd name="T11" fmla="*/ 174 h 174"/>
                <a:gd name="T12" fmla="*/ 971 w 2343"/>
                <a:gd name="T13" fmla="*/ 174 h 174"/>
                <a:gd name="T14" fmla="*/ 970 w 2343"/>
                <a:gd name="T15" fmla="*/ 159 h 174"/>
                <a:gd name="T16" fmla="*/ 971 w 2343"/>
                <a:gd name="T17" fmla="*/ 144 h 174"/>
                <a:gd name="T18" fmla="*/ 1099 w 2343"/>
                <a:gd name="T19" fmla="*/ 30 h 174"/>
                <a:gd name="T20" fmla="*/ 1227 w 2343"/>
                <a:gd name="T21" fmla="*/ 144 h 174"/>
                <a:gd name="T22" fmla="*/ 1228 w 2343"/>
                <a:gd name="T23" fmla="*/ 159 h 174"/>
                <a:gd name="T24" fmla="*/ 1227 w 2343"/>
                <a:gd name="T25" fmla="*/ 174 h 174"/>
                <a:gd name="T26" fmla="*/ 1257 w 2343"/>
                <a:gd name="T27" fmla="*/ 174 h 174"/>
                <a:gd name="T28" fmla="*/ 2186 w 2343"/>
                <a:gd name="T29" fmla="*/ 174 h 174"/>
                <a:gd name="T30" fmla="*/ 2343 w 2343"/>
                <a:gd name="T31" fmla="*/ 99 h 174"/>
                <a:gd name="T32" fmla="*/ 2343 w 2343"/>
                <a:gd name="T33" fmla="*/ 82 h 174"/>
                <a:gd name="T34" fmla="*/ 2183 w 2343"/>
                <a:gd name="T35" fmla="*/ 144 h 174"/>
                <a:gd name="T36" fmla="*/ 1257 w 2343"/>
                <a:gd name="T37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3" h="174">
                  <a:moveTo>
                    <a:pt x="1257" y="144"/>
                  </a:moveTo>
                  <a:cubicBezTo>
                    <a:pt x="1250" y="63"/>
                    <a:pt x="1182" y="0"/>
                    <a:pt x="1099" y="0"/>
                  </a:cubicBezTo>
                  <a:cubicBezTo>
                    <a:pt x="1017" y="0"/>
                    <a:pt x="949" y="63"/>
                    <a:pt x="941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941" y="174"/>
                    <a:pt x="941" y="174"/>
                    <a:pt x="941" y="174"/>
                  </a:cubicBezTo>
                  <a:cubicBezTo>
                    <a:pt x="971" y="174"/>
                    <a:pt x="971" y="174"/>
                    <a:pt x="971" y="174"/>
                  </a:cubicBezTo>
                  <a:cubicBezTo>
                    <a:pt x="971" y="169"/>
                    <a:pt x="970" y="164"/>
                    <a:pt x="970" y="159"/>
                  </a:cubicBezTo>
                  <a:cubicBezTo>
                    <a:pt x="970" y="154"/>
                    <a:pt x="971" y="149"/>
                    <a:pt x="971" y="144"/>
                  </a:cubicBezTo>
                  <a:cubicBezTo>
                    <a:pt x="979" y="80"/>
                    <a:pt x="1033" y="30"/>
                    <a:pt x="1099" y="30"/>
                  </a:cubicBezTo>
                  <a:cubicBezTo>
                    <a:pt x="1165" y="30"/>
                    <a:pt x="1220" y="80"/>
                    <a:pt x="1227" y="144"/>
                  </a:cubicBezTo>
                  <a:cubicBezTo>
                    <a:pt x="1228" y="149"/>
                    <a:pt x="1228" y="154"/>
                    <a:pt x="1228" y="159"/>
                  </a:cubicBezTo>
                  <a:cubicBezTo>
                    <a:pt x="1228" y="164"/>
                    <a:pt x="1228" y="169"/>
                    <a:pt x="1227" y="174"/>
                  </a:cubicBezTo>
                  <a:cubicBezTo>
                    <a:pt x="1257" y="174"/>
                    <a:pt x="1257" y="174"/>
                    <a:pt x="1257" y="174"/>
                  </a:cubicBezTo>
                  <a:cubicBezTo>
                    <a:pt x="2186" y="174"/>
                    <a:pt x="2186" y="174"/>
                    <a:pt x="2186" y="174"/>
                  </a:cubicBezTo>
                  <a:cubicBezTo>
                    <a:pt x="2343" y="99"/>
                    <a:pt x="2343" y="99"/>
                    <a:pt x="2343" y="99"/>
                  </a:cubicBezTo>
                  <a:cubicBezTo>
                    <a:pt x="2343" y="82"/>
                    <a:pt x="2343" y="82"/>
                    <a:pt x="2343" y="82"/>
                  </a:cubicBezTo>
                  <a:cubicBezTo>
                    <a:pt x="2183" y="144"/>
                    <a:pt x="2183" y="144"/>
                    <a:pt x="2183" y="144"/>
                  </a:cubicBezTo>
                  <a:cubicBezTo>
                    <a:pt x="1257" y="144"/>
                    <a:pt x="1257" y="144"/>
                    <a:pt x="1257" y="144"/>
                  </a:cubicBezTo>
                </a:path>
              </a:pathLst>
            </a:custGeom>
            <a:solidFill>
              <a:srgbClr val="E35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 userDrawn="1"/>
          </p:nvSpPr>
          <p:spPr bwMode="auto">
            <a:xfrm>
              <a:off x="1749" y="1771"/>
              <a:ext cx="1316" cy="765"/>
            </a:xfrm>
            <a:custGeom>
              <a:avLst/>
              <a:gdLst>
                <a:gd name="T0" fmla="*/ 1000 w 1486"/>
                <a:gd name="T1" fmla="*/ 0 h 863"/>
                <a:gd name="T2" fmla="*/ 1000 w 1486"/>
                <a:gd name="T3" fmla="*/ 380 h 863"/>
                <a:gd name="T4" fmla="*/ 557 w 1486"/>
                <a:gd name="T5" fmla="*/ 380 h 863"/>
                <a:gd name="T6" fmla="*/ 557 w 1486"/>
                <a:gd name="T7" fmla="*/ 254 h 863"/>
                <a:gd name="T8" fmla="*/ 516 w 1486"/>
                <a:gd name="T9" fmla="*/ 281 h 863"/>
                <a:gd name="T10" fmla="*/ 516 w 1486"/>
                <a:gd name="T11" fmla="*/ 281 h 863"/>
                <a:gd name="T12" fmla="*/ 310 w 1486"/>
                <a:gd name="T13" fmla="*/ 281 h 863"/>
                <a:gd name="T14" fmla="*/ 310 w 1486"/>
                <a:gd name="T15" fmla="*/ 232 h 863"/>
                <a:gd name="T16" fmla="*/ 240 w 1486"/>
                <a:gd name="T17" fmla="*/ 281 h 863"/>
                <a:gd name="T18" fmla="*/ 240 w 1486"/>
                <a:gd name="T19" fmla="*/ 180 h 863"/>
                <a:gd name="T20" fmla="*/ 240 w 1486"/>
                <a:gd name="T21" fmla="*/ 180 h 863"/>
                <a:gd name="T22" fmla="*/ 240 w 1486"/>
                <a:gd name="T23" fmla="*/ 281 h 863"/>
                <a:gd name="T24" fmla="*/ 104 w 1486"/>
                <a:gd name="T25" fmla="*/ 281 h 863"/>
                <a:gd name="T26" fmla="*/ 0 w 1486"/>
                <a:gd name="T27" fmla="*/ 423 h 863"/>
                <a:gd name="T28" fmla="*/ 153 w 1486"/>
                <a:gd name="T29" fmla="*/ 572 h 863"/>
                <a:gd name="T30" fmla="*/ 203 w 1486"/>
                <a:gd name="T31" fmla="*/ 563 h 863"/>
                <a:gd name="T32" fmla="*/ 471 w 1486"/>
                <a:gd name="T33" fmla="*/ 708 h 863"/>
                <a:gd name="T34" fmla="*/ 650 w 1486"/>
                <a:gd name="T35" fmla="*/ 654 h 863"/>
                <a:gd name="T36" fmla="*/ 920 w 1486"/>
                <a:gd name="T37" fmla="*/ 863 h 863"/>
                <a:gd name="T38" fmla="*/ 1188 w 1486"/>
                <a:gd name="T39" fmla="*/ 662 h 863"/>
                <a:gd name="T40" fmla="*/ 1277 w 1486"/>
                <a:gd name="T41" fmla="*/ 682 h 863"/>
                <a:gd name="T42" fmla="*/ 1486 w 1486"/>
                <a:gd name="T43" fmla="*/ 478 h 863"/>
                <a:gd name="T44" fmla="*/ 1486 w 1486"/>
                <a:gd name="T45" fmla="*/ 477 h 863"/>
                <a:gd name="T46" fmla="*/ 1335 w 1486"/>
                <a:gd name="T47" fmla="*/ 281 h 863"/>
                <a:gd name="T48" fmla="*/ 1289 w 1486"/>
                <a:gd name="T49" fmla="*/ 281 h 863"/>
                <a:gd name="T50" fmla="*/ 1289 w 1486"/>
                <a:gd name="T51" fmla="*/ 273 h 863"/>
                <a:gd name="T52" fmla="*/ 1280 w 1486"/>
                <a:gd name="T53" fmla="*/ 273 h 863"/>
                <a:gd name="T54" fmla="*/ 1000 w 1486"/>
                <a:gd name="T55" fmla="*/ 380 h 863"/>
                <a:gd name="T56" fmla="*/ 1000 w 1486"/>
                <a:gd name="T57" fmla="*/ 0 h 863"/>
                <a:gd name="T58" fmla="*/ 1000 w 1486"/>
                <a:gd name="T5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6" h="863">
                  <a:moveTo>
                    <a:pt x="1000" y="0"/>
                  </a:moveTo>
                  <a:cubicBezTo>
                    <a:pt x="1000" y="380"/>
                    <a:pt x="1000" y="380"/>
                    <a:pt x="1000" y="380"/>
                  </a:cubicBezTo>
                  <a:cubicBezTo>
                    <a:pt x="557" y="380"/>
                    <a:pt x="557" y="380"/>
                    <a:pt x="557" y="380"/>
                  </a:cubicBezTo>
                  <a:cubicBezTo>
                    <a:pt x="557" y="254"/>
                    <a:pt x="557" y="254"/>
                    <a:pt x="557" y="254"/>
                  </a:cubicBezTo>
                  <a:cubicBezTo>
                    <a:pt x="516" y="281"/>
                    <a:pt x="516" y="281"/>
                    <a:pt x="516" y="281"/>
                  </a:cubicBezTo>
                  <a:cubicBezTo>
                    <a:pt x="516" y="281"/>
                    <a:pt x="516" y="281"/>
                    <a:pt x="516" y="281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240" y="281"/>
                    <a:pt x="240" y="281"/>
                    <a:pt x="240" y="281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281"/>
                    <a:pt x="240" y="281"/>
                    <a:pt x="240" y="281"/>
                  </a:cubicBezTo>
                  <a:cubicBezTo>
                    <a:pt x="104" y="281"/>
                    <a:pt x="104" y="281"/>
                    <a:pt x="104" y="281"/>
                  </a:cubicBezTo>
                  <a:cubicBezTo>
                    <a:pt x="43" y="301"/>
                    <a:pt x="0" y="357"/>
                    <a:pt x="0" y="423"/>
                  </a:cubicBezTo>
                  <a:cubicBezTo>
                    <a:pt x="0" y="505"/>
                    <a:pt x="68" y="572"/>
                    <a:pt x="153" y="572"/>
                  </a:cubicBezTo>
                  <a:cubicBezTo>
                    <a:pt x="170" y="572"/>
                    <a:pt x="187" y="569"/>
                    <a:pt x="203" y="563"/>
                  </a:cubicBezTo>
                  <a:cubicBezTo>
                    <a:pt x="260" y="650"/>
                    <a:pt x="358" y="708"/>
                    <a:pt x="471" y="708"/>
                  </a:cubicBezTo>
                  <a:cubicBezTo>
                    <a:pt x="538" y="708"/>
                    <a:pt x="599" y="688"/>
                    <a:pt x="650" y="654"/>
                  </a:cubicBezTo>
                  <a:cubicBezTo>
                    <a:pt x="680" y="774"/>
                    <a:pt x="789" y="863"/>
                    <a:pt x="920" y="863"/>
                  </a:cubicBezTo>
                  <a:cubicBezTo>
                    <a:pt x="1049" y="863"/>
                    <a:pt x="1156" y="778"/>
                    <a:pt x="1188" y="662"/>
                  </a:cubicBezTo>
                  <a:cubicBezTo>
                    <a:pt x="1215" y="675"/>
                    <a:pt x="1245" y="682"/>
                    <a:pt x="1277" y="682"/>
                  </a:cubicBezTo>
                  <a:cubicBezTo>
                    <a:pt x="1392" y="682"/>
                    <a:pt x="1485" y="591"/>
                    <a:pt x="1486" y="478"/>
                  </a:cubicBezTo>
                  <a:cubicBezTo>
                    <a:pt x="1486" y="477"/>
                    <a:pt x="1486" y="477"/>
                    <a:pt x="1486" y="477"/>
                  </a:cubicBezTo>
                  <a:cubicBezTo>
                    <a:pt x="1485" y="383"/>
                    <a:pt x="1422" y="305"/>
                    <a:pt x="1335" y="281"/>
                  </a:cubicBezTo>
                  <a:cubicBezTo>
                    <a:pt x="1289" y="281"/>
                    <a:pt x="1289" y="281"/>
                    <a:pt x="1289" y="281"/>
                  </a:cubicBezTo>
                  <a:cubicBezTo>
                    <a:pt x="1289" y="273"/>
                    <a:pt x="1289" y="273"/>
                    <a:pt x="1289" y="273"/>
                  </a:cubicBezTo>
                  <a:cubicBezTo>
                    <a:pt x="1286" y="273"/>
                    <a:pt x="1283" y="273"/>
                    <a:pt x="1280" y="273"/>
                  </a:cubicBezTo>
                  <a:cubicBezTo>
                    <a:pt x="1000" y="380"/>
                    <a:pt x="1000" y="380"/>
                    <a:pt x="1000" y="38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 userDrawn="1"/>
          </p:nvSpPr>
          <p:spPr bwMode="auto">
            <a:xfrm>
              <a:off x="1841" y="1930"/>
              <a:ext cx="120" cy="90"/>
            </a:xfrm>
            <a:custGeom>
              <a:avLst/>
              <a:gdLst>
                <a:gd name="T0" fmla="*/ 136 w 136"/>
                <a:gd name="T1" fmla="*/ 0 h 101"/>
                <a:gd name="T2" fmla="*/ 73 w 136"/>
                <a:gd name="T3" fmla="*/ 95 h 101"/>
                <a:gd name="T4" fmla="*/ 49 w 136"/>
                <a:gd name="T5" fmla="*/ 93 h 101"/>
                <a:gd name="T6" fmla="*/ 0 w 136"/>
                <a:gd name="T7" fmla="*/ 101 h 101"/>
                <a:gd name="T8" fmla="*/ 136 w 136"/>
                <a:gd name="T9" fmla="*/ 101 h 101"/>
                <a:gd name="T10" fmla="*/ 136 w 136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01">
                  <a:moveTo>
                    <a:pt x="136" y="0"/>
                  </a:moveTo>
                  <a:cubicBezTo>
                    <a:pt x="109" y="27"/>
                    <a:pt x="88" y="60"/>
                    <a:pt x="73" y="95"/>
                  </a:cubicBezTo>
                  <a:cubicBezTo>
                    <a:pt x="65" y="94"/>
                    <a:pt x="57" y="93"/>
                    <a:pt x="49" y="93"/>
                  </a:cubicBezTo>
                  <a:cubicBezTo>
                    <a:pt x="31" y="93"/>
                    <a:pt x="15" y="95"/>
                    <a:pt x="0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655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 userDrawn="1"/>
          </p:nvSpPr>
          <p:spPr bwMode="auto">
            <a:xfrm>
              <a:off x="1961" y="1881"/>
              <a:ext cx="62" cy="139"/>
            </a:xfrm>
            <a:custGeom>
              <a:avLst/>
              <a:gdLst>
                <a:gd name="T0" fmla="*/ 70 w 70"/>
                <a:gd name="T1" fmla="*/ 0 h 156"/>
                <a:gd name="T2" fmla="*/ 0 w 70"/>
                <a:gd name="T3" fmla="*/ 55 h 156"/>
                <a:gd name="T4" fmla="*/ 0 w 70"/>
                <a:gd name="T5" fmla="*/ 156 h 156"/>
                <a:gd name="T6" fmla="*/ 70 w 70"/>
                <a:gd name="T7" fmla="*/ 107 h 156"/>
                <a:gd name="T8" fmla="*/ 70 w 7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56">
                  <a:moveTo>
                    <a:pt x="70" y="0"/>
                  </a:moveTo>
                  <a:cubicBezTo>
                    <a:pt x="44" y="15"/>
                    <a:pt x="20" y="34"/>
                    <a:pt x="0" y="5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4A3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 userDrawn="1"/>
          </p:nvSpPr>
          <p:spPr bwMode="auto">
            <a:xfrm>
              <a:off x="2023" y="1843"/>
              <a:ext cx="183" cy="177"/>
            </a:xfrm>
            <a:custGeom>
              <a:avLst/>
              <a:gdLst>
                <a:gd name="T0" fmla="*/ 161 w 206"/>
                <a:gd name="T1" fmla="*/ 0 h 199"/>
                <a:gd name="T2" fmla="*/ 0 w 206"/>
                <a:gd name="T3" fmla="*/ 43 h 199"/>
                <a:gd name="T4" fmla="*/ 0 w 206"/>
                <a:gd name="T5" fmla="*/ 150 h 199"/>
                <a:gd name="T6" fmla="*/ 0 w 206"/>
                <a:gd name="T7" fmla="*/ 199 h 199"/>
                <a:gd name="T8" fmla="*/ 206 w 206"/>
                <a:gd name="T9" fmla="*/ 199 h 199"/>
                <a:gd name="T10" fmla="*/ 206 w 206"/>
                <a:gd name="T11" fmla="*/ 199 h 199"/>
                <a:gd name="T12" fmla="*/ 206 w 206"/>
                <a:gd name="T13" fmla="*/ 3 h 199"/>
                <a:gd name="T14" fmla="*/ 161 w 206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199">
                  <a:moveTo>
                    <a:pt x="161" y="0"/>
                  </a:moveTo>
                  <a:cubicBezTo>
                    <a:pt x="102" y="0"/>
                    <a:pt x="47" y="16"/>
                    <a:pt x="0" y="4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92" y="1"/>
                    <a:pt x="177" y="0"/>
                    <a:pt x="161" y="0"/>
                  </a:cubicBezTo>
                </a:path>
              </a:pathLst>
            </a:custGeom>
            <a:solidFill>
              <a:srgbClr val="8C6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 userDrawn="1"/>
          </p:nvSpPr>
          <p:spPr bwMode="auto">
            <a:xfrm>
              <a:off x="2206" y="1846"/>
              <a:ext cx="36" cy="174"/>
            </a:xfrm>
            <a:custGeom>
              <a:avLst/>
              <a:gdLst>
                <a:gd name="T0" fmla="*/ 0 w 41"/>
                <a:gd name="T1" fmla="*/ 0 h 196"/>
                <a:gd name="T2" fmla="*/ 0 w 41"/>
                <a:gd name="T3" fmla="*/ 196 h 196"/>
                <a:gd name="T4" fmla="*/ 41 w 41"/>
                <a:gd name="T5" fmla="*/ 169 h 196"/>
                <a:gd name="T6" fmla="*/ 41 w 41"/>
                <a:gd name="T7" fmla="*/ 9 h 196"/>
                <a:gd name="T8" fmla="*/ 0 w 41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6">
                  <a:moveTo>
                    <a:pt x="0" y="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28" y="5"/>
                    <a:pt x="14" y="2"/>
                    <a:pt x="0" y="0"/>
                  </a:cubicBezTo>
                </a:path>
              </a:pathLst>
            </a:custGeom>
            <a:solidFill>
              <a:srgbClr val="75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 userDrawn="1"/>
          </p:nvSpPr>
          <p:spPr bwMode="auto">
            <a:xfrm>
              <a:off x="2242" y="1762"/>
              <a:ext cx="393" cy="346"/>
            </a:xfrm>
            <a:custGeom>
              <a:avLst/>
              <a:gdLst>
                <a:gd name="T0" fmla="*/ 363 w 443"/>
                <a:gd name="T1" fmla="*/ 0 h 390"/>
                <a:gd name="T2" fmla="*/ 94 w 443"/>
                <a:gd name="T3" fmla="*/ 147 h 390"/>
                <a:gd name="T4" fmla="*/ 0 w 443"/>
                <a:gd name="T5" fmla="*/ 104 h 390"/>
                <a:gd name="T6" fmla="*/ 0 w 443"/>
                <a:gd name="T7" fmla="*/ 264 h 390"/>
                <a:gd name="T8" fmla="*/ 0 w 443"/>
                <a:gd name="T9" fmla="*/ 390 h 390"/>
                <a:gd name="T10" fmla="*/ 443 w 443"/>
                <a:gd name="T11" fmla="*/ 390 h 390"/>
                <a:gd name="T12" fmla="*/ 443 w 443"/>
                <a:gd name="T13" fmla="*/ 10 h 390"/>
                <a:gd name="T14" fmla="*/ 363 w 443"/>
                <a:gd name="T1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3" h="390">
                  <a:moveTo>
                    <a:pt x="363" y="0"/>
                  </a:moveTo>
                  <a:cubicBezTo>
                    <a:pt x="250" y="0"/>
                    <a:pt x="150" y="59"/>
                    <a:pt x="94" y="147"/>
                  </a:cubicBezTo>
                  <a:cubicBezTo>
                    <a:pt x="66" y="128"/>
                    <a:pt x="34" y="113"/>
                    <a:pt x="0" y="10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43" y="390"/>
                    <a:pt x="443" y="390"/>
                    <a:pt x="443" y="390"/>
                  </a:cubicBezTo>
                  <a:cubicBezTo>
                    <a:pt x="443" y="10"/>
                    <a:pt x="443" y="10"/>
                    <a:pt x="443" y="10"/>
                  </a:cubicBezTo>
                  <a:cubicBezTo>
                    <a:pt x="417" y="4"/>
                    <a:pt x="391" y="0"/>
                    <a:pt x="363" y="0"/>
                  </a:cubicBezTo>
                </a:path>
              </a:pathLst>
            </a:custGeom>
            <a:solidFill>
              <a:srgbClr val="1D9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 userDrawn="1"/>
          </p:nvSpPr>
          <p:spPr bwMode="auto">
            <a:xfrm>
              <a:off x="2635" y="1771"/>
              <a:ext cx="248" cy="337"/>
            </a:xfrm>
            <a:custGeom>
              <a:avLst/>
              <a:gdLst>
                <a:gd name="T0" fmla="*/ 0 w 280"/>
                <a:gd name="T1" fmla="*/ 0 h 380"/>
                <a:gd name="T2" fmla="*/ 0 w 280"/>
                <a:gd name="T3" fmla="*/ 380 h 380"/>
                <a:gd name="T4" fmla="*/ 280 w 280"/>
                <a:gd name="T5" fmla="*/ 273 h 380"/>
                <a:gd name="T6" fmla="*/ 277 w 280"/>
                <a:gd name="T7" fmla="*/ 273 h 380"/>
                <a:gd name="T8" fmla="*/ 238 w 280"/>
                <a:gd name="T9" fmla="*/ 276 h 380"/>
                <a:gd name="T10" fmla="*/ 0 w 280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380">
                  <a:moveTo>
                    <a:pt x="0" y="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9" y="273"/>
                    <a:pt x="278" y="273"/>
                    <a:pt x="277" y="273"/>
                  </a:cubicBezTo>
                  <a:cubicBezTo>
                    <a:pt x="264" y="273"/>
                    <a:pt x="251" y="274"/>
                    <a:pt x="238" y="276"/>
                  </a:cubicBezTo>
                  <a:cubicBezTo>
                    <a:pt x="226" y="142"/>
                    <a:pt x="129" y="32"/>
                    <a:pt x="0" y="0"/>
                  </a:cubicBezTo>
                </a:path>
              </a:pathLst>
            </a:custGeom>
            <a:solidFill>
              <a:srgbClr val="138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 userDrawn="1"/>
          </p:nvSpPr>
          <p:spPr bwMode="auto">
            <a:xfrm>
              <a:off x="2891" y="2013"/>
              <a:ext cx="40" cy="7"/>
            </a:xfrm>
            <a:custGeom>
              <a:avLst/>
              <a:gdLst>
                <a:gd name="T0" fmla="*/ 0 w 46"/>
                <a:gd name="T1" fmla="*/ 0 h 8"/>
                <a:gd name="T2" fmla="*/ 0 w 46"/>
                <a:gd name="T3" fmla="*/ 8 h 8"/>
                <a:gd name="T4" fmla="*/ 46 w 46"/>
                <a:gd name="T5" fmla="*/ 8 h 8"/>
                <a:gd name="T6" fmla="*/ 0 w 4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1" y="3"/>
                    <a:pt x="16" y="1"/>
                    <a:pt x="0" y="0"/>
                  </a:cubicBezTo>
                </a:path>
              </a:pathLst>
            </a:custGeom>
            <a:solidFill>
              <a:srgbClr val="E85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 userDrawn="1"/>
          </p:nvSpPr>
          <p:spPr bwMode="auto">
            <a:xfrm>
              <a:off x="1681" y="1685"/>
              <a:ext cx="1315" cy="787"/>
            </a:xfrm>
            <a:custGeom>
              <a:avLst/>
              <a:gdLst>
                <a:gd name="T0" fmla="*/ 153 w 1485"/>
                <a:gd name="T1" fmla="*/ 592 h 888"/>
                <a:gd name="T2" fmla="*/ 203 w 1485"/>
                <a:gd name="T3" fmla="*/ 583 h 888"/>
                <a:gd name="T4" fmla="*/ 471 w 1485"/>
                <a:gd name="T5" fmla="*/ 730 h 888"/>
                <a:gd name="T6" fmla="*/ 650 w 1485"/>
                <a:gd name="T7" fmla="*/ 675 h 888"/>
                <a:gd name="T8" fmla="*/ 920 w 1485"/>
                <a:gd name="T9" fmla="*/ 888 h 888"/>
                <a:gd name="T10" fmla="*/ 1188 w 1485"/>
                <a:gd name="T11" fmla="*/ 684 h 888"/>
                <a:gd name="T12" fmla="*/ 1277 w 1485"/>
                <a:gd name="T13" fmla="*/ 704 h 888"/>
                <a:gd name="T14" fmla="*/ 1485 w 1485"/>
                <a:gd name="T15" fmla="*/ 495 h 888"/>
                <a:gd name="T16" fmla="*/ 1277 w 1485"/>
                <a:gd name="T17" fmla="*/ 287 h 888"/>
                <a:gd name="T18" fmla="*/ 1237 w 1485"/>
                <a:gd name="T19" fmla="*/ 291 h 888"/>
                <a:gd name="T20" fmla="*/ 920 w 1485"/>
                <a:gd name="T21" fmla="*/ 0 h 888"/>
                <a:gd name="T22" fmla="*/ 651 w 1485"/>
                <a:gd name="T23" fmla="*/ 149 h 888"/>
                <a:gd name="T24" fmla="*/ 471 w 1485"/>
                <a:gd name="T25" fmla="*/ 93 h 888"/>
                <a:gd name="T26" fmla="*/ 177 w 1485"/>
                <a:gd name="T27" fmla="*/ 290 h 888"/>
                <a:gd name="T28" fmla="*/ 153 w 1485"/>
                <a:gd name="T29" fmla="*/ 287 h 888"/>
                <a:gd name="T30" fmla="*/ 0 w 1485"/>
                <a:gd name="T31" fmla="*/ 440 h 888"/>
                <a:gd name="T32" fmla="*/ 153 w 1485"/>
                <a:gd name="T33" fmla="*/ 592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5" h="888">
                  <a:moveTo>
                    <a:pt x="153" y="592"/>
                  </a:moveTo>
                  <a:cubicBezTo>
                    <a:pt x="171" y="592"/>
                    <a:pt x="187" y="588"/>
                    <a:pt x="203" y="583"/>
                  </a:cubicBezTo>
                  <a:cubicBezTo>
                    <a:pt x="260" y="671"/>
                    <a:pt x="359" y="730"/>
                    <a:pt x="471" y="730"/>
                  </a:cubicBezTo>
                  <a:cubicBezTo>
                    <a:pt x="538" y="730"/>
                    <a:pt x="599" y="710"/>
                    <a:pt x="650" y="675"/>
                  </a:cubicBezTo>
                  <a:cubicBezTo>
                    <a:pt x="679" y="797"/>
                    <a:pt x="789" y="888"/>
                    <a:pt x="920" y="888"/>
                  </a:cubicBezTo>
                  <a:cubicBezTo>
                    <a:pt x="1048" y="888"/>
                    <a:pt x="1156" y="801"/>
                    <a:pt x="1188" y="684"/>
                  </a:cubicBezTo>
                  <a:cubicBezTo>
                    <a:pt x="1215" y="696"/>
                    <a:pt x="1245" y="704"/>
                    <a:pt x="1277" y="704"/>
                  </a:cubicBezTo>
                  <a:cubicBezTo>
                    <a:pt x="1392" y="704"/>
                    <a:pt x="1485" y="611"/>
                    <a:pt x="1485" y="495"/>
                  </a:cubicBezTo>
                  <a:cubicBezTo>
                    <a:pt x="1485" y="380"/>
                    <a:pt x="1392" y="287"/>
                    <a:pt x="1277" y="287"/>
                  </a:cubicBezTo>
                  <a:cubicBezTo>
                    <a:pt x="1263" y="287"/>
                    <a:pt x="1250" y="289"/>
                    <a:pt x="1237" y="291"/>
                  </a:cubicBezTo>
                  <a:cubicBezTo>
                    <a:pt x="1223" y="128"/>
                    <a:pt x="1087" y="0"/>
                    <a:pt x="920" y="0"/>
                  </a:cubicBezTo>
                  <a:cubicBezTo>
                    <a:pt x="807" y="0"/>
                    <a:pt x="707" y="60"/>
                    <a:pt x="651" y="149"/>
                  </a:cubicBezTo>
                  <a:cubicBezTo>
                    <a:pt x="600" y="114"/>
                    <a:pt x="538" y="93"/>
                    <a:pt x="471" y="93"/>
                  </a:cubicBezTo>
                  <a:cubicBezTo>
                    <a:pt x="339" y="93"/>
                    <a:pt x="225" y="174"/>
                    <a:pt x="177" y="290"/>
                  </a:cubicBezTo>
                  <a:cubicBezTo>
                    <a:pt x="169" y="288"/>
                    <a:pt x="161" y="287"/>
                    <a:pt x="153" y="287"/>
                  </a:cubicBezTo>
                  <a:cubicBezTo>
                    <a:pt x="69" y="287"/>
                    <a:pt x="0" y="355"/>
                    <a:pt x="0" y="440"/>
                  </a:cubicBezTo>
                  <a:cubicBezTo>
                    <a:pt x="0" y="524"/>
                    <a:pt x="69" y="592"/>
                    <a:pt x="153" y="592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 userDrawn="1"/>
          </p:nvSpPr>
          <p:spPr bwMode="auto">
            <a:xfrm>
              <a:off x="4521" y="2233"/>
              <a:ext cx="365" cy="46"/>
            </a:xfrm>
            <a:custGeom>
              <a:avLst/>
              <a:gdLst>
                <a:gd name="T0" fmla="*/ 193 w 412"/>
                <a:gd name="T1" fmla="*/ 0 h 51"/>
                <a:gd name="T2" fmla="*/ 193 w 412"/>
                <a:gd name="T3" fmla="*/ 0 h 51"/>
                <a:gd name="T4" fmla="*/ 144 w 412"/>
                <a:gd name="T5" fmla="*/ 2 h 51"/>
                <a:gd name="T6" fmla="*/ 25 w 412"/>
                <a:gd name="T7" fmla="*/ 29 h 51"/>
                <a:gd name="T8" fmla="*/ 0 w 412"/>
                <a:gd name="T9" fmla="*/ 39 h 51"/>
                <a:gd name="T10" fmla="*/ 1 w 412"/>
                <a:gd name="T11" fmla="*/ 51 h 51"/>
                <a:gd name="T12" fmla="*/ 412 w 412"/>
                <a:gd name="T13" fmla="*/ 51 h 51"/>
                <a:gd name="T14" fmla="*/ 193 w 412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51"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77" y="0"/>
                    <a:pt x="160" y="0"/>
                    <a:pt x="144" y="2"/>
                  </a:cubicBezTo>
                  <a:cubicBezTo>
                    <a:pt x="96" y="11"/>
                    <a:pt x="56" y="21"/>
                    <a:pt x="25" y="29"/>
                  </a:cubicBezTo>
                  <a:cubicBezTo>
                    <a:pt x="17" y="32"/>
                    <a:pt x="8" y="36"/>
                    <a:pt x="0" y="39"/>
                  </a:cubicBezTo>
                  <a:cubicBezTo>
                    <a:pt x="1" y="43"/>
                    <a:pt x="1" y="47"/>
                    <a:pt x="1" y="51"/>
                  </a:cubicBezTo>
                  <a:cubicBezTo>
                    <a:pt x="412" y="51"/>
                    <a:pt x="412" y="51"/>
                    <a:pt x="412" y="51"/>
                  </a:cubicBezTo>
                  <a:cubicBezTo>
                    <a:pt x="346" y="18"/>
                    <a:pt x="272" y="0"/>
                    <a:pt x="193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 userDrawn="1"/>
          </p:nvSpPr>
          <p:spPr bwMode="auto">
            <a:xfrm>
              <a:off x="4543" y="2235"/>
              <a:ext cx="106" cy="24"/>
            </a:xfrm>
            <a:custGeom>
              <a:avLst/>
              <a:gdLst>
                <a:gd name="T0" fmla="*/ 119 w 119"/>
                <a:gd name="T1" fmla="*/ 0 h 27"/>
                <a:gd name="T2" fmla="*/ 0 w 119"/>
                <a:gd name="T3" fmla="*/ 27 h 27"/>
                <a:gd name="T4" fmla="*/ 119 w 11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27">
                  <a:moveTo>
                    <a:pt x="119" y="0"/>
                  </a:moveTo>
                  <a:cubicBezTo>
                    <a:pt x="78" y="4"/>
                    <a:pt x="38" y="14"/>
                    <a:pt x="0" y="27"/>
                  </a:cubicBezTo>
                  <a:cubicBezTo>
                    <a:pt x="31" y="19"/>
                    <a:pt x="71" y="9"/>
                    <a:pt x="119" y="0"/>
                  </a:cubicBezTo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 userDrawn="1"/>
          </p:nvSpPr>
          <p:spPr bwMode="auto">
            <a:xfrm>
              <a:off x="3455" y="2327"/>
              <a:ext cx="1998" cy="1087"/>
            </a:xfrm>
            <a:custGeom>
              <a:avLst/>
              <a:gdLst>
                <a:gd name="T0" fmla="*/ 1702 w 2256"/>
                <a:gd name="T1" fmla="*/ 0 h 1226"/>
                <a:gd name="T2" fmla="*/ 1465 w 2256"/>
                <a:gd name="T3" fmla="*/ 10 h 1226"/>
                <a:gd name="T4" fmla="*/ 1214 w 2256"/>
                <a:gd name="T5" fmla="*/ 20 h 1226"/>
                <a:gd name="T6" fmla="*/ 1126 w 2256"/>
                <a:gd name="T7" fmla="*/ 18 h 1226"/>
                <a:gd name="T8" fmla="*/ 1076 w 2256"/>
                <a:gd name="T9" fmla="*/ 15 h 1226"/>
                <a:gd name="T10" fmla="*/ 988 w 2256"/>
                <a:gd name="T11" fmla="*/ 117 h 1226"/>
                <a:gd name="T12" fmla="*/ 715 w 2256"/>
                <a:gd name="T13" fmla="*/ 34 h 1226"/>
                <a:gd name="T14" fmla="*/ 268 w 2256"/>
                <a:gd name="T15" fmla="*/ 328 h 1226"/>
                <a:gd name="T16" fmla="*/ 231 w 2256"/>
                <a:gd name="T17" fmla="*/ 325 h 1226"/>
                <a:gd name="T18" fmla="*/ 0 w 2256"/>
                <a:gd name="T19" fmla="*/ 552 h 1226"/>
                <a:gd name="T20" fmla="*/ 0 w 2256"/>
                <a:gd name="T21" fmla="*/ 554 h 1226"/>
                <a:gd name="T22" fmla="*/ 231 w 2256"/>
                <a:gd name="T23" fmla="*/ 782 h 1226"/>
                <a:gd name="T24" fmla="*/ 308 w 2256"/>
                <a:gd name="T25" fmla="*/ 768 h 1226"/>
                <a:gd name="T26" fmla="*/ 715 w 2256"/>
                <a:gd name="T27" fmla="*/ 989 h 1226"/>
                <a:gd name="T28" fmla="*/ 987 w 2256"/>
                <a:gd name="T29" fmla="*/ 906 h 1226"/>
                <a:gd name="T30" fmla="*/ 1397 w 2256"/>
                <a:gd name="T31" fmla="*/ 1226 h 1226"/>
                <a:gd name="T32" fmla="*/ 1804 w 2256"/>
                <a:gd name="T33" fmla="*/ 919 h 1226"/>
                <a:gd name="T34" fmla="*/ 1940 w 2256"/>
                <a:gd name="T35" fmla="*/ 949 h 1226"/>
                <a:gd name="T36" fmla="*/ 2256 w 2256"/>
                <a:gd name="T37" fmla="*/ 637 h 1226"/>
                <a:gd name="T38" fmla="*/ 2256 w 2256"/>
                <a:gd name="T39" fmla="*/ 632 h 1226"/>
                <a:gd name="T40" fmla="*/ 2252 w 2256"/>
                <a:gd name="T41" fmla="*/ 607 h 1226"/>
                <a:gd name="T42" fmla="*/ 2252 w 2256"/>
                <a:gd name="T43" fmla="*/ 603 h 1226"/>
                <a:gd name="T44" fmla="*/ 2253 w 2256"/>
                <a:gd name="T45" fmla="*/ 593 h 1226"/>
                <a:gd name="T46" fmla="*/ 1940 w 2256"/>
                <a:gd name="T47" fmla="*/ 325 h 1226"/>
                <a:gd name="T48" fmla="*/ 1879 w 2256"/>
                <a:gd name="T49" fmla="*/ 330 h 1226"/>
                <a:gd name="T50" fmla="*/ 1702 w 2256"/>
                <a:gd name="T51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6" h="1226">
                  <a:moveTo>
                    <a:pt x="1702" y="0"/>
                  </a:moveTo>
                  <a:cubicBezTo>
                    <a:pt x="1621" y="1"/>
                    <a:pt x="1543" y="6"/>
                    <a:pt x="1465" y="10"/>
                  </a:cubicBezTo>
                  <a:cubicBezTo>
                    <a:pt x="1380" y="15"/>
                    <a:pt x="1297" y="20"/>
                    <a:pt x="1214" y="20"/>
                  </a:cubicBezTo>
                  <a:cubicBezTo>
                    <a:pt x="1184" y="20"/>
                    <a:pt x="1155" y="19"/>
                    <a:pt x="1126" y="18"/>
                  </a:cubicBezTo>
                  <a:cubicBezTo>
                    <a:pt x="1109" y="17"/>
                    <a:pt x="1092" y="16"/>
                    <a:pt x="1076" y="15"/>
                  </a:cubicBezTo>
                  <a:cubicBezTo>
                    <a:pt x="1042" y="45"/>
                    <a:pt x="1013" y="79"/>
                    <a:pt x="988" y="117"/>
                  </a:cubicBezTo>
                  <a:cubicBezTo>
                    <a:pt x="911" y="64"/>
                    <a:pt x="817" y="34"/>
                    <a:pt x="715" y="34"/>
                  </a:cubicBezTo>
                  <a:cubicBezTo>
                    <a:pt x="514" y="34"/>
                    <a:pt x="341" y="155"/>
                    <a:pt x="268" y="328"/>
                  </a:cubicBezTo>
                  <a:cubicBezTo>
                    <a:pt x="256" y="326"/>
                    <a:pt x="244" y="325"/>
                    <a:pt x="231" y="325"/>
                  </a:cubicBezTo>
                  <a:cubicBezTo>
                    <a:pt x="104" y="325"/>
                    <a:pt x="0" y="426"/>
                    <a:pt x="0" y="552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680"/>
                    <a:pt x="104" y="782"/>
                    <a:pt x="231" y="782"/>
                  </a:cubicBezTo>
                  <a:cubicBezTo>
                    <a:pt x="258" y="782"/>
                    <a:pt x="284" y="776"/>
                    <a:pt x="308" y="768"/>
                  </a:cubicBezTo>
                  <a:cubicBezTo>
                    <a:pt x="394" y="901"/>
                    <a:pt x="544" y="989"/>
                    <a:pt x="715" y="989"/>
                  </a:cubicBezTo>
                  <a:cubicBezTo>
                    <a:pt x="816" y="989"/>
                    <a:pt x="910" y="958"/>
                    <a:pt x="987" y="906"/>
                  </a:cubicBezTo>
                  <a:cubicBezTo>
                    <a:pt x="1032" y="1090"/>
                    <a:pt x="1198" y="1226"/>
                    <a:pt x="1397" y="1226"/>
                  </a:cubicBezTo>
                  <a:cubicBezTo>
                    <a:pt x="1592" y="1226"/>
                    <a:pt x="1755" y="1096"/>
                    <a:pt x="1804" y="919"/>
                  </a:cubicBezTo>
                  <a:cubicBezTo>
                    <a:pt x="1845" y="938"/>
                    <a:pt x="1891" y="949"/>
                    <a:pt x="1940" y="949"/>
                  </a:cubicBezTo>
                  <a:cubicBezTo>
                    <a:pt x="2114" y="949"/>
                    <a:pt x="2256" y="810"/>
                    <a:pt x="2256" y="637"/>
                  </a:cubicBezTo>
                  <a:cubicBezTo>
                    <a:pt x="2256" y="635"/>
                    <a:pt x="2256" y="634"/>
                    <a:pt x="2256" y="632"/>
                  </a:cubicBezTo>
                  <a:cubicBezTo>
                    <a:pt x="2254" y="624"/>
                    <a:pt x="2252" y="616"/>
                    <a:pt x="2252" y="607"/>
                  </a:cubicBezTo>
                  <a:cubicBezTo>
                    <a:pt x="2252" y="603"/>
                    <a:pt x="2252" y="603"/>
                    <a:pt x="2252" y="603"/>
                  </a:cubicBezTo>
                  <a:cubicBezTo>
                    <a:pt x="2252" y="600"/>
                    <a:pt x="2252" y="596"/>
                    <a:pt x="2253" y="593"/>
                  </a:cubicBezTo>
                  <a:cubicBezTo>
                    <a:pt x="2231" y="441"/>
                    <a:pt x="2099" y="325"/>
                    <a:pt x="1940" y="325"/>
                  </a:cubicBezTo>
                  <a:cubicBezTo>
                    <a:pt x="1919" y="325"/>
                    <a:pt x="1899" y="327"/>
                    <a:pt x="1879" y="330"/>
                  </a:cubicBezTo>
                  <a:cubicBezTo>
                    <a:pt x="1868" y="197"/>
                    <a:pt x="1801" y="80"/>
                    <a:pt x="1702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 userDrawn="1"/>
          </p:nvSpPr>
          <p:spPr bwMode="auto">
            <a:xfrm>
              <a:off x="4408" y="2280"/>
              <a:ext cx="554" cy="65"/>
            </a:xfrm>
            <a:custGeom>
              <a:avLst/>
              <a:gdLst>
                <a:gd name="T0" fmla="*/ 100 w 626"/>
                <a:gd name="T1" fmla="*/ 0 h 73"/>
                <a:gd name="T2" fmla="*/ 0 w 626"/>
                <a:gd name="T3" fmla="*/ 68 h 73"/>
                <a:gd name="T4" fmla="*/ 50 w 626"/>
                <a:gd name="T5" fmla="*/ 71 h 73"/>
                <a:gd name="T6" fmla="*/ 138 w 626"/>
                <a:gd name="T7" fmla="*/ 73 h 73"/>
                <a:gd name="T8" fmla="*/ 389 w 626"/>
                <a:gd name="T9" fmla="*/ 63 h 73"/>
                <a:gd name="T10" fmla="*/ 626 w 626"/>
                <a:gd name="T11" fmla="*/ 53 h 73"/>
                <a:gd name="T12" fmla="*/ 591 w 626"/>
                <a:gd name="T13" fmla="*/ 28 h 73"/>
                <a:gd name="T14" fmla="*/ 129 w 626"/>
                <a:gd name="T15" fmla="*/ 28 h 73"/>
                <a:gd name="T16" fmla="*/ 99 w 626"/>
                <a:gd name="T17" fmla="*/ 28 h 73"/>
                <a:gd name="T18" fmla="*/ 99 w 626"/>
                <a:gd name="T19" fmla="*/ 28 h 73"/>
                <a:gd name="T20" fmla="*/ 100 w 626"/>
                <a:gd name="T21" fmla="*/ 13 h 73"/>
                <a:gd name="T22" fmla="*/ 100 w 626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73">
                  <a:moveTo>
                    <a:pt x="100" y="0"/>
                  </a:moveTo>
                  <a:cubicBezTo>
                    <a:pt x="63" y="18"/>
                    <a:pt x="30" y="41"/>
                    <a:pt x="0" y="68"/>
                  </a:cubicBezTo>
                  <a:cubicBezTo>
                    <a:pt x="16" y="69"/>
                    <a:pt x="33" y="70"/>
                    <a:pt x="50" y="71"/>
                  </a:cubicBezTo>
                  <a:cubicBezTo>
                    <a:pt x="79" y="72"/>
                    <a:pt x="108" y="73"/>
                    <a:pt x="138" y="73"/>
                  </a:cubicBezTo>
                  <a:cubicBezTo>
                    <a:pt x="221" y="73"/>
                    <a:pt x="304" y="68"/>
                    <a:pt x="389" y="63"/>
                  </a:cubicBezTo>
                  <a:cubicBezTo>
                    <a:pt x="467" y="59"/>
                    <a:pt x="545" y="54"/>
                    <a:pt x="626" y="53"/>
                  </a:cubicBezTo>
                  <a:cubicBezTo>
                    <a:pt x="615" y="44"/>
                    <a:pt x="603" y="36"/>
                    <a:pt x="59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3"/>
                    <a:pt x="100" y="18"/>
                    <a:pt x="100" y="13"/>
                  </a:cubicBezTo>
                  <a:cubicBezTo>
                    <a:pt x="100" y="8"/>
                    <a:pt x="100" y="4"/>
                    <a:pt x="100" y="0"/>
                  </a:cubicBezTo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 userDrawn="1"/>
          </p:nvSpPr>
          <p:spPr bwMode="auto">
            <a:xfrm>
              <a:off x="4496" y="2268"/>
              <a:ext cx="435" cy="37"/>
            </a:xfrm>
            <a:custGeom>
              <a:avLst/>
              <a:gdLst>
                <a:gd name="T0" fmla="*/ 29 w 492"/>
                <a:gd name="T1" fmla="*/ 0 h 42"/>
                <a:gd name="T2" fmla="*/ 1 w 492"/>
                <a:gd name="T3" fmla="*/ 14 h 42"/>
                <a:gd name="T4" fmla="*/ 1 w 492"/>
                <a:gd name="T5" fmla="*/ 27 h 42"/>
                <a:gd name="T6" fmla="*/ 1 w 492"/>
                <a:gd name="T7" fmla="*/ 27 h 42"/>
                <a:gd name="T8" fmla="*/ 0 w 492"/>
                <a:gd name="T9" fmla="*/ 42 h 42"/>
                <a:gd name="T10" fmla="*/ 0 w 492"/>
                <a:gd name="T11" fmla="*/ 42 h 42"/>
                <a:gd name="T12" fmla="*/ 30 w 492"/>
                <a:gd name="T13" fmla="*/ 42 h 42"/>
                <a:gd name="T14" fmla="*/ 492 w 492"/>
                <a:gd name="T15" fmla="*/ 42 h 42"/>
                <a:gd name="T16" fmla="*/ 441 w 492"/>
                <a:gd name="T17" fmla="*/ 12 h 42"/>
                <a:gd name="T18" fmla="*/ 30 w 492"/>
                <a:gd name="T19" fmla="*/ 12 h 42"/>
                <a:gd name="T20" fmla="*/ 29 w 492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2">
                  <a:moveTo>
                    <a:pt x="29" y="0"/>
                  </a:moveTo>
                  <a:cubicBezTo>
                    <a:pt x="19" y="5"/>
                    <a:pt x="10" y="9"/>
                    <a:pt x="1" y="14"/>
                  </a:cubicBezTo>
                  <a:cubicBezTo>
                    <a:pt x="1" y="18"/>
                    <a:pt x="1" y="22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92" y="42"/>
                    <a:pt x="492" y="42"/>
                    <a:pt x="492" y="42"/>
                  </a:cubicBezTo>
                  <a:cubicBezTo>
                    <a:pt x="476" y="31"/>
                    <a:pt x="459" y="21"/>
                    <a:pt x="44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8"/>
                    <a:pt x="30" y="4"/>
                    <a:pt x="29" y="0"/>
                  </a:cubicBezTo>
                </a:path>
              </a:pathLst>
            </a:custGeom>
            <a:solidFill>
              <a:srgbClr val="CF5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2"/>
            <p:cNvSpPr/>
            <p:nvPr userDrawn="1"/>
          </p:nvSpPr>
          <p:spPr bwMode="auto">
            <a:xfrm>
              <a:off x="3455" y="2170"/>
              <a:ext cx="1953" cy="1169"/>
            </a:xfrm>
            <a:custGeom>
              <a:avLst/>
              <a:gdLst>
                <a:gd name="T0" fmla="*/ 226 w 2205"/>
                <a:gd name="T1" fmla="*/ 879 h 1319"/>
                <a:gd name="T2" fmla="*/ 301 w 2205"/>
                <a:gd name="T3" fmla="*/ 866 h 1319"/>
                <a:gd name="T4" fmla="*/ 699 w 2205"/>
                <a:gd name="T5" fmla="*/ 1084 h 1319"/>
                <a:gd name="T6" fmla="*/ 965 w 2205"/>
                <a:gd name="T7" fmla="*/ 1002 h 1319"/>
                <a:gd name="T8" fmla="*/ 1366 w 2205"/>
                <a:gd name="T9" fmla="*/ 1319 h 1319"/>
                <a:gd name="T10" fmla="*/ 1763 w 2205"/>
                <a:gd name="T11" fmla="*/ 1015 h 1319"/>
                <a:gd name="T12" fmla="*/ 1896 w 2205"/>
                <a:gd name="T13" fmla="*/ 1045 h 1319"/>
                <a:gd name="T14" fmla="*/ 2205 w 2205"/>
                <a:gd name="T15" fmla="*/ 736 h 1319"/>
                <a:gd name="T16" fmla="*/ 1896 w 2205"/>
                <a:gd name="T17" fmla="*/ 426 h 1319"/>
                <a:gd name="T18" fmla="*/ 1837 w 2205"/>
                <a:gd name="T19" fmla="*/ 432 h 1319"/>
                <a:gd name="T20" fmla="*/ 1366 w 2205"/>
                <a:gd name="T21" fmla="*/ 0 h 1319"/>
                <a:gd name="T22" fmla="*/ 966 w 2205"/>
                <a:gd name="T23" fmla="*/ 221 h 1319"/>
                <a:gd name="T24" fmla="*/ 699 w 2205"/>
                <a:gd name="T25" fmla="*/ 138 h 1319"/>
                <a:gd name="T26" fmla="*/ 262 w 2205"/>
                <a:gd name="T27" fmla="*/ 430 h 1319"/>
                <a:gd name="T28" fmla="*/ 226 w 2205"/>
                <a:gd name="T29" fmla="*/ 426 h 1319"/>
                <a:gd name="T30" fmla="*/ 0 w 2205"/>
                <a:gd name="T31" fmla="*/ 653 h 1319"/>
                <a:gd name="T32" fmla="*/ 226 w 2205"/>
                <a:gd name="T33" fmla="*/ 87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5" h="1319">
                  <a:moveTo>
                    <a:pt x="226" y="879"/>
                  </a:moveTo>
                  <a:cubicBezTo>
                    <a:pt x="252" y="879"/>
                    <a:pt x="277" y="874"/>
                    <a:pt x="301" y="866"/>
                  </a:cubicBezTo>
                  <a:cubicBezTo>
                    <a:pt x="385" y="997"/>
                    <a:pt x="532" y="1084"/>
                    <a:pt x="699" y="1084"/>
                  </a:cubicBezTo>
                  <a:cubicBezTo>
                    <a:pt x="798" y="1084"/>
                    <a:pt x="889" y="1054"/>
                    <a:pt x="965" y="1002"/>
                  </a:cubicBezTo>
                  <a:cubicBezTo>
                    <a:pt x="1008" y="1184"/>
                    <a:pt x="1171" y="1319"/>
                    <a:pt x="1366" y="1319"/>
                  </a:cubicBezTo>
                  <a:cubicBezTo>
                    <a:pt x="1556" y="1319"/>
                    <a:pt x="1716" y="1190"/>
                    <a:pt x="1763" y="1015"/>
                  </a:cubicBezTo>
                  <a:cubicBezTo>
                    <a:pt x="1804" y="1034"/>
                    <a:pt x="1848" y="1045"/>
                    <a:pt x="1896" y="1045"/>
                  </a:cubicBezTo>
                  <a:cubicBezTo>
                    <a:pt x="2067" y="1045"/>
                    <a:pt x="2205" y="907"/>
                    <a:pt x="2205" y="736"/>
                  </a:cubicBezTo>
                  <a:cubicBezTo>
                    <a:pt x="2205" y="565"/>
                    <a:pt x="2067" y="426"/>
                    <a:pt x="1896" y="426"/>
                  </a:cubicBezTo>
                  <a:cubicBezTo>
                    <a:pt x="1876" y="426"/>
                    <a:pt x="1856" y="428"/>
                    <a:pt x="1837" y="432"/>
                  </a:cubicBezTo>
                  <a:cubicBezTo>
                    <a:pt x="1816" y="190"/>
                    <a:pt x="1613" y="0"/>
                    <a:pt x="1366" y="0"/>
                  </a:cubicBezTo>
                  <a:cubicBezTo>
                    <a:pt x="1197" y="0"/>
                    <a:pt x="1050" y="88"/>
                    <a:pt x="966" y="221"/>
                  </a:cubicBezTo>
                  <a:cubicBezTo>
                    <a:pt x="890" y="169"/>
                    <a:pt x="798" y="138"/>
                    <a:pt x="699" y="138"/>
                  </a:cubicBezTo>
                  <a:cubicBezTo>
                    <a:pt x="502" y="138"/>
                    <a:pt x="333" y="259"/>
                    <a:pt x="262" y="430"/>
                  </a:cubicBezTo>
                  <a:cubicBezTo>
                    <a:pt x="250" y="428"/>
                    <a:pt x="238" y="426"/>
                    <a:pt x="226" y="426"/>
                  </a:cubicBezTo>
                  <a:cubicBezTo>
                    <a:pt x="101" y="426"/>
                    <a:pt x="0" y="528"/>
                    <a:pt x="0" y="653"/>
                  </a:cubicBezTo>
                  <a:cubicBezTo>
                    <a:pt x="0" y="778"/>
                    <a:pt x="101" y="879"/>
                    <a:pt x="226" y="879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3"/>
            <p:cNvSpPr/>
            <p:nvPr userDrawn="1"/>
          </p:nvSpPr>
          <p:spPr bwMode="auto">
            <a:xfrm>
              <a:off x="5450" y="2623"/>
              <a:ext cx="750" cy="485"/>
            </a:xfrm>
            <a:custGeom>
              <a:avLst/>
              <a:gdLst>
                <a:gd name="T0" fmla="*/ 573 w 846"/>
                <a:gd name="T1" fmla="*/ 0 h 547"/>
                <a:gd name="T2" fmla="*/ 573 w 846"/>
                <a:gd name="T3" fmla="*/ 0 h 547"/>
                <a:gd name="T4" fmla="*/ 405 w 846"/>
                <a:gd name="T5" fmla="*/ 92 h 547"/>
                <a:gd name="T6" fmla="*/ 293 w 846"/>
                <a:gd name="T7" fmla="*/ 58 h 547"/>
                <a:gd name="T8" fmla="*/ 109 w 846"/>
                <a:gd name="T9" fmla="*/ 179 h 547"/>
                <a:gd name="T10" fmla="*/ 94 w 846"/>
                <a:gd name="T11" fmla="*/ 177 h 547"/>
                <a:gd name="T12" fmla="*/ 0 w 846"/>
                <a:gd name="T13" fmla="*/ 259 h 547"/>
                <a:gd name="T14" fmla="*/ 3 w 846"/>
                <a:gd name="T15" fmla="*/ 298 h 547"/>
                <a:gd name="T16" fmla="*/ 94 w 846"/>
                <a:gd name="T17" fmla="*/ 365 h 547"/>
                <a:gd name="T18" fmla="*/ 126 w 846"/>
                <a:gd name="T19" fmla="*/ 359 h 547"/>
                <a:gd name="T20" fmla="*/ 293 w 846"/>
                <a:gd name="T21" fmla="*/ 450 h 547"/>
                <a:gd name="T22" fmla="*/ 405 w 846"/>
                <a:gd name="T23" fmla="*/ 416 h 547"/>
                <a:gd name="T24" fmla="*/ 572 w 846"/>
                <a:gd name="T25" fmla="*/ 547 h 547"/>
                <a:gd name="T26" fmla="*/ 574 w 846"/>
                <a:gd name="T27" fmla="*/ 547 h 547"/>
                <a:gd name="T28" fmla="*/ 684 w 846"/>
                <a:gd name="T29" fmla="*/ 507 h 547"/>
                <a:gd name="T30" fmla="*/ 664 w 846"/>
                <a:gd name="T31" fmla="*/ 510 h 547"/>
                <a:gd name="T32" fmla="*/ 663 w 846"/>
                <a:gd name="T33" fmla="*/ 509 h 547"/>
                <a:gd name="T34" fmla="*/ 657 w 846"/>
                <a:gd name="T35" fmla="*/ 477 h 547"/>
                <a:gd name="T36" fmla="*/ 846 w 846"/>
                <a:gd name="T37" fmla="*/ 187 h 547"/>
                <a:gd name="T38" fmla="*/ 796 w 846"/>
                <a:gd name="T39" fmla="*/ 177 h 547"/>
                <a:gd name="T40" fmla="*/ 771 w 846"/>
                <a:gd name="T41" fmla="*/ 180 h 547"/>
                <a:gd name="T42" fmla="*/ 573 w 846"/>
                <a:gd name="T4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6" h="547">
                  <a:moveTo>
                    <a:pt x="573" y="0"/>
                  </a:moveTo>
                  <a:cubicBezTo>
                    <a:pt x="573" y="0"/>
                    <a:pt x="573" y="0"/>
                    <a:pt x="573" y="0"/>
                  </a:cubicBezTo>
                  <a:cubicBezTo>
                    <a:pt x="502" y="0"/>
                    <a:pt x="440" y="37"/>
                    <a:pt x="405" y="92"/>
                  </a:cubicBezTo>
                  <a:cubicBezTo>
                    <a:pt x="373" y="70"/>
                    <a:pt x="335" y="58"/>
                    <a:pt x="293" y="58"/>
                  </a:cubicBezTo>
                  <a:cubicBezTo>
                    <a:pt x="210" y="58"/>
                    <a:pt x="139" y="108"/>
                    <a:pt x="109" y="179"/>
                  </a:cubicBezTo>
                  <a:cubicBezTo>
                    <a:pt x="104" y="178"/>
                    <a:pt x="99" y="177"/>
                    <a:pt x="94" y="177"/>
                  </a:cubicBezTo>
                  <a:cubicBezTo>
                    <a:pt x="46" y="177"/>
                    <a:pt x="6" y="213"/>
                    <a:pt x="0" y="259"/>
                  </a:cubicBezTo>
                  <a:cubicBezTo>
                    <a:pt x="2" y="271"/>
                    <a:pt x="3" y="285"/>
                    <a:pt x="3" y="298"/>
                  </a:cubicBezTo>
                  <a:cubicBezTo>
                    <a:pt x="15" y="337"/>
                    <a:pt x="51" y="365"/>
                    <a:pt x="94" y="365"/>
                  </a:cubicBezTo>
                  <a:cubicBezTo>
                    <a:pt x="105" y="365"/>
                    <a:pt x="116" y="363"/>
                    <a:pt x="126" y="359"/>
                  </a:cubicBezTo>
                  <a:cubicBezTo>
                    <a:pt x="161" y="414"/>
                    <a:pt x="223" y="450"/>
                    <a:pt x="293" y="450"/>
                  </a:cubicBezTo>
                  <a:cubicBezTo>
                    <a:pt x="334" y="450"/>
                    <a:pt x="373" y="437"/>
                    <a:pt x="405" y="416"/>
                  </a:cubicBezTo>
                  <a:cubicBezTo>
                    <a:pt x="423" y="491"/>
                    <a:pt x="491" y="547"/>
                    <a:pt x="572" y="547"/>
                  </a:cubicBezTo>
                  <a:cubicBezTo>
                    <a:pt x="574" y="547"/>
                    <a:pt x="574" y="547"/>
                    <a:pt x="574" y="547"/>
                  </a:cubicBezTo>
                  <a:cubicBezTo>
                    <a:pt x="617" y="547"/>
                    <a:pt x="654" y="534"/>
                    <a:pt x="684" y="507"/>
                  </a:cubicBezTo>
                  <a:cubicBezTo>
                    <a:pt x="666" y="508"/>
                    <a:pt x="666" y="510"/>
                    <a:pt x="664" y="510"/>
                  </a:cubicBezTo>
                  <a:cubicBezTo>
                    <a:pt x="664" y="510"/>
                    <a:pt x="664" y="510"/>
                    <a:pt x="663" y="509"/>
                  </a:cubicBezTo>
                  <a:cubicBezTo>
                    <a:pt x="662" y="495"/>
                    <a:pt x="661" y="490"/>
                    <a:pt x="657" y="477"/>
                  </a:cubicBezTo>
                  <a:cubicBezTo>
                    <a:pt x="727" y="383"/>
                    <a:pt x="716" y="219"/>
                    <a:pt x="846" y="187"/>
                  </a:cubicBezTo>
                  <a:cubicBezTo>
                    <a:pt x="831" y="181"/>
                    <a:pt x="814" y="177"/>
                    <a:pt x="796" y="177"/>
                  </a:cubicBezTo>
                  <a:cubicBezTo>
                    <a:pt x="787" y="177"/>
                    <a:pt x="779" y="178"/>
                    <a:pt x="771" y="180"/>
                  </a:cubicBezTo>
                  <a:cubicBezTo>
                    <a:pt x="762" y="79"/>
                    <a:pt x="677" y="0"/>
                    <a:pt x="573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4"/>
            <p:cNvSpPr/>
            <p:nvPr userDrawn="1"/>
          </p:nvSpPr>
          <p:spPr bwMode="auto">
            <a:xfrm>
              <a:off x="5450" y="2853"/>
              <a:ext cx="3" cy="35"/>
            </a:xfrm>
            <a:custGeom>
              <a:avLst/>
              <a:gdLst>
                <a:gd name="T0" fmla="*/ 1 w 4"/>
                <a:gd name="T1" fmla="*/ 0 h 39"/>
                <a:gd name="T2" fmla="*/ 0 w 4"/>
                <a:gd name="T3" fmla="*/ 10 h 39"/>
                <a:gd name="T4" fmla="*/ 0 w 4"/>
                <a:gd name="T5" fmla="*/ 14 h 39"/>
                <a:gd name="T6" fmla="*/ 4 w 4"/>
                <a:gd name="T7" fmla="*/ 39 h 39"/>
                <a:gd name="T8" fmla="*/ 1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1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2" y="31"/>
                    <a:pt x="4" y="39"/>
                  </a:cubicBezTo>
                  <a:cubicBezTo>
                    <a:pt x="4" y="26"/>
                    <a:pt x="3" y="12"/>
                    <a:pt x="1" y="0"/>
                  </a:cubicBez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 userDrawn="1"/>
          </p:nvSpPr>
          <p:spPr bwMode="auto">
            <a:xfrm>
              <a:off x="5450" y="2598"/>
              <a:ext cx="802" cy="479"/>
            </a:xfrm>
            <a:custGeom>
              <a:avLst/>
              <a:gdLst>
                <a:gd name="T0" fmla="*/ 93 w 906"/>
                <a:gd name="T1" fmla="*/ 361 h 541"/>
                <a:gd name="T2" fmla="*/ 124 w 906"/>
                <a:gd name="T3" fmla="*/ 355 h 541"/>
                <a:gd name="T4" fmla="*/ 287 w 906"/>
                <a:gd name="T5" fmla="*/ 445 h 541"/>
                <a:gd name="T6" fmla="*/ 397 w 906"/>
                <a:gd name="T7" fmla="*/ 411 h 541"/>
                <a:gd name="T8" fmla="*/ 561 w 906"/>
                <a:gd name="T9" fmla="*/ 541 h 541"/>
                <a:gd name="T10" fmla="*/ 724 w 906"/>
                <a:gd name="T11" fmla="*/ 417 h 541"/>
                <a:gd name="T12" fmla="*/ 779 w 906"/>
                <a:gd name="T13" fmla="*/ 429 h 541"/>
                <a:gd name="T14" fmla="*/ 906 w 906"/>
                <a:gd name="T15" fmla="*/ 302 h 541"/>
                <a:gd name="T16" fmla="*/ 779 w 906"/>
                <a:gd name="T17" fmla="*/ 175 h 541"/>
                <a:gd name="T18" fmla="*/ 755 w 906"/>
                <a:gd name="T19" fmla="*/ 177 h 541"/>
                <a:gd name="T20" fmla="*/ 561 w 906"/>
                <a:gd name="T21" fmla="*/ 0 h 541"/>
                <a:gd name="T22" fmla="*/ 397 w 906"/>
                <a:gd name="T23" fmla="*/ 90 h 541"/>
                <a:gd name="T24" fmla="*/ 287 w 906"/>
                <a:gd name="T25" fmla="*/ 57 h 541"/>
                <a:gd name="T26" fmla="*/ 108 w 906"/>
                <a:gd name="T27" fmla="*/ 176 h 541"/>
                <a:gd name="T28" fmla="*/ 93 w 906"/>
                <a:gd name="T29" fmla="*/ 175 h 541"/>
                <a:gd name="T30" fmla="*/ 0 w 906"/>
                <a:gd name="T31" fmla="*/ 268 h 541"/>
                <a:gd name="T32" fmla="*/ 93 w 906"/>
                <a:gd name="T33" fmla="*/ 36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6" h="541">
                  <a:moveTo>
                    <a:pt x="93" y="361"/>
                  </a:moveTo>
                  <a:cubicBezTo>
                    <a:pt x="104" y="361"/>
                    <a:pt x="114" y="359"/>
                    <a:pt x="124" y="355"/>
                  </a:cubicBezTo>
                  <a:cubicBezTo>
                    <a:pt x="158" y="409"/>
                    <a:pt x="219" y="445"/>
                    <a:pt x="287" y="445"/>
                  </a:cubicBezTo>
                  <a:cubicBezTo>
                    <a:pt x="328" y="445"/>
                    <a:pt x="365" y="433"/>
                    <a:pt x="397" y="411"/>
                  </a:cubicBezTo>
                  <a:cubicBezTo>
                    <a:pt x="414" y="486"/>
                    <a:pt x="481" y="541"/>
                    <a:pt x="561" y="541"/>
                  </a:cubicBezTo>
                  <a:cubicBezTo>
                    <a:pt x="639" y="541"/>
                    <a:pt x="705" y="489"/>
                    <a:pt x="724" y="417"/>
                  </a:cubicBezTo>
                  <a:cubicBezTo>
                    <a:pt x="741" y="424"/>
                    <a:pt x="759" y="429"/>
                    <a:pt x="779" y="429"/>
                  </a:cubicBezTo>
                  <a:cubicBezTo>
                    <a:pt x="849" y="429"/>
                    <a:pt x="906" y="372"/>
                    <a:pt x="906" y="302"/>
                  </a:cubicBezTo>
                  <a:cubicBezTo>
                    <a:pt x="906" y="232"/>
                    <a:pt x="849" y="175"/>
                    <a:pt x="779" y="175"/>
                  </a:cubicBezTo>
                  <a:cubicBezTo>
                    <a:pt x="771" y="175"/>
                    <a:pt x="762" y="176"/>
                    <a:pt x="755" y="177"/>
                  </a:cubicBezTo>
                  <a:cubicBezTo>
                    <a:pt x="746" y="78"/>
                    <a:pt x="663" y="0"/>
                    <a:pt x="561" y="0"/>
                  </a:cubicBezTo>
                  <a:cubicBezTo>
                    <a:pt x="492" y="0"/>
                    <a:pt x="431" y="36"/>
                    <a:pt x="397" y="90"/>
                  </a:cubicBezTo>
                  <a:cubicBezTo>
                    <a:pt x="366" y="69"/>
                    <a:pt x="328" y="57"/>
                    <a:pt x="287" y="57"/>
                  </a:cubicBezTo>
                  <a:cubicBezTo>
                    <a:pt x="206" y="57"/>
                    <a:pt x="137" y="106"/>
                    <a:pt x="108" y="176"/>
                  </a:cubicBezTo>
                  <a:cubicBezTo>
                    <a:pt x="103" y="176"/>
                    <a:pt x="98" y="175"/>
                    <a:pt x="93" y="175"/>
                  </a:cubicBezTo>
                  <a:cubicBezTo>
                    <a:pt x="42" y="175"/>
                    <a:pt x="0" y="217"/>
                    <a:pt x="0" y="268"/>
                  </a:cubicBezTo>
                  <a:cubicBezTo>
                    <a:pt x="0" y="319"/>
                    <a:pt x="42" y="361"/>
                    <a:pt x="93" y="361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06"/>
            <p:cNvSpPr>
              <a:spLocks noChangeArrowheads="1"/>
            </p:cNvSpPr>
            <p:nvPr userDrawn="1"/>
          </p:nvSpPr>
          <p:spPr bwMode="auto">
            <a:xfrm>
              <a:off x="5712" y="565"/>
              <a:ext cx="108" cy="1455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7"/>
            <p:cNvSpPr>
              <a:spLocks noChangeArrowheads="1"/>
            </p:cNvSpPr>
            <p:nvPr userDrawn="1"/>
          </p:nvSpPr>
          <p:spPr bwMode="auto">
            <a:xfrm>
              <a:off x="5712" y="565"/>
              <a:ext cx="108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08"/>
            <p:cNvSpPr>
              <a:spLocks noChangeArrowheads="1"/>
            </p:cNvSpPr>
            <p:nvPr userDrawn="1"/>
          </p:nvSpPr>
          <p:spPr bwMode="auto">
            <a:xfrm>
              <a:off x="5712" y="628"/>
              <a:ext cx="108" cy="64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9"/>
            <p:cNvSpPr>
              <a:spLocks noChangeArrowheads="1"/>
            </p:cNvSpPr>
            <p:nvPr userDrawn="1"/>
          </p:nvSpPr>
          <p:spPr bwMode="auto">
            <a:xfrm>
              <a:off x="5712" y="730"/>
              <a:ext cx="108" cy="28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auto">
            <a:xfrm>
              <a:off x="5712" y="1895"/>
              <a:ext cx="108" cy="24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auto">
            <a:xfrm>
              <a:off x="5712" y="1933"/>
              <a:ext cx="108" cy="11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 userDrawn="1"/>
          </p:nvSpPr>
          <p:spPr bwMode="auto">
            <a:xfrm>
              <a:off x="5820" y="565"/>
              <a:ext cx="100" cy="1455"/>
            </a:xfrm>
            <a:custGeom>
              <a:avLst/>
              <a:gdLst>
                <a:gd name="T0" fmla="*/ 0 w 100"/>
                <a:gd name="T1" fmla="*/ 1455 h 1455"/>
                <a:gd name="T2" fmla="*/ 100 w 100"/>
                <a:gd name="T3" fmla="*/ 1345 h 1455"/>
                <a:gd name="T4" fmla="*/ 100 w 100"/>
                <a:gd name="T5" fmla="*/ 107 h 1455"/>
                <a:gd name="T6" fmla="*/ 0 w 100"/>
                <a:gd name="T7" fmla="*/ 0 h 1455"/>
                <a:gd name="T8" fmla="*/ 0 w 100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55">
                  <a:moveTo>
                    <a:pt x="0" y="1455"/>
                  </a:moveTo>
                  <a:lnTo>
                    <a:pt x="100" y="1345"/>
                  </a:lnTo>
                  <a:lnTo>
                    <a:pt x="100" y="107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 userDrawn="1"/>
          </p:nvSpPr>
          <p:spPr bwMode="auto">
            <a:xfrm>
              <a:off x="5820" y="565"/>
              <a:ext cx="100" cy="1455"/>
            </a:xfrm>
            <a:custGeom>
              <a:avLst/>
              <a:gdLst>
                <a:gd name="T0" fmla="*/ 0 w 100"/>
                <a:gd name="T1" fmla="*/ 1455 h 1455"/>
                <a:gd name="T2" fmla="*/ 100 w 100"/>
                <a:gd name="T3" fmla="*/ 1345 h 1455"/>
                <a:gd name="T4" fmla="*/ 100 w 100"/>
                <a:gd name="T5" fmla="*/ 107 h 1455"/>
                <a:gd name="T6" fmla="*/ 0 w 100"/>
                <a:gd name="T7" fmla="*/ 0 h 1455"/>
                <a:gd name="T8" fmla="*/ 0 w 100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55">
                  <a:moveTo>
                    <a:pt x="0" y="1455"/>
                  </a:moveTo>
                  <a:lnTo>
                    <a:pt x="100" y="1345"/>
                  </a:lnTo>
                  <a:lnTo>
                    <a:pt x="100" y="107"/>
                  </a:lnTo>
                  <a:lnTo>
                    <a:pt x="0" y="0"/>
                  </a:lnTo>
                  <a:lnTo>
                    <a:pt x="0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2" name="Picture 11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" y="1907"/>
              <a:ext cx="39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3" name="Picture 11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" y="2002"/>
              <a:ext cx="410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4" name="Picture 116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" y="1906"/>
              <a:ext cx="10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117"/>
            <p:cNvSpPr/>
            <p:nvPr userDrawn="1"/>
          </p:nvSpPr>
          <p:spPr bwMode="auto">
            <a:xfrm>
              <a:off x="5820" y="1811"/>
              <a:ext cx="100" cy="108"/>
            </a:xfrm>
            <a:custGeom>
              <a:avLst/>
              <a:gdLst>
                <a:gd name="T0" fmla="*/ 0 w 100"/>
                <a:gd name="T1" fmla="*/ 108 h 108"/>
                <a:gd name="T2" fmla="*/ 100 w 100"/>
                <a:gd name="T3" fmla="*/ 23 h 108"/>
                <a:gd name="T4" fmla="*/ 100 w 100"/>
                <a:gd name="T5" fmla="*/ 0 h 108"/>
                <a:gd name="T6" fmla="*/ 0 w 100"/>
                <a:gd name="T7" fmla="*/ 84 h 108"/>
                <a:gd name="T8" fmla="*/ 0 w 100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8">
                  <a:moveTo>
                    <a:pt x="0" y="108"/>
                  </a:moveTo>
                  <a:lnTo>
                    <a:pt x="100" y="23"/>
                  </a:lnTo>
                  <a:lnTo>
                    <a:pt x="100" y="0"/>
                  </a:lnTo>
                  <a:lnTo>
                    <a:pt x="0" y="8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8"/>
            <p:cNvSpPr/>
            <p:nvPr userDrawn="1"/>
          </p:nvSpPr>
          <p:spPr bwMode="auto">
            <a:xfrm>
              <a:off x="5820" y="1843"/>
              <a:ext cx="100" cy="101"/>
            </a:xfrm>
            <a:custGeom>
              <a:avLst/>
              <a:gdLst>
                <a:gd name="T0" fmla="*/ 0 w 100"/>
                <a:gd name="T1" fmla="*/ 101 h 101"/>
                <a:gd name="T2" fmla="*/ 100 w 100"/>
                <a:gd name="T3" fmla="*/ 10 h 101"/>
                <a:gd name="T4" fmla="*/ 100 w 100"/>
                <a:gd name="T5" fmla="*/ 0 h 101"/>
                <a:gd name="T6" fmla="*/ 0 w 100"/>
                <a:gd name="T7" fmla="*/ 90 h 101"/>
                <a:gd name="T8" fmla="*/ 0 w 100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1">
                  <a:moveTo>
                    <a:pt x="0" y="101"/>
                  </a:moveTo>
                  <a:lnTo>
                    <a:pt x="100" y="10"/>
                  </a:lnTo>
                  <a:lnTo>
                    <a:pt x="100" y="0"/>
                  </a:lnTo>
                  <a:lnTo>
                    <a:pt x="0" y="9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9"/>
            <p:cNvSpPr/>
            <p:nvPr userDrawn="1"/>
          </p:nvSpPr>
          <p:spPr bwMode="auto">
            <a:xfrm>
              <a:off x="5820" y="628"/>
              <a:ext cx="100" cy="144"/>
            </a:xfrm>
            <a:custGeom>
              <a:avLst/>
              <a:gdLst>
                <a:gd name="T0" fmla="*/ 0 w 100"/>
                <a:gd name="T1" fmla="*/ 64 h 144"/>
                <a:gd name="T2" fmla="*/ 100 w 100"/>
                <a:gd name="T3" fmla="*/ 144 h 144"/>
                <a:gd name="T4" fmla="*/ 100 w 100"/>
                <a:gd name="T5" fmla="*/ 81 h 144"/>
                <a:gd name="T6" fmla="*/ 0 w 100"/>
                <a:gd name="T7" fmla="*/ 0 h 144"/>
                <a:gd name="T8" fmla="*/ 0 w 100"/>
                <a:gd name="T9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4">
                  <a:moveTo>
                    <a:pt x="0" y="64"/>
                  </a:moveTo>
                  <a:lnTo>
                    <a:pt x="100" y="144"/>
                  </a:lnTo>
                  <a:lnTo>
                    <a:pt x="100" y="81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20"/>
            <p:cNvSpPr/>
            <p:nvPr userDrawn="1"/>
          </p:nvSpPr>
          <p:spPr bwMode="auto">
            <a:xfrm>
              <a:off x="5820" y="730"/>
              <a:ext cx="100" cy="97"/>
            </a:xfrm>
            <a:custGeom>
              <a:avLst/>
              <a:gdLst>
                <a:gd name="T0" fmla="*/ 0 w 100"/>
                <a:gd name="T1" fmla="*/ 28 h 97"/>
                <a:gd name="T2" fmla="*/ 100 w 100"/>
                <a:gd name="T3" fmla="*/ 97 h 97"/>
                <a:gd name="T4" fmla="*/ 100 w 100"/>
                <a:gd name="T5" fmla="*/ 70 h 97"/>
                <a:gd name="T6" fmla="*/ 0 w 100"/>
                <a:gd name="T7" fmla="*/ 0 h 97"/>
                <a:gd name="T8" fmla="*/ 0 w 100"/>
                <a:gd name="T9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7">
                  <a:moveTo>
                    <a:pt x="0" y="28"/>
                  </a:moveTo>
                  <a:lnTo>
                    <a:pt x="100" y="97"/>
                  </a:lnTo>
                  <a:lnTo>
                    <a:pt x="100" y="7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1"/>
            <p:cNvSpPr/>
            <p:nvPr userDrawn="1"/>
          </p:nvSpPr>
          <p:spPr bwMode="auto">
            <a:xfrm>
              <a:off x="1560" y="2946"/>
              <a:ext cx="802" cy="481"/>
            </a:xfrm>
            <a:custGeom>
              <a:avLst/>
              <a:gdLst>
                <a:gd name="T0" fmla="*/ 93 w 905"/>
                <a:gd name="T1" fmla="*/ 361 h 542"/>
                <a:gd name="T2" fmla="*/ 124 w 905"/>
                <a:gd name="T3" fmla="*/ 356 h 542"/>
                <a:gd name="T4" fmla="*/ 287 w 905"/>
                <a:gd name="T5" fmla="*/ 445 h 542"/>
                <a:gd name="T6" fmla="*/ 396 w 905"/>
                <a:gd name="T7" fmla="*/ 412 h 542"/>
                <a:gd name="T8" fmla="*/ 561 w 905"/>
                <a:gd name="T9" fmla="*/ 542 h 542"/>
                <a:gd name="T10" fmla="*/ 724 w 905"/>
                <a:gd name="T11" fmla="*/ 417 h 542"/>
                <a:gd name="T12" fmla="*/ 778 w 905"/>
                <a:gd name="T13" fmla="*/ 429 h 542"/>
                <a:gd name="T14" fmla="*/ 905 w 905"/>
                <a:gd name="T15" fmla="*/ 302 h 542"/>
                <a:gd name="T16" fmla="*/ 778 w 905"/>
                <a:gd name="T17" fmla="*/ 175 h 542"/>
                <a:gd name="T18" fmla="*/ 754 w 905"/>
                <a:gd name="T19" fmla="*/ 178 h 542"/>
                <a:gd name="T20" fmla="*/ 561 w 905"/>
                <a:gd name="T21" fmla="*/ 0 h 542"/>
                <a:gd name="T22" fmla="*/ 397 w 905"/>
                <a:gd name="T23" fmla="*/ 91 h 542"/>
                <a:gd name="T24" fmla="*/ 287 w 905"/>
                <a:gd name="T25" fmla="*/ 57 h 542"/>
                <a:gd name="T26" fmla="*/ 108 w 905"/>
                <a:gd name="T27" fmla="*/ 177 h 542"/>
                <a:gd name="T28" fmla="*/ 93 w 905"/>
                <a:gd name="T29" fmla="*/ 175 h 542"/>
                <a:gd name="T30" fmla="*/ 0 w 905"/>
                <a:gd name="T31" fmla="*/ 268 h 542"/>
                <a:gd name="T32" fmla="*/ 93 w 905"/>
                <a:gd name="T33" fmla="*/ 3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5" h="542">
                  <a:moveTo>
                    <a:pt x="93" y="361"/>
                  </a:moveTo>
                  <a:cubicBezTo>
                    <a:pt x="104" y="361"/>
                    <a:pt x="114" y="359"/>
                    <a:pt x="124" y="356"/>
                  </a:cubicBezTo>
                  <a:cubicBezTo>
                    <a:pt x="158" y="409"/>
                    <a:pt x="219" y="445"/>
                    <a:pt x="287" y="445"/>
                  </a:cubicBezTo>
                  <a:cubicBezTo>
                    <a:pt x="328" y="445"/>
                    <a:pt x="365" y="433"/>
                    <a:pt x="396" y="412"/>
                  </a:cubicBezTo>
                  <a:cubicBezTo>
                    <a:pt x="414" y="486"/>
                    <a:pt x="481" y="542"/>
                    <a:pt x="561" y="542"/>
                  </a:cubicBezTo>
                  <a:cubicBezTo>
                    <a:pt x="639" y="542"/>
                    <a:pt x="704" y="489"/>
                    <a:pt x="724" y="417"/>
                  </a:cubicBezTo>
                  <a:cubicBezTo>
                    <a:pt x="740" y="425"/>
                    <a:pt x="759" y="429"/>
                    <a:pt x="778" y="429"/>
                  </a:cubicBezTo>
                  <a:cubicBezTo>
                    <a:pt x="848" y="429"/>
                    <a:pt x="905" y="372"/>
                    <a:pt x="905" y="302"/>
                  </a:cubicBezTo>
                  <a:cubicBezTo>
                    <a:pt x="905" y="232"/>
                    <a:pt x="848" y="175"/>
                    <a:pt x="778" y="175"/>
                  </a:cubicBezTo>
                  <a:cubicBezTo>
                    <a:pt x="770" y="175"/>
                    <a:pt x="762" y="176"/>
                    <a:pt x="754" y="178"/>
                  </a:cubicBezTo>
                  <a:cubicBezTo>
                    <a:pt x="746" y="78"/>
                    <a:pt x="662" y="0"/>
                    <a:pt x="561" y="0"/>
                  </a:cubicBezTo>
                  <a:cubicBezTo>
                    <a:pt x="492" y="0"/>
                    <a:pt x="431" y="37"/>
                    <a:pt x="397" y="91"/>
                  </a:cubicBezTo>
                  <a:cubicBezTo>
                    <a:pt x="366" y="70"/>
                    <a:pt x="328" y="57"/>
                    <a:pt x="287" y="57"/>
                  </a:cubicBezTo>
                  <a:cubicBezTo>
                    <a:pt x="207" y="57"/>
                    <a:pt x="137" y="107"/>
                    <a:pt x="108" y="177"/>
                  </a:cubicBezTo>
                  <a:cubicBezTo>
                    <a:pt x="103" y="176"/>
                    <a:pt x="98" y="175"/>
                    <a:pt x="93" y="175"/>
                  </a:cubicBezTo>
                  <a:cubicBezTo>
                    <a:pt x="42" y="175"/>
                    <a:pt x="0" y="217"/>
                    <a:pt x="0" y="268"/>
                  </a:cubicBezTo>
                  <a:cubicBezTo>
                    <a:pt x="0" y="320"/>
                    <a:pt x="42" y="361"/>
                    <a:pt x="93" y="361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0" name="矩形 119"/>
          <p:cNvSpPr/>
          <p:nvPr userDrawn="1"/>
        </p:nvSpPr>
        <p:spPr>
          <a:xfrm>
            <a:off x="0" y="4125912"/>
            <a:ext cx="12192000" cy="2732088"/>
          </a:xfrm>
          <a:prstGeom prst="rect">
            <a:avLst/>
          </a:prstGeom>
          <a:solidFill>
            <a:srgbClr val="25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3" name="图片 1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62995" y="4255870"/>
            <a:ext cx="7180261" cy="25354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22218" y="4140200"/>
            <a:ext cx="9947564" cy="1379537"/>
          </a:xfrm>
          <a:prstGeom prst="rect">
            <a:avLst/>
          </a:prstGeom>
        </p:spPr>
        <p:txBody>
          <a:bodyPr anchor="ctr"/>
          <a:lstStyle>
            <a:lvl1pPr algn="ctr">
              <a:defRPr sz="6000" spc="-600" baseline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EA5514"/>
                  </a:glo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2" grpId="0"/>
      <p:bldP spid="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-544209" y="374426"/>
            <a:ext cx="8521700" cy="1080038"/>
          </a:xfrm>
          <a:prstGeom prst="roundRect">
            <a:avLst>
              <a:gd name="adj" fmla="val 50000"/>
            </a:avLst>
          </a:prstGeom>
          <a:solidFill>
            <a:srgbClr val="FFE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9271000" y="161924"/>
            <a:ext cx="2921000" cy="2089513"/>
            <a:chOff x="1125" y="112"/>
            <a:chExt cx="5547" cy="396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26" y="112"/>
              <a:ext cx="554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"/>
            <p:cNvSpPr/>
            <p:nvPr userDrawn="1"/>
          </p:nvSpPr>
          <p:spPr bwMode="auto">
            <a:xfrm>
              <a:off x="5367" y="1037"/>
              <a:ext cx="1304" cy="780"/>
            </a:xfrm>
            <a:custGeom>
              <a:avLst/>
              <a:gdLst>
                <a:gd name="T0" fmla="*/ 151 w 1472"/>
                <a:gd name="T1" fmla="*/ 587 h 880"/>
                <a:gd name="T2" fmla="*/ 201 w 1472"/>
                <a:gd name="T3" fmla="*/ 578 h 880"/>
                <a:gd name="T4" fmla="*/ 467 w 1472"/>
                <a:gd name="T5" fmla="*/ 724 h 880"/>
                <a:gd name="T6" fmla="*/ 644 w 1472"/>
                <a:gd name="T7" fmla="*/ 669 h 880"/>
                <a:gd name="T8" fmla="*/ 912 w 1472"/>
                <a:gd name="T9" fmla="*/ 880 h 880"/>
                <a:gd name="T10" fmla="*/ 1177 w 1472"/>
                <a:gd name="T11" fmla="*/ 677 h 880"/>
                <a:gd name="T12" fmla="*/ 1265 w 1472"/>
                <a:gd name="T13" fmla="*/ 698 h 880"/>
                <a:gd name="T14" fmla="*/ 1472 w 1472"/>
                <a:gd name="T15" fmla="*/ 491 h 880"/>
                <a:gd name="T16" fmla="*/ 1265 w 1472"/>
                <a:gd name="T17" fmla="*/ 285 h 880"/>
                <a:gd name="T18" fmla="*/ 1226 w 1472"/>
                <a:gd name="T19" fmla="*/ 288 h 880"/>
                <a:gd name="T20" fmla="*/ 912 w 1472"/>
                <a:gd name="T21" fmla="*/ 0 h 880"/>
                <a:gd name="T22" fmla="*/ 645 w 1472"/>
                <a:gd name="T23" fmla="*/ 147 h 880"/>
                <a:gd name="T24" fmla="*/ 467 w 1472"/>
                <a:gd name="T25" fmla="*/ 92 h 880"/>
                <a:gd name="T26" fmla="*/ 175 w 1472"/>
                <a:gd name="T27" fmla="*/ 287 h 880"/>
                <a:gd name="T28" fmla="*/ 151 w 1472"/>
                <a:gd name="T29" fmla="*/ 285 h 880"/>
                <a:gd name="T30" fmla="*/ 0 w 1472"/>
                <a:gd name="T31" fmla="*/ 436 h 880"/>
                <a:gd name="T32" fmla="*/ 151 w 1472"/>
                <a:gd name="T33" fmla="*/ 5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2" h="880">
                  <a:moveTo>
                    <a:pt x="151" y="587"/>
                  </a:moveTo>
                  <a:cubicBezTo>
                    <a:pt x="169" y="587"/>
                    <a:pt x="185" y="583"/>
                    <a:pt x="201" y="578"/>
                  </a:cubicBezTo>
                  <a:cubicBezTo>
                    <a:pt x="257" y="665"/>
                    <a:pt x="355" y="724"/>
                    <a:pt x="467" y="724"/>
                  </a:cubicBezTo>
                  <a:cubicBezTo>
                    <a:pt x="533" y="724"/>
                    <a:pt x="594" y="703"/>
                    <a:pt x="644" y="669"/>
                  </a:cubicBezTo>
                  <a:cubicBezTo>
                    <a:pt x="673" y="790"/>
                    <a:pt x="782" y="880"/>
                    <a:pt x="912" y="880"/>
                  </a:cubicBezTo>
                  <a:cubicBezTo>
                    <a:pt x="1039" y="880"/>
                    <a:pt x="1145" y="794"/>
                    <a:pt x="1177" y="677"/>
                  </a:cubicBezTo>
                  <a:cubicBezTo>
                    <a:pt x="1204" y="690"/>
                    <a:pt x="1234" y="698"/>
                    <a:pt x="1265" y="698"/>
                  </a:cubicBezTo>
                  <a:cubicBezTo>
                    <a:pt x="1379" y="698"/>
                    <a:pt x="1472" y="605"/>
                    <a:pt x="1472" y="491"/>
                  </a:cubicBezTo>
                  <a:cubicBezTo>
                    <a:pt x="1472" y="377"/>
                    <a:pt x="1379" y="285"/>
                    <a:pt x="1265" y="285"/>
                  </a:cubicBezTo>
                  <a:cubicBezTo>
                    <a:pt x="1252" y="285"/>
                    <a:pt x="1239" y="286"/>
                    <a:pt x="1226" y="288"/>
                  </a:cubicBezTo>
                  <a:cubicBezTo>
                    <a:pt x="1212" y="127"/>
                    <a:pt x="1077" y="0"/>
                    <a:pt x="912" y="0"/>
                  </a:cubicBezTo>
                  <a:cubicBezTo>
                    <a:pt x="799" y="0"/>
                    <a:pt x="701" y="59"/>
                    <a:pt x="645" y="147"/>
                  </a:cubicBezTo>
                  <a:cubicBezTo>
                    <a:pt x="594" y="113"/>
                    <a:pt x="533" y="92"/>
                    <a:pt x="467" y="92"/>
                  </a:cubicBezTo>
                  <a:cubicBezTo>
                    <a:pt x="335" y="92"/>
                    <a:pt x="223" y="173"/>
                    <a:pt x="175" y="287"/>
                  </a:cubicBezTo>
                  <a:cubicBezTo>
                    <a:pt x="167" y="286"/>
                    <a:pt x="159" y="285"/>
                    <a:pt x="151" y="285"/>
                  </a:cubicBezTo>
                  <a:cubicBezTo>
                    <a:pt x="68" y="285"/>
                    <a:pt x="0" y="352"/>
                    <a:pt x="0" y="436"/>
                  </a:cubicBezTo>
                  <a:cubicBezTo>
                    <a:pt x="0" y="519"/>
                    <a:pt x="68" y="587"/>
                    <a:pt x="151" y="5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 userDrawn="1"/>
          </p:nvSpPr>
          <p:spPr bwMode="auto">
            <a:xfrm>
              <a:off x="1200" y="1295"/>
              <a:ext cx="1304" cy="780"/>
            </a:xfrm>
            <a:custGeom>
              <a:avLst/>
              <a:gdLst>
                <a:gd name="T0" fmla="*/ 151 w 1472"/>
                <a:gd name="T1" fmla="*/ 587 h 880"/>
                <a:gd name="T2" fmla="*/ 201 w 1472"/>
                <a:gd name="T3" fmla="*/ 578 h 880"/>
                <a:gd name="T4" fmla="*/ 467 w 1472"/>
                <a:gd name="T5" fmla="*/ 724 h 880"/>
                <a:gd name="T6" fmla="*/ 644 w 1472"/>
                <a:gd name="T7" fmla="*/ 669 h 880"/>
                <a:gd name="T8" fmla="*/ 912 w 1472"/>
                <a:gd name="T9" fmla="*/ 880 h 880"/>
                <a:gd name="T10" fmla="*/ 1177 w 1472"/>
                <a:gd name="T11" fmla="*/ 677 h 880"/>
                <a:gd name="T12" fmla="*/ 1265 w 1472"/>
                <a:gd name="T13" fmla="*/ 697 h 880"/>
                <a:gd name="T14" fmla="*/ 1472 w 1472"/>
                <a:gd name="T15" fmla="*/ 491 h 880"/>
                <a:gd name="T16" fmla="*/ 1265 w 1472"/>
                <a:gd name="T17" fmla="*/ 285 h 880"/>
                <a:gd name="T18" fmla="*/ 1226 w 1472"/>
                <a:gd name="T19" fmla="*/ 288 h 880"/>
                <a:gd name="T20" fmla="*/ 912 w 1472"/>
                <a:gd name="T21" fmla="*/ 0 h 880"/>
                <a:gd name="T22" fmla="*/ 645 w 1472"/>
                <a:gd name="T23" fmla="*/ 147 h 880"/>
                <a:gd name="T24" fmla="*/ 467 w 1472"/>
                <a:gd name="T25" fmla="*/ 92 h 880"/>
                <a:gd name="T26" fmla="*/ 175 w 1472"/>
                <a:gd name="T27" fmla="*/ 287 h 880"/>
                <a:gd name="T28" fmla="*/ 151 w 1472"/>
                <a:gd name="T29" fmla="*/ 285 h 880"/>
                <a:gd name="T30" fmla="*/ 0 w 1472"/>
                <a:gd name="T31" fmla="*/ 436 h 880"/>
                <a:gd name="T32" fmla="*/ 151 w 1472"/>
                <a:gd name="T33" fmla="*/ 5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2" h="880">
                  <a:moveTo>
                    <a:pt x="151" y="587"/>
                  </a:moveTo>
                  <a:cubicBezTo>
                    <a:pt x="169" y="587"/>
                    <a:pt x="185" y="583"/>
                    <a:pt x="201" y="578"/>
                  </a:cubicBezTo>
                  <a:cubicBezTo>
                    <a:pt x="257" y="665"/>
                    <a:pt x="355" y="724"/>
                    <a:pt x="467" y="724"/>
                  </a:cubicBezTo>
                  <a:cubicBezTo>
                    <a:pt x="533" y="724"/>
                    <a:pt x="594" y="703"/>
                    <a:pt x="644" y="669"/>
                  </a:cubicBezTo>
                  <a:cubicBezTo>
                    <a:pt x="673" y="790"/>
                    <a:pt x="782" y="880"/>
                    <a:pt x="912" y="880"/>
                  </a:cubicBezTo>
                  <a:cubicBezTo>
                    <a:pt x="1039" y="880"/>
                    <a:pt x="1145" y="794"/>
                    <a:pt x="1177" y="677"/>
                  </a:cubicBezTo>
                  <a:cubicBezTo>
                    <a:pt x="1204" y="690"/>
                    <a:pt x="1234" y="697"/>
                    <a:pt x="1265" y="697"/>
                  </a:cubicBezTo>
                  <a:cubicBezTo>
                    <a:pt x="1379" y="697"/>
                    <a:pt x="1472" y="605"/>
                    <a:pt x="1472" y="491"/>
                  </a:cubicBezTo>
                  <a:cubicBezTo>
                    <a:pt x="1472" y="377"/>
                    <a:pt x="1379" y="285"/>
                    <a:pt x="1265" y="285"/>
                  </a:cubicBezTo>
                  <a:cubicBezTo>
                    <a:pt x="1252" y="285"/>
                    <a:pt x="1239" y="286"/>
                    <a:pt x="1226" y="288"/>
                  </a:cubicBezTo>
                  <a:cubicBezTo>
                    <a:pt x="1212" y="127"/>
                    <a:pt x="1077" y="0"/>
                    <a:pt x="912" y="0"/>
                  </a:cubicBezTo>
                  <a:cubicBezTo>
                    <a:pt x="799" y="0"/>
                    <a:pt x="701" y="59"/>
                    <a:pt x="645" y="147"/>
                  </a:cubicBezTo>
                  <a:cubicBezTo>
                    <a:pt x="594" y="113"/>
                    <a:pt x="533" y="92"/>
                    <a:pt x="467" y="92"/>
                  </a:cubicBezTo>
                  <a:cubicBezTo>
                    <a:pt x="335" y="92"/>
                    <a:pt x="223" y="173"/>
                    <a:pt x="175" y="287"/>
                  </a:cubicBezTo>
                  <a:cubicBezTo>
                    <a:pt x="167" y="286"/>
                    <a:pt x="159" y="285"/>
                    <a:pt x="151" y="285"/>
                  </a:cubicBezTo>
                  <a:cubicBezTo>
                    <a:pt x="68" y="285"/>
                    <a:pt x="0" y="352"/>
                    <a:pt x="0" y="436"/>
                  </a:cubicBezTo>
                  <a:cubicBezTo>
                    <a:pt x="0" y="519"/>
                    <a:pt x="68" y="587"/>
                    <a:pt x="151" y="5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 userDrawn="1"/>
          </p:nvSpPr>
          <p:spPr bwMode="auto">
            <a:xfrm>
              <a:off x="5758" y="386"/>
              <a:ext cx="655" cy="392"/>
            </a:xfrm>
            <a:custGeom>
              <a:avLst/>
              <a:gdLst>
                <a:gd name="T0" fmla="*/ 76 w 740"/>
                <a:gd name="T1" fmla="*/ 295 h 442"/>
                <a:gd name="T2" fmla="*/ 101 w 740"/>
                <a:gd name="T3" fmla="*/ 290 h 442"/>
                <a:gd name="T4" fmla="*/ 235 w 740"/>
                <a:gd name="T5" fmla="*/ 364 h 442"/>
                <a:gd name="T6" fmla="*/ 324 w 740"/>
                <a:gd name="T7" fmla="*/ 336 h 442"/>
                <a:gd name="T8" fmla="*/ 458 w 740"/>
                <a:gd name="T9" fmla="*/ 442 h 442"/>
                <a:gd name="T10" fmla="*/ 592 w 740"/>
                <a:gd name="T11" fmla="*/ 340 h 442"/>
                <a:gd name="T12" fmla="*/ 636 w 740"/>
                <a:gd name="T13" fmla="*/ 351 h 442"/>
                <a:gd name="T14" fmla="*/ 740 w 740"/>
                <a:gd name="T15" fmla="*/ 247 h 442"/>
                <a:gd name="T16" fmla="*/ 636 w 740"/>
                <a:gd name="T17" fmla="*/ 143 h 442"/>
                <a:gd name="T18" fmla="*/ 616 w 740"/>
                <a:gd name="T19" fmla="*/ 145 h 442"/>
                <a:gd name="T20" fmla="*/ 458 w 740"/>
                <a:gd name="T21" fmla="*/ 0 h 442"/>
                <a:gd name="T22" fmla="*/ 324 w 740"/>
                <a:gd name="T23" fmla="*/ 74 h 442"/>
                <a:gd name="T24" fmla="*/ 235 w 740"/>
                <a:gd name="T25" fmla="*/ 46 h 442"/>
                <a:gd name="T26" fmla="*/ 88 w 740"/>
                <a:gd name="T27" fmla="*/ 144 h 442"/>
                <a:gd name="T28" fmla="*/ 76 w 740"/>
                <a:gd name="T29" fmla="*/ 143 h 442"/>
                <a:gd name="T30" fmla="*/ 0 w 740"/>
                <a:gd name="T31" fmla="*/ 219 h 442"/>
                <a:gd name="T32" fmla="*/ 76 w 740"/>
                <a:gd name="T33" fmla="*/ 29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0" h="442">
                  <a:moveTo>
                    <a:pt x="76" y="295"/>
                  </a:moveTo>
                  <a:cubicBezTo>
                    <a:pt x="85" y="295"/>
                    <a:pt x="93" y="293"/>
                    <a:pt x="101" y="290"/>
                  </a:cubicBezTo>
                  <a:cubicBezTo>
                    <a:pt x="129" y="334"/>
                    <a:pt x="178" y="364"/>
                    <a:pt x="235" y="364"/>
                  </a:cubicBezTo>
                  <a:cubicBezTo>
                    <a:pt x="268" y="364"/>
                    <a:pt x="298" y="353"/>
                    <a:pt x="324" y="336"/>
                  </a:cubicBezTo>
                  <a:cubicBezTo>
                    <a:pt x="338" y="397"/>
                    <a:pt x="393" y="442"/>
                    <a:pt x="458" y="442"/>
                  </a:cubicBezTo>
                  <a:cubicBezTo>
                    <a:pt x="522" y="442"/>
                    <a:pt x="576" y="399"/>
                    <a:pt x="592" y="340"/>
                  </a:cubicBezTo>
                  <a:cubicBezTo>
                    <a:pt x="605" y="347"/>
                    <a:pt x="620" y="351"/>
                    <a:pt x="636" y="351"/>
                  </a:cubicBezTo>
                  <a:cubicBezTo>
                    <a:pt x="693" y="351"/>
                    <a:pt x="740" y="304"/>
                    <a:pt x="740" y="247"/>
                  </a:cubicBezTo>
                  <a:cubicBezTo>
                    <a:pt x="740" y="189"/>
                    <a:pt x="693" y="143"/>
                    <a:pt x="636" y="143"/>
                  </a:cubicBezTo>
                  <a:cubicBezTo>
                    <a:pt x="629" y="143"/>
                    <a:pt x="623" y="144"/>
                    <a:pt x="616" y="145"/>
                  </a:cubicBezTo>
                  <a:cubicBezTo>
                    <a:pt x="609" y="64"/>
                    <a:pt x="541" y="0"/>
                    <a:pt x="458" y="0"/>
                  </a:cubicBezTo>
                  <a:cubicBezTo>
                    <a:pt x="402" y="0"/>
                    <a:pt x="352" y="29"/>
                    <a:pt x="324" y="74"/>
                  </a:cubicBezTo>
                  <a:cubicBezTo>
                    <a:pt x="299" y="57"/>
                    <a:pt x="268" y="46"/>
                    <a:pt x="235" y="46"/>
                  </a:cubicBezTo>
                  <a:cubicBezTo>
                    <a:pt x="169" y="46"/>
                    <a:pt x="112" y="87"/>
                    <a:pt x="88" y="144"/>
                  </a:cubicBezTo>
                  <a:cubicBezTo>
                    <a:pt x="84" y="144"/>
                    <a:pt x="80" y="143"/>
                    <a:pt x="76" y="143"/>
                  </a:cubicBezTo>
                  <a:cubicBezTo>
                    <a:pt x="34" y="143"/>
                    <a:pt x="0" y="177"/>
                    <a:pt x="0" y="219"/>
                  </a:cubicBezTo>
                  <a:cubicBezTo>
                    <a:pt x="0" y="261"/>
                    <a:pt x="34" y="295"/>
                    <a:pt x="76" y="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 userDrawn="1"/>
          </p:nvSpPr>
          <p:spPr bwMode="auto">
            <a:xfrm>
              <a:off x="1495" y="112"/>
              <a:ext cx="655" cy="392"/>
            </a:xfrm>
            <a:custGeom>
              <a:avLst/>
              <a:gdLst>
                <a:gd name="T0" fmla="*/ 76 w 740"/>
                <a:gd name="T1" fmla="*/ 295 h 442"/>
                <a:gd name="T2" fmla="*/ 101 w 740"/>
                <a:gd name="T3" fmla="*/ 290 h 442"/>
                <a:gd name="T4" fmla="*/ 235 w 740"/>
                <a:gd name="T5" fmla="*/ 363 h 442"/>
                <a:gd name="T6" fmla="*/ 324 w 740"/>
                <a:gd name="T7" fmla="*/ 336 h 442"/>
                <a:gd name="T8" fmla="*/ 458 w 740"/>
                <a:gd name="T9" fmla="*/ 442 h 442"/>
                <a:gd name="T10" fmla="*/ 592 w 740"/>
                <a:gd name="T11" fmla="*/ 340 h 442"/>
                <a:gd name="T12" fmla="*/ 636 w 740"/>
                <a:gd name="T13" fmla="*/ 350 h 442"/>
                <a:gd name="T14" fmla="*/ 740 w 740"/>
                <a:gd name="T15" fmla="*/ 246 h 442"/>
                <a:gd name="T16" fmla="*/ 636 w 740"/>
                <a:gd name="T17" fmla="*/ 143 h 442"/>
                <a:gd name="T18" fmla="*/ 616 w 740"/>
                <a:gd name="T19" fmla="*/ 145 h 442"/>
                <a:gd name="T20" fmla="*/ 458 w 740"/>
                <a:gd name="T21" fmla="*/ 0 h 442"/>
                <a:gd name="T22" fmla="*/ 324 w 740"/>
                <a:gd name="T23" fmla="*/ 74 h 442"/>
                <a:gd name="T24" fmla="*/ 235 w 740"/>
                <a:gd name="T25" fmla="*/ 46 h 442"/>
                <a:gd name="T26" fmla="*/ 88 w 740"/>
                <a:gd name="T27" fmla="*/ 144 h 442"/>
                <a:gd name="T28" fmla="*/ 76 w 740"/>
                <a:gd name="T29" fmla="*/ 143 h 442"/>
                <a:gd name="T30" fmla="*/ 0 w 740"/>
                <a:gd name="T31" fmla="*/ 219 h 442"/>
                <a:gd name="T32" fmla="*/ 76 w 740"/>
                <a:gd name="T33" fmla="*/ 29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0" h="442">
                  <a:moveTo>
                    <a:pt x="76" y="295"/>
                  </a:moveTo>
                  <a:cubicBezTo>
                    <a:pt x="85" y="295"/>
                    <a:pt x="93" y="293"/>
                    <a:pt x="101" y="290"/>
                  </a:cubicBezTo>
                  <a:cubicBezTo>
                    <a:pt x="129" y="334"/>
                    <a:pt x="178" y="363"/>
                    <a:pt x="235" y="363"/>
                  </a:cubicBezTo>
                  <a:cubicBezTo>
                    <a:pt x="268" y="363"/>
                    <a:pt x="298" y="353"/>
                    <a:pt x="324" y="336"/>
                  </a:cubicBezTo>
                  <a:cubicBezTo>
                    <a:pt x="338" y="397"/>
                    <a:pt x="393" y="442"/>
                    <a:pt x="458" y="442"/>
                  </a:cubicBezTo>
                  <a:cubicBezTo>
                    <a:pt x="522" y="442"/>
                    <a:pt x="576" y="399"/>
                    <a:pt x="592" y="340"/>
                  </a:cubicBezTo>
                  <a:cubicBezTo>
                    <a:pt x="605" y="347"/>
                    <a:pt x="620" y="350"/>
                    <a:pt x="636" y="350"/>
                  </a:cubicBezTo>
                  <a:cubicBezTo>
                    <a:pt x="693" y="350"/>
                    <a:pt x="740" y="304"/>
                    <a:pt x="740" y="246"/>
                  </a:cubicBezTo>
                  <a:cubicBezTo>
                    <a:pt x="740" y="189"/>
                    <a:pt x="693" y="143"/>
                    <a:pt x="636" y="143"/>
                  </a:cubicBezTo>
                  <a:cubicBezTo>
                    <a:pt x="629" y="143"/>
                    <a:pt x="623" y="143"/>
                    <a:pt x="616" y="145"/>
                  </a:cubicBezTo>
                  <a:cubicBezTo>
                    <a:pt x="609" y="63"/>
                    <a:pt x="541" y="0"/>
                    <a:pt x="458" y="0"/>
                  </a:cubicBezTo>
                  <a:cubicBezTo>
                    <a:pt x="402" y="0"/>
                    <a:pt x="352" y="29"/>
                    <a:pt x="324" y="74"/>
                  </a:cubicBezTo>
                  <a:cubicBezTo>
                    <a:pt x="299" y="56"/>
                    <a:pt x="268" y="46"/>
                    <a:pt x="235" y="46"/>
                  </a:cubicBezTo>
                  <a:cubicBezTo>
                    <a:pt x="169" y="46"/>
                    <a:pt x="112" y="86"/>
                    <a:pt x="88" y="144"/>
                  </a:cubicBezTo>
                  <a:cubicBezTo>
                    <a:pt x="84" y="143"/>
                    <a:pt x="80" y="143"/>
                    <a:pt x="76" y="143"/>
                  </a:cubicBezTo>
                  <a:cubicBezTo>
                    <a:pt x="34" y="143"/>
                    <a:pt x="0" y="177"/>
                    <a:pt x="0" y="219"/>
                  </a:cubicBezTo>
                  <a:cubicBezTo>
                    <a:pt x="0" y="261"/>
                    <a:pt x="34" y="295"/>
                    <a:pt x="76" y="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 userDrawn="1"/>
          </p:nvSpPr>
          <p:spPr bwMode="auto">
            <a:xfrm>
              <a:off x="1125" y="992"/>
              <a:ext cx="5305" cy="3088"/>
            </a:xfrm>
            <a:custGeom>
              <a:avLst/>
              <a:gdLst>
                <a:gd name="T0" fmla="*/ 615 w 5989"/>
                <a:gd name="T1" fmla="*/ 2322 h 3483"/>
                <a:gd name="T2" fmla="*/ 817 w 5989"/>
                <a:gd name="T3" fmla="*/ 2286 h 3483"/>
                <a:gd name="T4" fmla="*/ 1899 w 5989"/>
                <a:gd name="T5" fmla="*/ 2864 h 3483"/>
                <a:gd name="T6" fmla="*/ 2621 w 5989"/>
                <a:gd name="T7" fmla="*/ 2647 h 3483"/>
                <a:gd name="T8" fmla="*/ 3710 w 5989"/>
                <a:gd name="T9" fmla="*/ 3483 h 3483"/>
                <a:gd name="T10" fmla="*/ 4789 w 5989"/>
                <a:gd name="T11" fmla="*/ 2681 h 3483"/>
                <a:gd name="T12" fmla="*/ 5149 w 5989"/>
                <a:gd name="T13" fmla="*/ 2760 h 3483"/>
                <a:gd name="T14" fmla="*/ 5989 w 5989"/>
                <a:gd name="T15" fmla="*/ 1943 h 3483"/>
                <a:gd name="T16" fmla="*/ 5149 w 5989"/>
                <a:gd name="T17" fmla="*/ 1126 h 3483"/>
                <a:gd name="T18" fmla="*/ 4989 w 5989"/>
                <a:gd name="T19" fmla="*/ 1142 h 3483"/>
                <a:gd name="T20" fmla="*/ 3710 w 5989"/>
                <a:gd name="T21" fmla="*/ 0 h 3483"/>
                <a:gd name="T22" fmla="*/ 2624 w 5989"/>
                <a:gd name="T23" fmla="*/ 584 h 3483"/>
                <a:gd name="T24" fmla="*/ 1899 w 5989"/>
                <a:gd name="T25" fmla="*/ 366 h 3483"/>
                <a:gd name="T26" fmla="*/ 713 w 5989"/>
                <a:gd name="T27" fmla="*/ 1136 h 3483"/>
                <a:gd name="T28" fmla="*/ 615 w 5989"/>
                <a:gd name="T29" fmla="*/ 1126 h 3483"/>
                <a:gd name="T30" fmla="*/ 0 w 5989"/>
                <a:gd name="T31" fmla="*/ 1724 h 3483"/>
                <a:gd name="T32" fmla="*/ 615 w 5989"/>
                <a:gd name="T33" fmla="*/ 2322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89" h="3483">
                  <a:moveTo>
                    <a:pt x="615" y="2322"/>
                  </a:moveTo>
                  <a:cubicBezTo>
                    <a:pt x="686" y="2322"/>
                    <a:pt x="754" y="2308"/>
                    <a:pt x="817" y="2286"/>
                  </a:cubicBezTo>
                  <a:cubicBezTo>
                    <a:pt x="1046" y="2633"/>
                    <a:pt x="1444" y="2864"/>
                    <a:pt x="1899" y="2864"/>
                  </a:cubicBezTo>
                  <a:cubicBezTo>
                    <a:pt x="2167" y="2864"/>
                    <a:pt x="2415" y="2784"/>
                    <a:pt x="2621" y="2647"/>
                  </a:cubicBezTo>
                  <a:cubicBezTo>
                    <a:pt x="2739" y="3127"/>
                    <a:pt x="3181" y="3483"/>
                    <a:pt x="3710" y="3483"/>
                  </a:cubicBezTo>
                  <a:cubicBezTo>
                    <a:pt x="4226" y="3483"/>
                    <a:pt x="4660" y="3143"/>
                    <a:pt x="4789" y="2681"/>
                  </a:cubicBezTo>
                  <a:cubicBezTo>
                    <a:pt x="4898" y="2731"/>
                    <a:pt x="5020" y="2760"/>
                    <a:pt x="5149" y="2760"/>
                  </a:cubicBezTo>
                  <a:cubicBezTo>
                    <a:pt x="5613" y="2760"/>
                    <a:pt x="5989" y="2394"/>
                    <a:pt x="5989" y="1943"/>
                  </a:cubicBezTo>
                  <a:cubicBezTo>
                    <a:pt x="5989" y="1492"/>
                    <a:pt x="5613" y="1126"/>
                    <a:pt x="5149" y="1126"/>
                  </a:cubicBezTo>
                  <a:cubicBezTo>
                    <a:pt x="5094" y="1126"/>
                    <a:pt x="5040" y="1132"/>
                    <a:pt x="4989" y="1142"/>
                  </a:cubicBezTo>
                  <a:cubicBezTo>
                    <a:pt x="4933" y="502"/>
                    <a:pt x="4382" y="0"/>
                    <a:pt x="3710" y="0"/>
                  </a:cubicBezTo>
                  <a:cubicBezTo>
                    <a:pt x="3252" y="0"/>
                    <a:pt x="2851" y="233"/>
                    <a:pt x="2624" y="584"/>
                  </a:cubicBezTo>
                  <a:cubicBezTo>
                    <a:pt x="2417" y="446"/>
                    <a:pt x="2168" y="366"/>
                    <a:pt x="1899" y="366"/>
                  </a:cubicBezTo>
                  <a:cubicBezTo>
                    <a:pt x="1364" y="366"/>
                    <a:pt x="906" y="684"/>
                    <a:pt x="713" y="1136"/>
                  </a:cubicBezTo>
                  <a:cubicBezTo>
                    <a:pt x="681" y="1131"/>
                    <a:pt x="648" y="1126"/>
                    <a:pt x="615" y="1126"/>
                  </a:cubicBezTo>
                  <a:cubicBezTo>
                    <a:pt x="275" y="1126"/>
                    <a:pt x="0" y="1394"/>
                    <a:pt x="0" y="1724"/>
                  </a:cubicBezTo>
                  <a:cubicBezTo>
                    <a:pt x="0" y="2054"/>
                    <a:pt x="275" y="2322"/>
                    <a:pt x="615" y="23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3409" y="2156"/>
              <a:ext cx="2115" cy="237"/>
            </a:xfrm>
            <a:custGeom>
              <a:avLst/>
              <a:gdLst>
                <a:gd name="T0" fmla="*/ 1214 w 2388"/>
                <a:gd name="T1" fmla="*/ 94 h 267"/>
                <a:gd name="T2" fmla="*/ 1214 w 2388"/>
                <a:gd name="T3" fmla="*/ 94 h 267"/>
                <a:gd name="T4" fmla="*/ 971 w 2388"/>
                <a:gd name="T5" fmla="*/ 168 h 267"/>
                <a:gd name="T6" fmla="*/ 971 w 2388"/>
                <a:gd name="T7" fmla="*/ 168 h 267"/>
                <a:gd name="T8" fmla="*/ 971 w 2388"/>
                <a:gd name="T9" fmla="*/ 168 h 267"/>
                <a:gd name="T10" fmla="*/ 941 w 2388"/>
                <a:gd name="T11" fmla="*/ 168 h 267"/>
                <a:gd name="T12" fmla="*/ 0 w 2388"/>
                <a:gd name="T13" fmla="*/ 168 h 267"/>
                <a:gd name="T14" fmla="*/ 0 w 2388"/>
                <a:gd name="T15" fmla="*/ 168 h 267"/>
                <a:gd name="T16" fmla="*/ 1128 w 2388"/>
                <a:gd name="T17" fmla="*/ 208 h 267"/>
                <a:gd name="T18" fmla="*/ 1228 w 2388"/>
                <a:gd name="T19" fmla="*/ 140 h 267"/>
                <a:gd name="T20" fmla="*/ 1227 w 2388"/>
                <a:gd name="T21" fmla="*/ 138 h 267"/>
                <a:gd name="T22" fmla="*/ 1227 w 2388"/>
                <a:gd name="T23" fmla="*/ 138 h 267"/>
                <a:gd name="T24" fmla="*/ 1214 w 2388"/>
                <a:gd name="T25" fmla="*/ 94 h 267"/>
                <a:gd name="T26" fmla="*/ 2340 w 2388"/>
                <a:gd name="T27" fmla="*/ 94 h 267"/>
                <a:gd name="T28" fmla="*/ 2186 w 2388"/>
                <a:gd name="T29" fmla="*/ 168 h 267"/>
                <a:gd name="T30" fmla="*/ 1719 w 2388"/>
                <a:gd name="T31" fmla="*/ 168 h 267"/>
                <a:gd name="T32" fmla="*/ 1754 w 2388"/>
                <a:gd name="T33" fmla="*/ 193 h 267"/>
                <a:gd name="T34" fmla="*/ 1778 w 2388"/>
                <a:gd name="T35" fmla="*/ 193 h 267"/>
                <a:gd name="T36" fmla="*/ 2281 w 2388"/>
                <a:gd name="T37" fmla="*/ 267 h 267"/>
                <a:gd name="T38" fmla="*/ 2388 w 2388"/>
                <a:gd name="T39" fmla="*/ 139 h 267"/>
                <a:gd name="T40" fmla="*/ 2388 w 2388"/>
                <a:gd name="T41" fmla="*/ 139 h 267"/>
                <a:gd name="T42" fmla="*/ 2385 w 2388"/>
                <a:gd name="T43" fmla="*/ 131 h 267"/>
                <a:gd name="T44" fmla="*/ 2340 w 2388"/>
                <a:gd name="T45" fmla="*/ 94 h 267"/>
                <a:gd name="T46" fmla="*/ 1023 w 2388"/>
                <a:gd name="T47" fmla="*/ 13 h 267"/>
                <a:gd name="T48" fmla="*/ 890 w 2388"/>
                <a:gd name="T49" fmla="*/ 28 h 267"/>
                <a:gd name="T50" fmla="*/ 405 w 2388"/>
                <a:gd name="T51" fmla="*/ 45 h 267"/>
                <a:gd name="T52" fmla="*/ 84 w 2388"/>
                <a:gd name="T53" fmla="*/ 126 h 267"/>
                <a:gd name="T54" fmla="*/ 52 w 2388"/>
                <a:gd name="T55" fmla="*/ 138 h 267"/>
                <a:gd name="T56" fmla="*/ 941 w 2388"/>
                <a:gd name="T57" fmla="*/ 138 h 267"/>
                <a:gd name="T58" fmla="*/ 1023 w 2388"/>
                <a:gd name="T59" fmla="*/ 13 h 267"/>
                <a:gd name="T60" fmla="*/ 2138 w 2388"/>
                <a:gd name="T61" fmla="*/ 0 h 267"/>
                <a:gd name="T62" fmla="*/ 2160 w 2388"/>
                <a:gd name="T63" fmla="*/ 120 h 267"/>
                <a:gd name="T64" fmla="*/ 2163 w 2388"/>
                <a:gd name="T65" fmla="*/ 138 h 267"/>
                <a:gd name="T66" fmla="*/ 2183 w 2388"/>
                <a:gd name="T67" fmla="*/ 138 h 267"/>
                <a:gd name="T68" fmla="*/ 2324 w 2388"/>
                <a:gd name="T69" fmla="*/ 83 h 267"/>
                <a:gd name="T70" fmla="*/ 2138 w 2388"/>
                <a:gd name="T7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88" h="267">
                  <a:moveTo>
                    <a:pt x="1214" y="94"/>
                  </a:moveTo>
                  <a:cubicBezTo>
                    <a:pt x="1214" y="94"/>
                    <a:pt x="1214" y="94"/>
                    <a:pt x="1214" y="94"/>
                  </a:cubicBezTo>
                  <a:cubicBezTo>
                    <a:pt x="1148" y="94"/>
                    <a:pt x="971" y="163"/>
                    <a:pt x="971" y="168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41" y="168"/>
                    <a:pt x="941" y="168"/>
                    <a:pt x="94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409" y="190"/>
                    <a:pt x="748" y="186"/>
                    <a:pt x="1128" y="208"/>
                  </a:cubicBezTo>
                  <a:cubicBezTo>
                    <a:pt x="1158" y="181"/>
                    <a:pt x="1191" y="158"/>
                    <a:pt x="1228" y="140"/>
                  </a:cubicBezTo>
                  <a:cubicBezTo>
                    <a:pt x="1228" y="139"/>
                    <a:pt x="1227" y="138"/>
                    <a:pt x="1227" y="138"/>
                  </a:cubicBezTo>
                  <a:cubicBezTo>
                    <a:pt x="1227" y="138"/>
                    <a:pt x="1227" y="138"/>
                    <a:pt x="1227" y="138"/>
                  </a:cubicBezTo>
                  <a:cubicBezTo>
                    <a:pt x="1226" y="122"/>
                    <a:pt x="1221" y="108"/>
                    <a:pt x="1214" y="94"/>
                  </a:cubicBezTo>
                  <a:moveTo>
                    <a:pt x="2340" y="94"/>
                  </a:moveTo>
                  <a:cubicBezTo>
                    <a:pt x="2186" y="168"/>
                    <a:pt x="2186" y="168"/>
                    <a:pt x="2186" y="168"/>
                  </a:cubicBezTo>
                  <a:cubicBezTo>
                    <a:pt x="1719" y="168"/>
                    <a:pt x="1719" y="168"/>
                    <a:pt x="1719" y="168"/>
                  </a:cubicBezTo>
                  <a:cubicBezTo>
                    <a:pt x="1731" y="176"/>
                    <a:pt x="1743" y="184"/>
                    <a:pt x="1754" y="193"/>
                  </a:cubicBezTo>
                  <a:cubicBezTo>
                    <a:pt x="1762" y="193"/>
                    <a:pt x="1770" y="193"/>
                    <a:pt x="1778" y="193"/>
                  </a:cubicBezTo>
                  <a:cubicBezTo>
                    <a:pt x="1936" y="193"/>
                    <a:pt x="2102" y="209"/>
                    <a:pt x="2281" y="267"/>
                  </a:cubicBezTo>
                  <a:cubicBezTo>
                    <a:pt x="2296" y="267"/>
                    <a:pt x="2388" y="172"/>
                    <a:pt x="2388" y="139"/>
                  </a:cubicBezTo>
                  <a:cubicBezTo>
                    <a:pt x="2388" y="139"/>
                    <a:pt x="2388" y="139"/>
                    <a:pt x="2388" y="139"/>
                  </a:cubicBezTo>
                  <a:cubicBezTo>
                    <a:pt x="2388" y="135"/>
                    <a:pt x="2387" y="133"/>
                    <a:pt x="2385" y="131"/>
                  </a:cubicBezTo>
                  <a:cubicBezTo>
                    <a:pt x="2370" y="118"/>
                    <a:pt x="2355" y="105"/>
                    <a:pt x="2340" y="94"/>
                  </a:cubicBezTo>
                  <a:moveTo>
                    <a:pt x="1023" y="13"/>
                  </a:moveTo>
                  <a:cubicBezTo>
                    <a:pt x="981" y="18"/>
                    <a:pt x="936" y="28"/>
                    <a:pt x="890" y="28"/>
                  </a:cubicBezTo>
                  <a:cubicBezTo>
                    <a:pt x="729" y="45"/>
                    <a:pt x="567" y="28"/>
                    <a:pt x="405" y="45"/>
                  </a:cubicBezTo>
                  <a:cubicBezTo>
                    <a:pt x="294" y="52"/>
                    <a:pt x="197" y="111"/>
                    <a:pt x="84" y="126"/>
                  </a:cubicBezTo>
                  <a:cubicBezTo>
                    <a:pt x="73" y="133"/>
                    <a:pt x="62" y="136"/>
                    <a:pt x="52" y="138"/>
                  </a:cubicBezTo>
                  <a:cubicBezTo>
                    <a:pt x="941" y="138"/>
                    <a:pt x="941" y="138"/>
                    <a:pt x="941" y="138"/>
                  </a:cubicBezTo>
                  <a:cubicBezTo>
                    <a:pt x="946" y="84"/>
                    <a:pt x="978" y="38"/>
                    <a:pt x="1023" y="13"/>
                  </a:cubicBezTo>
                  <a:moveTo>
                    <a:pt x="2138" y="0"/>
                  </a:moveTo>
                  <a:cubicBezTo>
                    <a:pt x="2160" y="120"/>
                    <a:pt x="2160" y="120"/>
                    <a:pt x="2160" y="120"/>
                  </a:cubicBezTo>
                  <a:cubicBezTo>
                    <a:pt x="2163" y="138"/>
                    <a:pt x="2163" y="138"/>
                    <a:pt x="2163" y="138"/>
                  </a:cubicBezTo>
                  <a:cubicBezTo>
                    <a:pt x="2183" y="138"/>
                    <a:pt x="2183" y="138"/>
                    <a:pt x="2183" y="138"/>
                  </a:cubicBezTo>
                  <a:cubicBezTo>
                    <a:pt x="2324" y="83"/>
                    <a:pt x="2324" y="83"/>
                    <a:pt x="2324" y="83"/>
                  </a:cubicBezTo>
                  <a:cubicBezTo>
                    <a:pt x="2268" y="45"/>
                    <a:pt x="2205" y="18"/>
                    <a:pt x="2138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 userDrawn="1"/>
          </p:nvSpPr>
          <p:spPr bwMode="auto">
            <a:xfrm>
              <a:off x="2931" y="1836"/>
              <a:ext cx="2381" cy="218"/>
            </a:xfrm>
            <a:custGeom>
              <a:avLst/>
              <a:gdLst>
                <a:gd name="T0" fmla="*/ 2141 w 2688"/>
                <a:gd name="T1" fmla="*/ 0 h 246"/>
                <a:gd name="T2" fmla="*/ 2138 w 2688"/>
                <a:gd name="T3" fmla="*/ 0 h 246"/>
                <a:gd name="T4" fmla="*/ 1777 w 2688"/>
                <a:gd name="T5" fmla="*/ 23 h 246"/>
                <a:gd name="T6" fmla="*/ 1431 w 2688"/>
                <a:gd name="T7" fmla="*/ 46 h 246"/>
                <a:gd name="T8" fmla="*/ 1353 w 2688"/>
                <a:gd name="T9" fmla="*/ 44 h 246"/>
                <a:gd name="T10" fmla="*/ 1194 w 2688"/>
                <a:gd name="T11" fmla="*/ 39 h 246"/>
                <a:gd name="T12" fmla="*/ 705 w 2688"/>
                <a:gd name="T13" fmla="*/ 54 h 246"/>
                <a:gd name="T14" fmla="*/ 376 w 2688"/>
                <a:gd name="T15" fmla="*/ 159 h 246"/>
                <a:gd name="T16" fmla="*/ 308 w 2688"/>
                <a:gd name="T17" fmla="*/ 170 h 246"/>
                <a:gd name="T18" fmla="*/ 308 w 2688"/>
                <a:gd name="T19" fmla="*/ 207 h 246"/>
                <a:gd name="T20" fmla="*/ 0 w 2688"/>
                <a:gd name="T21" fmla="*/ 207 h 246"/>
                <a:gd name="T22" fmla="*/ 1470 w 2688"/>
                <a:gd name="T23" fmla="*/ 244 h 246"/>
                <a:gd name="T24" fmla="*/ 1558 w 2688"/>
                <a:gd name="T25" fmla="*/ 246 h 246"/>
                <a:gd name="T26" fmla="*/ 1770 w 2688"/>
                <a:gd name="T27" fmla="*/ 239 h 246"/>
                <a:gd name="T28" fmla="*/ 2253 w 2688"/>
                <a:gd name="T29" fmla="*/ 84 h 246"/>
                <a:gd name="T30" fmla="*/ 2644 w 2688"/>
                <a:gd name="T31" fmla="*/ 170 h 246"/>
                <a:gd name="T32" fmla="*/ 2647 w 2688"/>
                <a:gd name="T33" fmla="*/ 191 h 246"/>
                <a:gd name="T34" fmla="*/ 2653 w 2688"/>
                <a:gd name="T35" fmla="*/ 224 h 246"/>
                <a:gd name="T36" fmla="*/ 2677 w 2688"/>
                <a:gd name="T37" fmla="*/ 164 h 246"/>
                <a:gd name="T38" fmla="*/ 2141 w 2688"/>
                <a:gd name="T3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8" h="246">
                  <a:moveTo>
                    <a:pt x="2141" y="0"/>
                  </a:moveTo>
                  <a:cubicBezTo>
                    <a:pt x="2138" y="0"/>
                    <a:pt x="2138" y="0"/>
                    <a:pt x="2138" y="0"/>
                  </a:cubicBezTo>
                  <a:cubicBezTo>
                    <a:pt x="2020" y="0"/>
                    <a:pt x="1897" y="11"/>
                    <a:pt x="1777" y="23"/>
                  </a:cubicBezTo>
                  <a:cubicBezTo>
                    <a:pt x="1657" y="35"/>
                    <a:pt x="1539" y="46"/>
                    <a:pt x="1431" y="46"/>
                  </a:cubicBezTo>
                  <a:cubicBezTo>
                    <a:pt x="1404" y="46"/>
                    <a:pt x="1378" y="46"/>
                    <a:pt x="1353" y="44"/>
                  </a:cubicBezTo>
                  <a:cubicBezTo>
                    <a:pt x="1302" y="44"/>
                    <a:pt x="1253" y="39"/>
                    <a:pt x="1194" y="39"/>
                  </a:cubicBezTo>
                  <a:cubicBezTo>
                    <a:pt x="1032" y="56"/>
                    <a:pt x="866" y="41"/>
                    <a:pt x="705" y="54"/>
                  </a:cubicBezTo>
                  <a:cubicBezTo>
                    <a:pt x="594" y="61"/>
                    <a:pt x="489" y="144"/>
                    <a:pt x="376" y="159"/>
                  </a:cubicBezTo>
                  <a:cubicBezTo>
                    <a:pt x="368" y="165"/>
                    <a:pt x="342" y="168"/>
                    <a:pt x="308" y="170"/>
                  </a:cubicBezTo>
                  <a:cubicBezTo>
                    <a:pt x="308" y="207"/>
                    <a:pt x="308" y="207"/>
                    <a:pt x="308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6" y="230"/>
                    <a:pt x="1070" y="219"/>
                    <a:pt x="1470" y="244"/>
                  </a:cubicBezTo>
                  <a:cubicBezTo>
                    <a:pt x="1499" y="246"/>
                    <a:pt x="1529" y="246"/>
                    <a:pt x="1558" y="246"/>
                  </a:cubicBezTo>
                  <a:cubicBezTo>
                    <a:pt x="1628" y="246"/>
                    <a:pt x="1698" y="243"/>
                    <a:pt x="1770" y="239"/>
                  </a:cubicBezTo>
                  <a:cubicBezTo>
                    <a:pt x="1937" y="120"/>
                    <a:pt x="2107" y="84"/>
                    <a:pt x="2253" y="84"/>
                  </a:cubicBezTo>
                  <a:cubicBezTo>
                    <a:pt x="2478" y="84"/>
                    <a:pt x="2644" y="170"/>
                    <a:pt x="2644" y="170"/>
                  </a:cubicBezTo>
                  <a:cubicBezTo>
                    <a:pt x="2647" y="191"/>
                    <a:pt x="2647" y="191"/>
                    <a:pt x="2647" y="191"/>
                  </a:cubicBezTo>
                  <a:cubicBezTo>
                    <a:pt x="2653" y="224"/>
                    <a:pt x="2653" y="224"/>
                    <a:pt x="2653" y="224"/>
                  </a:cubicBezTo>
                  <a:cubicBezTo>
                    <a:pt x="2674" y="197"/>
                    <a:pt x="2688" y="171"/>
                    <a:pt x="2677" y="164"/>
                  </a:cubicBezTo>
                  <a:cubicBezTo>
                    <a:pt x="2537" y="35"/>
                    <a:pt x="2346" y="0"/>
                    <a:pt x="2141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822" y="835"/>
              <a:ext cx="139" cy="1185"/>
            </a:xfrm>
            <a:prstGeom prst="rect">
              <a:avLst/>
            </a:prstGeom>
            <a:solidFill>
              <a:srgbClr val="6F5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1822" y="835"/>
              <a:ext cx="139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1822" y="886"/>
              <a:ext cx="139" cy="51"/>
            </a:xfrm>
            <a:prstGeom prst="rect">
              <a:avLst/>
            </a:prstGeom>
            <a:solidFill>
              <a:srgbClr val="C0B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1822" y="968"/>
              <a:ext cx="139" cy="23"/>
            </a:xfrm>
            <a:prstGeom prst="rect">
              <a:avLst/>
            </a:prstGeom>
            <a:solidFill>
              <a:srgbClr val="C0B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 userDrawn="1"/>
          </p:nvSpPr>
          <p:spPr bwMode="auto">
            <a:xfrm>
              <a:off x="1961" y="835"/>
              <a:ext cx="129" cy="1185"/>
            </a:xfrm>
            <a:custGeom>
              <a:avLst/>
              <a:gdLst>
                <a:gd name="T0" fmla="*/ 0 w 129"/>
                <a:gd name="T1" fmla="*/ 1185 h 1185"/>
                <a:gd name="T2" fmla="*/ 129 w 129"/>
                <a:gd name="T3" fmla="*/ 1095 h 1185"/>
                <a:gd name="T4" fmla="*/ 129 w 129"/>
                <a:gd name="T5" fmla="*/ 86 h 1185"/>
                <a:gd name="T6" fmla="*/ 0 w 129"/>
                <a:gd name="T7" fmla="*/ 0 h 1185"/>
                <a:gd name="T8" fmla="*/ 0 w 129"/>
                <a:gd name="T9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85">
                  <a:moveTo>
                    <a:pt x="0" y="1185"/>
                  </a:moveTo>
                  <a:lnTo>
                    <a:pt x="129" y="1095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51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 userDrawn="1"/>
          </p:nvSpPr>
          <p:spPr bwMode="auto">
            <a:xfrm>
              <a:off x="1961" y="835"/>
              <a:ext cx="129" cy="1185"/>
            </a:xfrm>
            <a:custGeom>
              <a:avLst/>
              <a:gdLst>
                <a:gd name="T0" fmla="*/ 0 w 129"/>
                <a:gd name="T1" fmla="*/ 1185 h 1185"/>
                <a:gd name="T2" fmla="*/ 129 w 129"/>
                <a:gd name="T3" fmla="*/ 1095 h 1185"/>
                <a:gd name="T4" fmla="*/ 129 w 129"/>
                <a:gd name="T5" fmla="*/ 86 h 1185"/>
                <a:gd name="T6" fmla="*/ 0 w 129"/>
                <a:gd name="T7" fmla="*/ 0 h 1185"/>
                <a:gd name="T8" fmla="*/ 0 w 129"/>
                <a:gd name="T9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85">
                  <a:moveTo>
                    <a:pt x="0" y="1185"/>
                  </a:moveTo>
                  <a:lnTo>
                    <a:pt x="129" y="1095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1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2023" y="577"/>
              <a:ext cx="183" cy="1443"/>
            </a:xfrm>
            <a:prstGeom prst="rect">
              <a:avLst/>
            </a:pr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2023" y="577"/>
              <a:ext cx="183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2023" y="639"/>
              <a:ext cx="183" cy="63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2023" y="741"/>
              <a:ext cx="183" cy="2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 userDrawn="1"/>
          </p:nvSpPr>
          <p:spPr bwMode="auto">
            <a:xfrm>
              <a:off x="2206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 userDrawn="1"/>
          </p:nvSpPr>
          <p:spPr bwMode="auto">
            <a:xfrm>
              <a:off x="2206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2242" y="258"/>
              <a:ext cx="393" cy="1850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2242" y="258"/>
              <a:ext cx="393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2242" y="339"/>
              <a:ext cx="393" cy="81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2242" y="468"/>
              <a:ext cx="393" cy="36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 userDrawn="1"/>
          </p:nvSpPr>
          <p:spPr bwMode="auto">
            <a:xfrm>
              <a:off x="2635" y="258"/>
              <a:ext cx="361" cy="1850"/>
            </a:xfrm>
            <a:custGeom>
              <a:avLst/>
              <a:gdLst>
                <a:gd name="T0" fmla="*/ 0 w 361"/>
                <a:gd name="T1" fmla="*/ 1850 h 1850"/>
                <a:gd name="T2" fmla="*/ 361 w 361"/>
                <a:gd name="T3" fmla="*/ 1710 h 1850"/>
                <a:gd name="T4" fmla="*/ 361 w 361"/>
                <a:gd name="T5" fmla="*/ 137 h 1850"/>
                <a:gd name="T6" fmla="*/ 0 w 361"/>
                <a:gd name="T7" fmla="*/ 0 h 1850"/>
                <a:gd name="T8" fmla="*/ 0 w 361"/>
                <a:gd name="T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850">
                  <a:moveTo>
                    <a:pt x="0" y="1850"/>
                  </a:moveTo>
                  <a:lnTo>
                    <a:pt x="361" y="1710"/>
                  </a:lnTo>
                  <a:lnTo>
                    <a:pt x="361" y="137"/>
                  </a:lnTo>
                  <a:lnTo>
                    <a:pt x="0" y="0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 userDrawn="1"/>
          </p:nvSpPr>
          <p:spPr bwMode="auto">
            <a:xfrm>
              <a:off x="2635" y="258"/>
              <a:ext cx="361" cy="1850"/>
            </a:xfrm>
            <a:custGeom>
              <a:avLst/>
              <a:gdLst>
                <a:gd name="T0" fmla="*/ 0 w 361"/>
                <a:gd name="T1" fmla="*/ 1850 h 1850"/>
                <a:gd name="T2" fmla="*/ 361 w 361"/>
                <a:gd name="T3" fmla="*/ 1710 h 1850"/>
                <a:gd name="T4" fmla="*/ 361 w 361"/>
                <a:gd name="T5" fmla="*/ 137 h 1850"/>
                <a:gd name="T6" fmla="*/ 0 w 361"/>
                <a:gd name="T7" fmla="*/ 0 h 1850"/>
                <a:gd name="T8" fmla="*/ 0 w 361"/>
                <a:gd name="T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850">
                  <a:moveTo>
                    <a:pt x="0" y="1850"/>
                  </a:moveTo>
                  <a:lnTo>
                    <a:pt x="361" y="1710"/>
                  </a:lnTo>
                  <a:lnTo>
                    <a:pt x="361" y="137"/>
                  </a:lnTo>
                  <a:lnTo>
                    <a:pt x="0" y="0"/>
                  </a:lnTo>
                  <a:lnTo>
                    <a:pt x="0" y="18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2891" y="540"/>
              <a:ext cx="313" cy="1480"/>
            </a:xfrm>
            <a:prstGeom prst="rect">
              <a:avLst/>
            </a:prstGeom>
            <a:solidFill>
              <a:srgbClr val="FE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2891" y="540"/>
              <a:ext cx="313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2891" y="604"/>
              <a:ext cx="313" cy="65"/>
            </a:xfrm>
            <a:prstGeom prst="rect">
              <a:avLst/>
            </a:pr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2891" y="708"/>
              <a:ext cx="313" cy="28"/>
            </a:xfrm>
            <a:prstGeom prst="rect">
              <a:avLst/>
            </a:pr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 userDrawn="1"/>
          </p:nvSpPr>
          <p:spPr bwMode="auto">
            <a:xfrm>
              <a:off x="3204" y="540"/>
              <a:ext cx="290" cy="1480"/>
            </a:xfrm>
            <a:custGeom>
              <a:avLst/>
              <a:gdLst>
                <a:gd name="T0" fmla="*/ 0 w 290"/>
                <a:gd name="T1" fmla="*/ 1480 h 1480"/>
                <a:gd name="T2" fmla="*/ 290 w 290"/>
                <a:gd name="T3" fmla="*/ 1368 h 1480"/>
                <a:gd name="T4" fmla="*/ 290 w 290"/>
                <a:gd name="T5" fmla="*/ 108 h 1480"/>
                <a:gd name="T6" fmla="*/ 0 w 290"/>
                <a:gd name="T7" fmla="*/ 0 h 1480"/>
                <a:gd name="T8" fmla="*/ 0 w 290"/>
                <a:gd name="T9" fmla="*/ 1480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80">
                  <a:moveTo>
                    <a:pt x="0" y="1480"/>
                  </a:moveTo>
                  <a:lnTo>
                    <a:pt x="290" y="1368"/>
                  </a:lnTo>
                  <a:lnTo>
                    <a:pt x="290" y="108"/>
                  </a:lnTo>
                  <a:lnTo>
                    <a:pt x="0" y="0"/>
                  </a:lnTo>
                  <a:lnTo>
                    <a:pt x="0" y="1480"/>
                  </a:lnTo>
                  <a:close/>
                </a:path>
              </a:pathLst>
            </a:custGeom>
            <a:solidFill>
              <a:srgbClr val="FF4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3308" y="163"/>
              <a:ext cx="193" cy="1857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3461" y="163"/>
              <a:ext cx="15" cy="185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 userDrawn="1"/>
          </p:nvSpPr>
          <p:spPr bwMode="auto">
            <a:xfrm>
              <a:off x="3501" y="163"/>
              <a:ext cx="179" cy="1857"/>
            </a:xfrm>
            <a:custGeom>
              <a:avLst/>
              <a:gdLst>
                <a:gd name="T0" fmla="*/ 0 w 179"/>
                <a:gd name="T1" fmla="*/ 1857 h 1857"/>
                <a:gd name="T2" fmla="*/ 179 w 179"/>
                <a:gd name="T3" fmla="*/ 1717 h 1857"/>
                <a:gd name="T4" fmla="*/ 179 w 179"/>
                <a:gd name="T5" fmla="*/ 136 h 1857"/>
                <a:gd name="T6" fmla="*/ 0 w 179"/>
                <a:gd name="T7" fmla="*/ 0 h 1857"/>
                <a:gd name="T8" fmla="*/ 0 w 179"/>
                <a:gd name="T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57">
                  <a:moveTo>
                    <a:pt x="0" y="1857"/>
                  </a:moveTo>
                  <a:lnTo>
                    <a:pt x="179" y="1717"/>
                  </a:lnTo>
                  <a:lnTo>
                    <a:pt x="179" y="136"/>
                  </a:lnTo>
                  <a:lnTo>
                    <a:pt x="0" y="0"/>
                  </a:lnTo>
                  <a:lnTo>
                    <a:pt x="0" y="1857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 userDrawn="1"/>
          </p:nvSpPr>
          <p:spPr bwMode="auto">
            <a:xfrm>
              <a:off x="3504" y="528"/>
              <a:ext cx="506" cy="1492"/>
            </a:xfrm>
            <a:custGeom>
              <a:avLst/>
              <a:gdLst>
                <a:gd name="T0" fmla="*/ 506 w 506"/>
                <a:gd name="T1" fmla="*/ 1448 h 1492"/>
                <a:gd name="T2" fmla="*/ 299 w 506"/>
                <a:gd name="T3" fmla="*/ 1492 h 1492"/>
                <a:gd name="T4" fmla="*/ 0 w 506"/>
                <a:gd name="T5" fmla="*/ 43 h 1492"/>
                <a:gd name="T6" fmla="*/ 207 w 506"/>
                <a:gd name="T7" fmla="*/ 0 h 1492"/>
                <a:gd name="T8" fmla="*/ 506 w 506"/>
                <a:gd name="T9" fmla="*/ 144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1492">
                  <a:moveTo>
                    <a:pt x="506" y="1448"/>
                  </a:moveTo>
                  <a:lnTo>
                    <a:pt x="299" y="1492"/>
                  </a:lnTo>
                  <a:lnTo>
                    <a:pt x="0" y="43"/>
                  </a:lnTo>
                  <a:lnTo>
                    <a:pt x="207" y="0"/>
                  </a:lnTo>
                  <a:lnTo>
                    <a:pt x="506" y="1448"/>
                  </a:lnTo>
                  <a:close/>
                </a:path>
              </a:pathLst>
            </a:cu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 userDrawn="1"/>
          </p:nvSpPr>
          <p:spPr bwMode="auto">
            <a:xfrm>
              <a:off x="3640" y="1187"/>
              <a:ext cx="220" cy="107"/>
            </a:xfrm>
            <a:custGeom>
              <a:avLst/>
              <a:gdLst>
                <a:gd name="T0" fmla="*/ 220 w 220"/>
                <a:gd name="T1" fmla="*/ 63 h 107"/>
                <a:gd name="T2" fmla="*/ 13 w 220"/>
                <a:gd name="T3" fmla="*/ 107 h 107"/>
                <a:gd name="T4" fmla="*/ 0 w 220"/>
                <a:gd name="T5" fmla="*/ 44 h 107"/>
                <a:gd name="T6" fmla="*/ 207 w 220"/>
                <a:gd name="T7" fmla="*/ 0 h 107"/>
                <a:gd name="T8" fmla="*/ 220 w 220"/>
                <a:gd name="T9" fmla="*/ 6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07">
                  <a:moveTo>
                    <a:pt x="220" y="63"/>
                  </a:moveTo>
                  <a:lnTo>
                    <a:pt x="13" y="107"/>
                  </a:lnTo>
                  <a:lnTo>
                    <a:pt x="0" y="44"/>
                  </a:lnTo>
                  <a:lnTo>
                    <a:pt x="207" y="0"/>
                  </a:lnTo>
                  <a:lnTo>
                    <a:pt x="220" y="63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 userDrawn="1"/>
          </p:nvSpPr>
          <p:spPr bwMode="auto">
            <a:xfrm>
              <a:off x="3661" y="1289"/>
              <a:ext cx="213" cy="70"/>
            </a:xfrm>
            <a:custGeom>
              <a:avLst/>
              <a:gdLst>
                <a:gd name="T0" fmla="*/ 213 w 213"/>
                <a:gd name="T1" fmla="*/ 28 h 70"/>
                <a:gd name="T2" fmla="*/ 5 w 213"/>
                <a:gd name="T3" fmla="*/ 70 h 70"/>
                <a:gd name="T4" fmla="*/ 0 w 213"/>
                <a:gd name="T5" fmla="*/ 43 h 70"/>
                <a:gd name="T6" fmla="*/ 207 w 213"/>
                <a:gd name="T7" fmla="*/ 0 h 70"/>
                <a:gd name="T8" fmla="*/ 213 w 213"/>
                <a:gd name="T9" fmla="*/ 2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70">
                  <a:moveTo>
                    <a:pt x="213" y="28"/>
                  </a:moveTo>
                  <a:lnTo>
                    <a:pt x="5" y="70"/>
                  </a:lnTo>
                  <a:lnTo>
                    <a:pt x="0" y="43"/>
                  </a:lnTo>
                  <a:lnTo>
                    <a:pt x="207" y="0"/>
                  </a:lnTo>
                  <a:lnTo>
                    <a:pt x="213" y="2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 userDrawn="1"/>
          </p:nvSpPr>
          <p:spPr bwMode="auto">
            <a:xfrm>
              <a:off x="3711" y="528"/>
              <a:ext cx="468" cy="1448"/>
            </a:xfrm>
            <a:custGeom>
              <a:avLst/>
              <a:gdLst>
                <a:gd name="T0" fmla="*/ 299 w 468"/>
                <a:gd name="T1" fmla="*/ 1448 h 1448"/>
                <a:gd name="T2" fmla="*/ 468 w 468"/>
                <a:gd name="T3" fmla="*/ 1299 h 1448"/>
                <a:gd name="T4" fmla="*/ 213 w 468"/>
                <a:gd name="T5" fmla="*/ 66 h 1448"/>
                <a:gd name="T6" fmla="*/ 0 w 468"/>
                <a:gd name="T7" fmla="*/ 0 h 1448"/>
                <a:gd name="T8" fmla="*/ 299 w 468"/>
                <a:gd name="T9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448">
                  <a:moveTo>
                    <a:pt x="299" y="1448"/>
                  </a:moveTo>
                  <a:lnTo>
                    <a:pt x="468" y="1299"/>
                  </a:lnTo>
                  <a:lnTo>
                    <a:pt x="213" y="66"/>
                  </a:lnTo>
                  <a:lnTo>
                    <a:pt x="0" y="0"/>
                  </a:lnTo>
                  <a:lnTo>
                    <a:pt x="299" y="1448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4029" y="384"/>
              <a:ext cx="81" cy="1636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4093" y="384"/>
              <a:ext cx="7" cy="1636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 userDrawn="1"/>
          </p:nvSpPr>
          <p:spPr bwMode="auto">
            <a:xfrm>
              <a:off x="4110" y="384"/>
              <a:ext cx="75" cy="1636"/>
            </a:xfrm>
            <a:custGeom>
              <a:avLst/>
              <a:gdLst>
                <a:gd name="T0" fmla="*/ 0 w 75"/>
                <a:gd name="T1" fmla="*/ 1636 h 1636"/>
                <a:gd name="T2" fmla="*/ 75 w 75"/>
                <a:gd name="T3" fmla="*/ 1513 h 1636"/>
                <a:gd name="T4" fmla="*/ 75 w 75"/>
                <a:gd name="T5" fmla="*/ 120 h 1636"/>
                <a:gd name="T6" fmla="*/ 0 w 75"/>
                <a:gd name="T7" fmla="*/ 0 h 1636"/>
                <a:gd name="T8" fmla="*/ 0 w 75"/>
                <a:gd name="T9" fmla="*/ 1636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636">
                  <a:moveTo>
                    <a:pt x="0" y="1636"/>
                  </a:moveTo>
                  <a:lnTo>
                    <a:pt x="75" y="1513"/>
                  </a:lnTo>
                  <a:lnTo>
                    <a:pt x="75" y="120"/>
                  </a:lnTo>
                  <a:lnTo>
                    <a:pt x="0" y="0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4147" y="380"/>
              <a:ext cx="282" cy="1640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4147" y="452"/>
              <a:ext cx="282" cy="70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4147" y="566"/>
              <a:ext cx="282" cy="32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 userDrawn="1"/>
          </p:nvSpPr>
          <p:spPr bwMode="auto">
            <a:xfrm>
              <a:off x="4429" y="380"/>
              <a:ext cx="261" cy="1640"/>
            </a:xfrm>
            <a:custGeom>
              <a:avLst/>
              <a:gdLst>
                <a:gd name="T0" fmla="*/ 0 w 261"/>
                <a:gd name="T1" fmla="*/ 1640 h 1640"/>
                <a:gd name="T2" fmla="*/ 261 w 261"/>
                <a:gd name="T3" fmla="*/ 1516 h 1640"/>
                <a:gd name="T4" fmla="*/ 261 w 261"/>
                <a:gd name="T5" fmla="*/ 120 h 1640"/>
                <a:gd name="T6" fmla="*/ 0 w 261"/>
                <a:gd name="T7" fmla="*/ 0 h 1640"/>
                <a:gd name="T8" fmla="*/ 0 w 261"/>
                <a:gd name="T9" fmla="*/ 164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640">
                  <a:moveTo>
                    <a:pt x="0" y="1640"/>
                  </a:moveTo>
                  <a:lnTo>
                    <a:pt x="261" y="1516"/>
                  </a:lnTo>
                  <a:lnTo>
                    <a:pt x="261" y="120"/>
                  </a:lnTo>
                  <a:lnTo>
                    <a:pt x="0" y="0"/>
                  </a:lnTo>
                  <a:lnTo>
                    <a:pt x="0" y="1640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 userDrawn="1"/>
          </p:nvSpPr>
          <p:spPr bwMode="auto">
            <a:xfrm>
              <a:off x="4426" y="1049"/>
              <a:ext cx="381" cy="971"/>
            </a:xfrm>
            <a:custGeom>
              <a:avLst/>
              <a:gdLst>
                <a:gd name="T0" fmla="*/ 381 w 381"/>
                <a:gd name="T1" fmla="*/ 931 h 971"/>
                <a:gd name="T2" fmla="*/ 184 w 381"/>
                <a:gd name="T3" fmla="*/ 971 h 971"/>
                <a:gd name="T4" fmla="*/ 0 w 381"/>
                <a:gd name="T5" fmla="*/ 39 h 971"/>
                <a:gd name="T6" fmla="*/ 196 w 381"/>
                <a:gd name="T7" fmla="*/ 0 h 971"/>
                <a:gd name="T8" fmla="*/ 381 w 381"/>
                <a:gd name="T9" fmla="*/ 93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971">
                  <a:moveTo>
                    <a:pt x="381" y="931"/>
                  </a:moveTo>
                  <a:lnTo>
                    <a:pt x="184" y="971"/>
                  </a:lnTo>
                  <a:lnTo>
                    <a:pt x="0" y="39"/>
                  </a:lnTo>
                  <a:lnTo>
                    <a:pt x="196" y="0"/>
                  </a:lnTo>
                  <a:lnTo>
                    <a:pt x="381" y="931"/>
                  </a:lnTo>
                  <a:close/>
                </a:path>
              </a:pathLst>
            </a:custGeom>
            <a:solidFill>
              <a:srgbClr val="FE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 userDrawn="1"/>
          </p:nvSpPr>
          <p:spPr bwMode="auto">
            <a:xfrm>
              <a:off x="4446" y="1155"/>
              <a:ext cx="201" cy="57"/>
            </a:xfrm>
            <a:custGeom>
              <a:avLst/>
              <a:gdLst>
                <a:gd name="T0" fmla="*/ 201 w 201"/>
                <a:gd name="T1" fmla="*/ 17 h 57"/>
                <a:gd name="T2" fmla="*/ 4 w 201"/>
                <a:gd name="T3" fmla="*/ 57 h 57"/>
                <a:gd name="T4" fmla="*/ 0 w 201"/>
                <a:gd name="T5" fmla="*/ 39 h 57"/>
                <a:gd name="T6" fmla="*/ 198 w 201"/>
                <a:gd name="T7" fmla="*/ 0 h 57"/>
                <a:gd name="T8" fmla="*/ 201 w 201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7">
                  <a:moveTo>
                    <a:pt x="201" y="17"/>
                  </a:moveTo>
                  <a:lnTo>
                    <a:pt x="4" y="57"/>
                  </a:lnTo>
                  <a:lnTo>
                    <a:pt x="0" y="39"/>
                  </a:lnTo>
                  <a:lnTo>
                    <a:pt x="198" y="0"/>
                  </a:lnTo>
                  <a:lnTo>
                    <a:pt x="201" y="17"/>
                  </a:lnTo>
                  <a:close/>
                </a:path>
              </a:pathLst>
            </a:cu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 userDrawn="1"/>
          </p:nvSpPr>
          <p:spPr bwMode="auto">
            <a:xfrm>
              <a:off x="4622" y="1049"/>
              <a:ext cx="354" cy="931"/>
            </a:xfrm>
            <a:custGeom>
              <a:avLst/>
              <a:gdLst>
                <a:gd name="T0" fmla="*/ 185 w 354"/>
                <a:gd name="T1" fmla="*/ 931 h 931"/>
                <a:gd name="T2" fmla="*/ 354 w 354"/>
                <a:gd name="T3" fmla="*/ 825 h 931"/>
                <a:gd name="T4" fmla="*/ 196 w 354"/>
                <a:gd name="T5" fmla="*/ 32 h 931"/>
                <a:gd name="T6" fmla="*/ 0 w 354"/>
                <a:gd name="T7" fmla="*/ 0 h 931"/>
                <a:gd name="T8" fmla="*/ 185 w 354"/>
                <a:gd name="T9" fmla="*/ 93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931">
                  <a:moveTo>
                    <a:pt x="185" y="931"/>
                  </a:moveTo>
                  <a:lnTo>
                    <a:pt x="354" y="825"/>
                  </a:lnTo>
                  <a:lnTo>
                    <a:pt x="196" y="32"/>
                  </a:lnTo>
                  <a:lnTo>
                    <a:pt x="0" y="0"/>
                  </a:lnTo>
                  <a:lnTo>
                    <a:pt x="185" y="931"/>
                  </a:lnTo>
                  <a:close/>
                </a:path>
              </a:pathLst>
            </a:custGeom>
            <a:solidFill>
              <a:srgbClr val="FF4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4823" y="163"/>
              <a:ext cx="193" cy="1857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4977" y="163"/>
              <a:ext cx="15" cy="185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 userDrawn="1"/>
          </p:nvSpPr>
          <p:spPr bwMode="auto">
            <a:xfrm>
              <a:off x="5016" y="163"/>
              <a:ext cx="179" cy="1857"/>
            </a:xfrm>
            <a:custGeom>
              <a:avLst/>
              <a:gdLst>
                <a:gd name="T0" fmla="*/ 0 w 179"/>
                <a:gd name="T1" fmla="*/ 1857 h 1857"/>
                <a:gd name="T2" fmla="*/ 179 w 179"/>
                <a:gd name="T3" fmla="*/ 1717 h 1857"/>
                <a:gd name="T4" fmla="*/ 179 w 179"/>
                <a:gd name="T5" fmla="*/ 136 h 1857"/>
                <a:gd name="T6" fmla="*/ 0 w 179"/>
                <a:gd name="T7" fmla="*/ 0 h 1857"/>
                <a:gd name="T8" fmla="*/ 0 w 179"/>
                <a:gd name="T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57">
                  <a:moveTo>
                    <a:pt x="0" y="1857"/>
                  </a:moveTo>
                  <a:lnTo>
                    <a:pt x="179" y="1717"/>
                  </a:lnTo>
                  <a:lnTo>
                    <a:pt x="179" y="136"/>
                  </a:lnTo>
                  <a:lnTo>
                    <a:pt x="0" y="0"/>
                  </a:lnTo>
                  <a:lnTo>
                    <a:pt x="0" y="1857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106" y="577"/>
              <a:ext cx="183" cy="1443"/>
            </a:xfrm>
            <a:prstGeom prst="rect">
              <a:avLst/>
            </a:pr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106" y="639"/>
              <a:ext cx="183" cy="63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106" y="741"/>
              <a:ext cx="183" cy="2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 userDrawn="1"/>
          </p:nvSpPr>
          <p:spPr bwMode="auto">
            <a:xfrm>
              <a:off x="5289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 userDrawn="1"/>
          </p:nvSpPr>
          <p:spPr bwMode="auto">
            <a:xfrm>
              <a:off x="5303" y="725"/>
              <a:ext cx="409" cy="1302"/>
            </a:xfrm>
            <a:custGeom>
              <a:avLst/>
              <a:gdLst>
                <a:gd name="T0" fmla="*/ 116 w 409"/>
                <a:gd name="T1" fmla="*/ 1302 h 1302"/>
                <a:gd name="T2" fmla="*/ 0 w 409"/>
                <a:gd name="T3" fmla="*/ 1275 h 1302"/>
                <a:gd name="T4" fmla="*/ 294 w 409"/>
                <a:gd name="T5" fmla="*/ 0 h 1302"/>
                <a:gd name="T6" fmla="*/ 409 w 409"/>
                <a:gd name="T7" fmla="*/ 27 h 1302"/>
                <a:gd name="T8" fmla="*/ 116 w 409"/>
                <a:gd name="T9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302">
                  <a:moveTo>
                    <a:pt x="116" y="1302"/>
                  </a:moveTo>
                  <a:lnTo>
                    <a:pt x="0" y="1275"/>
                  </a:lnTo>
                  <a:lnTo>
                    <a:pt x="294" y="0"/>
                  </a:lnTo>
                  <a:lnTo>
                    <a:pt x="409" y="27"/>
                  </a:lnTo>
                  <a:lnTo>
                    <a:pt x="116" y="1302"/>
                  </a:lnTo>
                  <a:close/>
                </a:path>
              </a:pathLst>
            </a:cu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 userDrawn="1"/>
          </p:nvSpPr>
          <p:spPr bwMode="auto">
            <a:xfrm>
              <a:off x="5303" y="725"/>
              <a:ext cx="409" cy="1302"/>
            </a:xfrm>
            <a:custGeom>
              <a:avLst/>
              <a:gdLst>
                <a:gd name="T0" fmla="*/ 116 w 409"/>
                <a:gd name="T1" fmla="*/ 1302 h 1302"/>
                <a:gd name="T2" fmla="*/ 0 w 409"/>
                <a:gd name="T3" fmla="*/ 1275 h 1302"/>
                <a:gd name="T4" fmla="*/ 294 w 409"/>
                <a:gd name="T5" fmla="*/ 0 h 1302"/>
                <a:gd name="T6" fmla="*/ 409 w 409"/>
                <a:gd name="T7" fmla="*/ 27 h 1302"/>
                <a:gd name="T8" fmla="*/ 116 w 409"/>
                <a:gd name="T9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302">
                  <a:moveTo>
                    <a:pt x="116" y="1302"/>
                  </a:moveTo>
                  <a:lnTo>
                    <a:pt x="0" y="1275"/>
                  </a:lnTo>
                  <a:lnTo>
                    <a:pt x="294" y="0"/>
                  </a:lnTo>
                  <a:lnTo>
                    <a:pt x="409" y="27"/>
                  </a:lnTo>
                  <a:lnTo>
                    <a:pt x="116" y="1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 userDrawn="1"/>
          </p:nvSpPr>
          <p:spPr bwMode="auto">
            <a:xfrm>
              <a:off x="5571" y="780"/>
              <a:ext cx="128" cy="83"/>
            </a:xfrm>
            <a:custGeom>
              <a:avLst/>
              <a:gdLst>
                <a:gd name="T0" fmla="*/ 115 w 128"/>
                <a:gd name="T1" fmla="*/ 83 h 83"/>
                <a:gd name="T2" fmla="*/ 0 w 128"/>
                <a:gd name="T3" fmla="*/ 56 h 83"/>
                <a:gd name="T4" fmla="*/ 13 w 128"/>
                <a:gd name="T5" fmla="*/ 0 h 83"/>
                <a:gd name="T6" fmla="*/ 128 w 128"/>
                <a:gd name="T7" fmla="*/ 27 h 83"/>
                <a:gd name="T8" fmla="*/ 115 w 12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3">
                  <a:moveTo>
                    <a:pt x="115" y="83"/>
                  </a:moveTo>
                  <a:lnTo>
                    <a:pt x="0" y="56"/>
                  </a:lnTo>
                  <a:lnTo>
                    <a:pt x="13" y="0"/>
                  </a:lnTo>
                  <a:lnTo>
                    <a:pt x="128" y="27"/>
                  </a:lnTo>
                  <a:lnTo>
                    <a:pt x="115" y="83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 userDrawn="1"/>
          </p:nvSpPr>
          <p:spPr bwMode="auto">
            <a:xfrm>
              <a:off x="5558" y="870"/>
              <a:ext cx="120" cy="51"/>
            </a:xfrm>
            <a:custGeom>
              <a:avLst/>
              <a:gdLst>
                <a:gd name="T0" fmla="*/ 115 w 120"/>
                <a:gd name="T1" fmla="*/ 51 h 51"/>
                <a:gd name="T2" fmla="*/ 0 w 120"/>
                <a:gd name="T3" fmla="*/ 25 h 51"/>
                <a:gd name="T4" fmla="*/ 5 w 120"/>
                <a:gd name="T5" fmla="*/ 0 h 51"/>
                <a:gd name="T6" fmla="*/ 120 w 120"/>
                <a:gd name="T7" fmla="*/ 27 h 51"/>
                <a:gd name="T8" fmla="*/ 115 w 12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1">
                  <a:moveTo>
                    <a:pt x="115" y="51"/>
                  </a:moveTo>
                  <a:lnTo>
                    <a:pt x="0" y="25"/>
                  </a:lnTo>
                  <a:lnTo>
                    <a:pt x="5" y="0"/>
                  </a:lnTo>
                  <a:lnTo>
                    <a:pt x="120" y="27"/>
                  </a:lnTo>
                  <a:lnTo>
                    <a:pt x="115" y="51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 userDrawn="1"/>
          </p:nvSpPr>
          <p:spPr bwMode="auto">
            <a:xfrm>
              <a:off x="5419" y="752"/>
              <a:ext cx="378" cy="1275"/>
            </a:xfrm>
            <a:custGeom>
              <a:avLst/>
              <a:gdLst>
                <a:gd name="T0" fmla="*/ 0 w 378"/>
                <a:gd name="T1" fmla="*/ 1275 h 1275"/>
                <a:gd name="T2" fmla="*/ 128 w 378"/>
                <a:gd name="T3" fmla="*/ 1203 h 1275"/>
                <a:gd name="T4" fmla="*/ 378 w 378"/>
                <a:gd name="T5" fmla="*/ 118 h 1275"/>
                <a:gd name="T6" fmla="*/ 293 w 378"/>
                <a:gd name="T7" fmla="*/ 0 h 1275"/>
                <a:gd name="T8" fmla="*/ 0 w 378"/>
                <a:gd name="T9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1275">
                  <a:moveTo>
                    <a:pt x="0" y="1275"/>
                  </a:moveTo>
                  <a:lnTo>
                    <a:pt x="128" y="1203"/>
                  </a:lnTo>
                  <a:lnTo>
                    <a:pt x="378" y="118"/>
                  </a:lnTo>
                  <a:lnTo>
                    <a:pt x="293" y="0"/>
                  </a:lnTo>
                  <a:lnTo>
                    <a:pt x="0" y="1275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 userDrawn="1"/>
          </p:nvSpPr>
          <p:spPr bwMode="auto">
            <a:xfrm>
              <a:off x="5419" y="752"/>
              <a:ext cx="378" cy="1275"/>
            </a:xfrm>
            <a:custGeom>
              <a:avLst/>
              <a:gdLst>
                <a:gd name="T0" fmla="*/ 0 w 378"/>
                <a:gd name="T1" fmla="*/ 1275 h 1275"/>
                <a:gd name="T2" fmla="*/ 128 w 378"/>
                <a:gd name="T3" fmla="*/ 1203 h 1275"/>
                <a:gd name="T4" fmla="*/ 378 w 378"/>
                <a:gd name="T5" fmla="*/ 118 h 1275"/>
                <a:gd name="T6" fmla="*/ 293 w 378"/>
                <a:gd name="T7" fmla="*/ 0 h 1275"/>
                <a:gd name="T8" fmla="*/ 0 w 378"/>
                <a:gd name="T9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1275">
                  <a:moveTo>
                    <a:pt x="0" y="1275"/>
                  </a:moveTo>
                  <a:lnTo>
                    <a:pt x="128" y="1203"/>
                  </a:lnTo>
                  <a:lnTo>
                    <a:pt x="378" y="118"/>
                  </a:lnTo>
                  <a:lnTo>
                    <a:pt x="293" y="0"/>
                  </a:lnTo>
                  <a:lnTo>
                    <a:pt x="0" y="12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 userDrawn="1"/>
          </p:nvSpPr>
          <p:spPr bwMode="auto">
            <a:xfrm>
              <a:off x="5539" y="1947"/>
              <a:ext cx="173" cy="58"/>
            </a:xfrm>
            <a:custGeom>
              <a:avLst/>
              <a:gdLst>
                <a:gd name="T0" fmla="*/ 195 w 195"/>
                <a:gd name="T1" fmla="*/ 0 h 65"/>
                <a:gd name="T2" fmla="*/ 9 w 195"/>
                <a:gd name="T3" fmla="*/ 9 h 65"/>
                <a:gd name="T4" fmla="*/ 0 w 195"/>
                <a:gd name="T5" fmla="*/ 14 h 65"/>
                <a:gd name="T6" fmla="*/ 6 w 195"/>
                <a:gd name="T7" fmla="*/ 65 h 65"/>
                <a:gd name="T8" fmla="*/ 166 w 195"/>
                <a:gd name="T9" fmla="*/ 49 h 65"/>
                <a:gd name="T10" fmla="*/ 195 w 195"/>
                <a:gd name="T11" fmla="*/ 50 h 65"/>
                <a:gd name="T12" fmla="*/ 195 w 195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65">
                  <a:moveTo>
                    <a:pt x="195" y="0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31"/>
                    <a:pt x="4" y="48"/>
                    <a:pt x="6" y="65"/>
                  </a:cubicBezTo>
                  <a:cubicBezTo>
                    <a:pt x="57" y="55"/>
                    <a:pt x="111" y="49"/>
                    <a:pt x="166" y="49"/>
                  </a:cubicBezTo>
                  <a:cubicBezTo>
                    <a:pt x="175" y="49"/>
                    <a:pt x="185" y="50"/>
                    <a:pt x="195" y="50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 userDrawn="1"/>
          </p:nvSpPr>
          <p:spPr bwMode="auto">
            <a:xfrm>
              <a:off x="5419" y="1959"/>
              <a:ext cx="293" cy="68"/>
            </a:xfrm>
            <a:custGeom>
              <a:avLst/>
              <a:gdLst>
                <a:gd name="T0" fmla="*/ 136 w 331"/>
                <a:gd name="T1" fmla="*/ 0 h 76"/>
                <a:gd name="T2" fmla="*/ 0 w 331"/>
                <a:gd name="T3" fmla="*/ 76 h 76"/>
                <a:gd name="T4" fmla="*/ 331 w 331"/>
                <a:gd name="T5" fmla="*/ 68 h 76"/>
                <a:gd name="T6" fmla="*/ 331 w 331"/>
                <a:gd name="T7" fmla="*/ 68 h 76"/>
                <a:gd name="T8" fmla="*/ 331 w 331"/>
                <a:gd name="T9" fmla="*/ 36 h 76"/>
                <a:gd name="T10" fmla="*/ 302 w 331"/>
                <a:gd name="T11" fmla="*/ 35 h 76"/>
                <a:gd name="T12" fmla="*/ 142 w 331"/>
                <a:gd name="T13" fmla="*/ 51 h 76"/>
                <a:gd name="T14" fmla="*/ 136 w 331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76">
                  <a:moveTo>
                    <a:pt x="136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21" y="36"/>
                    <a:pt x="311" y="35"/>
                    <a:pt x="302" y="35"/>
                  </a:cubicBezTo>
                  <a:cubicBezTo>
                    <a:pt x="247" y="35"/>
                    <a:pt x="193" y="41"/>
                    <a:pt x="142" y="51"/>
                  </a:cubicBezTo>
                  <a:cubicBezTo>
                    <a:pt x="140" y="34"/>
                    <a:pt x="138" y="17"/>
                    <a:pt x="136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 userDrawn="1"/>
          </p:nvSpPr>
          <p:spPr bwMode="auto">
            <a:xfrm>
              <a:off x="5419" y="1955"/>
              <a:ext cx="128" cy="72"/>
            </a:xfrm>
            <a:custGeom>
              <a:avLst/>
              <a:gdLst>
                <a:gd name="T0" fmla="*/ 128 w 128"/>
                <a:gd name="T1" fmla="*/ 0 h 72"/>
                <a:gd name="T2" fmla="*/ 128 w 128"/>
                <a:gd name="T3" fmla="*/ 0 h 72"/>
                <a:gd name="T4" fmla="*/ 0 w 128"/>
                <a:gd name="T5" fmla="*/ 72 h 72"/>
                <a:gd name="T6" fmla="*/ 120 w 128"/>
                <a:gd name="T7" fmla="*/ 4 h 72"/>
                <a:gd name="T8" fmla="*/ 128 w 12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2">
                  <a:moveTo>
                    <a:pt x="128" y="0"/>
                  </a:moveTo>
                  <a:lnTo>
                    <a:pt x="128" y="0"/>
                  </a:lnTo>
                  <a:lnTo>
                    <a:pt x="0" y="72"/>
                  </a:lnTo>
                  <a:lnTo>
                    <a:pt x="120" y="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88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 userDrawn="1"/>
          </p:nvSpPr>
          <p:spPr bwMode="auto">
            <a:xfrm>
              <a:off x="5419" y="1955"/>
              <a:ext cx="128" cy="72"/>
            </a:xfrm>
            <a:custGeom>
              <a:avLst/>
              <a:gdLst>
                <a:gd name="T0" fmla="*/ 128 w 128"/>
                <a:gd name="T1" fmla="*/ 0 h 72"/>
                <a:gd name="T2" fmla="*/ 128 w 128"/>
                <a:gd name="T3" fmla="*/ 0 h 72"/>
                <a:gd name="T4" fmla="*/ 0 w 128"/>
                <a:gd name="T5" fmla="*/ 72 h 72"/>
                <a:gd name="T6" fmla="*/ 120 w 128"/>
                <a:gd name="T7" fmla="*/ 4 h 72"/>
                <a:gd name="T8" fmla="*/ 128 w 12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2">
                  <a:moveTo>
                    <a:pt x="128" y="0"/>
                  </a:moveTo>
                  <a:lnTo>
                    <a:pt x="128" y="0"/>
                  </a:lnTo>
                  <a:lnTo>
                    <a:pt x="0" y="72"/>
                  </a:lnTo>
                  <a:lnTo>
                    <a:pt x="120" y="4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 userDrawn="1"/>
          </p:nvSpPr>
          <p:spPr bwMode="auto">
            <a:xfrm>
              <a:off x="5273" y="1987"/>
              <a:ext cx="211" cy="298"/>
            </a:xfrm>
            <a:custGeom>
              <a:avLst/>
              <a:gdLst>
                <a:gd name="T0" fmla="*/ 0 w 211"/>
                <a:gd name="T1" fmla="*/ 0 h 298"/>
                <a:gd name="T2" fmla="*/ 195 w 211"/>
                <a:gd name="T3" fmla="*/ 82 h 298"/>
                <a:gd name="T4" fmla="*/ 211 w 211"/>
                <a:gd name="T5" fmla="*/ 237 h 298"/>
                <a:gd name="T6" fmla="*/ 54 w 211"/>
                <a:gd name="T7" fmla="*/ 298 h 298"/>
                <a:gd name="T8" fmla="*/ 0 w 211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98">
                  <a:moveTo>
                    <a:pt x="0" y="0"/>
                  </a:moveTo>
                  <a:lnTo>
                    <a:pt x="195" y="82"/>
                  </a:lnTo>
                  <a:lnTo>
                    <a:pt x="211" y="237"/>
                  </a:lnTo>
                  <a:lnTo>
                    <a:pt x="54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 userDrawn="1"/>
          </p:nvSpPr>
          <p:spPr bwMode="auto">
            <a:xfrm>
              <a:off x="4360" y="2163"/>
              <a:ext cx="14" cy="16"/>
            </a:xfrm>
            <a:custGeom>
              <a:avLst/>
              <a:gdLst>
                <a:gd name="T0" fmla="*/ 0 w 16"/>
                <a:gd name="T1" fmla="*/ 0 h 18"/>
                <a:gd name="T2" fmla="*/ 0 w 16"/>
                <a:gd name="T3" fmla="*/ 18 h 18"/>
                <a:gd name="T4" fmla="*/ 16 w 16"/>
                <a:gd name="T5" fmla="*/ 1 h 18"/>
                <a:gd name="T6" fmla="*/ 0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12"/>
                    <a:pt x="11" y="7"/>
                    <a:pt x="16" y="1"/>
                  </a:cubicBezTo>
                  <a:cubicBezTo>
                    <a:pt x="6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 userDrawn="1"/>
          </p:nvSpPr>
          <p:spPr bwMode="auto">
            <a:xfrm>
              <a:off x="4573" y="2210"/>
              <a:ext cx="32" cy="23"/>
            </a:xfrm>
            <a:custGeom>
              <a:avLst/>
              <a:gdLst>
                <a:gd name="T0" fmla="*/ 37 w 37"/>
                <a:gd name="T1" fmla="*/ 0 h 25"/>
                <a:gd name="T2" fmla="*/ 0 w 37"/>
                <a:gd name="T3" fmla="*/ 25 h 25"/>
                <a:gd name="T4" fmla="*/ 37 w 3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5">
                  <a:moveTo>
                    <a:pt x="37" y="0"/>
                  </a:moveTo>
                  <a:cubicBezTo>
                    <a:pt x="24" y="7"/>
                    <a:pt x="12" y="15"/>
                    <a:pt x="0" y="25"/>
                  </a:cubicBezTo>
                  <a:cubicBezTo>
                    <a:pt x="12" y="17"/>
                    <a:pt x="25" y="8"/>
                    <a:pt x="3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 userDrawn="1"/>
          </p:nvSpPr>
          <p:spPr bwMode="auto">
            <a:xfrm>
              <a:off x="4352" y="2163"/>
              <a:ext cx="14" cy="16"/>
            </a:xfrm>
            <a:custGeom>
              <a:avLst/>
              <a:gdLst>
                <a:gd name="T0" fmla="*/ 0 w 16"/>
                <a:gd name="T1" fmla="*/ 0 h 18"/>
                <a:gd name="T2" fmla="*/ 0 w 16"/>
                <a:gd name="T3" fmla="*/ 18 h 18"/>
                <a:gd name="T4" fmla="*/ 16 w 16"/>
                <a:gd name="T5" fmla="*/ 1 h 18"/>
                <a:gd name="T6" fmla="*/ 0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2"/>
                    <a:pt x="11" y="7"/>
                    <a:pt x="16" y="1"/>
                  </a:cubicBezTo>
                  <a:cubicBezTo>
                    <a:pt x="6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/>
            <p:nvPr userDrawn="1"/>
          </p:nvSpPr>
          <p:spPr bwMode="auto">
            <a:xfrm>
              <a:off x="4366" y="1728"/>
              <a:ext cx="961" cy="567"/>
            </a:xfrm>
            <a:custGeom>
              <a:avLst/>
              <a:gdLst>
                <a:gd name="T0" fmla="*/ 1024 w 1085"/>
                <a:gd name="T1" fmla="*/ 292 h 640"/>
                <a:gd name="T2" fmla="*/ 0 w 1085"/>
                <a:gd name="T3" fmla="*/ 492 h 640"/>
                <a:gd name="T4" fmla="*/ 153 w 1085"/>
                <a:gd name="T5" fmla="*/ 637 h 640"/>
                <a:gd name="T6" fmla="*/ 1085 w 1085"/>
                <a:gd name="T7" fmla="*/ 637 h 640"/>
                <a:gd name="T8" fmla="*/ 1079 w 1085"/>
                <a:gd name="T9" fmla="*/ 603 h 640"/>
                <a:gd name="T10" fmla="*/ 1027 w 1085"/>
                <a:gd name="T11" fmla="*/ 313 h 640"/>
                <a:gd name="T12" fmla="*/ 1024 w 1085"/>
                <a:gd name="T13" fmla="*/ 2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5" h="640">
                  <a:moveTo>
                    <a:pt x="1024" y="292"/>
                  </a:moveTo>
                  <a:cubicBezTo>
                    <a:pt x="1024" y="292"/>
                    <a:pt x="462" y="0"/>
                    <a:pt x="0" y="492"/>
                  </a:cubicBezTo>
                  <a:cubicBezTo>
                    <a:pt x="40" y="496"/>
                    <a:pt x="146" y="517"/>
                    <a:pt x="153" y="637"/>
                  </a:cubicBezTo>
                  <a:cubicBezTo>
                    <a:pt x="234" y="640"/>
                    <a:pt x="1085" y="637"/>
                    <a:pt x="1085" y="637"/>
                  </a:cubicBezTo>
                  <a:cubicBezTo>
                    <a:pt x="1079" y="603"/>
                    <a:pt x="1079" y="603"/>
                    <a:pt x="1079" y="603"/>
                  </a:cubicBezTo>
                  <a:cubicBezTo>
                    <a:pt x="1027" y="313"/>
                    <a:pt x="1027" y="313"/>
                    <a:pt x="1027" y="313"/>
                  </a:cubicBezTo>
                  <a:cubicBezTo>
                    <a:pt x="1024" y="292"/>
                    <a:pt x="1024" y="292"/>
                    <a:pt x="1024" y="292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 userDrawn="1"/>
          </p:nvSpPr>
          <p:spPr bwMode="auto">
            <a:xfrm>
              <a:off x="4427" y="1941"/>
              <a:ext cx="857" cy="225"/>
            </a:xfrm>
            <a:custGeom>
              <a:avLst/>
              <a:gdLst>
                <a:gd name="T0" fmla="*/ 967 w 967"/>
                <a:gd name="T1" fmla="*/ 122 h 254"/>
                <a:gd name="T2" fmla="*/ 965 w 967"/>
                <a:gd name="T3" fmla="*/ 111 h 254"/>
                <a:gd name="T4" fmla="*/ 255 w 967"/>
                <a:gd name="T5" fmla="*/ 98 h 254"/>
                <a:gd name="T6" fmla="*/ 0 w 967"/>
                <a:gd name="T7" fmla="*/ 248 h 254"/>
                <a:gd name="T8" fmla="*/ 6 w 967"/>
                <a:gd name="T9" fmla="*/ 254 h 254"/>
                <a:gd name="T10" fmla="*/ 258 w 967"/>
                <a:gd name="T11" fmla="*/ 106 h 254"/>
                <a:gd name="T12" fmla="*/ 967 w 967"/>
                <a:gd name="T13" fmla="*/ 1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7" h="254">
                  <a:moveTo>
                    <a:pt x="967" y="122"/>
                  </a:moveTo>
                  <a:cubicBezTo>
                    <a:pt x="965" y="111"/>
                    <a:pt x="965" y="111"/>
                    <a:pt x="965" y="111"/>
                  </a:cubicBezTo>
                  <a:cubicBezTo>
                    <a:pt x="651" y="0"/>
                    <a:pt x="405" y="42"/>
                    <a:pt x="255" y="98"/>
                  </a:cubicBezTo>
                  <a:cubicBezTo>
                    <a:pt x="91" y="159"/>
                    <a:pt x="1" y="247"/>
                    <a:pt x="0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54"/>
                    <a:pt x="96" y="166"/>
                    <a:pt x="258" y="106"/>
                  </a:cubicBezTo>
                  <a:cubicBezTo>
                    <a:pt x="407" y="51"/>
                    <a:pt x="655" y="11"/>
                    <a:pt x="967" y="122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 userDrawn="1"/>
          </p:nvSpPr>
          <p:spPr bwMode="auto">
            <a:xfrm>
              <a:off x="4452" y="1995"/>
              <a:ext cx="840" cy="195"/>
            </a:xfrm>
            <a:custGeom>
              <a:avLst/>
              <a:gdLst>
                <a:gd name="T0" fmla="*/ 948 w 948"/>
                <a:gd name="T1" fmla="*/ 113 h 220"/>
                <a:gd name="T2" fmla="*/ 946 w 948"/>
                <a:gd name="T3" fmla="*/ 103 h 220"/>
                <a:gd name="T4" fmla="*/ 257 w 948"/>
                <a:gd name="T5" fmla="*/ 81 h 220"/>
                <a:gd name="T6" fmla="*/ 0 w 948"/>
                <a:gd name="T7" fmla="*/ 214 h 220"/>
                <a:gd name="T8" fmla="*/ 6 w 948"/>
                <a:gd name="T9" fmla="*/ 220 h 220"/>
                <a:gd name="T10" fmla="*/ 260 w 948"/>
                <a:gd name="T11" fmla="*/ 89 h 220"/>
                <a:gd name="T12" fmla="*/ 948 w 948"/>
                <a:gd name="T13" fmla="*/ 1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220">
                  <a:moveTo>
                    <a:pt x="948" y="113"/>
                  </a:moveTo>
                  <a:cubicBezTo>
                    <a:pt x="946" y="103"/>
                    <a:pt x="946" y="103"/>
                    <a:pt x="946" y="103"/>
                  </a:cubicBezTo>
                  <a:cubicBezTo>
                    <a:pt x="643" y="0"/>
                    <a:pt x="405" y="34"/>
                    <a:pt x="257" y="81"/>
                  </a:cubicBezTo>
                  <a:cubicBezTo>
                    <a:pt x="92" y="133"/>
                    <a:pt x="1" y="213"/>
                    <a:pt x="0" y="214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6" y="220"/>
                    <a:pt x="97" y="140"/>
                    <a:pt x="260" y="89"/>
                  </a:cubicBezTo>
                  <a:cubicBezTo>
                    <a:pt x="407" y="42"/>
                    <a:pt x="645" y="9"/>
                    <a:pt x="948" y="113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 userDrawn="1"/>
          </p:nvSpPr>
          <p:spPr bwMode="auto">
            <a:xfrm>
              <a:off x="4473" y="2053"/>
              <a:ext cx="826" cy="160"/>
            </a:xfrm>
            <a:custGeom>
              <a:avLst/>
              <a:gdLst>
                <a:gd name="T0" fmla="*/ 933 w 933"/>
                <a:gd name="T1" fmla="*/ 89 h 180"/>
                <a:gd name="T2" fmla="*/ 931 w 933"/>
                <a:gd name="T3" fmla="*/ 80 h 180"/>
                <a:gd name="T4" fmla="*/ 264 w 933"/>
                <a:gd name="T5" fmla="*/ 65 h 180"/>
                <a:gd name="T6" fmla="*/ 0 w 933"/>
                <a:gd name="T7" fmla="*/ 173 h 180"/>
                <a:gd name="T8" fmla="*/ 4 w 933"/>
                <a:gd name="T9" fmla="*/ 180 h 180"/>
                <a:gd name="T10" fmla="*/ 266 w 933"/>
                <a:gd name="T11" fmla="*/ 74 h 180"/>
                <a:gd name="T12" fmla="*/ 933 w 933"/>
                <a:gd name="T13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180">
                  <a:moveTo>
                    <a:pt x="933" y="89"/>
                  </a:moveTo>
                  <a:cubicBezTo>
                    <a:pt x="931" y="80"/>
                    <a:pt x="931" y="80"/>
                    <a:pt x="931" y="80"/>
                  </a:cubicBezTo>
                  <a:cubicBezTo>
                    <a:pt x="647" y="0"/>
                    <a:pt x="412" y="27"/>
                    <a:pt x="264" y="65"/>
                  </a:cubicBezTo>
                  <a:cubicBezTo>
                    <a:pt x="98" y="108"/>
                    <a:pt x="1" y="173"/>
                    <a:pt x="0" y="173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101" y="116"/>
                    <a:pt x="266" y="74"/>
                  </a:cubicBezTo>
                  <a:cubicBezTo>
                    <a:pt x="414" y="36"/>
                    <a:pt x="649" y="8"/>
                    <a:pt x="933" y="89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 userDrawn="1"/>
          </p:nvSpPr>
          <p:spPr bwMode="auto">
            <a:xfrm>
              <a:off x="4498" y="2184"/>
              <a:ext cx="821" cy="88"/>
            </a:xfrm>
            <a:custGeom>
              <a:avLst/>
              <a:gdLst>
                <a:gd name="T0" fmla="*/ 256 w 926"/>
                <a:gd name="T1" fmla="*/ 35 h 100"/>
                <a:gd name="T2" fmla="*/ 0 w 926"/>
                <a:gd name="T3" fmla="*/ 92 h 100"/>
                <a:gd name="T4" fmla="*/ 1 w 926"/>
                <a:gd name="T5" fmla="*/ 100 h 100"/>
                <a:gd name="T6" fmla="*/ 257 w 926"/>
                <a:gd name="T7" fmla="*/ 44 h 100"/>
                <a:gd name="T8" fmla="*/ 926 w 926"/>
                <a:gd name="T9" fmla="*/ 67 h 100"/>
                <a:gd name="T10" fmla="*/ 924 w 926"/>
                <a:gd name="T11" fmla="*/ 58 h 100"/>
                <a:gd name="T12" fmla="*/ 256 w 926"/>
                <a:gd name="T13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100">
                  <a:moveTo>
                    <a:pt x="256" y="35"/>
                  </a:moveTo>
                  <a:cubicBezTo>
                    <a:pt x="133" y="52"/>
                    <a:pt x="43" y="78"/>
                    <a:pt x="0" y="92"/>
                  </a:cubicBezTo>
                  <a:cubicBezTo>
                    <a:pt x="0" y="94"/>
                    <a:pt x="1" y="97"/>
                    <a:pt x="1" y="100"/>
                  </a:cubicBezTo>
                  <a:cubicBezTo>
                    <a:pt x="44" y="86"/>
                    <a:pt x="133" y="61"/>
                    <a:pt x="257" y="44"/>
                  </a:cubicBezTo>
                  <a:cubicBezTo>
                    <a:pt x="412" y="22"/>
                    <a:pt x="651" y="9"/>
                    <a:pt x="926" y="67"/>
                  </a:cubicBezTo>
                  <a:cubicBezTo>
                    <a:pt x="924" y="58"/>
                    <a:pt x="924" y="58"/>
                    <a:pt x="924" y="58"/>
                  </a:cubicBezTo>
                  <a:cubicBezTo>
                    <a:pt x="650" y="0"/>
                    <a:pt x="411" y="13"/>
                    <a:pt x="256" y="3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 userDrawn="1"/>
          </p:nvSpPr>
          <p:spPr bwMode="auto">
            <a:xfrm>
              <a:off x="4486" y="2122"/>
              <a:ext cx="823" cy="118"/>
            </a:xfrm>
            <a:custGeom>
              <a:avLst/>
              <a:gdLst>
                <a:gd name="T0" fmla="*/ 277 w 929"/>
                <a:gd name="T1" fmla="*/ 45 h 133"/>
                <a:gd name="T2" fmla="*/ 0 w 929"/>
                <a:gd name="T3" fmla="*/ 125 h 133"/>
                <a:gd name="T4" fmla="*/ 4 w 929"/>
                <a:gd name="T5" fmla="*/ 133 h 133"/>
                <a:gd name="T6" fmla="*/ 279 w 929"/>
                <a:gd name="T7" fmla="*/ 54 h 133"/>
                <a:gd name="T8" fmla="*/ 929 w 929"/>
                <a:gd name="T9" fmla="*/ 78 h 133"/>
                <a:gd name="T10" fmla="*/ 928 w 929"/>
                <a:gd name="T11" fmla="*/ 69 h 133"/>
                <a:gd name="T12" fmla="*/ 277 w 929"/>
                <a:gd name="T1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133">
                  <a:moveTo>
                    <a:pt x="277" y="45"/>
                  </a:moveTo>
                  <a:cubicBezTo>
                    <a:pt x="130" y="72"/>
                    <a:pt x="28" y="113"/>
                    <a:pt x="0" y="125"/>
                  </a:cubicBezTo>
                  <a:cubicBezTo>
                    <a:pt x="1" y="128"/>
                    <a:pt x="3" y="131"/>
                    <a:pt x="4" y="133"/>
                  </a:cubicBezTo>
                  <a:cubicBezTo>
                    <a:pt x="32" y="121"/>
                    <a:pt x="133" y="80"/>
                    <a:pt x="279" y="54"/>
                  </a:cubicBezTo>
                  <a:cubicBezTo>
                    <a:pt x="433" y="26"/>
                    <a:pt x="668" y="8"/>
                    <a:pt x="929" y="78"/>
                  </a:cubicBezTo>
                  <a:cubicBezTo>
                    <a:pt x="928" y="69"/>
                    <a:pt x="928" y="69"/>
                    <a:pt x="928" y="69"/>
                  </a:cubicBezTo>
                  <a:cubicBezTo>
                    <a:pt x="666" y="0"/>
                    <a:pt x="431" y="17"/>
                    <a:pt x="277" y="4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 userDrawn="1"/>
          </p:nvSpPr>
          <p:spPr bwMode="auto">
            <a:xfrm>
              <a:off x="4396" y="2163"/>
              <a:ext cx="15" cy="16"/>
            </a:xfrm>
            <a:custGeom>
              <a:avLst/>
              <a:gdLst>
                <a:gd name="T0" fmla="*/ 16 w 16"/>
                <a:gd name="T1" fmla="*/ 0 h 18"/>
                <a:gd name="T2" fmla="*/ 16 w 16"/>
                <a:gd name="T3" fmla="*/ 18 h 18"/>
                <a:gd name="T4" fmla="*/ 0 w 16"/>
                <a:gd name="T5" fmla="*/ 1 h 18"/>
                <a:gd name="T6" fmla="*/ 16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6" y="7"/>
                    <a:pt x="0" y="1"/>
                  </a:cubicBezTo>
                  <a:cubicBezTo>
                    <a:pt x="10" y="0"/>
                    <a:pt x="16" y="0"/>
                    <a:pt x="1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 userDrawn="1"/>
          </p:nvSpPr>
          <p:spPr bwMode="auto">
            <a:xfrm>
              <a:off x="3436" y="1728"/>
              <a:ext cx="960" cy="567"/>
            </a:xfrm>
            <a:custGeom>
              <a:avLst/>
              <a:gdLst>
                <a:gd name="T0" fmla="*/ 60 w 1084"/>
                <a:gd name="T1" fmla="*/ 292 h 640"/>
                <a:gd name="T2" fmla="*/ 1084 w 1084"/>
                <a:gd name="T3" fmla="*/ 492 h 640"/>
                <a:gd name="T4" fmla="*/ 931 w 1084"/>
                <a:gd name="T5" fmla="*/ 637 h 640"/>
                <a:gd name="T6" fmla="*/ 0 w 1084"/>
                <a:gd name="T7" fmla="*/ 637 h 640"/>
                <a:gd name="T8" fmla="*/ 60 w 1084"/>
                <a:gd name="T9" fmla="*/ 2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640">
                  <a:moveTo>
                    <a:pt x="60" y="292"/>
                  </a:moveTo>
                  <a:cubicBezTo>
                    <a:pt x="60" y="292"/>
                    <a:pt x="622" y="0"/>
                    <a:pt x="1084" y="492"/>
                  </a:cubicBezTo>
                  <a:cubicBezTo>
                    <a:pt x="1044" y="496"/>
                    <a:pt x="938" y="517"/>
                    <a:pt x="931" y="637"/>
                  </a:cubicBezTo>
                  <a:cubicBezTo>
                    <a:pt x="850" y="640"/>
                    <a:pt x="0" y="637"/>
                    <a:pt x="0" y="637"/>
                  </a:cubicBezTo>
                  <a:lnTo>
                    <a:pt x="60" y="29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 userDrawn="1"/>
          </p:nvSpPr>
          <p:spPr bwMode="auto">
            <a:xfrm>
              <a:off x="3479" y="1941"/>
              <a:ext cx="857" cy="225"/>
            </a:xfrm>
            <a:custGeom>
              <a:avLst/>
              <a:gdLst>
                <a:gd name="T0" fmla="*/ 0 w 968"/>
                <a:gd name="T1" fmla="*/ 122 h 254"/>
                <a:gd name="T2" fmla="*/ 2 w 968"/>
                <a:gd name="T3" fmla="*/ 111 h 254"/>
                <a:gd name="T4" fmla="*/ 712 w 968"/>
                <a:gd name="T5" fmla="*/ 98 h 254"/>
                <a:gd name="T6" fmla="*/ 968 w 968"/>
                <a:gd name="T7" fmla="*/ 248 h 254"/>
                <a:gd name="T8" fmla="*/ 961 w 968"/>
                <a:gd name="T9" fmla="*/ 254 h 254"/>
                <a:gd name="T10" fmla="*/ 709 w 968"/>
                <a:gd name="T11" fmla="*/ 106 h 254"/>
                <a:gd name="T12" fmla="*/ 0 w 968"/>
                <a:gd name="T13" fmla="*/ 1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8" h="254">
                  <a:moveTo>
                    <a:pt x="0" y="122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316" y="0"/>
                    <a:pt x="562" y="42"/>
                    <a:pt x="712" y="98"/>
                  </a:cubicBezTo>
                  <a:cubicBezTo>
                    <a:pt x="876" y="159"/>
                    <a:pt x="967" y="247"/>
                    <a:pt x="968" y="248"/>
                  </a:cubicBezTo>
                  <a:cubicBezTo>
                    <a:pt x="961" y="254"/>
                    <a:pt x="961" y="254"/>
                    <a:pt x="961" y="254"/>
                  </a:cubicBezTo>
                  <a:cubicBezTo>
                    <a:pt x="961" y="254"/>
                    <a:pt x="871" y="166"/>
                    <a:pt x="709" y="106"/>
                  </a:cubicBezTo>
                  <a:cubicBezTo>
                    <a:pt x="560" y="51"/>
                    <a:pt x="312" y="11"/>
                    <a:pt x="0" y="122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 userDrawn="1"/>
          </p:nvSpPr>
          <p:spPr bwMode="auto">
            <a:xfrm>
              <a:off x="3471" y="1995"/>
              <a:ext cx="839" cy="195"/>
            </a:xfrm>
            <a:custGeom>
              <a:avLst/>
              <a:gdLst>
                <a:gd name="T0" fmla="*/ 0 w 948"/>
                <a:gd name="T1" fmla="*/ 113 h 220"/>
                <a:gd name="T2" fmla="*/ 2 w 948"/>
                <a:gd name="T3" fmla="*/ 103 h 220"/>
                <a:gd name="T4" fmla="*/ 691 w 948"/>
                <a:gd name="T5" fmla="*/ 81 h 220"/>
                <a:gd name="T6" fmla="*/ 948 w 948"/>
                <a:gd name="T7" fmla="*/ 214 h 220"/>
                <a:gd name="T8" fmla="*/ 943 w 948"/>
                <a:gd name="T9" fmla="*/ 220 h 220"/>
                <a:gd name="T10" fmla="*/ 688 w 948"/>
                <a:gd name="T11" fmla="*/ 89 h 220"/>
                <a:gd name="T12" fmla="*/ 0 w 948"/>
                <a:gd name="T13" fmla="*/ 1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220">
                  <a:moveTo>
                    <a:pt x="0" y="113"/>
                  </a:moveTo>
                  <a:cubicBezTo>
                    <a:pt x="2" y="103"/>
                    <a:pt x="2" y="103"/>
                    <a:pt x="2" y="103"/>
                  </a:cubicBezTo>
                  <a:cubicBezTo>
                    <a:pt x="305" y="0"/>
                    <a:pt x="543" y="34"/>
                    <a:pt x="691" y="81"/>
                  </a:cubicBezTo>
                  <a:cubicBezTo>
                    <a:pt x="856" y="133"/>
                    <a:pt x="947" y="213"/>
                    <a:pt x="948" y="214"/>
                  </a:cubicBezTo>
                  <a:cubicBezTo>
                    <a:pt x="943" y="220"/>
                    <a:pt x="943" y="220"/>
                    <a:pt x="943" y="220"/>
                  </a:cubicBezTo>
                  <a:cubicBezTo>
                    <a:pt x="942" y="220"/>
                    <a:pt x="851" y="140"/>
                    <a:pt x="688" y="89"/>
                  </a:cubicBezTo>
                  <a:cubicBezTo>
                    <a:pt x="541" y="42"/>
                    <a:pt x="303" y="9"/>
                    <a:pt x="0" y="113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 userDrawn="1"/>
          </p:nvSpPr>
          <p:spPr bwMode="auto">
            <a:xfrm>
              <a:off x="3464" y="2053"/>
              <a:ext cx="826" cy="160"/>
            </a:xfrm>
            <a:custGeom>
              <a:avLst/>
              <a:gdLst>
                <a:gd name="T0" fmla="*/ 0 w 933"/>
                <a:gd name="T1" fmla="*/ 89 h 180"/>
                <a:gd name="T2" fmla="*/ 2 w 933"/>
                <a:gd name="T3" fmla="*/ 80 h 180"/>
                <a:gd name="T4" fmla="*/ 670 w 933"/>
                <a:gd name="T5" fmla="*/ 65 h 180"/>
                <a:gd name="T6" fmla="*/ 933 w 933"/>
                <a:gd name="T7" fmla="*/ 173 h 180"/>
                <a:gd name="T8" fmla="*/ 929 w 933"/>
                <a:gd name="T9" fmla="*/ 180 h 180"/>
                <a:gd name="T10" fmla="*/ 667 w 933"/>
                <a:gd name="T11" fmla="*/ 74 h 180"/>
                <a:gd name="T12" fmla="*/ 0 w 933"/>
                <a:gd name="T13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180">
                  <a:moveTo>
                    <a:pt x="0" y="89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286" y="0"/>
                    <a:pt x="521" y="27"/>
                    <a:pt x="670" y="65"/>
                  </a:cubicBezTo>
                  <a:cubicBezTo>
                    <a:pt x="835" y="108"/>
                    <a:pt x="932" y="173"/>
                    <a:pt x="933" y="173"/>
                  </a:cubicBezTo>
                  <a:cubicBezTo>
                    <a:pt x="929" y="180"/>
                    <a:pt x="929" y="180"/>
                    <a:pt x="929" y="180"/>
                  </a:cubicBezTo>
                  <a:cubicBezTo>
                    <a:pt x="928" y="180"/>
                    <a:pt x="832" y="116"/>
                    <a:pt x="667" y="74"/>
                  </a:cubicBezTo>
                  <a:cubicBezTo>
                    <a:pt x="519" y="36"/>
                    <a:pt x="285" y="8"/>
                    <a:pt x="0" y="89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 userDrawn="1"/>
          </p:nvSpPr>
          <p:spPr bwMode="auto">
            <a:xfrm>
              <a:off x="3444" y="2184"/>
              <a:ext cx="820" cy="88"/>
            </a:xfrm>
            <a:custGeom>
              <a:avLst/>
              <a:gdLst>
                <a:gd name="T0" fmla="*/ 670 w 926"/>
                <a:gd name="T1" fmla="*/ 35 h 100"/>
                <a:gd name="T2" fmla="*/ 926 w 926"/>
                <a:gd name="T3" fmla="*/ 92 h 100"/>
                <a:gd name="T4" fmla="*/ 925 w 926"/>
                <a:gd name="T5" fmla="*/ 100 h 100"/>
                <a:gd name="T6" fmla="*/ 669 w 926"/>
                <a:gd name="T7" fmla="*/ 44 h 100"/>
                <a:gd name="T8" fmla="*/ 0 w 926"/>
                <a:gd name="T9" fmla="*/ 67 h 100"/>
                <a:gd name="T10" fmla="*/ 2 w 926"/>
                <a:gd name="T11" fmla="*/ 58 h 100"/>
                <a:gd name="T12" fmla="*/ 670 w 926"/>
                <a:gd name="T13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100">
                  <a:moveTo>
                    <a:pt x="670" y="35"/>
                  </a:moveTo>
                  <a:cubicBezTo>
                    <a:pt x="794" y="52"/>
                    <a:pt x="883" y="78"/>
                    <a:pt x="926" y="92"/>
                  </a:cubicBezTo>
                  <a:cubicBezTo>
                    <a:pt x="926" y="94"/>
                    <a:pt x="925" y="97"/>
                    <a:pt x="925" y="100"/>
                  </a:cubicBezTo>
                  <a:cubicBezTo>
                    <a:pt x="883" y="86"/>
                    <a:pt x="793" y="61"/>
                    <a:pt x="669" y="44"/>
                  </a:cubicBezTo>
                  <a:cubicBezTo>
                    <a:pt x="514" y="22"/>
                    <a:pt x="275" y="9"/>
                    <a:pt x="0" y="6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77" y="0"/>
                    <a:pt x="516" y="13"/>
                    <a:pt x="670" y="3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 userDrawn="1"/>
          </p:nvSpPr>
          <p:spPr bwMode="auto">
            <a:xfrm>
              <a:off x="3454" y="2122"/>
              <a:ext cx="823" cy="118"/>
            </a:xfrm>
            <a:custGeom>
              <a:avLst/>
              <a:gdLst>
                <a:gd name="T0" fmla="*/ 652 w 929"/>
                <a:gd name="T1" fmla="*/ 45 h 133"/>
                <a:gd name="T2" fmla="*/ 929 w 929"/>
                <a:gd name="T3" fmla="*/ 125 h 133"/>
                <a:gd name="T4" fmla="*/ 925 w 929"/>
                <a:gd name="T5" fmla="*/ 133 h 133"/>
                <a:gd name="T6" fmla="*/ 650 w 929"/>
                <a:gd name="T7" fmla="*/ 54 h 133"/>
                <a:gd name="T8" fmla="*/ 0 w 929"/>
                <a:gd name="T9" fmla="*/ 78 h 133"/>
                <a:gd name="T10" fmla="*/ 1 w 929"/>
                <a:gd name="T11" fmla="*/ 69 h 133"/>
                <a:gd name="T12" fmla="*/ 652 w 929"/>
                <a:gd name="T1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133">
                  <a:moveTo>
                    <a:pt x="652" y="45"/>
                  </a:moveTo>
                  <a:cubicBezTo>
                    <a:pt x="799" y="72"/>
                    <a:pt x="901" y="113"/>
                    <a:pt x="929" y="125"/>
                  </a:cubicBezTo>
                  <a:cubicBezTo>
                    <a:pt x="928" y="128"/>
                    <a:pt x="926" y="131"/>
                    <a:pt x="925" y="133"/>
                  </a:cubicBezTo>
                  <a:cubicBezTo>
                    <a:pt x="897" y="121"/>
                    <a:pt x="796" y="80"/>
                    <a:pt x="650" y="54"/>
                  </a:cubicBezTo>
                  <a:cubicBezTo>
                    <a:pt x="497" y="26"/>
                    <a:pt x="261" y="8"/>
                    <a:pt x="0" y="7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63" y="0"/>
                    <a:pt x="498" y="17"/>
                    <a:pt x="652" y="4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 userDrawn="1"/>
          </p:nvSpPr>
          <p:spPr bwMode="auto">
            <a:xfrm>
              <a:off x="3409" y="2151"/>
              <a:ext cx="2075" cy="154"/>
            </a:xfrm>
            <a:custGeom>
              <a:avLst/>
              <a:gdLst>
                <a:gd name="T0" fmla="*/ 1257 w 2343"/>
                <a:gd name="T1" fmla="*/ 144 h 174"/>
                <a:gd name="T2" fmla="*/ 1099 w 2343"/>
                <a:gd name="T3" fmla="*/ 0 h 174"/>
                <a:gd name="T4" fmla="*/ 941 w 2343"/>
                <a:gd name="T5" fmla="*/ 144 h 174"/>
                <a:gd name="T6" fmla="*/ 0 w 2343"/>
                <a:gd name="T7" fmla="*/ 144 h 174"/>
                <a:gd name="T8" fmla="*/ 0 w 2343"/>
                <a:gd name="T9" fmla="*/ 174 h 174"/>
                <a:gd name="T10" fmla="*/ 941 w 2343"/>
                <a:gd name="T11" fmla="*/ 174 h 174"/>
                <a:gd name="T12" fmla="*/ 971 w 2343"/>
                <a:gd name="T13" fmla="*/ 174 h 174"/>
                <a:gd name="T14" fmla="*/ 1214 w 2343"/>
                <a:gd name="T15" fmla="*/ 100 h 174"/>
                <a:gd name="T16" fmla="*/ 1227 w 2343"/>
                <a:gd name="T17" fmla="*/ 144 h 174"/>
                <a:gd name="T18" fmla="*/ 1228 w 2343"/>
                <a:gd name="T19" fmla="*/ 159 h 174"/>
                <a:gd name="T20" fmla="*/ 1227 w 2343"/>
                <a:gd name="T21" fmla="*/ 174 h 174"/>
                <a:gd name="T22" fmla="*/ 1257 w 2343"/>
                <a:gd name="T23" fmla="*/ 174 h 174"/>
                <a:gd name="T24" fmla="*/ 2186 w 2343"/>
                <a:gd name="T25" fmla="*/ 174 h 174"/>
                <a:gd name="T26" fmla="*/ 2343 w 2343"/>
                <a:gd name="T27" fmla="*/ 99 h 174"/>
                <a:gd name="T28" fmla="*/ 2343 w 2343"/>
                <a:gd name="T29" fmla="*/ 82 h 174"/>
                <a:gd name="T30" fmla="*/ 2183 w 2343"/>
                <a:gd name="T31" fmla="*/ 144 h 174"/>
                <a:gd name="T32" fmla="*/ 1257 w 2343"/>
                <a:gd name="T33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3" h="174">
                  <a:moveTo>
                    <a:pt x="1257" y="144"/>
                  </a:moveTo>
                  <a:cubicBezTo>
                    <a:pt x="1250" y="63"/>
                    <a:pt x="1182" y="0"/>
                    <a:pt x="1099" y="0"/>
                  </a:cubicBezTo>
                  <a:cubicBezTo>
                    <a:pt x="1017" y="0"/>
                    <a:pt x="949" y="63"/>
                    <a:pt x="941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941" y="174"/>
                    <a:pt x="941" y="174"/>
                    <a:pt x="941" y="174"/>
                  </a:cubicBezTo>
                  <a:cubicBezTo>
                    <a:pt x="971" y="174"/>
                    <a:pt x="971" y="174"/>
                    <a:pt x="971" y="174"/>
                  </a:cubicBezTo>
                  <a:cubicBezTo>
                    <a:pt x="971" y="169"/>
                    <a:pt x="1148" y="100"/>
                    <a:pt x="1214" y="100"/>
                  </a:cubicBezTo>
                  <a:cubicBezTo>
                    <a:pt x="1280" y="100"/>
                    <a:pt x="1220" y="80"/>
                    <a:pt x="1227" y="144"/>
                  </a:cubicBezTo>
                  <a:cubicBezTo>
                    <a:pt x="1228" y="149"/>
                    <a:pt x="1228" y="154"/>
                    <a:pt x="1228" y="159"/>
                  </a:cubicBezTo>
                  <a:cubicBezTo>
                    <a:pt x="1228" y="164"/>
                    <a:pt x="1228" y="169"/>
                    <a:pt x="1227" y="174"/>
                  </a:cubicBezTo>
                  <a:cubicBezTo>
                    <a:pt x="1257" y="174"/>
                    <a:pt x="1257" y="174"/>
                    <a:pt x="1257" y="174"/>
                  </a:cubicBezTo>
                  <a:cubicBezTo>
                    <a:pt x="2186" y="174"/>
                    <a:pt x="2186" y="174"/>
                    <a:pt x="2186" y="174"/>
                  </a:cubicBezTo>
                  <a:cubicBezTo>
                    <a:pt x="2343" y="99"/>
                    <a:pt x="2343" y="99"/>
                    <a:pt x="2343" y="99"/>
                  </a:cubicBezTo>
                  <a:cubicBezTo>
                    <a:pt x="2343" y="82"/>
                    <a:pt x="2343" y="82"/>
                    <a:pt x="2343" y="82"/>
                  </a:cubicBezTo>
                  <a:cubicBezTo>
                    <a:pt x="2183" y="144"/>
                    <a:pt x="2183" y="144"/>
                    <a:pt x="2183" y="144"/>
                  </a:cubicBezTo>
                  <a:cubicBezTo>
                    <a:pt x="1257" y="144"/>
                    <a:pt x="1257" y="144"/>
                    <a:pt x="1257" y="144"/>
                  </a:cubicBezTo>
                </a:path>
              </a:pathLst>
            </a:custGeom>
            <a:solidFill>
              <a:srgbClr val="C64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 userDrawn="1"/>
          </p:nvSpPr>
          <p:spPr bwMode="auto">
            <a:xfrm>
              <a:off x="3409" y="2151"/>
              <a:ext cx="2075" cy="154"/>
            </a:xfrm>
            <a:custGeom>
              <a:avLst/>
              <a:gdLst>
                <a:gd name="T0" fmla="*/ 1257 w 2343"/>
                <a:gd name="T1" fmla="*/ 144 h 174"/>
                <a:gd name="T2" fmla="*/ 1099 w 2343"/>
                <a:gd name="T3" fmla="*/ 0 h 174"/>
                <a:gd name="T4" fmla="*/ 941 w 2343"/>
                <a:gd name="T5" fmla="*/ 144 h 174"/>
                <a:gd name="T6" fmla="*/ 0 w 2343"/>
                <a:gd name="T7" fmla="*/ 144 h 174"/>
                <a:gd name="T8" fmla="*/ 0 w 2343"/>
                <a:gd name="T9" fmla="*/ 174 h 174"/>
                <a:gd name="T10" fmla="*/ 941 w 2343"/>
                <a:gd name="T11" fmla="*/ 174 h 174"/>
                <a:gd name="T12" fmla="*/ 971 w 2343"/>
                <a:gd name="T13" fmla="*/ 174 h 174"/>
                <a:gd name="T14" fmla="*/ 970 w 2343"/>
                <a:gd name="T15" fmla="*/ 159 h 174"/>
                <a:gd name="T16" fmla="*/ 971 w 2343"/>
                <a:gd name="T17" fmla="*/ 144 h 174"/>
                <a:gd name="T18" fmla="*/ 1099 w 2343"/>
                <a:gd name="T19" fmla="*/ 30 h 174"/>
                <a:gd name="T20" fmla="*/ 1227 w 2343"/>
                <a:gd name="T21" fmla="*/ 144 h 174"/>
                <a:gd name="T22" fmla="*/ 1228 w 2343"/>
                <a:gd name="T23" fmla="*/ 159 h 174"/>
                <a:gd name="T24" fmla="*/ 1227 w 2343"/>
                <a:gd name="T25" fmla="*/ 174 h 174"/>
                <a:gd name="T26" fmla="*/ 1257 w 2343"/>
                <a:gd name="T27" fmla="*/ 174 h 174"/>
                <a:gd name="T28" fmla="*/ 2186 w 2343"/>
                <a:gd name="T29" fmla="*/ 174 h 174"/>
                <a:gd name="T30" fmla="*/ 2343 w 2343"/>
                <a:gd name="T31" fmla="*/ 99 h 174"/>
                <a:gd name="T32" fmla="*/ 2343 w 2343"/>
                <a:gd name="T33" fmla="*/ 82 h 174"/>
                <a:gd name="T34" fmla="*/ 2183 w 2343"/>
                <a:gd name="T35" fmla="*/ 144 h 174"/>
                <a:gd name="T36" fmla="*/ 1257 w 2343"/>
                <a:gd name="T37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3" h="174">
                  <a:moveTo>
                    <a:pt x="1257" y="144"/>
                  </a:moveTo>
                  <a:cubicBezTo>
                    <a:pt x="1250" y="63"/>
                    <a:pt x="1182" y="0"/>
                    <a:pt x="1099" y="0"/>
                  </a:cubicBezTo>
                  <a:cubicBezTo>
                    <a:pt x="1017" y="0"/>
                    <a:pt x="949" y="63"/>
                    <a:pt x="941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941" y="174"/>
                    <a:pt x="941" y="174"/>
                    <a:pt x="941" y="174"/>
                  </a:cubicBezTo>
                  <a:cubicBezTo>
                    <a:pt x="971" y="174"/>
                    <a:pt x="971" y="174"/>
                    <a:pt x="971" y="174"/>
                  </a:cubicBezTo>
                  <a:cubicBezTo>
                    <a:pt x="971" y="169"/>
                    <a:pt x="970" y="164"/>
                    <a:pt x="970" y="159"/>
                  </a:cubicBezTo>
                  <a:cubicBezTo>
                    <a:pt x="970" y="154"/>
                    <a:pt x="971" y="149"/>
                    <a:pt x="971" y="144"/>
                  </a:cubicBezTo>
                  <a:cubicBezTo>
                    <a:pt x="979" y="80"/>
                    <a:pt x="1033" y="30"/>
                    <a:pt x="1099" y="30"/>
                  </a:cubicBezTo>
                  <a:cubicBezTo>
                    <a:pt x="1165" y="30"/>
                    <a:pt x="1220" y="80"/>
                    <a:pt x="1227" y="144"/>
                  </a:cubicBezTo>
                  <a:cubicBezTo>
                    <a:pt x="1228" y="149"/>
                    <a:pt x="1228" y="154"/>
                    <a:pt x="1228" y="159"/>
                  </a:cubicBezTo>
                  <a:cubicBezTo>
                    <a:pt x="1228" y="164"/>
                    <a:pt x="1228" y="169"/>
                    <a:pt x="1227" y="174"/>
                  </a:cubicBezTo>
                  <a:cubicBezTo>
                    <a:pt x="1257" y="174"/>
                    <a:pt x="1257" y="174"/>
                    <a:pt x="1257" y="174"/>
                  </a:cubicBezTo>
                  <a:cubicBezTo>
                    <a:pt x="2186" y="174"/>
                    <a:pt x="2186" y="174"/>
                    <a:pt x="2186" y="174"/>
                  </a:cubicBezTo>
                  <a:cubicBezTo>
                    <a:pt x="2343" y="99"/>
                    <a:pt x="2343" y="99"/>
                    <a:pt x="2343" y="99"/>
                  </a:cubicBezTo>
                  <a:cubicBezTo>
                    <a:pt x="2343" y="82"/>
                    <a:pt x="2343" y="82"/>
                    <a:pt x="2343" y="82"/>
                  </a:cubicBezTo>
                  <a:cubicBezTo>
                    <a:pt x="2183" y="144"/>
                    <a:pt x="2183" y="144"/>
                    <a:pt x="2183" y="144"/>
                  </a:cubicBezTo>
                  <a:cubicBezTo>
                    <a:pt x="1257" y="144"/>
                    <a:pt x="1257" y="144"/>
                    <a:pt x="1257" y="144"/>
                  </a:cubicBezTo>
                </a:path>
              </a:pathLst>
            </a:custGeom>
            <a:solidFill>
              <a:srgbClr val="E35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 userDrawn="1"/>
          </p:nvSpPr>
          <p:spPr bwMode="auto">
            <a:xfrm>
              <a:off x="1749" y="1771"/>
              <a:ext cx="1316" cy="765"/>
            </a:xfrm>
            <a:custGeom>
              <a:avLst/>
              <a:gdLst>
                <a:gd name="T0" fmla="*/ 1000 w 1486"/>
                <a:gd name="T1" fmla="*/ 0 h 863"/>
                <a:gd name="T2" fmla="*/ 1000 w 1486"/>
                <a:gd name="T3" fmla="*/ 380 h 863"/>
                <a:gd name="T4" fmla="*/ 557 w 1486"/>
                <a:gd name="T5" fmla="*/ 380 h 863"/>
                <a:gd name="T6" fmla="*/ 557 w 1486"/>
                <a:gd name="T7" fmla="*/ 254 h 863"/>
                <a:gd name="T8" fmla="*/ 516 w 1486"/>
                <a:gd name="T9" fmla="*/ 281 h 863"/>
                <a:gd name="T10" fmla="*/ 516 w 1486"/>
                <a:gd name="T11" fmla="*/ 281 h 863"/>
                <a:gd name="T12" fmla="*/ 310 w 1486"/>
                <a:gd name="T13" fmla="*/ 281 h 863"/>
                <a:gd name="T14" fmla="*/ 310 w 1486"/>
                <a:gd name="T15" fmla="*/ 232 h 863"/>
                <a:gd name="T16" fmla="*/ 240 w 1486"/>
                <a:gd name="T17" fmla="*/ 281 h 863"/>
                <a:gd name="T18" fmla="*/ 240 w 1486"/>
                <a:gd name="T19" fmla="*/ 180 h 863"/>
                <a:gd name="T20" fmla="*/ 240 w 1486"/>
                <a:gd name="T21" fmla="*/ 180 h 863"/>
                <a:gd name="T22" fmla="*/ 240 w 1486"/>
                <a:gd name="T23" fmla="*/ 281 h 863"/>
                <a:gd name="T24" fmla="*/ 104 w 1486"/>
                <a:gd name="T25" fmla="*/ 281 h 863"/>
                <a:gd name="T26" fmla="*/ 0 w 1486"/>
                <a:gd name="T27" fmla="*/ 423 h 863"/>
                <a:gd name="T28" fmla="*/ 153 w 1486"/>
                <a:gd name="T29" fmla="*/ 572 h 863"/>
                <a:gd name="T30" fmla="*/ 203 w 1486"/>
                <a:gd name="T31" fmla="*/ 563 h 863"/>
                <a:gd name="T32" fmla="*/ 471 w 1486"/>
                <a:gd name="T33" fmla="*/ 708 h 863"/>
                <a:gd name="T34" fmla="*/ 650 w 1486"/>
                <a:gd name="T35" fmla="*/ 654 h 863"/>
                <a:gd name="T36" fmla="*/ 920 w 1486"/>
                <a:gd name="T37" fmla="*/ 863 h 863"/>
                <a:gd name="T38" fmla="*/ 1188 w 1486"/>
                <a:gd name="T39" fmla="*/ 662 h 863"/>
                <a:gd name="T40" fmla="*/ 1277 w 1486"/>
                <a:gd name="T41" fmla="*/ 682 h 863"/>
                <a:gd name="T42" fmla="*/ 1486 w 1486"/>
                <a:gd name="T43" fmla="*/ 478 h 863"/>
                <a:gd name="T44" fmla="*/ 1486 w 1486"/>
                <a:gd name="T45" fmla="*/ 477 h 863"/>
                <a:gd name="T46" fmla="*/ 1335 w 1486"/>
                <a:gd name="T47" fmla="*/ 281 h 863"/>
                <a:gd name="T48" fmla="*/ 1289 w 1486"/>
                <a:gd name="T49" fmla="*/ 281 h 863"/>
                <a:gd name="T50" fmla="*/ 1289 w 1486"/>
                <a:gd name="T51" fmla="*/ 273 h 863"/>
                <a:gd name="T52" fmla="*/ 1280 w 1486"/>
                <a:gd name="T53" fmla="*/ 273 h 863"/>
                <a:gd name="T54" fmla="*/ 1000 w 1486"/>
                <a:gd name="T55" fmla="*/ 380 h 863"/>
                <a:gd name="T56" fmla="*/ 1000 w 1486"/>
                <a:gd name="T57" fmla="*/ 0 h 863"/>
                <a:gd name="T58" fmla="*/ 1000 w 1486"/>
                <a:gd name="T5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6" h="863">
                  <a:moveTo>
                    <a:pt x="1000" y="0"/>
                  </a:moveTo>
                  <a:cubicBezTo>
                    <a:pt x="1000" y="380"/>
                    <a:pt x="1000" y="380"/>
                    <a:pt x="1000" y="380"/>
                  </a:cubicBezTo>
                  <a:cubicBezTo>
                    <a:pt x="557" y="380"/>
                    <a:pt x="557" y="380"/>
                    <a:pt x="557" y="380"/>
                  </a:cubicBezTo>
                  <a:cubicBezTo>
                    <a:pt x="557" y="254"/>
                    <a:pt x="557" y="254"/>
                    <a:pt x="557" y="254"/>
                  </a:cubicBezTo>
                  <a:cubicBezTo>
                    <a:pt x="516" y="281"/>
                    <a:pt x="516" y="281"/>
                    <a:pt x="516" y="281"/>
                  </a:cubicBezTo>
                  <a:cubicBezTo>
                    <a:pt x="516" y="281"/>
                    <a:pt x="516" y="281"/>
                    <a:pt x="516" y="281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240" y="281"/>
                    <a:pt x="240" y="281"/>
                    <a:pt x="240" y="281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281"/>
                    <a:pt x="240" y="281"/>
                    <a:pt x="240" y="281"/>
                  </a:cubicBezTo>
                  <a:cubicBezTo>
                    <a:pt x="104" y="281"/>
                    <a:pt x="104" y="281"/>
                    <a:pt x="104" y="281"/>
                  </a:cubicBezTo>
                  <a:cubicBezTo>
                    <a:pt x="43" y="301"/>
                    <a:pt x="0" y="357"/>
                    <a:pt x="0" y="423"/>
                  </a:cubicBezTo>
                  <a:cubicBezTo>
                    <a:pt x="0" y="505"/>
                    <a:pt x="68" y="572"/>
                    <a:pt x="153" y="572"/>
                  </a:cubicBezTo>
                  <a:cubicBezTo>
                    <a:pt x="170" y="572"/>
                    <a:pt x="187" y="569"/>
                    <a:pt x="203" y="563"/>
                  </a:cubicBezTo>
                  <a:cubicBezTo>
                    <a:pt x="260" y="650"/>
                    <a:pt x="358" y="708"/>
                    <a:pt x="471" y="708"/>
                  </a:cubicBezTo>
                  <a:cubicBezTo>
                    <a:pt x="538" y="708"/>
                    <a:pt x="599" y="688"/>
                    <a:pt x="650" y="654"/>
                  </a:cubicBezTo>
                  <a:cubicBezTo>
                    <a:pt x="680" y="774"/>
                    <a:pt x="789" y="863"/>
                    <a:pt x="920" y="863"/>
                  </a:cubicBezTo>
                  <a:cubicBezTo>
                    <a:pt x="1049" y="863"/>
                    <a:pt x="1156" y="778"/>
                    <a:pt x="1188" y="662"/>
                  </a:cubicBezTo>
                  <a:cubicBezTo>
                    <a:pt x="1215" y="675"/>
                    <a:pt x="1245" y="682"/>
                    <a:pt x="1277" y="682"/>
                  </a:cubicBezTo>
                  <a:cubicBezTo>
                    <a:pt x="1392" y="682"/>
                    <a:pt x="1485" y="591"/>
                    <a:pt x="1486" y="478"/>
                  </a:cubicBezTo>
                  <a:cubicBezTo>
                    <a:pt x="1486" y="477"/>
                    <a:pt x="1486" y="477"/>
                    <a:pt x="1486" y="477"/>
                  </a:cubicBezTo>
                  <a:cubicBezTo>
                    <a:pt x="1485" y="383"/>
                    <a:pt x="1422" y="305"/>
                    <a:pt x="1335" y="281"/>
                  </a:cubicBezTo>
                  <a:cubicBezTo>
                    <a:pt x="1289" y="281"/>
                    <a:pt x="1289" y="281"/>
                    <a:pt x="1289" y="281"/>
                  </a:cubicBezTo>
                  <a:cubicBezTo>
                    <a:pt x="1289" y="273"/>
                    <a:pt x="1289" y="273"/>
                    <a:pt x="1289" y="273"/>
                  </a:cubicBezTo>
                  <a:cubicBezTo>
                    <a:pt x="1286" y="273"/>
                    <a:pt x="1283" y="273"/>
                    <a:pt x="1280" y="273"/>
                  </a:cubicBezTo>
                  <a:cubicBezTo>
                    <a:pt x="1000" y="380"/>
                    <a:pt x="1000" y="380"/>
                    <a:pt x="1000" y="38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 userDrawn="1"/>
          </p:nvSpPr>
          <p:spPr bwMode="auto">
            <a:xfrm>
              <a:off x="1841" y="1930"/>
              <a:ext cx="120" cy="90"/>
            </a:xfrm>
            <a:custGeom>
              <a:avLst/>
              <a:gdLst>
                <a:gd name="T0" fmla="*/ 136 w 136"/>
                <a:gd name="T1" fmla="*/ 0 h 101"/>
                <a:gd name="T2" fmla="*/ 73 w 136"/>
                <a:gd name="T3" fmla="*/ 95 h 101"/>
                <a:gd name="T4" fmla="*/ 49 w 136"/>
                <a:gd name="T5" fmla="*/ 93 h 101"/>
                <a:gd name="T6" fmla="*/ 0 w 136"/>
                <a:gd name="T7" fmla="*/ 101 h 101"/>
                <a:gd name="T8" fmla="*/ 136 w 136"/>
                <a:gd name="T9" fmla="*/ 101 h 101"/>
                <a:gd name="T10" fmla="*/ 136 w 136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01">
                  <a:moveTo>
                    <a:pt x="136" y="0"/>
                  </a:moveTo>
                  <a:cubicBezTo>
                    <a:pt x="109" y="27"/>
                    <a:pt x="88" y="60"/>
                    <a:pt x="73" y="95"/>
                  </a:cubicBezTo>
                  <a:cubicBezTo>
                    <a:pt x="65" y="94"/>
                    <a:pt x="57" y="93"/>
                    <a:pt x="49" y="93"/>
                  </a:cubicBezTo>
                  <a:cubicBezTo>
                    <a:pt x="31" y="93"/>
                    <a:pt x="15" y="95"/>
                    <a:pt x="0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655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 userDrawn="1"/>
          </p:nvSpPr>
          <p:spPr bwMode="auto">
            <a:xfrm>
              <a:off x="1961" y="1881"/>
              <a:ext cx="62" cy="139"/>
            </a:xfrm>
            <a:custGeom>
              <a:avLst/>
              <a:gdLst>
                <a:gd name="T0" fmla="*/ 70 w 70"/>
                <a:gd name="T1" fmla="*/ 0 h 156"/>
                <a:gd name="T2" fmla="*/ 0 w 70"/>
                <a:gd name="T3" fmla="*/ 55 h 156"/>
                <a:gd name="T4" fmla="*/ 0 w 70"/>
                <a:gd name="T5" fmla="*/ 156 h 156"/>
                <a:gd name="T6" fmla="*/ 70 w 70"/>
                <a:gd name="T7" fmla="*/ 107 h 156"/>
                <a:gd name="T8" fmla="*/ 70 w 7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56">
                  <a:moveTo>
                    <a:pt x="70" y="0"/>
                  </a:moveTo>
                  <a:cubicBezTo>
                    <a:pt x="44" y="15"/>
                    <a:pt x="20" y="34"/>
                    <a:pt x="0" y="5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4A3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 userDrawn="1"/>
          </p:nvSpPr>
          <p:spPr bwMode="auto">
            <a:xfrm>
              <a:off x="2023" y="1843"/>
              <a:ext cx="183" cy="177"/>
            </a:xfrm>
            <a:custGeom>
              <a:avLst/>
              <a:gdLst>
                <a:gd name="T0" fmla="*/ 161 w 206"/>
                <a:gd name="T1" fmla="*/ 0 h 199"/>
                <a:gd name="T2" fmla="*/ 0 w 206"/>
                <a:gd name="T3" fmla="*/ 43 h 199"/>
                <a:gd name="T4" fmla="*/ 0 w 206"/>
                <a:gd name="T5" fmla="*/ 150 h 199"/>
                <a:gd name="T6" fmla="*/ 0 w 206"/>
                <a:gd name="T7" fmla="*/ 199 h 199"/>
                <a:gd name="T8" fmla="*/ 206 w 206"/>
                <a:gd name="T9" fmla="*/ 199 h 199"/>
                <a:gd name="T10" fmla="*/ 206 w 206"/>
                <a:gd name="T11" fmla="*/ 199 h 199"/>
                <a:gd name="T12" fmla="*/ 206 w 206"/>
                <a:gd name="T13" fmla="*/ 3 h 199"/>
                <a:gd name="T14" fmla="*/ 161 w 206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199">
                  <a:moveTo>
                    <a:pt x="161" y="0"/>
                  </a:moveTo>
                  <a:cubicBezTo>
                    <a:pt x="102" y="0"/>
                    <a:pt x="47" y="16"/>
                    <a:pt x="0" y="4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92" y="1"/>
                    <a:pt x="177" y="0"/>
                    <a:pt x="161" y="0"/>
                  </a:cubicBezTo>
                </a:path>
              </a:pathLst>
            </a:custGeom>
            <a:solidFill>
              <a:srgbClr val="8C6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 userDrawn="1"/>
          </p:nvSpPr>
          <p:spPr bwMode="auto">
            <a:xfrm>
              <a:off x="2206" y="1846"/>
              <a:ext cx="36" cy="174"/>
            </a:xfrm>
            <a:custGeom>
              <a:avLst/>
              <a:gdLst>
                <a:gd name="T0" fmla="*/ 0 w 41"/>
                <a:gd name="T1" fmla="*/ 0 h 196"/>
                <a:gd name="T2" fmla="*/ 0 w 41"/>
                <a:gd name="T3" fmla="*/ 196 h 196"/>
                <a:gd name="T4" fmla="*/ 41 w 41"/>
                <a:gd name="T5" fmla="*/ 169 h 196"/>
                <a:gd name="T6" fmla="*/ 41 w 41"/>
                <a:gd name="T7" fmla="*/ 9 h 196"/>
                <a:gd name="T8" fmla="*/ 0 w 41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6">
                  <a:moveTo>
                    <a:pt x="0" y="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28" y="5"/>
                    <a:pt x="14" y="2"/>
                    <a:pt x="0" y="0"/>
                  </a:cubicBezTo>
                </a:path>
              </a:pathLst>
            </a:custGeom>
            <a:solidFill>
              <a:srgbClr val="75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 userDrawn="1"/>
          </p:nvSpPr>
          <p:spPr bwMode="auto">
            <a:xfrm>
              <a:off x="2242" y="1762"/>
              <a:ext cx="393" cy="346"/>
            </a:xfrm>
            <a:custGeom>
              <a:avLst/>
              <a:gdLst>
                <a:gd name="T0" fmla="*/ 363 w 443"/>
                <a:gd name="T1" fmla="*/ 0 h 390"/>
                <a:gd name="T2" fmla="*/ 94 w 443"/>
                <a:gd name="T3" fmla="*/ 147 h 390"/>
                <a:gd name="T4" fmla="*/ 0 w 443"/>
                <a:gd name="T5" fmla="*/ 104 h 390"/>
                <a:gd name="T6" fmla="*/ 0 w 443"/>
                <a:gd name="T7" fmla="*/ 264 h 390"/>
                <a:gd name="T8" fmla="*/ 0 w 443"/>
                <a:gd name="T9" fmla="*/ 390 h 390"/>
                <a:gd name="T10" fmla="*/ 443 w 443"/>
                <a:gd name="T11" fmla="*/ 390 h 390"/>
                <a:gd name="T12" fmla="*/ 443 w 443"/>
                <a:gd name="T13" fmla="*/ 10 h 390"/>
                <a:gd name="T14" fmla="*/ 363 w 443"/>
                <a:gd name="T1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3" h="390">
                  <a:moveTo>
                    <a:pt x="363" y="0"/>
                  </a:moveTo>
                  <a:cubicBezTo>
                    <a:pt x="250" y="0"/>
                    <a:pt x="150" y="59"/>
                    <a:pt x="94" y="147"/>
                  </a:cubicBezTo>
                  <a:cubicBezTo>
                    <a:pt x="66" y="128"/>
                    <a:pt x="34" y="113"/>
                    <a:pt x="0" y="10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43" y="390"/>
                    <a:pt x="443" y="390"/>
                    <a:pt x="443" y="390"/>
                  </a:cubicBezTo>
                  <a:cubicBezTo>
                    <a:pt x="443" y="10"/>
                    <a:pt x="443" y="10"/>
                    <a:pt x="443" y="10"/>
                  </a:cubicBezTo>
                  <a:cubicBezTo>
                    <a:pt x="417" y="4"/>
                    <a:pt x="391" y="0"/>
                    <a:pt x="363" y="0"/>
                  </a:cubicBezTo>
                </a:path>
              </a:pathLst>
            </a:custGeom>
            <a:solidFill>
              <a:srgbClr val="1D9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 userDrawn="1"/>
          </p:nvSpPr>
          <p:spPr bwMode="auto">
            <a:xfrm>
              <a:off x="2635" y="1771"/>
              <a:ext cx="248" cy="337"/>
            </a:xfrm>
            <a:custGeom>
              <a:avLst/>
              <a:gdLst>
                <a:gd name="T0" fmla="*/ 0 w 280"/>
                <a:gd name="T1" fmla="*/ 0 h 380"/>
                <a:gd name="T2" fmla="*/ 0 w 280"/>
                <a:gd name="T3" fmla="*/ 380 h 380"/>
                <a:gd name="T4" fmla="*/ 280 w 280"/>
                <a:gd name="T5" fmla="*/ 273 h 380"/>
                <a:gd name="T6" fmla="*/ 277 w 280"/>
                <a:gd name="T7" fmla="*/ 273 h 380"/>
                <a:gd name="T8" fmla="*/ 238 w 280"/>
                <a:gd name="T9" fmla="*/ 276 h 380"/>
                <a:gd name="T10" fmla="*/ 0 w 280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380">
                  <a:moveTo>
                    <a:pt x="0" y="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9" y="273"/>
                    <a:pt x="278" y="273"/>
                    <a:pt x="277" y="273"/>
                  </a:cubicBezTo>
                  <a:cubicBezTo>
                    <a:pt x="264" y="273"/>
                    <a:pt x="251" y="274"/>
                    <a:pt x="238" y="276"/>
                  </a:cubicBezTo>
                  <a:cubicBezTo>
                    <a:pt x="226" y="142"/>
                    <a:pt x="129" y="32"/>
                    <a:pt x="0" y="0"/>
                  </a:cubicBezTo>
                </a:path>
              </a:pathLst>
            </a:custGeom>
            <a:solidFill>
              <a:srgbClr val="138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 userDrawn="1"/>
          </p:nvSpPr>
          <p:spPr bwMode="auto">
            <a:xfrm>
              <a:off x="2891" y="2013"/>
              <a:ext cx="40" cy="7"/>
            </a:xfrm>
            <a:custGeom>
              <a:avLst/>
              <a:gdLst>
                <a:gd name="T0" fmla="*/ 0 w 46"/>
                <a:gd name="T1" fmla="*/ 0 h 8"/>
                <a:gd name="T2" fmla="*/ 0 w 46"/>
                <a:gd name="T3" fmla="*/ 8 h 8"/>
                <a:gd name="T4" fmla="*/ 46 w 46"/>
                <a:gd name="T5" fmla="*/ 8 h 8"/>
                <a:gd name="T6" fmla="*/ 0 w 4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1" y="3"/>
                    <a:pt x="16" y="1"/>
                    <a:pt x="0" y="0"/>
                  </a:cubicBezTo>
                </a:path>
              </a:pathLst>
            </a:custGeom>
            <a:solidFill>
              <a:srgbClr val="E85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 userDrawn="1"/>
          </p:nvSpPr>
          <p:spPr bwMode="auto">
            <a:xfrm>
              <a:off x="1681" y="1685"/>
              <a:ext cx="1315" cy="787"/>
            </a:xfrm>
            <a:custGeom>
              <a:avLst/>
              <a:gdLst>
                <a:gd name="T0" fmla="*/ 153 w 1485"/>
                <a:gd name="T1" fmla="*/ 592 h 888"/>
                <a:gd name="T2" fmla="*/ 203 w 1485"/>
                <a:gd name="T3" fmla="*/ 583 h 888"/>
                <a:gd name="T4" fmla="*/ 471 w 1485"/>
                <a:gd name="T5" fmla="*/ 730 h 888"/>
                <a:gd name="T6" fmla="*/ 650 w 1485"/>
                <a:gd name="T7" fmla="*/ 675 h 888"/>
                <a:gd name="T8" fmla="*/ 920 w 1485"/>
                <a:gd name="T9" fmla="*/ 888 h 888"/>
                <a:gd name="T10" fmla="*/ 1188 w 1485"/>
                <a:gd name="T11" fmla="*/ 684 h 888"/>
                <a:gd name="T12" fmla="*/ 1277 w 1485"/>
                <a:gd name="T13" fmla="*/ 704 h 888"/>
                <a:gd name="T14" fmla="*/ 1485 w 1485"/>
                <a:gd name="T15" fmla="*/ 495 h 888"/>
                <a:gd name="T16" fmla="*/ 1277 w 1485"/>
                <a:gd name="T17" fmla="*/ 287 h 888"/>
                <a:gd name="T18" fmla="*/ 1237 w 1485"/>
                <a:gd name="T19" fmla="*/ 291 h 888"/>
                <a:gd name="T20" fmla="*/ 920 w 1485"/>
                <a:gd name="T21" fmla="*/ 0 h 888"/>
                <a:gd name="T22" fmla="*/ 651 w 1485"/>
                <a:gd name="T23" fmla="*/ 149 h 888"/>
                <a:gd name="T24" fmla="*/ 471 w 1485"/>
                <a:gd name="T25" fmla="*/ 93 h 888"/>
                <a:gd name="T26" fmla="*/ 177 w 1485"/>
                <a:gd name="T27" fmla="*/ 290 h 888"/>
                <a:gd name="T28" fmla="*/ 153 w 1485"/>
                <a:gd name="T29" fmla="*/ 287 h 888"/>
                <a:gd name="T30" fmla="*/ 0 w 1485"/>
                <a:gd name="T31" fmla="*/ 440 h 888"/>
                <a:gd name="T32" fmla="*/ 153 w 1485"/>
                <a:gd name="T33" fmla="*/ 592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5" h="888">
                  <a:moveTo>
                    <a:pt x="153" y="592"/>
                  </a:moveTo>
                  <a:cubicBezTo>
                    <a:pt x="171" y="592"/>
                    <a:pt x="187" y="588"/>
                    <a:pt x="203" y="583"/>
                  </a:cubicBezTo>
                  <a:cubicBezTo>
                    <a:pt x="260" y="671"/>
                    <a:pt x="359" y="730"/>
                    <a:pt x="471" y="730"/>
                  </a:cubicBezTo>
                  <a:cubicBezTo>
                    <a:pt x="538" y="730"/>
                    <a:pt x="599" y="710"/>
                    <a:pt x="650" y="675"/>
                  </a:cubicBezTo>
                  <a:cubicBezTo>
                    <a:pt x="679" y="797"/>
                    <a:pt x="789" y="888"/>
                    <a:pt x="920" y="888"/>
                  </a:cubicBezTo>
                  <a:cubicBezTo>
                    <a:pt x="1048" y="888"/>
                    <a:pt x="1156" y="801"/>
                    <a:pt x="1188" y="684"/>
                  </a:cubicBezTo>
                  <a:cubicBezTo>
                    <a:pt x="1215" y="696"/>
                    <a:pt x="1245" y="704"/>
                    <a:pt x="1277" y="704"/>
                  </a:cubicBezTo>
                  <a:cubicBezTo>
                    <a:pt x="1392" y="704"/>
                    <a:pt x="1485" y="611"/>
                    <a:pt x="1485" y="495"/>
                  </a:cubicBezTo>
                  <a:cubicBezTo>
                    <a:pt x="1485" y="380"/>
                    <a:pt x="1392" y="287"/>
                    <a:pt x="1277" y="287"/>
                  </a:cubicBezTo>
                  <a:cubicBezTo>
                    <a:pt x="1263" y="287"/>
                    <a:pt x="1250" y="289"/>
                    <a:pt x="1237" y="291"/>
                  </a:cubicBezTo>
                  <a:cubicBezTo>
                    <a:pt x="1223" y="128"/>
                    <a:pt x="1087" y="0"/>
                    <a:pt x="920" y="0"/>
                  </a:cubicBezTo>
                  <a:cubicBezTo>
                    <a:pt x="807" y="0"/>
                    <a:pt x="707" y="60"/>
                    <a:pt x="651" y="149"/>
                  </a:cubicBezTo>
                  <a:cubicBezTo>
                    <a:pt x="600" y="114"/>
                    <a:pt x="538" y="93"/>
                    <a:pt x="471" y="93"/>
                  </a:cubicBezTo>
                  <a:cubicBezTo>
                    <a:pt x="339" y="93"/>
                    <a:pt x="225" y="174"/>
                    <a:pt x="177" y="290"/>
                  </a:cubicBezTo>
                  <a:cubicBezTo>
                    <a:pt x="169" y="288"/>
                    <a:pt x="161" y="287"/>
                    <a:pt x="153" y="287"/>
                  </a:cubicBezTo>
                  <a:cubicBezTo>
                    <a:pt x="69" y="287"/>
                    <a:pt x="0" y="355"/>
                    <a:pt x="0" y="440"/>
                  </a:cubicBezTo>
                  <a:cubicBezTo>
                    <a:pt x="0" y="524"/>
                    <a:pt x="69" y="592"/>
                    <a:pt x="153" y="592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 userDrawn="1"/>
          </p:nvSpPr>
          <p:spPr bwMode="auto">
            <a:xfrm>
              <a:off x="4521" y="2233"/>
              <a:ext cx="365" cy="46"/>
            </a:xfrm>
            <a:custGeom>
              <a:avLst/>
              <a:gdLst>
                <a:gd name="T0" fmla="*/ 193 w 412"/>
                <a:gd name="T1" fmla="*/ 0 h 51"/>
                <a:gd name="T2" fmla="*/ 193 w 412"/>
                <a:gd name="T3" fmla="*/ 0 h 51"/>
                <a:gd name="T4" fmla="*/ 144 w 412"/>
                <a:gd name="T5" fmla="*/ 2 h 51"/>
                <a:gd name="T6" fmla="*/ 25 w 412"/>
                <a:gd name="T7" fmla="*/ 29 h 51"/>
                <a:gd name="T8" fmla="*/ 0 w 412"/>
                <a:gd name="T9" fmla="*/ 39 h 51"/>
                <a:gd name="T10" fmla="*/ 1 w 412"/>
                <a:gd name="T11" fmla="*/ 51 h 51"/>
                <a:gd name="T12" fmla="*/ 412 w 412"/>
                <a:gd name="T13" fmla="*/ 51 h 51"/>
                <a:gd name="T14" fmla="*/ 193 w 412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51"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77" y="0"/>
                    <a:pt x="160" y="0"/>
                    <a:pt x="144" y="2"/>
                  </a:cubicBezTo>
                  <a:cubicBezTo>
                    <a:pt x="96" y="11"/>
                    <a:pt x="56" y="21"/>
                    <a:pt x="25" y="29"/>
                  </a:cubicBezTo>
                  <a:cubicBezTo>
                    <a:pt x="17" y="32"/>
                    <a:pt x="8" y="36"/>
                    <a:pt x="0" y="39"/>
                  </a:cubicBezTo>
                  <a:cubicBezTo>
                    <a:pt x="1" y="43"/>
                    <a:pt x="1" y="47"/>
                    <a:pt x="1" y="51"/>
                  </a:cubicBezTo>
                  <a:cubicBezTo>
                    <a:pt x="412" y="51"/>
                    <a:pt x="412" y="51"/>
                    <a:pt x="412" y="51"/>
                  </a:cubicBezTo>
                  <a:cubicBezTo>
                    <a:pt x="346" y="18"/>
                    <a:pt x="272" y="0"/>
                    <a:pt x="193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 userDrawn="1"/>
          </p:nvSpPr>
          <p:spPr bwMode="auto">
            <a:xfrm>
              <a:off x="4543" y="2235"/>
              <a:ext cx="106" cy="24"/>
            </a:xfrm>
            <a:custGeom>
              <a:avLst/>
              <a:gdLst>
                <a:gd name="T0" fmla="*/ 119 w 119"/>
                <a:gd name="T1" fmla="*/ 0 h 27"/>
                <a:gd name="T2" fmla="*/ 0 w 119"/>
                <a:gd name="T3" fmla="*/ 27 h 27"/>
                <a:gd name="T4" fmla="*/ 119 w 11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27">
                  <a:moveTo>
                    <a:pt x="119" y="0"/>
                  </a:moveTo>
                  <a:cubicBezTo>
                    <a:pt x="78" y="4"/>
                    <a:pt x="38" y="14"/>
                    <a:pt x="0" y="27"/>
                  </a:cubicBezTo>
                  <a:cubicBezTo>
                    <a:pt x="31" y="19"/>
                    <a:pt x="71" y="9"/>
                    <a:pt x="119" y="0"/>
                  </a:cubicBezTo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 userDrawn="1"/>
          </p:nvSpPr>
          <p:spPr bwMode="auto">
            <a:xfrm>
              <a:off x="3455" y="2327"/>
              <a:ext cx="1998" cy="1087"/>
            </a:xfrm>
            <a:custGeom>
              <a:avLst/>
              <a:gdLst>
                <a:gd name="T0" fmla="*/ 1702 w 2256"/>
                <a:gd name="T1" fmla="*/ 0 h 1226"/>
                <a:gd name="T2" fmla="*/ 1465 w 2256"/>
                <a:gd name="T3" fmla="*/ 10 h 1226"/>
                <a:gd name="T4" fmla="*/ 1214 w 2256"/>
                <a:gd name="T5" fmla="*/ 20 h 1226"/>
                <a:gd name="T6" fmla="*/ 1126 w 2256"/>
                <a:gd name="T7" fmla="*/ 18 h 1226"/>
                <a:gd name="T8" fmla="*/ 1076 w 2256"/>
                <a:gd name="T9" fmla="*/ 15 h 1226"/>
                <a:gd name="T10" fmla="*/ 988 w 2256"/>
                <a:gd name="T11" fmla="*/ 117 h 1226"/>
                <a:gd name="T12" fmla="*/ 715 w 2256"/>
                <a:gd name="T13" fmla="*/ 34 h 1226"/>
                <a:gd name="T14" fmla="*/ 268 w 2256"/>
                <a:gd name="T15" fmla="*/ 328 h 1226"/>
                <a:gd name="T16" fmla="*/ 231 w 2256"/>
                <a:gd name="T17" fmla="*/ 325 h 1226"/>
                <a:gd name="T18" fmla="*/ 0 w 2256"/>
                <a:gd name="T19" fmla="*/ 552 h 1226"/>
                <a:gd name="T20" fmla="*/ 0 w 2256"/>
                <a:gd name="T21" fmla="*/ 554 h 1226"/>
                <a:gd name="T22" fmla="*/ 231 w 2256"/>
                <a:gd name="T23" fmla="*/ 782 h 1226"/>
                <a:gd name="T24" fmla="*/ 308 w 2256"/>
                <a:gd name="T25" fmla="*/ 768 h 1226"/>
                <a:gd name="T26" fmla="*/ 715 w 2256"/>
                <a:gd name="T27" fmla="*/ 989 h 1226"/>
                <a:gd name="T28" fmla="*/ 987 w 2256"/>
                <a:gd name="T29" fmla="*/ 906 h 1226"/>
                <a:gd name="T30" fmla="*/ 1397 w 2256"/>
                <a:gd name="T31" fmla="*/ 1226 h 1226"/>
                <a:gd name="T32" fmla="*/ 1804 w 2256"/>
                <a:gd name="T33" fmla="*/ 919 h 1226"/>
                <a:gd name="T34" fmla="*/ 1940 w 2256"/>
                <a:gd name="T35" fmla="*/ 949 h 1226"/>
                <a:gd name="T36" fmla="*/ 2256 w 2256"/>
                <a:gd name="T37" fmla="*/ 637 h 1226"/>
                <a:gd name="T38" fmla="*/ 2256 w 2256"/>
                <a:gd name="T39" fmla="*/ 632 h 1226"/>
                <a:gd name="T40" fmla="*/ 2252 w 2256"/>
                <a:gd name="T41" fmla="*/ 607 h 1226"/>
                <a:gd name="T42" fmla="*/ 2252 w 2256"/>
                <a:gd name="T43" fmla="*/ 603 h 1226"/>
                <a:gd name="T44" fmla="*/ 2253 w 2256"/>
                <a:gd name="T45" fmla="*/ 593 h 1226"/>
                <a:gd name="T46" fmla="*/ 1940 w 2256"/>
                <a:gd name="T47" fmla="*/ 325 h 1226"/>
                <a:gd name="T48" fmla="*/ 1879 w 2256"/>
                <a:gd name="T49" fmla="*/ 330 h 1226"/>
                <a:gd name="T50" fmla="*/ 1702 w 2256"/>
                <a:gd name="T51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6" h="1226">
                  <a:moveTo>
                    <a:pt x="1702" y="0"/>
                  </a:moveTo>
                  <a:cubicBezTo>
                    <a:pt x="1621" y="1"/>
                    <a:pt x="1543" y="6"/>
                    <a:pt x="1465" y="10"/>
                  </a:cubicBezTo>
                  <a:cubicBezTo>
                    <a:pt x="1380" y="15"/>
                    <a:pt x="1297" y="20"/>
                    <a:pt x="1214" y="20"/>
                  </a:cubicBezTo>
                  <a:cubicBezTo>
                    <a:pt x="1184" y="20"/>
                    <a:pt x="1155" y="19"/>
                    <a:pt x="1126" y="18"/>
                  </a:cubicBezTo>
                  <a:cubicBezTo>
                    <a:pt x="1109" y="17"/>
                    <a:pt x="1092" y="16"/>
                    <a:pt x="1076" y="15"/>
                  </a:cubicBezTo>
                  <a:cubicBezTo>
                    <a:pt x="1042" y="45"/>
                    <a:pt x="1013" y="79"/>
                    <a:pt x="988" y="117"/>
                  </a:cubicBezTo>
                  <a:cubicBezTo>
                    <a:pt x="911" y="64"/>
                    <a:pt x="817" y="34"/>
                    <a:pt x="715" y="34"/>
                  </a:cubicBezTo>
                  <a:cubicBezTo>
                    <a:pt x="514" y="34"/>
                    <a:pt x="341" y="155"/>
                    <a:pt x="268" y="328"/>
                  </a:cubicBezTo>
                  <a:cubicBezTo>
                    <a:pt x="256" y="326"/>
                    <a:pt x="244" y="325"/>
                    <a:pt x="231" y="325"/>
                  </a:cubicBezTo>
                  <a:cubicBezTo>
                    <a:pt x="104" y="325"/>
                    <a:pt x="0" y="426"/>
                    <a:pt x="0" y="552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680"/>
                    <a:pt x="104" y="782"/>
                    <a:pt x="231" y="782"/>
                  </a:cubicBezTo>
                  <a:cubicBezTo>
                    <a:pt x="258" y="782"/>
                    <a:pt x="284" y="776"/>
                    <a:pt x="308" y="768"/>
                  </a:cubicBezTo>
                  <a:cubicBezTo>
                    <a:pt x="394" y="901"/>
                    <a:pt x="544" y="989"/>
                    <a:pt x="715" y="989"/>
                  </a:cubicBezTo>
                  <a:cubicBezTo>
                    <a:pt x="816" y="989"/>
                    <a:pt x="910" y="958"/>
                    <a:pt x="987" y="906"/>
                  </a:cubicBezTo>
                  <a:cubicBezTo>
                    <a:pt x="1032" y="1090"/>
                    <a:pt x="1198" y="1226"/>
                    <a:pt x="1397" y="1226"/>
                  </a:cubicBezTo>
                  <a:cubicBezTo>
                    <a:pt x="1592" y="1226"/>
                    <a:pt x="1755" y="1096"/>
                    <a:pt x="1804" y="919"/>
                  </a:cubicBezTo>
                  <a:cubicBezTo>
                    <a:pt x="1845" y="938"/>
                    <a:pt x="1891" y="949"/>
                    <a:pt x="1940" y="949"/>
                  </a:cubicBezTo>
                  <a:cubicBezTo>
                    <a:pt x="2114" y="949"/>
                    <a:pt x="2256" y="810"/>
                    <a:pt x="2256" y="637"/>
                  </a:cubicBezTo>
                  <a:cubicBezTo>
                    <a:pt x="2256" y="635"/>
                    <a:pt x="2256" y="634"/>
                    <a:pt x="2256" y="632"/>
                  </a:cubicBezTo>
                  <a:cubicBezTo>
                    <a:pt x="2254" y="624"/>
                    <a:pt x="2252" y="616"/>
                    <a:pt x="2252" y="607"/>
                  </a:cubicBezTo>
                  <a:cubicBezTo>
                    <a:pt x="2252" y="603"/>
                    <a:pt x="2252" y="603"/>
                    <a:pt x="2252" y="603"/>
                  </a:cubicBezTo>
                  <a:cubicBezTo>
                    <a:pt x="2252" y="600"/>
                    <a:pt x="2252" y="596"/>
                    <a:pt x="2253" y="593"/>
                  </a:cubicBezTo>
                  <a:cubicBezTo>
                    <a:pt x="2231" y="441"/>
                    <a:pt x="2099" y="325"/>
                    <a:pt x="1940" y="325"/>
                  </a:cubicBezTo>
                  <a:cubicBezTo>
                    <a:pt x="1919" y="325"/>
                    <a:pt x="1899" y="327"/>
                    <a:pt x="1879" y="330"/>
                  </a:cubicBezTo>
                  <a:cubicBezTo>
                    <a:pt x="1868" y="197"/>
                    <a:pt x="1801" y="80"/>
                    <a:pt x="1702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 userDrawn="1"/>
          </p:nvSpPr>
          <p:spPr bwMode="auto">
            <a:xfrm>
              <a:off x="4408" y="2280"/>
              <a:ext cx="554" cy="65"/>
            </a:xfrm>
            <a:custGeom>
              <a:avLst/>
              <a:gdLst>
                <a:gd name="T0" fmla="*/ 100 w 626"/>
                <a:gd name="T1" fmla="*/ 0 h 73"/>
                <a:gd name="T2" fmla="*/ 0 w 626"/>
                <a:gd name="T3" fmla="*/ 68 h 73"/>
                <a:gd name="T4" fmla="*/ 50 w 626"/>
                <a:gd name="T5" fmla="*/ 71 h 73"/>
                <a:gd name="T6" fmla="*/ 138 w 626"/>
                <a:gd name="T7" fmla="*/ 73 h 73"/>
                <a:gd name="T8" fmla="*/ 389 w 626"/>
                <a:gd name="T9" fmla="*/ 63 h 73"/>
                <a:gd name="T10" fmla="*/ 626 w 626"/>
                <a:gd name="T11" fmla="*/ 53 h 73"/>
                <a:gd name="T12" fmla="*/ 591 w 626"/>
                <a:gd name="T13" fmla="*/ 28 h 73"/>
                <a:gd name="T14" fmla="*/ 129 w 626"/>
                <a:gd name="T15" fmla="*/ 28 h 73"/>
                <a:gd name="T16" fmla="*/ 99 w 626"/>
                <a:gd name="T17" fmla="*/ 28 h 73"/>
                <a:gd name="T18" fmla="*/ 99 w 626"/>
                <a:gd name="T19" fmla="*/ 28 h 73"/>
                <a:gd name="T20" fmla="*/ 100 w 626"/>
                <a:gd name="T21" fmla="*/ 13 h 73"/>
                <a:gd name="T22" fmla="*/ 100 w 626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73">
                  <a:moveTo>
                    <a:pt x="100" y="0"/>
                  </a:moveTo>
                  <a:cubicBezTo>
                    <a:pt x="63" y="18"/>
                    <a:pt x="30" y="41"/>
                    <a:pt x="0" y="68"/>
                  </a:cubicBezTo>
                  <a:cubicBezTo>
                    <a:pt x="16" y="69"/>
                    <a:pt x="33" y="70"/>
                    <a:pt x="50" y="71"/>
                  </a:cubicBezTo>
                  <a:cubicBezTo>
                    <a:pt x="79" y="72"/>
                    <a:pt x="108" y="73"/>
                    <a:pt x="138" y="73"/>
                  </a:cubicBezTo>
                  <a:cubicBezTo>
                    <a:pt x="221" y="73"/>
                    <a:pt x="304" y="68"/>
                    <a:pt x="389" y="63"/>
                  </a:cubicBezTo>
                  <a:cubicBezTo>
                    <a:pt x="467" y="59"/>
                    <a:pt x="545" y="54"/>
                    <a:pt x="626" y="53"/>
                  </a:cubicBezTo>
                  <a:cubicBezTo>
                    <a:pt x="615" y="44"/>
                    <a:pt x="603" y="36"/>
                    <a:pt x="59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3"/>
                    <a:pt x="100" y="18"/>
                    <a:pt x="100" y="13"/>
                  </a:cubicBezTo>
                  <a:cubicBezTo>
                    <a:pt x="100" y="8"/>
                    <a:pt x="100" y="4"/>
                    <a:pt x="100" y="0"/>
                  </a:cubicBezTo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 userDrawn="1"/>
          </p:nvSpPr>
          <p:spPr bwMode="auto">
            <a:xfrm>
              <a:off x="4496" y="2268"/>
              <a:ext cx="435" cy="37"/>
            </a:xfrm>
            <a:custGeom>
              <a:avLst/>
              <a:gdLst>
                <a:gd name="T0" fmla="*/ 29 w 492"/>
                <a:gd name="T1" fmla="*/ 0 h 42"/>
                <a:gd name="T2" fmla="*/ 1 w 492"/>
                <a:gd name="T3" fmla="*/ 14 h 42"/>
                <a:gd name="T4" fmla="*/ 1 w 492"/>
                <a:gd name="T5" fmla="*/ 27 h 42"/>
                <a:gd name="T6" fmla="*/ 1 w 492"/>
                <a:gd name="T7" fmla="*/ 27 h 42"/>
                <a:gd name="T8" fmla="*/ 0 w 492"/>
                <a:gd name="T9" fmla="*/ 42 h 42"/>
                <a:gd name="T10" fmla="*/ 0 w 492"/>
                <a:gd name="T11" fmla="*/ 42 h 42"/>
                <a:gd name="T12" fmla="*/ 30 w 492"/>
                <a:gd name="T13" fmla="*/ 42 h 42"/>
                <a:gd name="T14" fmla="*/ 492 w 492"/>
                <a:gd name="T15" fmla="*/ 42 h 42"/>
                <a:gd name="T16" fmla="*/ 441 w 492"/>
                <a:gd name="T17" fmla="*/ 12 h 42"/>
                <a:gd name="T18" fmla="*/ 30 w 492"/>
                <a:gd name="T19" fmla="*/ 12 h 42"/>
                <a:gd name="T20" fmla="*/ 29 w 492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2">
                  <a:moveTo>
                    <a:pt x="29" y="0"/>
                  </a:moveTo>
                  <a:cubicBezTo>
                    <a:pt x="19" y="5"/>
                    <a:pt x="10" y="9"/>
                    <a:pt x="1" y="14"/>
                  </a:cubicBezTo>
                  <a:cubicBezTo>
                    <a:pt x="1" y="18"/>
                    <a:pt x="1" y="22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92" y="42"/>
                    <a:pt x="492" y="42"/>
                    <a:pt x="492" y="42"/>
                  </a:cubicBezTo>
                  <a:cubicBezTo>
                    <a:pt x="476" y="31"/>
                    <a:pt x="459" y="21"/>
                    <a:pt x="44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8"/>
                    <a:pt x="30" y="4"/>
                    <a:pt x="29" y="0"/>
                  </a:cubicBezTo>
                </a:path>
              </a:pathLst>
            </a:custGeom>
            <a:solidFill>
              <a:srgbClr val="CF5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/>
            <p:nvPr userDrawn="1"/>
          </p:nvSpPr>
          <p:spPr bwMode="auto">
            <a:xfrm>
              <a:off x="3455" y="2170"/>
              <a:ext cx="1953" cy="1169"/>
            </a:xfrm>
            <a:custGeom>
              <a:avLst/>
              <a:gdLst>
                <a:gd name="T0" fmla="*/ 226 w 2205"/>
                <a:gd name="T1" fmla="*/ 879 h 1319"/>
                <a:gd name="T2" fmla="*/ 301 w 2205"/>
                <a:gd name="T3" fmla="*/ 866 h 1319"/>
                <a:gd name="T4" fmla="*/ 699 w 2205"/>
                <a:gd name="T5" fmla="*/ 1084 h 1319"/>
                <a:gd name="T6" fmla="*/ 965 w 2205"/>
                <a:gd name="T7" fmla="*/ 1002 h 1319"/>
                <a:gd name="T8" fmla="*/ 1366 w 2205"/>
                <a:gd name="T9" fmla="*/ 1319 h 1319"/>
                <a:gd name="T10" fmla="*/ 1763 w 2205"/>
                <a:gd name="T11" fmla="*/ 1015 h 1319"/>
                <a:gd name="T12" fmla="*/ 1896 w 2205"/>
                <a:gd name="T13" fmla="*/ 1045 h 1319"/>
                <a:gd name="T14" fmla="*/ 2205 w 2205"/>
                <a:gd name="T15" fmla="*/ 736 h 1319"/>
                <a:gd name="T16" fmla="*/ 1896 w 2205"/>
                <a:gd name="T17" fmla="*/ 426 h 1319"/>
                <a:gd name="T18" fmla="*/ 1837 w 2205"/>
                <a:gd name="T19" fmla="*/ 432 h 1319"/>
                <a:gd name="T20" fmla="*/ 1366 w 2205"/>
                <a:gd name="T21" fmla="*/ 0 h 1319"/>
                <a:gd name="T22" fmla="*/ 966 w 2205"/>
                <a:gd name="T23" fmla="*/ 221 h 1319"/>
                <a:gd name="T24" fmla="*/ 699 w 2205"/>
                <a:gd name="T25" fmla="*/ 138 h 1319"/>
                <a:gd name="T26" fmla="*/ 262 w 2205"/>
                <a:gd name="T27" fmla="*/ 430 h 1319"/>
                <a:gd name="T28" fmla="*/ 226 w 2205"/>
                <a:gd name="T29" fmla="*/ 426 h 1319"/>
                <a:gd name="T30" fmla="*/ 0 w 2205"/>
                <a:gd name="T31" fmla="*/ 653 h 1319"/>
                <a:gd name="T32" fmla="*/ 226 w 2205"/>
                <a:gd name="T33" fmla="*/ 87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5" h="1319">
                  <a:moveTo>
                    <a:pt x="226" y="879"/>
                  </a:moveTo>
                  <a:cubicBezTo>
                    <a:pt x="252" y="879"/>
                    <a:pt x="277" y="874"/>
                    <a:pt x="301" y="866"/>
                  </a:cubicBezTo>
                  <a:cubicBezTo>
                    <a:pt x="385" y="997"/>
                    <a:pt x="532" y="1084"/>
                    <a:pt x="699" y="1084"/>
                  </a:cubicBezTo>
                  <a:cubicBezTo>
                    <a:pt x="798" y="1084"/>
                    <a:pt x="889" y="1054"/>
                    <a:pt x="965" y="1002"/>
                  </a:cubicBezTo>
                  <a:cubicBezTo>
                    <a:pt x="1008" y="1184"/>
                    <a:pt x="1171" y="1319"/>
                    <a:pt x="1366" y="1319"/>
                  </a:cubicBezTo>
                  <a:cubicBezTo>
                    <a:pt x="1556" y="1319"/>
                    <a:pt x="1716" y="1190"/>
                    <a:pt x="1763" y="1015"/>
                  </a:cubicBezTo>
                  <a:cubicBezTo>
                    <a:pt x="1804" y="1034"/>
                    <a:pt x="1848" y="1045"/>
                    <a:pt x="1896" y="1045"/>
                  </a:cubicBezTo>
                  <a:cubicBezTo>
                    <a:pt x="2067" y="1045"/>
                    <a:pt x="2205" y="907"/>
                    <a:pt x="2205" y="736"/>
                  </a:cubicBezTo>
                  <a:cubicBezTo>
                    <a:pt x="2205" y="565"/>
                    <a:pt x="2067" y="426"/>
                    <a:pt x="1896" y="426"/>
                  </a:cubicBezTo>
                  <a:cubicBezTo>
                    <a:pt x="1876" y="426"/>
                    <a:pt x="1856" y="428"/>
                    <a:pt x="1837" y="432"/>
                  </a:cubicBezTo>
                  <a:cubicBezTo>
                    <a:pt x="1816" y="190"/>
                    <a:pt x="1613" y="0"/>
                    <a:pt x="1366" y="0"/>
                  </a:cubicBezTo>
                  <a:cubicBezTo>
                    <a:pt x="1197" y="0"/>
                    <a:pt x="1050" y="88"/>
                    <a:pt x="966" y="221"/>
                  </a:cubicBezTo>
                  <a:cubicBezTo>
                    <a:pt x="890" y="169"/>
                    <a:pt x="798" y="138"/>
                    <a:pt x="699" y="138"/>
                  </a:cubicBezTo>
                  <a:cubicBezTo>
                    <a:pt x="502" y="138"/>
                    <a:pt x="333" y="259"/>
                    <a:pt x="262" y="430"/>
                  </a:cubicBezTo>
                  <a:cubicBezTo>
                    <a:pt x="250" y="428"/>
                    <a:pt x="238" y="426"/>
                    <a:pt x="226" y="426"/>
                  </a:cubicBezTo>
                  <a:cubicBezTo>
                    <a:pt x="101" y="426"/>
                    <a:pt x="0" y="528"/>
                    <a:pt x="0" y="653"/>
                  </a:cubicBezTo>
                  <a:cubicBezTo>
                    <a:pt x="0" y="778"/>
                    <a:pt x="101" y="879"/>
                    <a:pt x="226" y="879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/>
            <p:nvPr userDrawn="1"/>
          </p:nvSpPr>
          <p:spPr bwMode="auto">
            <a:xfrm>
              <a:off x="5450" y="2623"/>
              <a:ext cx="750" cy="485"/>
            </a:xfrm>
            <a:custGeom>
              <a:avLst/>
              <a:gdLst>
                <a:gd name="T0" fmla="*/ 573 w 846"/>
                <a:gd name="T1" fmla="*/ 0 h 547"/>
                <a:gd name="T2" fmla="*/ 573 w 846"/>
                <a:gd name="T3" fmla="*/ 0 h 547"/>
                <a:gd name="T4" fmla="*/ 405 w 846"/>
                <a:gd name="T5" fmla="*/ 92 h 547"/>
                <a:gd name="T6" fmla="*/ 293 w 846"/>
                <a:gd name="T7" fmla="*/ 58 h 547"/>
                <a:gd name="T8" fmla="*/ 109 w 846"/>
                <a:gd name="T9" fmla="*/ 179 h 547"/>
                <a:gd name="T10" fmla="*/ 94 w 846"/>
                <a:gd name="T11" fmla="*/ 177 h 547"/>
                <a:gd name="T12" fmla="*/ 0 w 846"/>
                <a:gd name="T13" fmla="*/ 259 h 547"/>
                <a:gd name="T14" fmla="*/ 3 w 846"/>
                <a:gd name="T15" fmla="*/ 298 h 547"/>
                <a:gd name="T16" fmla="*/ 94 w 846"/>
                <a:gd name="T17" fmla="*/ 365 h 547"/>
                <a:gd name="T18" fmla="*/ 126 w 846"/>
                <a:gd name="T19" fmla="*/ 359 h 547"/>
                <a:gd name="T20" fmla="*/ 293 w 846"/>
                <a:gd name="T21" fmla="*/ 450 h 547"/>
                <a:gd name="T22" fmla="*/ 405 w 846"/>
                <a:gd name="T23" fmla="*/ 416 h 547"/>
                <a:gd name="T24" fmla="*/ 572 w 846"/>
                <a:gd name="T25" fmla="*/ 547 h 547"/>
                <a:gd name="T26" fmla="*/ 574 w 846"/>
                <a:gd name="T27" fmla="*/ 547 h 547"/>
                <a:gd name="T28" fmla="*/ 684 w 846"/>
                <a:gd name="T29" fmla="*/ 507 h 547"/>
                <a:gd name="T30" fmla="*/ 664 w 846"/>
                <a:gd name="T31" fmla="*/ 510 h 547"/>
                <a:gd name="T32" fmla="*/ 663 w 846"/>
                <a:gd name="T33" fmla="*/ 509 h 547"/>
                <a:gd name="T34" fmla="*/ 657 w 846"/>
                <a:gd name="T35" fmla="*/ 477 h 547"/>
                <a:gd name="T36" fmla="*/ 846 w 846"/>
                <a:gd name="T37" fmla="*/ 187 h 547"/>
                <a:gd name="T38" fmla="*/ 796 w 846"/>
                <a:gd name="T39" fmla="*/ 177 h 547"/>
                <a:gd name="T40" fmla="*/ 771 w 846"/>
                <a:gd name="T41" fmla="*/ 180 h 547"/>
                <a:gd name="T42" fmla="*/ 573 w 846"/>
                <a:gd name="T4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6" h="547">
                  <a:moveTo>
                    <a:pt x="573" y="0"/>
                  </a:moveTo>
                  <a:cubicBezTo>
                    <a:pt x="573" y="0"/>
                    <a:pt x="573" y="0"/>
                    <a:pt x="573" y="0"/>
                  </a:cubicBezTo>
                  <a:cubicBezTo>
                    <a:pt x="502" y="0"/>
                    <a:pt x="440" y="37"/>
                    <a:pt x="405" y="92"/>
                  </a:cubicBezTo>
                  <a:cubicBezTo>
                    <a:pt x="373" y="70"/>
                    <a:pt x="335" y="58"/>
                    <a:pt x="293" y="58"/>
                  </a:cubicBezTo>
                  <a:cubicBezTo>
                    <a:pt x="210" y="58"/>
                    <a:pt x="139" y="108"/>
                    <a:pt x="109" y="179"/>
                  </a:cubicBezTo>
                  <a:cubicBezTo>
                    <a:pt x="104" y="178"/>
                    <a:pt x="99" y="177"/>
                    <a:pt x="94" y="177"/>
                  </a:cubicBezTo>
                  <a:cubicBezTo>
                    <a:pt x="46" y="177"/>
                    <a:pt x="6" y="213"/>
                    <a:pt x="0" y="259"/>
                  </a:cubicBezTo>
                  <a:cubicBezTo>
                    <a:pt x="2" y="271"/>
                    <a:pt x="3" y="285"/>
                    <a:pt x="3" y="298"/>
                  </a:cubicBezTo>
                  <a:cubicBezTo>
                    <a:pt x="15" y="337"/>
                    <a:pt x="51" y="365"/>
                    <a:pt x="94" y="365"/>
                  </a:cubicBezTo>
                  <a:cubicBezTo>
                    <a:pt x="105" y="365"/>
                    <a:pt x="116" y="363"/>
                    <a:pt x="126" y="359"/>
                  </a:cubicBezTo>
                  <a:cubicBezTo>
                    <a:pt x="161" y="414"/>
                    <a:pt x="223" y="450"/>
                    <a:pt x="293" y="450"/>
                  </a:cubicBezTo>
                  <a:cubicBezTo>
                    <a:pt x="334" y="450"/>
                    <a:pt x="373" y="437"/>
                    <a:pt x="405" y="416"/>
                  </a:cubicBezTo>
                  <a:cubicBezTo>
                    <a:pt x="423" y="491"/>
                    <a:pt x="491" y="547"/>
                    <a:pt x="572" y="547"/>
                  </a:cubicBezTo>
                  <a:cubicBezTo>
                    <a:pt x="574" y="547"/>
                    <a:pt x="574" y="547"/>
                    <a:pt x="574" y="547"/>
                  </a:cubicBezTo>
                  <a:cubicBezTo>
                    <a:pt x="617" y="547"/>
                    <a:pt x="654" y="534"/>
                    <a:pt x="684" y="507"/>
                  </a:cubicBezTo>
                  <a:cubicBezTo>
                    <a:pt x="666" y="508"/>
                    <a:pt x="666" y="510"/>
                    <a:pt x="664" y="510"/>
                  </a:cubicBezTo>
                  <a:cubicBezTo>
                    <a:pt x="664" y="510"/>
                    <a:pt x="664" y="510"/>
                    <a:pt x="663" y="509"/>
                  </a:cubicBezTo>
                  <a:cubicBezTo>
                    <a:pt x="662" y="495"/>
                    <a:pt x="661" y="490"/>
                    <a:pt x="657" y="477"/>
                  </a:cubicBezTo>
                  <a:cubicBezTo>
                    <a:pt x="727" y="383"/>
                    <a:pt x="716" y="219"/>
                    <a:pt x="846" y="187"/>
                  </a:cubicBezTo>
                  <a:cubicBezTo>
                    <a:pt x="831" y="181"/>
                    <a:pt x="814" y="177"/>
                    <a:pt x="796" y="177"/>
                  </a:cubicBezTo>
                  <a:cubicBezTo>
                    <a:pt x="787" y="177"/>
                    <a:pt x="779" y="178"/>
                    <a:pt x="771" y="180"/>
                  </a:cubicBezTo>
                  <a:cubicBezTo>
                    <a:pt x="762" y="79"/>
                    <a:pt x="677" y="0"/>
                    <a:pt x="573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/>
            <p:nvPr userDrawn="1"/>
          </p:nvSpPr>
          <p:spPr bwMode="auto">
            <a:xfrm>
              <a:off x="5450" y="2853"/>
              <a:ext cx="3" cy="35"/>
            </a:xfrm>
            <a:custGeom>
              <a:avLst/>
              <a:gdLst>
                <a:gd name="T0" fmla="*/ 1 w 4"/>
                <a:gd name="T1" fmla="*/ 0 h 39"/>
                <a:gd name="T2" fmla="*/ 0 w 4"/>
                <a:gd name="T3" fmla="*/ 10 h 39"/>
                <a:gd name="T4" fmla="*/ 0 w 4"/>
                <a:gd name="T5" fmla="*/ 14 h 39"/>
                <a:gd name="T6" fmla="*/ 4 w 4"/>
                <a:gd name="T7" fmla="*/ 39 h 39"/>
                <a:gd name="T8" fmla="*/ 1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1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2" y="31"/>
                    <a:pt x="4" y="39"/>
                  </a:cubicBezTo>
                  <a:cubicBezTo>
                    <a:pt x="4" y="26"/>
                    <a:pt x="3" y="12"/>
                    <a:pt x="1" y="0"/>
                  </a:cubicBez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 userDrawn="1"/>
          </p:nvSpPr>
          <p:spPr bwMode="auto">
            <a:xfrm>
              <a:off x="5450" y="2598"/>
              <a:ext cx="802" cy="479"/>
            </a:xfrm>
            <a:custGeom>
              <a:avLst/>
              <a:gdLst>
                <a:gd name="T0" fmla="*/ 93 w 906"/>
                <a:gd name="T1" fmla="*/ 361 h 541"/>
                <a:gd name="T2" fmla="*/ 124 w 906"/>
                <a:gd name="T3" fmla="*/ 355 h 541"/>
                <a:gd name="T4" fmla="*/ 287 w 906"/>
                <a:gd name="T5" fmla="*/ 445 h 541"/>
                <a:gd name="T6" fmla="*/ 397 w 906"/>
                <a:gd name="T7" fmla="*/ 411 h 541"/>
                <a:gd name="T8" fmla="*/ 561 w 906"/>
                <a:gd name="T9" fmla="*/ 541 h 541"/>
                <a:gd name="T10" fmla="*/ 724 w 906"/>
                <a:gd name="T11" fmla="*/ 417 h 541"/>
                <a:gd name="T12" fmla="*/ 779 w 906"/>
                <a:gd name="T13" fmla="*/ 429 h 541"/>
                <a:gd name="T14" fmla="*/ 906 w 906"/>
                <a:gd name="T15" fmla="*/ 302 h 541"/>
                <a:gd name="T16" fmla="*/ 779 w 906"/>
                <a:gd name="T17" fmla="*/ 175 h 541"/>
                <a:gd name="T18" fmla="*/ 755 w 906"/>
                <a:gd name="T19" fmla="*/ 177 h 541"/>
                <a:gd name="T20" fmla="*/ 561 w 906"/>
                <a:gd name="T21" fmla="*/ 0 h 541"/>
                <a:gd name="T22" fmla="*/ 397 w 906"/>
                <a:gd name="T23" fmla="*/ 90 h 541"/>
                <a:gd name="T24" fmla="*/ 287 w 906"/>
                <a:gd name="T25" fmla="*/ 57 h 541"/>
                <a:gd name="T26" fmla="*/ 108 w 906"/>
                <a:gd name="T27" fmla="*/ 176 h 541"/>
                <a:gd name="T28" fmla="*/ 93 w 906"/>
                <a:gd name="T29" fmla="*/ 175 h 541"/>
                <a:gd name="T30" fmla="*/ 0 w 906"/>
                <a:gd name="T31" fmla="*/ 268 h 541"/>
                <a:gd name="T32" fmla="*/ 93 w 906"/>
                <a:gd name="T33" fmla="*/ 36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6" h="541">
                  <a:moveTo>
                    <a:pt x="93" y="361"/>
                  </a:moveTo>
                  <a:cubicBezTo>
                    <a:pt x="104" y="361"/>
                    <a:pt x="114" y="359"/>
                    <a:pt x="124" y="355"/>
                  </a:cubicBezTo>
                  <a:cubicBezTo>
                    <a:pt x="158" y="409"/>
                    <a:pt x="219" y="445"/>
                    <a:pt x="287" y="445"/>
                  </a:cubicBezTo>
                  <a:cubicBezTo>
                    <a:pt x="328" y="445"/>
                    <a:pt x="365" y="433"/>
                    <a:pt x="397" y="411"/>
                  </a:cubicBezTo>
                  <a:cubicBezTo>
                    <a:pt x="414" y="486"/>
                    <a:pt x="481" y="541"/>
                    <a:pt x="561" y="541"/>
                  </a:cubicBezTo>
                  <a:cubicBezTo>
                    <a:pt x="639" y="541"/>
                    <a:pt x="705" y="489"/>
                    <a:pt x="724" y="417"/>
                  </a:cubicBezTo>
                  <a:cubicBezTo>
                    <a:pt x="741" y="424"/>
                    <a:pt x="759" y="429"/>
                    <a:pt x="779" y="429"/>
                  </a:cubicBezTo>
                  <a:cubicBezTo>
                    <a:pt x="849" y="429"/>
                    <a:pt x="906" y="372"/>
                    <a:pt x="906" y="302"/>
                  </a:cubicBezTo>
                  <a:cubicBezTo>
                    <a:pt x="906" y="232"/>
                    <a:pt x="849" y="175"/>
                    <a:pt x="779" y="175"/>
                  </a:cubicBezTo>
                  <a:cubicBezTo>
                    <a:pt x="771" y="175"/>
                    <a:pt x="762" y="176"/>
                    <a:pt x="755" y="177"/>
                  </a:cubicBezTo>
                  <a:cubicBezTo>
                    <a:pt x="746" y="78"/>
                    <a:pt x="663" y="0"/>
                    <a:pt x="561" y="0"/>
                  </a:cubicBezTo>
                  <a:cubicBezTo>
                    <a:pt x="492" y="0"/>
                    <a:pt x="431" y="36"/>
                    <a:pt x="397" y="90"/>
                  </a:cubicBezTo>
                  <a:cubicBezTo>
                    <a:pt x="366" y="69"/>
                    <a:pt x="328" y="57"/>
                    <a:pt x="287" y="57"/>
                  </a:cubicBezTo>
                  <a:cubicBezTo>
                    <a:pt x="206" y="57"/>
                    <a:pt x="137" y="106"/>
                    <a:pt x="108" y="176"/>
                  </a:cubicBezTo>
                  <a:cubicBezTo>
                    <a:pt x="103" y="176"/>
                    <a:pt x="98" y="175"/>
                    <a:pt x="93" y="175"/>
                  </a:cubicBezTo>
                  <a:cubicBezTo>
                    <a:pt x="42" y="175"/>
                    <a:pt x="0" y="217"/>
                    <a:pt x="0" y="268"/>
                  </a:cubicBezTo>
                  <a:cubicBezTo>
                    <a:pt x="0" y="319"/>
                    <a:pt x="42" y="361"/>
                    <a:pt x="93" y="361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712" y="565"/>
              <a:ext cx="108" cy="1455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712" y="565"/>
              <a:ext cx="108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712" y="628"/>
              <a:ext cx="108" cy="64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712" y="730"/>
              <a:ext cx="108" cy="28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712" y="1895"/>
              <a:ext cx="108" cy="24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712" y="1933"/>
              <a:ext cx="108" cy="11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2"/>
            <p:cNvSpPr/>
            <p:nvPr userDrawn="1"/>
          </p:nvSpPr>
          <p:spPr bwMode="auto">
            <a:xfrm>
              <a:off x="5820" y="565"/>
              <a:ext cx="100" cy="1455"/>
            </a:xfrm>
            <a:custGeom>
              <a:avLst/>
              <a:gdLst>
                <a:gd name="T0" fmla="*/ 0 w 100"/>
                <a:gd name="T1" fmla="*/ 1455 h 1455"/>
                <a:gd name="T2" fmla="*/ 100 w 100"/>
                <a:gd name="T3" fmla="*/ 1345 h 1455"/>
                <a:gd name="T4" fmla="*/ 100 w 100"/>
                <a:gd name="T5" fmla="*/ 107 h 1455"/>
                <a:gd name="T6" fmla="*/ 0 w 100"/>
                <a:gd name="T7" fmla="*/ 0 h 1455"/>
                <a:gd name="T8" fmla="*/ 0 w 100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55">
                  <a:moveTo>
                    <a:pt x="0" y="1455"/>
                  </a:moveTo>
                  <a:lnTo>
                    <a:pt x="100" y="1345"/>
                  </a:lnTo>
                  <a:lnTo>
                    <a:pt x="100" y="107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3"/>
            <p:cNvSpPr/>
            <p:nvPr userDrawn="1"/>
          </p:nvSpPr>
          <p:spPr bwMode="auto">
            <a:xfrm>
              <a:off x="5820" y="565"/>
              <a:ext cx="100" cy="1455"/>
            </a:xfrm>
            <a:custGeom>
              <a:avLst/>
              <a:gdLst>
                <a:gd name="T0" fmla="*/ 0 w 100"/>
                <a:gd name="T1" fmla="*/ 1455 h 1455"/>
                <a:gd name="T2" fmla="*/ 100 w 100"/>
                <a:gd name="T3" fmla="*/ 1345 h 1455"/>
                <a:gd name="T4" fmla="*/ 100 w 100"/>
                <a:gd name="T5" fmla="*/ 107 h 1455"/>
                <a:gd name="T6" fmla="*/ 0 w 100"/>
                <a:gd name="T7" fmla="*/ 0 h 1455"/>
                <a:gd name="T8" fmla="*/ 0 w 100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55">
                  <a:moveTo>
                    <a:pt x="0" y="1455"/>
                  </a:moveTo>
                  <a:lnTo>
                    <a:pt x="100" y="1345"/>
                  </a:lnTo>
                  <a:lnTo>
                    <a:pt x="100" y="107"/>
                  </a:lnTo>
                  <a:lnTo>
                    <a:pt x="0" y="0"/>
                  </a:lnTo>
                  <a:lnTo>
                    <a:pt x="0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16" name="Picture 11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" y="1907"/>
              <a:ext cx="39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1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" y="2002"/>
              <a:ext cx="410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16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" y="1906"/>
              <a:ext cx="10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117"/>
            <p:cNvSpPr/>
            <p:nvPr userDrawn="1"/>
          </p:nvSpPr>
          <p:spPr bwMode="auto">
            <a:xfrm>
              <a:off x="5820" y="1811"/>
              <a:ext cx="100" cy="108"/>
            </a:xfrm>
            <a:custGeom>
              <a:avLst/>
              <a:gdLst>
                <a:gd name="T0" fmla="*/ 0 w 100"/>
                <a:gd name="T1" fmla="*/ 108 h 108"/>
                <a:gd name="T2" fmla="*/ 100 w 100"/>
                <a:gd name="T3" fmla="*/ 23 h 108"/>
                <a:gd name="T4" fmla="*/ 100 w 100"/>
                <a:gd name="T5" fmla="*/ 0 h 108"/>
                <a:gd name="T6" fmla="*/ 0 w 100"/>
                <a:gd name="T7" fmla="*/ 84 h 108"/>
                <a:gd name="T8" fmla="*/ 0 w 100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8">
                  <a:moveTo>
                    <a:pt x="0" y="108"/>
                  </a:moveTo>
                  <a:lnTo>
                    <a:pt x="100" y="23"/>
                  </a:lnTo>
                  <a:lnTo>
                    <a:pt x="100" y="0"/>
                  </a:lnTo>
                  <a:lnTo>
                    <a:pt x="0" y="8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8"/>
            <p:cNvSpPr/>
            <p:nvPr userDrawn="1"/>
          </p:nvSpPr>
          <p:spPr bwMode="auto">
            <a:xfrm>
              <a:off x="5820" y="1843"/>
              <a:ext cx="100" cy="101"/>
            </a:xfrm>
            <a:custGeom>
              <a:avLst/>
              <a:gdLst>
                <a:gd name="T0" fmla="*/ 0 w 100"/>
                <a:gd name="T1" fmla="*/ 101 h 101"/>
                <a:gd name="T2" fmla="*/ 100 w 100"/>
                <a:gd name="T3" fmla="*/ 10 h 101"/>
                <a:gd name="T4" fmla="*/ 100 w 100"/>
                <a:gd name="T5" fmla="*/ 0 h 101"/>
                <a:gd name="T6" fmla="*/ 0 w 100"/>
                <a:gd name="T7" fmla="*/ 90 h 101"/>
                <a:gd name="T8" fmla="*/ 0 w 100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1">
                  <a:moveTo>
                    <a:pt x="0" y="101"/>
                  </a:moveTo>
                  <a:lnTo>
                    <a:pt x="100" y="10"/>
                  </a:lnTo>
                  <a:lnTo>
                    <a:pt x="100" y="0"/>
                  </a:lnTo>
                  <a:lnTo>
                    <a:pt x="0" y="9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9"/>
            <p:cNvSpPr/>
            <p:nvPr userDrawn="1"/>
          </p:nvSpPr>
          <p:spPr bwMode="auto">
            <a:xfrm>
              <a:off x="5820" y="628"/>
              <a:ext cx="100" cy="144"/>
            </a:xfrm>
            <a:custGeom>
              <a:avLst/>
              <a:gdLst>
                <a:gd name="T0" fmla="*/ 0 w 100"/>
                <a:gd name="T1" fmla="*/ 64 h 144"/>
                <a:gd name="T2" fmla="*/ 100 w 100"/>
                <a:gd name="T3" fmla="*/ 144 h 144"/>
                <a:gd name="T4" fmla="*/ 100 w 100"/>
                <a:gd name="T5" fmla="*/ 81 h 144"/>
                <a:gd name="T6" fmla="*/ 0 w 100"/>
                <a:gd name="T7" fmla="*/ 0 h 144"/>
                <a:gd name="T8" fmla="*/ 0 w 100"/>
                <a:gd name="T9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4">
                  <a:moveTo>
                    <a:pt x="0" y="64"/>
                  </a:moveTo>
                  <a:lnTo>
                    <a:pt x="100" y="144"/>
                  </a:lnTo>
                  <a:lnTo>
                    <a:pt x="100" y="81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0"/>
            <p:cNvSpPr/>
            <p:nvPr userDrawn="1"/>
          </p:nvSpPr>
          <p:spPr bwMode="auto">
            <a:xfrm>
              <a:off x="5820" y="730"/>
              <a:ext cx="100" cy="97"/>
            </a:xfrm>
            <a:custGeom>
              <a:avLst/>
              <a:gdLst>
                <a:gd name="T0" fmla="*/ 0 w 100"/>
                <a:gd name="T1" fmla="*/ 28 h 97"/>
                <a:gd name="T2" fmla="*/ 100 w 100"/>
                <a:gd name="T3" fmla="*/ 97 h 97"/>
                <a:gd name="T4" fmla="*/ 100 w 100"/>
                <a:gd name="T5" fmla="*/ 70 h 97"/>
                <a:gd name="T6" fmla="*/ 0 w 100"/>
                <a:gd name="T7" fmla="*/ 0 h 97"/>
                <a:gd name="T8" fmla="*/ 0 w 100"/>
                <a:gd name="T9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7">
                  <a:moveTo>
                    <a:pt x="0" y="28"/>
                  </a:moveTo>
                  <a:lnTo>
                    <a:pt x="100" y="97"/>
                  </a:lnTo>
                  <a:lnTo>
                    <a:pt x="100" y="7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1"/>
            <p:cNvSpPr/>
            <p:nvPr userDrawn="1"/>
          </p:nvSpPr>
          <p:spPr bwMode="auto">
            <a:xfrm>
              <a:off x="1560" y="2946"/>
              <a:ext cx="802" cy="481"/>
            </a:xfrm>
            <a:custGeom>
              <a:avLst/>
              <a:gdLst>
                <a:gd name="T0" fmla="*/ 93 w 905"/>
                <a:gd name="T1" fmla="*/ 361 h 542"/>
                <a:gd name="T2" fmla="*/ 124 w 905"/>
                <a:gd name="T3" fmla="*/ 356 h 542"/>
                <a:gd name="T4" fmla="*/ 287 w 905"/>
                <a:gd name="T5" fmla="*/ 445 h 542"/>
                <a:gd name="T6" fmla="*/ 396 w 905"/>
                <a:gd name="T7" fmla="*/ 412 h 542"/>
                <a:gd name="T8" fmla="*/ 561 w 905"/>
                <a:gd name="T9" fmla="*/ 542 h 542"/>
                <a:gd name="T10" fmla="*/ 724 w 905"/>
                <a:gd name="T11" fmla="*/ 417 h 542"/>
                <a:gd name="T12" fmla="*/ 778 w 905"/>
                <a:gd name="T13" fmla="*/ 429 h 542"/>
                <a:gd name="T14" fmla="*/ 905 w 905"/>
                <a:gd name="T15" fmla="*/ 302 h 542"/>
                <a:gd name="T16" fmla="*/ 778 w 905"/>
                <a:gd name="T17" fmla="*/ 175 h 542"/>
                <a:gd name="T18" fmla="*/ 754 w 905"/>
                <a:gd name="T19" fmla="*/ 178 h 542"/>
                <a:gd name="T20" fmla="*/ 561 w 905"/>
                <a:gd name="T21" fmla="*/ 0 h 542"/>
                <a:gd name="T22" fmla="*/ 397 w 905"/>
                <a:gd name="T23" fmla="*/ 91 h 542"/>
                <a:gd name="T24" fmla="*/ 287 w 905"/>
                <a:gd name="T25" fmla="*/ 57 h 542"/>
                <a:gd name="T26" fmla="*/ 108 w 905"/>
                <a:gd name="T27" fmla="*/ 177 h 542"/>
                <a:gd name="T28" fmla="*/ 93 w 905"/>
                <a:gd name="T29" fmla="*/ 175 h 542"/>
                <a:gd name="T30" fmla="*/ 0 w 905"/>
                <a:gd name="T31" fmla="*/ 268 h 542"/>
                <a:gd name="T32" fmla="*/ 93 w 905"/>
                <a:gd name="T33" fmla="*/ 3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5" h="542">
                  <a:moveTo>
                    <a:pt x="93" y="361"/>
                  </a:moveTo>
                  <a:cubicBezTo>
                    <a:pt x="104" y="361"/>
                    <a:pt x="114" y="359"/>
                    <a:pt x="124" y="356"/>
                  </a:cubicBezTo>
                  <a:cubicBezTo>
                    <a:pt x="158" y="409"/>
                    <a:pt x="219" y="445"/>
                    <a:pt x="287" y="445"/>
                  </a:cubicBezTo>
                  <a:cubicBezTo>
                    <a:pt x="328" y="445"/>
                    <a:pt x="365" y="433"/>
                    <a:pt x="396" y="412"/>
                  </a:cubicBezTo>
                  <a:cubicBezTo>
                    <a:pt x="414" y="486"/>
                    <a:pt x="481" y="542"/>
                    <a:pt x="561" y="542"/>
                  </a:cubicBezTo>
                  <a:cubicBezTo>
                    <a:pt x="639" y="542"/>
                    <a:pt x="704" y="489"/>
                    <a:pt x="724" y="417"/>
                  </a:cubicBezTo>
                  <a:cubicBezTo>
                    <a:pt x="740" y="425"/>
                    <a:pt x="759" y="429"/>
                    <a:pt x="778" y="429"/>
                  </a:cubicBezTo>
                  <a:cubicBezTo>
                    <a:pt x="848" y="429"/>
                    <a:pt x="905" y="372"/>
                    <a:pt x="905" y="302"/>
                  </a:cubicBezTo>
                  <a:cubicBezTo>
                    <a:pt x="905" y="232"/>
                    <a:pt x="848" y="175"/>
                    <a:pt x="778" y="175"/>
                  </a:cubicBezTo>
                  <a:cubicBezTo>
                    <a:pt x="770" y="175"/>
                    <a:pt x="762" y="176"/>
                    <a:pt x="754" y="178"/>
                  </a:cubicBezTo>
                  <a:cubicBezTo>
                    <a:pt x="746" y="78"/>
                    <a:pt x="662" y="0"/>
                    <a:pt x="561" y="0"/>
                  </a:cubicBezTo>
                  <a:cubicBezTo>
                    <a:pt x="492" y="0"/>
                    <a:pt x="431" y="37"/>
                    <a:pt x="397" y="91"/>
                  </a:cubicBezTo>
                  <a:cubicBezTo>
                    <a:pt x="366" y="70"/>
                    <a:pt x="328" y="57"/>
                    <a:pt x="287" y="57"/>
                  </a:cubicBezTo>
                  <a:cubicBezTo>
                    <a:pt x="207" y="57"/>
                    <a:pt x="137" y="107"/>
                    <a:pt x="108" y="177"/>
                  </a:cubicBezTo>
                  <a:cubicBezTo>
                    <a:pt x="103" y="176"/>
                    <a:pt x="98" y="175"/>
                    <a:pt x="93" y="175"/>
                  </a:cubicBezTo>
                  <a:cubicBezTo>
                    <a:pt x="42" y="175"/>
                    <a:pt x="0" y="217"/>
                    <a:pt x="0" y="268"/>
                  </a:cubicBezTo>
                  <a:cubicBezTo>
                    <a:pt x="0" y="320"/>
                    <a:pt x="42" y="361"/>
                    <a:pt x="93" y="361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4717" cy="1085893"/>
          </a:xfrm>
          <a:prstGeom prst="rect">
            <a:avLst/>
          </a:prstGeom>
        </p:spPr>
        <p:txBody>
          <a:bodyPr anchor="ctr"/>
          <a:lstStyle>
            <a:lvl1pPr>
              <a:defRPr spc="-300" baseline="0">
                <a:solidFill>
                  <a:srgbClr val="EA5514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838200" y="2003425"/>
            <a:ext cx="10515600" cy="398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4876800" y="862533"/>
            <a:ext cx="7175500" cy="5132934"/>
            <a:chOff x="1125" y="112"/>
            <a:chExt cx="5547" cy="396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26" y="112"/>
              <a:ext cx="554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"/>
            <p:cNvSpPr/>
            <p:nvPr userDrawn="1"/>
          </p:nvSpPr>
          <p:spPr bwMode="auto">
            <a:xfrm>
              <a:off x="5367" y="1037"/>
              <a:ext cx="1304" cy="780"/>
            </a:xfrm>
            <a:custGeom>
              <a:avLst/>
              <a:gdLst>
                <a:gd name="T0" fmla="*/ 151 w 1472"/>
                <a:gd name="T1" fmla="*/ 587 h 880"/>
                <a:gd name="T2" fmla="*/ 201 w 1472"/>
                <a:gd name="T3" fmla="*/ 578 h 880"/>
                <a:gd name="T4" fmla="*/ 467 w 1472"/>
                <a:gd name="T5" fmla="*/ 724 h 880"/>
                <a:gd name="T6" fmla="*/ 644 w 1472"/>
                <a:gd name="T7" fmla="*/ 669 h 880"/>
                <a:gd name="T8" fmla="*/ 912 w 1472"/>
                <a:gd name="T9" fmla="*/ 880 h 880"/>
                <a:gd name="T10" fmla="*/ 1177 w 1472"/>
                <a:gd name="T11" fmla="*/ 677 h 880"/>
                <a:gd name="T12" fmla="*/ 1265 w 1472"/>
                <a:gd name="T13" fmla="*/ 698 h 880"/>
                <a:gd name="T14" fmla="*/ 1472 w 1472"/>
                <a:gd name="T15" fmla="*/ 491 h 880"/>
                <a:gd name="T16" fmla="*/ 1265 w 1472"/>
                <a:gd name="T17" fmla="*/ 285 h 880"/>
                <a:gd name="T18" fmla="*/ 1226 w 1472"/>
                <a:gd name="T19" fmla="*/ 288 h 880"/>
                <a:gd name="T20" fmla="*/ 912 w 1472"/>
                <a:gd name="T21" fmla="*/ 0 h 880"/>
                <a:gd name="T22" fmla="*/ 645 w 1472"/>
                <a:gd name="T23" fmla="*/ 147 h 880"/>
                <a:gd name="T24" fmla="*/ 467 w 1472"/>
                <a:gd name="T25" fmla="*/ 92 h 880"/>
                <a:gd name="T26" fmla="*/ 175 w 1472"/>
                <a:gd name="T27" fmla="*/ 287 h 880"/>
                <a:gd name="T28" fmla="*/ 151 w 1472"/>
                <a:gd name="T29" fmla="*/ 285 h 880"/>
                <a:gd name="T30" fmla="*/ 0 w 1472"/>
                <a:gd name="T31" fmla="*/ 436 h 880"/>
                <a:gd name="T32" fmla="*/ 151 w 1472"/>
                <a:gd name="T33" fmla="*/ 5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2" h="880">
                  <a:moveTo>
                    <a:pt x="151" y="587"/>
                  </a:moveTo>
                  <a:cubicBezTo>
                    <a:pt x="169" y="587"/>
                    <a:pt x="185" y="583"/>
                    <a:pt x="201" y="578"/>
                  </a:cubicBezTo>
                  <a:cubicBezTo>
                    <a:pt x="257" y="665"/>
                    <a:pt x="355" y="724"/>
                    <a:pt x="467" y="724"/>
                  </a:cubicBezTo>
                  <a:cubicBezTo>
                    <a:pt x="533" y="724"/>
                    <a:pt x="594" y="703"/>
                    <a:pt x="644" y="669"/>
                  </a:cubicBezTo>
                  <a:cubicBezTo>
                    <a:pt x="673" y="790"/>
                    <a:pt x="782" y="880"/>
                    <a:pt x="912" y="880"/>
                  </a:cubicBezTo>
                  <a:cubicBezTo>
                    <a:pt x="1039" y="880"/>
                    <a:pt x="1145" y="794"/>
                    <a:pt x="1177" y="677"/>
                  </a:cubicBezTo>
                  <a:cubicBezTo>
                    <a:pt x="1204" y="690"/>
                    <a:pt x="1234" y="698"/>
                    <a:pt x="1265" y="698"/>
                  </a:cubicBezTo>
                  <a:cubicBezTo>
                    <a:pt x="1379" y="698"/>
                    <a:pt x="1472" y="605"/>
                    <a:pt x="1472" y="491"/>
                  </a:cubicBezTo>
                  <a:cubicBezTo>
                    <a:pt x="1472" y="377"/>
                    <a:pt x="1379" y="285"/>
                    <a:pt x="1265" y="285"/>
                  </a:cubicBezTo>
                  <a:cubicBezTo>
                    <a:pt x="1252" y="285"/>
                    <a:pt x="1239" y="286"/>
                    <a:pt x="1226" y="288"/>
                  </a:cubicBezTo>
                  <a:cubicBezTo>
                    <a:pt x="1212" y="127"/>
                    <a:pt x="1077" y="0"/>
                    <a:pt x="912" y="0"/>
                  </a:cubicBezTo>
                  <a:cubicBezTo>
                    <a:pt x="799" y="0"/>
                    <a:pt x="701" y="59"/>
                    <a:pt x="645" y="147"/>
                  </a:cubicBezTo>
                  <a:cubicBezTo>
                    <a:pt x="594" y="113"/>
                    <a:pt x="533" y="92"/>
                    <a:pt x="467" y="92"/>
                  </a:cubicBezTo>
                  <a:cubicBezTo>
                    <a:pt x="335" y="92"/>
                    <a:pt x="223" y="173"/>
                    <a:pt x="175" y="287"/>
                  </a:cubicBezTo>
                  <a:cubicBezTo>
                    <a:pt x="167" y="286"/>
                    <a:pt x="159" y="285"/>
                    <a:pt x="151" y="285"/>
                  </a:cubicBezTo>
                  <a:cubicBezTo>
                    <a:pt x="68" y="285"/>
                    <a:pt x="0" y="352"/>
                    <a:pt x="0" y="436"/>
                  </a:cubicBezTo>
                  <a:cubicBezTo>
                    <a:pt x="0" y="519"/>
                    <a:pt x="68" y="587"/>
                    <a:pt x="151" y="5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 userDrawn="1"/>
          </p:nvSpPr>
          <p:spPr bwMode="auto">
            <a:xfrm>
              <a:off x="1200" y="1295"/>
              <a:ext cx="1304" cy="780"/>
            </a:xfrm>
            <a:custGeom>
              <a:avLst/>
              <a:gdLst>
                <a:gd name="T0" fmla="*/ 151 w 1472"/>
                <a:gd name="T1" fmla="*/ 587 h 880"/>
                <a:gd name="T2" fmla="*/ 201 w 1472"/>
                <a:gd name="T3" fmla="*/ 578 h 880"/>
                <a:gd name="T4" fmla="*/ 467 w 1472"/>
                <a:gd name="T5" fmla="*/ 724 h 880"/>
                <a:gd name="T6" fmla="*/ 644 w 1472"/>
                <a:gd name="T7" fmla="*/ 669 h 880"/>
                <a:gd name="T8" fmla="*/ 912 w 1472"/>
                <a:gd name="T9" fmla="*/ 880 h 880"/>
                <a:gd name="T10" fmla="*/ 1177 w 1472"/>
                <a:gd name="T11" fmla="*/ 677 h 880"/>
                <a:gd name="T12" fmla="*/ 1265 w 1472"/>
                <a:gd name="T13" fmla="*/ 697 h 880"/>
                <a:gd name="T14" fmla="*/ 1472 w 1472"/>
                <a:gd name="T15" fmla="*/ 491 h 880"/>
                <a:gd name="T16" fmla="*/ 1265 w 1472"/>
                <a:gd name="T17" fmla="*/ 285 h 880"/>
                <a:gd name="T18" fmla="*/ 1226 w 1472"/>
                <a:gd name="T19" fmla="*/ 288 h 880"/>
                <a:gd name="T20" fmla="*/ 912 w 1472"/>
                <a:gd name="T21" fmla="*/ 0 h 880"/>
                <a:gd name="T22" fmla="*/ 645 w 1472"/>
                <a:gd name="T23" fmla="*/ 147 h 880"/>
                <a:gd name="T24" fmla="*/ 467 w 1472"/>
                <a:gd name="T25" fmla="*/ 92 h 880"/>
                <a:gd name="T26" fmla="*/ 175 w 1472"/>
                <a:gd name="T27" fmla="*/ 287 h 880"/>
                <a:gd name="T28" fmla="*/ 151 w 1472"/>
                <a:gd name="T29" fmla="*/ 285 h 880"/>
                <a:gd name="T30" fmla="*/ 0 w 1472"/>
                <a:gd name="T31" fmla="*/ 436 h 880"/>
                <a:gd name="T32" fmla="*/ 151 w 1472"/>
                <a:gd name="T33" fmla="*/ 5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2" h="880">
                  <a:moveTo>
                    <a:pt x="151" y="587"/>
                  </a:moveTo>
                  <a:cubicBezTo>
                    <a:pt x="169" y="587"/>
                    <a:pt x="185" y="583"/>
                    <a:pt x="201" y="578"/>
                  </a:cubicBezTo>
                  <a:cubicBezTo>
                    <a:pt x="257" y="665"/>
                    <a:pt x="355" y="724"/>
                    <a:pt x="467" y="724"/>
                  </a:cubicBezTo>
                  <a:cubicBezTo>
                    <a:pt x="533" y="724"/>
                    <a:pt x="594" y="703"/>
                    <a:pt x="644" y="669"/>
                  </a:cubicBezTo>
                  <a:cubicBezTo>
                    <a:pt x="673" y="790"/>
                    <a:pt x="782" y="880"/>
                    <a:pt x="912" y="880"/>
                  </a:cubicBezTo>
                  <a:cubicBezTo>
                    <a:pt x="1039" y="880"/>
                    <a:pt x="1145" y="794"/>
                    <a:pt x="1177" y="677"/>
                  </a:cubicBezTo>
                  <a:cubicBezTo>
                    <a:pt x="1204" y="690"/>
                    <a:pt x="1234" y="697"/>
                    <a:pt x="1265" y="697"/>
                  </a:cubicBezTo>
                  <a:cubicBezTo>
                    <a:pt x="1379" y="697"/>
                    <a:pt x="1472" y="605"/>
                    <a:pt x="1472" y="491"/>
                  </a:cubicBezTo>
                  <a:cubicBezTo>
                    <a:pt x="1472" y="377"/>
                    <a:pt x="1379" y="285"/>
                    <a:pt x="1265" y="285"/>
                  </a:cubicBezTo>
                  <a:cubicBezTo>
                    <a:pt x="1252" y="285"/>
                    <a:pt x="1239" y="286"/>
                    <a:pt x="1226" y="288"/>
                  </a:cubicBezTo>
                  <a:cubicBezTo>
                    <a:pt x="1212" y="127"/>
                    <a:pt x="1077" y="0"/>
                    <a:pt x="912" y="0"/>
                  </a:cubicBezTo>
                  <a:cubicBezTo>
                    <a:pt x="799" y="0"/>
                    <a:pt x="701" y="59"/>
                    <a:pt x="645" y="147"/>
                  </a:cubicBezTo>
                  <a:cubicBezTo>
                    <a:pt x="594" y="113"/>
                    <a:pt x="533" y="92"/>
                    <a:pt x="467" y="92"/>
                  </a:cubicBezTo>
                  <a:cubicBezTo>
                    <a:pt x="335" y="92"/>
                    <a:pt x="223" y="173"/>
                    <a:pt x="175" y="287"/>
                  </a:cubicBezTo>
                  <a:cubicBezTo>
                    <a:pt x="167" y="286"/>
                    <a:pt x="159" y="285"/>
                    <a:pt x="151" y="285"/>
                  </a:cubicBezTo>
                  <a:cubicBezTo>
                    <a:pt x="68" y="285"/>
                    <a:pt x="0" y="352"/>
                    <a:pt x="0" y="436"/>
                  </a:cubicBezTo>
                  <a:cubicBezTo>
                    <a:pt x="0" y="519"/>
                    <a:pt x="68" y="587"/>
                    <a:pt x="151" y="5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 userDrawn="1"/>
          </p:nvSpPr>
          <p:spPr bwMode="auto">
            <a:xfrm>
              <a:off x="5758" y="386"/>
              <a:ext cx="655" cy="392"/>
            </a:xfrm>
            <a:custGeom>
              <a:avLst/>
              <a:gdLst>
                <a:gd name="T0" fmla="*/ 76 w 740"/>
                <a:gd name="T1" fmla="*/ 295 h 442"/>
                <a:gd name="T2" fmla="*/ 101 w 740"/>
                <a:gd name="T3" fmla="*/ 290 h 442"/>
                <a:gd name="T4" fmla="*/ 235 w 740"/>
                <a:gd name="T5" fmla="*/ 364 h 442"/>
                <a:gd name="T6" fmla="*/ 324 w 740"/>
                <a:gd name="T7" fmla="*/ 336 h 442"/>
                <a:gd name="T8" fmla="*/ 458 w 740"/>
                <a:gd name="T9" fmla="*/ 442 h 442"/>
                <a:gd name="T10" fmla="*/ 592 w 740"/>
                <a:gd name="T11" fmla="*/ 340 h 442"/>
                <a:gd name="T12" fmla="*/ 636 w 740"/>
                <a:gd name="T13" fmla="*/ 351 h 442"/>
                <a:gd name="T14" fmla="*/ 740 w 740"/>
                <a:gd name="T15" fmla="*/ 247 h 442"/>
                <a:gd name="T16" fmla="*/ 636 w 740"/>
                <a:gd name="T17" fmla="*/ 143 h 442"/>
                <a:gd name="T18" fmla="*/ 616 w 740"/>
                <a:gd name="T19" fmla="*/ 145 h 442"/>
                <a:gd name="T20" fmla="*/ 458 w 740"/>
                <a:gd name="T21" fmla="*/ 0 h 442"/>
                <a:gd name="T22" fmla="*/ 324 w 740"/>
                <a:gd name="T23" fmla="*/ 74 h 442"/>
                <a:gd name="T24" fmla="*/ 235 w 740"/>
                <a:gd name="T25" fmla="*/ 46 h 442"/>
                <a:gd name="T26" fmla="*/ 88 w 740"/>
                <a:gd name="T27" fmla="*/ 144 h 442"/>
                <a:gd name="T28" fmla="*/ 76 w 740"/>
                <a:gd name="T29" fmla="*/ 143 h 442"/>
                <a:gd name="T30" fmla="*/ 0 w 740"/>
                <a:gd name="T31" fmla="*/ 219 h 442"/>
                <a:gd name="T32" fmla="*/ 76 w 740"/>
                <a:gd name="T33" fmla="*/ 29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0" h="442">
                  <a:moveTo>
                    <a:pt x="76" y="295"/>
                  </a:moveTo>
                  <a:cubicBezTo>
                    <a:pt x="85" y="295"/>
                    <a:pt x="93" y="293"/>
                    <a:pt x="101" y="290"/>
                  </a:cubicBezTo>
                  <a:cubicBezTo>
                    <a:pt x="129" y="334"/>
                    <a:pt x="178" y="364"/>
                    <a:pt x="235" y="364"/>
                  </a:cubicBezTo>
                  <a:cubicBezTo>
                    <a:pt x="268" y="364"/>
                    <a:pt x="298" y="353"/>
                    <a:pt x="324" y="336"/>
                  </a:cubicBezTo>
                  <a:cubicBezTo>
                    <a:pt x="338" y="397"/>
                    <a:pt x="393" y="442"/>
                    <a:pt x="458" y="442"/>
                  </a:cubicBezTo>
                  <a:cubicBezTo>
                    <a:pt x="522" y="442"/>
                    <a:pt x="576" y="399"/>
                    <a:pt x="592" y="340"/>
                  </a:cubicBezTo>
                  <a:cubicBezTo>
                    <a:pt x="605" y="347"/>
                    <a:pt x="620" y="351"/>
                    <a:pt x="636" y="351"/>
                  </a:cubicBezTo>
                  <a:cubicBezTo>
                    <a:pt x="693" y="351"/>
                    <a:pt x="740" y="304"/>
                    <a:pt x="740" y="247"/>
                  </a:cubicBezTo>
                  <a:cubicBezTo>
                    <a:pt x="740" y="189"/>
                    <a:pt x="693" y="143"/>
                    <a:pt x="636" y="143"/>
                  </a:cubicBezTo>
                  <a:cubicBezTo>
                    <a:pt x="629" y="143"/>
                    <a:pt x="623" y="144"/>
                    <a:pt x="616" y="145"/>
                  </a:cubicBezTo>
                  <a:cubicBezTo>
                    <a:pt x="609" y="64"/>
                    <a:pt x="541" y="0"/>
                    <a:pt x="458" y="0"/>
                  </a:cubicBezTo>
                  <a:cubicBezTo>
                    <a:pt x="402" y="0"/>
                    <a:pt x="352" y="29"/>
                    <a:pt x="324" y="74"/>
                  </a:cubicBezTo>
                  <a:cubicBezTo>
                    <a:pt x="299" y="57"/>
                    <a:pt x="268" y="46"/>
                    <a:pt x="235" y="46"/>
                  </a:cubicBezTo>
                  <a:cubicBezTo>
                    <a:pt x="169" y="46"/>
                    <a:pt x="112" y="87"/>
                    <a:pt x="88" y="144"/>
                  </a:cubicBezTo>
                  <a:cubicBezTo>
                    <a:pt x="84" y="144"/>
                    <a:pt x="80" y="143"/>
                    <a:pt x="76" y="143"/>
                  </a:cubicBezTo>
                  <a:cubicBezTo>
                    <a:pt x="34" y="143"/>
                    <a:pt x="0" y="177"/>
                    <a:pt x="0" y="219"/>
                  </a:cubicBezTo>
                  <a:cubicBezTo>
                    <a:pt x="0" y="261"/>
                    <a:pt x="34" y="295"/>
                    <a:pt x="76" y="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 userDrawn="1"/>
          </p:nvSpPr>
          <p:spPr bwMode="auto">
            <a:xfrm>
              <a:off x="1495" y="112"/>
              <a:ext cx="655" cy="392"/>
            </a:xfrm>
            <a:custGeom>
              <a:avLst/>
              <a:gdLst>
                <a:gd name="T0" fmla="*/ 76 w 740"/>
                <a:gd name="T1" fmla="*/ 295 h 442"/>
                <a:gd name="T2" fmla="*/ 101 w 740"/>
                <a:gd name="T3" fmla="*/ 290 h 442"/>
                <a:gd name="T4" fmla="*/ 235 w 740"/>
                <a:gd name="T5" fmla="*/ 363 h 442"/>
                <a:gd name="T6" fmla="*/ 324 w 740"/>
                <a:gd name="T7" fmla="*/ 336 h 442"/>
                <a:gd name="T8" fmla="*/ 458 w 740"/>
                <a:gd name="T9" fmla="*/ 442 h 442"/>
                <a:gd name="T10" fmla="*/ 592 w 740"/>
                <a:gd name="T11" fmla="*/ 340 h 442"/>
                <a:gd name="T12" fmla="*/ 636 w 740"/>
                <a:gd name="T13" fmla="*/ 350 h 442"/>
                <a:gd name="T14" fmla="*/ 740 w 740"/>
                <a:gd name="T15" fmla="*/ 246 h 442"/>
                <a:gd name="T16" fmla="*/ 636 w 740"/>
                <a:gd name="T17" fmla="*/ 143 h 442"/>
                <a:gd name="T18" fmla="*/ 616 w 740"/>
                <a:gd name="T19" fmla="*/ 145 h 442"/>
                <a:gd name="T20" fmla="*/ 458 w 740"/>
                <a:gd name="T21" fmla="*/ 0 h 442"/>
                <a:gd name="T22" fmla="*/ 324 w 740"/>
                <a:gd name="T23" fmla="*/ 74 h 442"/>
                <a:gd name="T24" fmla="*/ 235 w 740"/>
                <a:gd name="T25" fmla="*/ 46 h 442"/>
                <a:gd name="T26" fmla="*/ 88 w 740"/>
                <a:gd name="T27" fmla="*/ 144 h 442"/>
                <a:gd name="T28" fmla="*/ 76 w 740"/>
                <a:gd name="T29" fmla="*/ 143 h 442"/>
                <a:gd name="T30" fmla="*/ 0 w 740"/>
                <a:gd name="T31" fmla="*/ 219 h 442"/>
                <a:gd name="T32" fmla="*/ 76 w 740"/>
                <a:gd name="T33" fmla="*/ 29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0" h="442">
                  <a:moveTo>
                    <a:pt x="76" y="295"/>
                  </a:moveTo>
                  <a:cubicBezTo>
                    <a:pt x="85" y="295"/>
                    <a:pt x="93" y="293"/>
                    <a:pt x="101" y="290"/>
                  </a:cubicBezTo>
                  <a:cubicBezTo>
                    <a:pt x="129" y="334"/>
                    <a:pt x="178" y="363"/>
                    <a:pt x="235" y="363"/>
                  </a:cubicBezTo>
                  <a:cubicBezTo>
                    <a:pt x="268" y="363"/>
                    <a:pt x="298" y="353"/>
                    <a:pt x="324" y="336"/>
                  </a:cubicBezTo>
                  <a:cubicBezTo>
                    <a:pt x="338" y="397"/>
                    <a:pt x="393" y="442"/>
                    <a:pt x="458" y="442"/>
                  </a:cubicBezTo>
                  <a:cubicBezTo>
                    <a:pt x="522" y="442"/>
                    <a:pt x="576" y="399"/>
                    <a:pt x="592" y="340"/>
                  </a:cubicBezTo>
                  <a:cubicBezTo>
                    <a:pt x="605" y="347"/>
                    <a:pt x="620" y="350"/>
                    <a:pt x="636" y="350"/>
                  </a:cubicBezTo>
                  <a:cubicBezTo>
                    <a:pt x="693" y="350"/>
                    <a:pt x="740" y="304"/>
                    <a:pt x="740" y="246"/>
                  </a:cubicBezTo>
                  <a:cubicBezTo>
                    <a:pt x="740" y="189"/>
                    <a:pt x="693" y="143"/>
                    <a:pt x="636" y="143"/>
                  </a:cubicBezTo>
                  <a:cubicBezTo>
                    <a:pt x="629" y="143"/>
                    <a:pt x="623" y="143"/>
                    <a:pt x="616" y="145"/>
                  </a:cubicBezTo>
                  <a:cubicBezTo>
                    <a:pt x="609" y="63"/>
                    <a:pt x="541" y="0"/>
                    <a:pt x="458" y="0"/>
                  </a:cubicBezTo>
                  <a:cubicBezTo>
                    <a:pt x="402" y="0"/>
                    <a:pt x="352" y="29"/>
                    <a:pt x="324" y="74"/>
                  </a:cubicBezTo>
                  <a:cubicBezTo>
                    <a:pt x="299" y="56"/>
                    <a:pt x="268" y="46"/>
                    <a:pt x="235" y="46"/>
                  </a:cubicBezTo>
                  <a:cubicBezTo>
                    <a:pt x="169" y="46"/>
                    <a:pt x="112" y="86"/>
                    <a:pt x="88" y="144"/>
                  </a:cubicBezTo>
                  <a:cubicBezTo>
                    <a:pt x="84" y="143"/>
                    <a:pt x="80" y="143"/>
                    <a:pt x="76" y="143"/>
                  </a:cubicBezTo>
                  <a:cubicBezTo>
                    <a:pt x="34" y="143"/>
                    <a:pt x="0" y="177"/>
                    <a:pt x="0" y="219"/>
                  </a:cubicBezTo>
                  <a:cubicBezTo>
                    <a:pt x="0" y="261"/>
                    <a:pt x="34" y="295"/>
                    <a:pt x="76" y="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 userDrawn="1"/>
          </p:nvSpPr>
          <p:spPr bwMode="auto">
            <a:xfrm>
              <a:off x="1125" y="992"/>
              <a:ext cx="5305" cy="3088"/>
            </a:xfrm>
            <a:custGeom>
              <a:avLst/>
              <a:gdLst>
                <a:gd name="T0" fmla="*/ 615 w 5989"/>
                <a:gd name="T1" fmla="*/ 2322 h 3483"/>
                <a:gd name="T2" fmla="*/ 817 w 5989"/>
                <a:gd name="T3" fmla="*/ 2286 h 3483"/>
                <a:gd name="T4" fmla="*/ 1899 w 5989"/>
                <a:gd name="T5" fmla="*/ 2864 h 3483"/>
                <a:gd name="T6" fmla="*/ 2621 w 5989"/>
                <a:gd name="T7" fmla="*/ 2647 h 3483"/>
                <a:gd name="T8" fmla="*/ 3710 w 5989"/>
                <a:gd name="T9" fmla="*/ 3483 h 3483"/>
                <a:gd name="T10" fmla="*/ 4789 w 5989"/>
                <a:gd name="T11" fmla="*/ 2681 h 3483"/>
                <a:gd name="T12" fmla="*/ 5149 w 5989"/>
                <a:gd name="T13" fmla="*/ 2760 h 3483"/>
                <a:gd name="T14" fmla="*/ 5989 w 5989"/>
                <a:gd name="T15" fmla="*/ 1943 h 3483"/>
                <a:gd name="T16" fmla="*/ 5149 w 5989"/>
                <a:gd name="T17" fmla="*/ 1126 h 3483"/>
                <a:gd name="T18" fmla="*/ 4989 w 5989"/>
                <a:gd name="T19" fmla="*/ 1142 h 3483"/>
                <a:gd name="T20" fmla="*/ 3710 w 5989"/>
                <a:gd name="T21" fmla="*/ 0 h 3483"/>
                <a:gd name="T22" fmla="*/ 2624 w 5989"/>
                <a:gd name="T23" fmla="*/ 584 h 3483"/>
                <a:gd name="T24" fmla="*/ 1899 w 5989"/>
                <a:gd name="T25" fmla="*/ 366 h 3483"/>
                <a:gd name="T26" fmla="*/ 713 w 5989"/>
                <a:gd name="T27" fmla="*/ 1136 h 3483"/>
                <a:gd name="T28" fmla="*/ 615 w 5989"/>
                <a:gd name="T29" fmla="*/ 1126 h 3483"/>
                <a:gd name="T30" fmla="*/ 0 w 5989"/>
                <a:gd name="T31" fmla="*/ 1724 h 3483"/>
                <a:gd name="T32" fmla="*/ 615 w 5989"/>
                <a:gd name="T33" fmla="*/ 2322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89" h="3483">
                  <a:moveTo>
                    <a:pt x="615" y="2322"/>
                  </a:moveTo>
                  <a:cubicBezTo>
                    <a:pt x="686" y="2322"/>
                    <a:pt x="754" y="2308"/>
                    <a:pt x="817" y="2286"/>
                  </a:cubicBezTo>
                  <a:cubicBezTo>
                    <a:pt x="1046" y="2633"/>
                    <a:pt x="1444" y="2864"/>
                    <a:pt x="1899" y="2864"/>
                  </a:cubicBezTo>
                  <a:cubicBezTo>
                    <a:pt x="2167" y="2864"/>
                    <a:pt x="2415" y="2784"/>
                    <a:pt x="2621" y="2647"/>
                  </a:cubicBezTo>
                  <a:cubicBezTo>
                    <a:pt x="2739" y="3127"/>
                    <a:pt x="3181" y="3483"/>
                    <a:pt x="3710" y="3483"/>
                  </a:cubicBezTo>
                  <a:cubicBezTo>
                    <a:pt x="4226" y="3483"/>
                    <a:pt x="4660" y="3143"/>
                    <a:pt x="4789" y="2681"/>
                  </a:cubicBezTo>
                  <a:cubicBezTo>
                    <a:pt x="4898" y="2731"/>
                    <a:pt x="5020" y="2760"/>
                    <a:pt x="5149" y="2760"/>
                  </a:cubicBezTo>
                  <a:cubicBezTo>
                    <a:pt x="5613" y="2760"/>
                    <a:pt x="5989" y="2394"/>
                    <a:pt x="5989" y="1943"/>
                  </a:cubicBezTo>
                  <a:cubicBezTo>
                    <a:pt x="5989" y="1492"/>
                    <a:pt x="5613" y="1126"/>
                    <a:pt x="5149" y="1126"/>
                  </a:cubicBezTo>
                  <a:cubicBezTo>
                    <a:pt x="5094" y="1126"/>
                    <a:pt x="5040" y="1132"/>
                    <a:pt x="4989" y="1142"/>
                  </a:cubicBezTo>
                  <a:cubicBezTo>
                    <a:pt x="4933" y="502"/>
                    <a:pt x="4382" y="0"/>
                    <a:pt x="3710" y="0"/>
                  </a:cubicBezTo>
                  <a:cubicBezTo>
                    <a:pt x="3252" y="0"/>
                    <a:pt x="2851" y="233"/>
                    <a:pt x="2624" y="584"/>
                  </a:cubicBezTo>
                  <a:cubicBezTo>
                    <a:pt x="2417" y="446"/>
                    <a:pt x="2168" y="366"/>
                    <a:pt x="1899" y="366"/>
                  </a:cubicBezTo>
                  <a:cubicBezTo>
                    <a:pt x="1364" y="366"/>
                    <a:pt x="906" y="684"/>
                    <a:pt x="713" y="1136"/>
                  </a:cubicBezTo>
                  <a:cubicBezTo>
                    <a:pt x="681" y="1131"/>
                    <a:pt x="648" y="1126"/>
                    <a:pt x="615" y="1126"/>
                  </a:cubicBezTo>
                  <a:cubicBezTo>
                    <a:pt x="275" y="1126"/>
                    <a:pt x="0" y="1394"/>
                    <a:pt x="0" y="1724"/>
                  </a:cubicBezTo>
                  <a:cubicBezTo>
                    <a:pt x="0" y="2054"/>
                    <a:pt x="275" y="2322"/>
                    <a:pt x="615" y="23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3409" y="2156"/>
              <a:ext cx="2115" cy="237"/>
            </a:xfrm>
            <a:custGeom>
              <a:avLst/>
              <a:gdLst>
                <a:gd name="T0" fmla="*/ 1214 w 2388"/>
                <a:gd name="T1" fmla="*/ 94 h 267"/>
                <a:gd name="T2" fmla="*/ 1214 w 2388"/>
                <a:gd name="T3" fmla="*/ 94 h 267"/>
                <a:gd name="T4" fmla="*/ 971 w 2388"/>
                <a:gd name="T5" fmla="*/ 168 h 267"/>
                <a:gd name="T6" fmla="*/ 971 w 2388"/>
                <a:gd name="T7" fmla="*/ 168 h 267"/>
                <a:gd name="T8" fmla="*/ 971 w 2388"/>
                <a:gd name="T9" fmla="*/ 168 h 267"/>
                <a:gd name="T10" fmla="*/ 941 w 2388"/>
                <a:gd name="T11" fmla="*/ 168 h 267"/>
                <a:gd name="T12" fmla="*/ 0 w 2388"/>
                <a:gd name="T13" fmla="*/ 168 h 267"/>
                <a:gd name="T14" fmla="*/ 0 w 2388"/>
                <a:gd name="T15" fmla="*/ 168 h 267"/>
                <a:gd name="T16" fmla="*/ 1128 w 2388"/>
                <a:gd name="T17" fmla="*/ 208 h 267"/>
                <a:gd name="T18" fmla="*/ 1228 w 2388"/>
                <a:gd name="T19" fmla="*/ 140 h 267"/>
                <a:gd name="T20" fmla="*/ 1227 w 2388"/>
                <a:gd name="T21" fmla="*/ 138 h 267"/>
                <a:gd name="T22" fmla="*/ 1227 w 2388"/>
                <a:gd name="T23" fmla="*/ 138 h 267"/>
                <a:gd name="T24" fmla="*/ 1214 w 2388"/>
                <a:gd name="T25" fmla="*/ 94 h 267"/>
                <a:gd name="T26" fmla="*/ 2340 w 2388"/>
                <a:gd name="T27" fmla="*/ 94 h 267"/>
                <a:gd name="T28" fmla="*/ 2186 w 2388"/>
                <a:gd name="T29" fmla="*/ 168 h 267"/>
                <a:gd name="T30" fmla="*/ 1719 w 2388"/>
                <a:gd name="T31" fmla="*/ 168 h 267"/>
                <a:gd name="T32" fmla="*/ 1754 w 2388"/>
                <a:gd name="T33" fmla="*/ 193 h 267"/>
                <a:gd name="T34" fmla="*/ 1778 w 2388"/>
                <a:gd name="T35" fmla="*/ 193 h 267"/>
                <a:gd name="T36" fmla="*/ 2281 w 2388"/>
                <a:gd name="T37" fmla="*/ 267 h 267"/>
                <a:gd name="T38" fmla="*/ 2388 w 2388"/>
                <a:gd name="T39" fmla="*/ 139 h 267"/>
                <a:gd name="T40" fmla="*/ 2388 w 2388"/>
                <a:gd name="T41" fmla="*/ 139 h 267"/>
                <a:gd name="T42" fmla="*/ 2385 w 2388"/>
                <a:gd name="T43" fmla="*/ 131 h 267"/>
                <a:gd name="T44" fmla="*/ 2340 w 2388"/>
                <a:gd name="T45" fmla="*/ 94 h 267"/>
                <a:gd name="T46" fmla="*/ 1023 w 2388"/>
                <a:gd name="T47" fmla="*/ 13 h 267"/>
                <a:gd name="T48" fmla="*/ 890 w 2388"/>
                <a:gd name="T49" fmla="*/ 28 h 267"/>
                <a:gd name="T50" fmla="*/ 405 w 2388"/>
                <a:gd name="T51" fmla="*/ 45 h 267"/>
                <a:gd name="T52" fmla="*/ 84 w 2388"/>
                <a:gd name="T53" fmla="*/ 126 h 267"/>
                <a:gd name="T54" fmla="*/ 52 w 2388"/>
                <a:gd name="T55" fmla="*/ 138 h 267"/>
                <a:gd name="T56" fmla="*/ 941 w 2388"/>
                <a:gd name="T57" fmla="*/ 138 h 267"/>
                <a:gd name="T58" fmla="*/ 1023 w 2388"/>
                <a:gd name="T59" fmla="*/ 13 h 267"/>
                <a:gd name="T60" fmla="*/ 2138 w 2388"/>
                <a:gd name="T61" fmla="*/ 0 h 267"/>
                <a:gd name="T62" fmla="*/ 2160 w 2388"/>
                <a:gd name="T63" fmla="*/ 120 h 267"/>
                <a:gd name="T64" fmla="*/ 2163 w 2388"/>
                <a:gd name="T65" fmla="*/ 138 h 267"/>
                <a:gd name="T66" fmla="*/ 2183 w 2388"/>
                <a:gd name="T67" fmla="*/ 138 h 267"/>
                <a:gd name="T68" fmla="*/ 2324 w 2388"/>
                <a:gd name="T69" fmla="*/ 83 h 267"/>
                <a:gd name="T70" fmla="*/ 2138 w 2388"/>
                <a:gd name="T7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88" h="267">
                  <a:moveTo>
                    <a:pt x="1214" y="94"/>
                  </a:moveTo>
                  <a:cubicBezTo>
                    <a:pt x="1214" y="94"/>
                    <a:pt x="1214" y="94"/>
                    <a:pt x="1214" y="94"/>
                  </a:cubicBezTo>
                  <a:cubicBezTo>
                    <a:pt x="1148" y="94"/>
                    <a:pt x="971" y="163"/>
                    <a:pt x="971" y="168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41" y="168"/>
                    <a:pt x="941" y="168"/>
                    <a:pt x="94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409" y="190"/>
                    <a:pt x="748" y="186"/>
                    <a:pt x="1128" y="208"/>
                  </a:cubicBezTo>
                  <a:cubicBezTo>
                    <a:pt x="1158" y="181"/>
                    <a:pt x="1191" y="158"/>
                    <a:pt x="1228" y="140"/>
                  </a:cubicBezTo>
                  <a:cubicBezTo>
                    <a:pt x="1228" y="139"/>
                    <a:pt x="1227" y="138"/>
                    <a:pt x="1227" y="138"/>
                  </a:cubicBezTo>
                  <a:cubicBezTo>
                    <a:pt x="1227" y="138"/>
                    <a:pt x="1227" y="138"/>
                    <a:pt x="1227" y="138"/>
                  </a:cubicBezTo>
                  <a:cubicBezTo>
                    <a:pt x="1226" y="122"/>
                    <a:pt x="1221" y="108"/>
                    <a:pt x="1214" y="94"/>
                  </a:cubicBezTo>
                  <a:moveTo>
                    <a:pt x="2340" y="94"/>
                  </a:moveTo>
                  <a:cubicBezTo>
                    <a:pt x="2186" y="168"/>
                    <a:pt x="2186" y="168"/>
                    <a:pt x="2186" y="168"/>
                  </a:cubicBezTo>
                  <a:cubicBezTo>
                    <a:pt x="1719" y="168"/>
                    <a:pt x="1719" y="168"/>
                    <a:pt x="1719" y="168"/>
                  </a:cubicBezTo>
                  <a:cubicBezTo>
                    <a:pt x="1731" y="176"/>
                    <a:pt x="1743" y="184"/>
                    <a:pt x="1754" y="193"/>
                  </a:cubicBezTo>
                  <a:cubicBezTo>
                    <a:pt x="1762" y="193"/>
                    <a:pt x="1770" y="193"/>
                    <a:pt x="1778" y="193"/>
                  </a:cubicBezTo>
                  <a:cubicBezTo>
                    <a:pt x="1936" y="193"/>
                    <a:pt x="2102" y="209"/>
                    <a:pt x="2281" y="267"/>
                  </a:cubicBezTo>
                  <a:cubicBezTo>
                    <a:pt x="2296" y="267"/>
                    <a:pt x="2388" y="172"/>
                    <a:pt x="2388" y="139"/>
                  </a:cubicBezTo>
                  <a:cubicBezTo>
                    <a:pt x="2388" y="139"/>
                    <a:pt x="2388" y="139"/>
                    <a:pt x="2388" y="139"/>
                  </a:cubicBezTo>
                  <a:cubicBezTo>
                    <a:pt x="2388" y="135"/>
                    <a:pt x="2387" y="133"/>
                    <a:pt x="2385" y="131"/>
                  </a:cubicBezTo>
                  <a:cubicBezTo>
                    <a:pt x="2370" y="118"/>
                    <a:pt x="2355" y="105"/>
                    <a:pt x="2340" y="94"/>
                  </a:cubicBezTo>
                  <a:moveTo>
                    <a:pt x="1023" y="13"/>
                  </a:moveTo>
                  <a:cubicBezTo>
                    <a:pt x="981" y="18"/>
                    <a:pt x="936" y="28"/>
                    <a:pt x="890" y="28"/>
                  </a:cubicBezTo>
                  <a:cubicBezTo>
                    <a:pt x="729" y="45"/>
                    <a:pt x="567" y="28"/>
                    <a:pt x="405" y="45"/>
                  </a:cubicBezTo>
                  <a:cubicBezTo>
                    <a:pt x="294" y="52"/>
                    <a:pt x="197" y="111"/>
                    <a:pt x="84" y="126"/>
                  </a:cubicBezTo>
                  <a:cubicBezTo>
                    <a:pt x="73" y="133"/>
                    <a:pt x="62" y="136"/>
                    <a:pt x="52" y="138"/>
                  </a:cubicBezTo>
                  <a:cubicBezTo>
                    <a:pt x="941" y="138"/>
                    <a:pt x="941" y="138"/>
                    <a:pt x="941" y="138"/>
                  </a:cubicBezTo>
                  <a:cubicBezTo>
                    <a:pt x="946" y="84"/>
                    <a:pt x="978" y="38"/>
                    <a:pt x="1023" y="13"/>
                  </a:cubicBezTo>
                  <a:moveTo>
                    <a:pt x="2138" y="0"/>
                  </a:moveTo>
                  <a:cubicBezTo>
                    <a:pt x="2160" y="120"/>
                    <a:pt x="2160" y="120"/>
                    <a:pt x="2160" y="120"/>
                  </a:cubicBezTo>
                  <a:cubicBezTo>
                    <a:pt x="2163" y="138"/>
                    <a:pt x="2163" y="138"/>
                    <a:pt x="2163" y="138"/>
                  </a:cubicBezTo>
                  <a:cubicBezTo>
                    <a:pt x="2183" y="138"/>
                    <a:pt x="2183" y="138"/>
                    <a:pt x="2183" y="138"/>
                  </a:cubicBezTo>
                  <a:cubicBezTo>
                    <a:pt x="2324" y="83"/>
                    <a:pt x="2324" y="83"/>
                    <a:pt x="2324" y="83"/>
                  </a:cubicBezTo>
                  <a:cubicBezTo>
                    <a:pt x="2268" y="45"/>
                    <a:pt x="2205" y="18"/>
                    <a:pt x="2138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 userDrawn="1"/>
          </p:nvSpPr>
          <p:spPr bwMode="auto">
            <a:xfrm>
              <a:off x="2931" y="1836"/>
              <a:ext cx="2381" cy="218"/>
            </a:xfrm>
            <a:custGeom>
              <a:avLst/>
              <a:gdLst>
                <a:gd name="T0" fmla="*/ 2141 w 2688"/>
                <a:gd name="T1" fmla="*/ 0 h 246"/>
                <a:gd name="T2" fmla="*/ 2138 w 2688"/>
                <a:gd name="T3" fmla="*/ 0 h 246"/>
                <a:gd name="T4" fmla="*/ 1777 w 2688"/>
                <a:gd name="T5" fmla="*/ 23 h 246"/>
                <a:gd name="T6" fmla="*/ 1431 w 2688"/>
                <a:gd name="T7" fmla="*/ 46 h 246"/>
                <a:gd name="T8" fmla="*/ 1353 w 2688"/>
                <a:gd name="T9" fmla="*/ 44 h 246"/>
                <a:gd name="T10" fmla="*/ 1194 w 2688"/>
                <a:gd name="T11" fmla="*/ 39 h 246"/>
                <a:gd name="T12" fmla="*/ 705 w 2688"/>
                <a:gd name="T13" fmla="*/ 54 h 246"/>
                <a:gd name="T14" fmla="*/ 376 w 2688"/>
                <a:gd name="T15" fmla="*/ 159 h 246"/>
                <a:gd name="T16" fmla="*/ 308 w 2688"/>
                <a:gd name="T17" fmla="*/ 170 h 246"/>
                <a:gd name="T18" fmla="*/ 308 w 2688"/>
                <a:gd name="T19" fmla="*/ 207 h 246"/>
                <a:gd name="T20" fmla="*/ 0 w 2688"/>
                <a:gd name="T21" fmla="*/ 207 h 246"/>
                <a:gd name="T22" fmla="*/ 1470 w 2688"/>
                <a:gd name="T23" fmla="*/ 244 h 246"/>
                <a:gd name="T24" fmla="*/ 1558 w 2688"/>
                <a:gd name="T25" fmla="*/ 246 h 246"/>
                <a:gd name="T26" fmla="*/ 1770 w 2688"/>
                <a:gd name="T27" fmla="*/ 239 h 246"/>
                <a:gd name="T28" fmla="*/ 2253 w 2688"/>
                <a:gd name="T29" fmla="*/ 84 h 246"/>
                <a:gd name="T30" fmla="*/ 2644 w 2688"/>
                <a:gd name="T31" fmla="*/ 170 h 246"/>
                <a:gd name="T32" fmla="*/ 2647 w 2688"/>
                <a:gd name="T33" fmla="*/ 191 h 246"/>
                <a:gd name="T34" fmla="*/ 2653 w 2688"/>
                <a:gd name="T35" fmla="*/ 224 h 246"/>
                <a:gd name="T36" fmla="*/ 2677 w 2688"/>
                <a:gd name="T37" fmla="*/ 164 h 246"/>
                <a:gd name="T38" fmla="*/ 2141 w 2688"/>
                <a:gd name="T3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8" h="246">
                  <a:moveTo>
                    <a:pt x="2141" y="0"/>
                  </a:moveTo>
                  <a:cubicBezTo>
                    <a:pt x="2138" y="0"/>
                    <a:pt x="2138" y="0"/>
                    <a:pt x="2138" y="0"/>
                  </a:cubicBezTo>
                  <a:cubicBezTo>
                    <a:pt x="2020" y="0"/>
                    <a:pt x="1897" y="11"/>
                    <a:pt x="1777" y="23"/>
                  </a:cubicBezTo>
                  <a:cubicBezTo>
                    <a:pt x="1657" y="35"/>
                    <a:pt x="1539" y="46"/>
                    <a:pt x="1431" y="46"/>
                  </a:cubicBezTo>
                  <a:cubicBezTo>
                    <a:pt x="1404" y="46"/>
                    <a:pt x="1378" y="46"/>
                    <a:pt x="1353" y="44"/>
                  </a:cubicBezTo>
                  <a:cubicBezTo>
                    <a:pt x="1302" y="44"/>
                    <a:pt x="1253" y="39"/>
                    <a:pt x="1194" y="39"/>
                  </a:cubicBezTo>
                  <a:cubicBezTo>
                    <a:pt x="1032" y="56"/>
                    <a:pt x="866" y="41"/>
                    <a:pt x="705" y="54"/>
                  </a:cubicBezTo>
                  <a:cubicBezTo>
                    <a:pt x="594" y="61"/>
                    <a:pt x="489" y="144"/>
                    <a:pt x="376" y="159"/>
                  </a:cubicBezTo>
                  <a:cubicBezTo>
                    <a:pt x="368" y="165"/>
                    <a:pt x="342" y="168"/>
                    <a:pt x="308" y="170"/>
                  </a:cubicBezTo>
                  <a:cubicBezTo>
                    <a:pt x="308" y="207"/>
                    <a:pt x="308" y="207"/>
                    <a:pt x="308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6" y="230"/>
                    <a:pt x="1070" y="219"/>
                    <a:pt x="1470" y="244"/>
                  </a:cubicBezTo>
                  <a:cubicBezTo>
                    <a:pt x="1499" y="246"/>
                    <a:pt x="1529" y="246"/>
                    <a:pt x="1558" y="246"/>
                  </a:cubicBezTo>
                  <a:cubicBezTo>
                    <a:pt x="1628" y="246"/>
                    <a:pt x="1698" y="243"/>
                    <a:pt x="1770" y="239"/>
                  </a:cubicBezTo>
                  <a:cubicBezTo>
                    <a:pt x="1937" y="120"/>
                    <a:pt x="2107" y="84"/>
                    <a:pt x="2253" y="84"/>
                  </a:cubicBezTo>
                  <a:cubicBezTo>
                    <a:pt x="2478" y="84"/>
                    <a:pt x="2644" y="170"/>
                    <a:pt x="2644" y="170"/>
                  </a:cubicBezTo>
                  <a:cubicBezTo>
                    <a:pt x="2647" y="191"/>
                    <a:pt x="2647" y="191"/>
                    <a:pt x="2647" y="191"/>
                  </a:cubicBezTo>
                  <a:cubicBezTo>
                    <a:pt x="2653" y="224"/>
                    <a:pt x="2653" y="224"/>
                    <a:pt x="2653" y="224"/>
                  </a:cubicBezTo>
                  <a:cubicBezTo>
                    <a:pt x="2674" y="197"/>
                    <a:pt x="2688" y="171"/>
                    <a:pt x="2677" y="164"/>
                  </a:cubicBezTo>
                  <a:cubicBezTo>
                    <a:pt x="2537" y="35"/>
                    <a:pt x="2346" y="0"/>
                    <a:pt x="2141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822" y="835"/>
              <a:ext cx="139" cy="1185"/>
            </a:xfrm>
            <a:prstGeom prst="rect">
              <a:avLst/>
            </a:prstGeom>
            <a:solidFill>
              <a:srgbClr val="6F5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1822" y="835"/>
              <a:ext cx="139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1822" y="886"/>
              <a:ext cx="139" cy="51"/>
            </a:xfrm>
            <a:prstGeom prst="rect">
              <a:avLst/>
            </a:prstGeom>
            <a:solidFill>
              <a:srgbClr val="C0B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1822" y="968"/>
              <a:ext cx="139" cy="23"/>
            </a:xfrm>
            <a:prstGeom prst="rect">
              <a:avLst/>
            </a:prstGeom>
            <a:solidFill>
              <a:srgbClr val="C0B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 userDrawn="1"/>
          </p:nvSpPr>
          <p:spPr bwMode="auto">
            <a:xfrm>
              <a:off x="1961" y="835"/>
              <a:ext cx="129" cy="1185"/>
            </a:xfrm>
            <a:custGeom>
              <a:avLst/>
              <a:gdLst>
                <a:gd name="T0" fmla="*/ 0 w 129"/>
                <a:gd name="T1" fmla="*/ 1185 h 1185"/>
                <a:gd name="T2" fmla="*/ 129 w 129"/>
                <a:gd name="T3" fmla="*/ 1095 h 1185"/>
                <a:gd name="T4" fmla="*/ 129 w 129"/>
                <a:gd name="T5" fmla="*/ 86 h 1185"/>
                <a:gd name="T6" fmla="*/ 0 w 129"/>
                <a:gd name="T7" fmla="*/ 0 h 1185"/>
                <a:gd name="T8" fmla="*/ 0 w 129"/>
                <a:gd name="T9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85">
                  <a:moveTo>
                    <a:pt x="0" y="1185"/>
                  </a:moveTo>
                  <a:lnTo>
                    <a:pt x="129" y="1095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51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 userDrawn="1"/>
          </p:nvSpPr>
          <p:spPr bwMode="auto">
            <a:xfrm>
              <a:off x="1961" y="835"/>
              <a:ext cx="129" cy="1185"/>
            </a:xfrm>
            <a:custGeom>
              <a:avLst/>
              <a:gdLst>
                <a:gd name="T0" fmla="*/ 0 w 129"/>
                <a:gd name="T1" fmla="*/ 1185 h 1185"/>
                <a:gd name="T2" fmla="*/ 129 w 129"/>
                <a:gd name="T3" fmla="*/ 1095 h 1185"/>
                <a:gd name="T4" fmla="*/ 129 w 129"/>
                <a:gd name="T5" fmla="*/ 86 h 1185"/>
                <a:gd name="T6" fmla="*/ 0 w 129"/>
                <a:gd name="T7" fmla="*/ 0 h 1185"/>
                <a:gd name="T8" fmla="*/ 0 w 129"/>
                <a:gd name="T9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85">
                  <a:moveTo>
                    <a:pt x="0" y="1185"/>
                  </a:moveTo>
                  <a:lnTo>
                    <a:pt x="129" y="1095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11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2023" y="577"/>
              <a:ext cx="183" cy="1443"/>
            </a:xfrm>
            <a:prstGeom prst="rect">
              <a:avLst/>
            </a:pr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2023" y="577"/>
              <a:ext cx="183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2023" y="639"/>
              <a:ext cx="183" cy="63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2023" y="741"/>
              <a:ext cx="183" cy="2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 userDrawn="1"/>
          </p:nvSpPr>
          <p:spPr bwMode="auto">
            <a:xfrm>
              <a:off x="2206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 userDrawn="1"/>
          </p:nvSpPr>
          <p:spPr bwMode="auto">
            <a:xfrm>
              <a:off x="2206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2242" y="258"/>
              <a:ext cx="393" cy="1850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2242" y="258"/>
              <a:ext cx="393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2242" y="339"/>
              <a:ext cx="393" cy="81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2242" y="468"/>
              <a:ext cx="393" cy="36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 userDrawn="1"/>
          </p:nvSpPr>
          <p:spPr bwMode="auto">
            <a:xfrm>
              <a:off x="2635" y="258"/>
              <a:ext cx="361" cy="1850"/>
            </a:xfrm>
            <a:custGeom>
              <a:avLst/>
              <a:gdLst>
                <a:gd name="T0" fmla="*/ 0 w 361"/>
                <a:gd name="T1" fmla="*/ 1850 h 1850"/>
                <a:gd name="T2" fmla="*/ 361 w 361"/>
                <a:gd name="T3" fmla="*/ 1710 h 1850"/>
                <a:gd name="T4" fmla="*/ 361 w 361"/>
                <a:gd name="T5" fmla="*/ 137 h 1850"/>
                <a:gd name="T6" fmla="*/ 0 w 361"/>
                <a:gd name="T7" fmla="*/ 0 h 1850"/>
                <a:gd name="T8" fmla="*/ 0 w 361"/>
                <a:gd name="T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850">
                  <a:moveTo>
                    <a:pt x="0" y="1850"/>
                  </a:moveTo>
                  <a:lnTo>
                    <a:pt x="361" y="1710"/>
                  </a:lnTo>
                  <a:lnTo>
                    <a:pt x="361" y="137"/>
                  </a:lnTo>
                  <a:lnTo>
                    <a:pt x="0" y="0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 userDrawn="1"/>
          </p:nvSpPr>
          <p:spPr bwMode="auto">
            <a:xfrm>
              <a:off x="2635" y="258"/>
              <a:ext cx="361" cy="1850"/>
            </a:xfrm>
            <a:custGeom>
              <a:avLst/>
              <a:gdLst>
                <a:gd name="T0" fmla="*/ 0 w 361"/>
                <a:gd name="T1" fmla="*/ 1850 h 1850"/>
                <a:gd name="T2" fmla="*/ 361 w 361"/>
                <a:gd name="T3" fmla="*/ 1710 h 1850"/>
                <a:gd name="T4" fmla="*/ 361 w 361"/>
                <a:gd name="T5" fmla="*/ 137 h 1850"/>
                <a:gd name="T6" fmla="*/ 0 w 361"/>
                <a:gd name="T7" fmla="*/ 0 h 1850"/>
                <a:gd name="T8" fmla="*/ 0 w 361"/>
                <a:gd name="T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1850">
                  <a:moveTo>
                    <a:pt x="0" y="1850"/>
                  </a:moveTo>
                  <a:lnTo>
                    <a:pt x="361" y="1710"/>
                  </a:lnTo>
                  <a:lnTo>
                    <a:pt x="361" y="137"/>
                  </a:lnTo>
                  <a:lnTo>
                    <a:pt x="0" y="0"/>
                  </a:lnTo>
                  <a:lnTo>
                    <a:pt x="0" y="18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2891" y="540"/>
              <a:ext cx="313" cy="1480"/>
            </a:xfrm>
            <a:prstGeom prst="rect">
              <a:avLst/>
            </a:prstGeom>
            <a:solidFill>
              <a:srgbClr val="FE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2891" y="540"/>
              <a:ext cx="313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2891" y="604"/>
              <a:ext cx="313" cy="65"/>
            </a:xfrm>
            <a:prstGeom prst="rect">
              <a:avLst/>
            </a:pr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2891" y="708"/>
              <a:ext cx="313" cy="28"/>
            </a:xfrm>
            <a:prstGeom prst="rect">
              <a:avLst/>
            </a:pr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 userDrawn="1"/>
          </p:nvSpPr>
          <p:spPr bwMode="auto">
            <a:xfrm>
              <a:off x="3204" y="540"/>
              <a:ext cx="290" cy="1480"/>
            </a:xfrm>
            <a:custGeom>
              <a:avLst/>
              <a:gdLst>
                <a:gd name="T0" fmla="*/ 0 w 290"/>
                <a:gd name="T1" fmla="*/ 1480 h 1480"/>
                <a:gd name="T2" fmla="*/ 290 w 290"/>
                <a:gd name="T3" fmla="*/ 1368 h 1480"/>
                <a:gd name="T4" fmla="*/ 290 w 290"/>
                <a:gd name="T5" fmla="*/ 108 h 1480"/>
                <a:gd name="T6" fmla="*/ 0 w 290"/>
                <a:gd name="T7" fmla="*/ 0 h 1480"/>
                <a:gd name="T8" fmla="*/ 0 w 290"/>
                <a:gd name="T9" fmla="*/ 1480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80">
                  <a:moveTo>
                    <a:pt x="0" y="1480"/>
                  </a:moveTo>
                  <a:lnTo>
                    <a:pt x="290" y="1368"/>
                  </a:lnTo>
                  <a:lnTo>
                    <a:pt x="290" y="108"/>
                  </a:lnTo>
                  <a:lnTo>
                    <a:pt x="0" y="0"/>
                  </a:lnTo>
                  <a:lnTo>
                    <a:pt x="0" y="1480"/>
                  </a:lnTo>
                  <a:close/>
                </a:path>
              </a:pathLst>
            </a:custGeom>
            <a:solidFill>
              <a:srgbClr val="FF4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3308" y="163"/>
              <a:ext cx="193" cy="1857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3461" y="163"/>
              <a:ext cx="15" cy="185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 userDrawn="1"/>
          </p:nvSpPr>
          <p:spPr bwMode="auto">
            <a:xfrm>
              <a:off x="3501" y="163"/>
              <a:ext cx="179" cy="1857"/>
            </a:xfrm>
            <a:custGeom>
              <a:avLst/>
              <a:gdLst>
                <a:gd name="T0" fmla="*/ 0 w 179"/>
                <a:gd name="T1" fmla="*/ 1857 h 1857"/>
                <a:gd name="T2" fmla="*/ 179 w 179"/>
                <a:gd name="T3" fmla="*/ 1717 h 1857"/>
                <a:gd name="T4" fmla="*/ 179 w 179"/>
                <a:gd name="T5" fmla="*/ 136 h 1857"/>
                <a:gd name="T6" fmla="*/ 0 w 179"/>
                <a:gd name="T7" fmla="*/ 0 h 1857"/>
                <a:gd name="T8" fmla="*/ 0 w 179"/>
                <a:gd name="T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57">
                  <a:moveTo>
                    <a:pt x="0" y="1857"/>
                  </a:moveTo>
                  <a:lnTo>
                    <a:pt x="179" y="1717"/>
                  </a:lnTo>
                  <a:lnTo>
                    <a:pt x="179" y="136"/>
                  </a:lnTo>
                  <a:lnTo>
                    <a:pt x="0" y="0"/>
                  </a:lnTo>
                  <a:lnTo>
                    <a:pt x="0" y="1857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 userDrawn="1"/>
          </p:nvSpPr>
          <p:spPr bwMode="auto">
            <a:xfrm>
              <a:off x="3504" y="528"/>
              <a:ext cx="506" cy="1492"/>
            </a:xfrm>
            <a:custGeom>
              <a:avLst/>
              <a:gdLst>
                <a:gd name="T0" fmla="*/ 506 w 506"/>
                <a:gd name="T1" fmla="*/ 1448 h 1492"/>
                <a:gd name="T2" fmla="*/ 299 w 506"/>
                <a:gd name="T3" fmla="*/ 1492 h 1492"/>
                <a:gd name="T4" fmla="*/ 0 w 506"/>
                <a:gd name="T5" fmla="*/ 43 h 1492"/>
                <a:gd name="T6" fmla="*/ 207 w 506"/>
                <a:gd name="T7" fmla="*/ 0 h 1492"/>
                <a:gd name="T8" fmla="*/ 506 w 506"/>
                <a:gd name="T9" fmla="*/ 144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1492">
                  <a:moveTo>
                    <a:pt x="506" y="1448"/>
                  </a:moveTo>
                  <a:lnTo>
                    <a:pt x="299" y="1492"/>
                  </a:lnTo>
                  <a:lnTo>
                    <a:pt x="0" y="43"/>
                  </a:lnTo>
                  <a:lnTo>
                    <a:pt x="207" y="0"/>
                  </a:lnTo>
                  <a:lnTo>
                    <a:pt x="506" y="1448"/>
                  </a:lnTo>
                  <a:close/>
                </a:path>
              </a:pathLst>
            </a:cu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 userDrawn="1"/>
          </p:nvSpPr>
          <p:spPr bwMode="auto">
            <a:xfrm>
              <a:off x="3640" y="1187"/>
              <a:ext cx="220" cy="107"/>
            </a:xfrm>
            <a:custGeom>
              <a:avLst/>
              <a:gdLst>
                <a:gd name="T0" fmla="*/ 220 w 220"/>
                <a:gd name="T1" fmla="*/ 63 h 107"/>
                <a:gd name="T2" fmla="*/ 13 w 220"/>
                <a:gd name="T3" fmla="*/ 107 h 107"/>
                <a:gd name="T4" fmla="*/ 0 w 220"/>
                <a:gd name="T5" fmla="*/ 44 h 107"/>
                <a:gd name="T6" fmla="*/ 207 w 220"/>
                <a:gd name="T7" fmla="*/ 0 h 107"/>
                <a:gd name="T8" fmla="*/ 220 w 220"/>
                <a:gd name="T9" fmla="*/ 6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07">
                  <a:moveTo>
                    <a:pt x="220" y="63"/>
                  </a:moveTo>
                  <a:lnTo>
                    <a:pt x="13" y="107"/>
                  </a:lnTo>
                  <a:lnTo>
                    <a:pt x="0" y="44"/>
                  </a:lnTo>
                  <a:lnTo>
                    <a:pt x="207" y="0"/>
                  </a:lnTo>
                  <a:lnTo>
                    <a:pt x="220" y="63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 userDrawn="1"/>
          </p:nvSpPr>
          <p:spPr bwMode="auto">
            <a:xfrm>
              <a:off x="3661" y="1289"/>
              <a:ext cx="213" cy="70"/>
            </a:xfrm>
            <a:custGeom>
              <a:avLst/>
              <a:gdLst>
                <a:gd name="T0" fmla="*/ 213 w 213"/>
                <a:gd name="T1" fmla="*/ 28 h 70"/>
                <a:gd name="T2" fmla="*/ 5 w 213"/>
                <a:gd name="T3" fmla="*/ 70 h 70"/>
                <a:gd name="T4" fmla="*/ 0 w 213"/>
                <a:gd name="T5" fmla="*/ 43 h 70"/>
                <a:gd name="T6" fmla="*/ 207 w 213"/>
                <a:gd name="T7" fmla="*/ 0 h 70"/>
                <a:gd name="T8" fmla="*/ 213 w 213"/>
                <a:gd name="T9" fmla="*/ 2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70">
                  <a:moveTo>
                    <a:pt x="213" y="28"/>
                  </a:moveTo>
                  <a:lnTo>
                    <a:pt x="5" y="70"/>
                  </a:lnTo>
                  <a:lnTo>
                    <a:pt x="0" y="43"/>
                  </a:lnTo>
                  <a:lnTo>
                    <a:pt x="207" y="0"/>
                  </a:lnTo>
                  <a:lnTo>
                    <a:pt x="213" y="2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 userDrawn="1"/>
          </p:nvSpPr>
          <p:spPr bwMode="auto">
            <a:xfrm>
              <a:off x="3711" y="528"/>
              <a:ext cx="468" cy="1448"/>
            </a:xfrm>
            <a:custGeom>
              <a:avLst/>
              <a:gdLst>
                <a:gd name="T0" fmla="*/ 299 w 468"/>
                <a:gd name="T1" fmla="*/ 1448 h 1448"/>
                <a:gd name="T2" fmla="*/ 468 w 468"/>
                <a:gd name="T3" fmla="*/ 1299 h 1448"/>
                <a:gd name="T4" fmla="*/ 213 w 468"/>
                <a:gd name="T5" fmla="*/ 66 h 1448"/>
                <a:gd name="T6" fmla="*/ 0 w 468"/>
                <a:gd name="T7" fmla="*/ 0 h 1448"/>
                <a:gd name="T8" fmla="*/ 299 w 468"/>
                <a:gd name="T9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448">
                  <a:moveTo>
                    <a:pt x="299" y="1448"/>
                  </a:moveTo>
                  <a:lnTo>
                    <a:pt x="468" y="1299"/>
                  </a:lnTo>
                  <a:lnTo>
                    <a:pt x="213" y="66"/>
                  </a:lnTo>
                  <a:lnTo>
                    <a:pt x="0" y="0"/>
                  </a:lnTo>
                  <a:lnTo>
                    <a:pt x="299" y="1448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4029" y="384"/>
              <a:ext cx="81" cy="1636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4093" y="384"/>
              <a:ext cx="7" cy="1636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 userDrawn="1"/>
          </p:nvSpPr>
          <p:spPr bwMode="auto">
            <a:xfrm>
              <a:off x="4110" y="384"/>
              <a:ext cx="75" cy="1636"/>
            </a:xfrm>
            <a:custGeom>
              <a:avLst/>
              <a:gdLst>
                <a:gd name="T0" fmla="*/ 0 w 75"/>
                <a:gd name="T1" fmla="*/ 1636 h 1636"/>
                <a:gd name="T2" fmla="*/ 75 w 75"/>
                <a:gd name="T3" fmla="*/ 1513 h 1636"/>
                <a:gd name="T4" fmla="*/ 75 w 75"/>
                <a:gd name="T5" fmla="*/ 120 h 1636"/>
                <a:gd name="T6" fmla="*/ 0 w 75"/>
                <a:gd name="T7" fmla="*/ 0 h 1636"/>
                <a:gd name="T8" fmla="*/ 0 w 75"/>
                <a:gd name="T9" fmla="*/ 1636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636">
                  <a:moveTo>
                    <a:pt x="0" y="1636"/>
                  </a:moveTo>
                  <a:lnTo>
                    <a:pt x="75" y="1513"/>
                  </a:lnTo>
                  <a:lnTo>
                    <a:pt x="75" y="120"/>
                  </a:lnTo>
                  <a:lnTo>
                    <a:pt x="0" y="0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4147" y="380"/>
              <a:ext cx="282" cy="1640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4147" y="452"/>
              <a:ext cx="282" cy="70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4147" y="566"/>
              <a:ext cx="282" cy="32"/>
            </a:xfrm>
            <a:prstGeom prst="rect">
              <a:avLst/>
            </a:prstGeom>
            <a:solidFill>
              <a:srgbClr val="B6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 userDrawn="1"/>
          </p:nvSpPr>
          <p:spPr bwMode="auto">
            <a:xfrm>
              <a:off x="4429" y="380"/>
              <a:ext cx="261" cy="1640"/>
            </a:xfrm>
            <a:custGeom>
              <a:avLst/>
              <a:gdLst>
                <a:gd name="T0" fmla="*/ 0 w 261"/>
                <a:gd name="T1" fmla="*/ 1640 h 1640"/>
                <a:gd name="T2" fmla="*/ 261 w 261"/>
                <a:gd name="T3" fmla="*/ 1516 h 1640"/>
                <a:gd name="T4" fmla="*/ 261 w 261"/>
                <a:gd name="T5" fmla="*/ 120 h 1640"/>
                <a:gd name="T6" fmla="*/ 0 w 261"/>
                <a:gd name="T7" fmla="*/ 0 h 1640"/>
                <a:gd name="T8" fmla="*/ 0 w 261"/>
                <a:gd name="T9" fmla="*/ 164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640">
                  <a:moveTo>
                    <a:pt x="0" y="1640"/>
                  </a:moveTo>
                  <a:lnTo>
                    <a:pt x="261" y="1516"/>
                  </a:lnTo>
                  <a:lnTo>
                    <a:pt x="261" y="120"/>
                  </a:lnTo>
                  <a:lnTo>
                    <a:pt x="0" y="0"/>
                  </a:lnTo>
                  <a:lnTo>
                    <a:pt x="0" y="1640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 userDrawn="1"/>
          </p:nvSpPr>
          <p:spPr bwMode="auto">
            <a:xfrm>
              <a:off x="4426" y="1049"/>
              <a:ext cx="381" cy="971"/>
            </a:xfrm>
            <a:custGeom>
              <a:avLst/>
              <a:gdLst>
                <a:gd name="T0" fmla="*/ 381 w 381"/>
                <a:gd name="T1" fmla="*/ 931 h 971"/>
                <a:gd name="T2" fmla="*/ 184 w 381"/>
                <a:gd name="T3" fmla="*/ 971 h 971"/>
                <a:gd name="T4" fmla="*/ 0 w 381"/>
                <a:gd name="T5" fmla="*/ 39 h 971"/>
                <a:gd name="T6" fmla="*/ 196 w 381"/>
                <a:gd name="T7" fmla="*/ 0 h 971"/>
                <a:gd name="T8" fmla="*/ 381 w 381"/>
                <a:gd name="T9" fmla="*/ 93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971">
                  <a:moveTo>
                    <a:pt x="381" y="931"/>
                  </a:moveTo>
                  <a:lnTo>
                    <a:pt x="184" y="971"/>
                  </a:lnTo>
                  <a:lnTo>
                    <a:pt x="0" y="39"/>
                  </a:lnTo>
                  <a:lnTo>
                    <a:pt x="196" y="0"/>
                  </a:lnTo>
                  <a:lnTo>
                    <a:pt x="381" y="931"/>
                  </a:lnTo>
                  <a:close/>
                </a:path>
              </a:pathLst>
            </a:custGeom>
            <a:solidFill>
              <a:srgbClr val="FE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 userDrawn="1"/>
          </p:nvSpPr>
          <p:spPr bwMode="auto">
            <a:xfrm>
              <a:off x="4446" y="1155"/>
              <a:ext cx="201" cy="57"/>
            </a:xfrm>
            <a:custGeom>
              <a:avLst/>
              <a:gdLst>
                <a:gd name="T0" fmla="*/ 201 w 201"/>
                <a:gd name="T1" fmla="*/ 17 h 57"/>
                <a:gd name="T2" fmla="*/ 4 w 201"/>
                <a:gd name="T3" fmla="*/ 57 h 57"/>
                <a:gd name="T4" fmla="*/ 0 w 201"/>
                <a:gd name="T5" fmla="*/ 39 h 57"/>
                <a:gd name="T6" fmla="*/ 198 w 201"/>
                <a:gd name="T7" fmla="*/ 0 h 57"/>
                <a:gd name="T8" fmla="*/ 201 w 201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7">
                  <a:moveTo>
                    <a:pt x="201" y="17"/>
                  </a:moveTo>
                  <a:lnTo>
                    <a:pt x="4" y="57"/>
                  </a:lnTo>
                  <a:lnTo>
                    <a:pt x="0" y="39"/>
                  </a:lnTo>
                  <a:lnTo>
                    <a:pt x="198" y="0"/>
                  </a:lnTo>
                  <a:lnTo>
                    <a:pt x="201" y="17"/>
                  </a:lnTo>
                  <a:close/>
                </a:path>
              </a:pathLst>
            </a:custGeom>
            <a:solidFill>
              <a:srgbClr val="FF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 userDrawn="1"/>
          </p:nvSpPr>
          <p:spPr bwMode="auto">
            <a:xfrm>
              <a:off x="4622" y="1049"/>
              <a:ext cx="354" cy="931"/>
            </a:xfrm>
            <a:custGeom>
              <a:avLst/>
              <a:gdLst>
                <a:gd name="T0" fmla="*/ 185 w 354"/>
                <a:gd name="T1" fmla="*/ 931 h 931"/>
                <a:gd name="T2" fmla="*/ 354 w 354"/>
                <a:gd name="T3" fmla="*/ 825 h 931"/>
                <a:gd name="T4" fmla="*/ 196 w 354"/>
                <a:gd name="T5" fmla="*/ 32 h 931"/>
                <a:gd name="T6" fmla="*/ 0 w 354"/>
                <a:gd name="T7" fmla="*/ 0 h 931"/>
                <a:gd name="T8" fmla="*/ 185 w 354"/>
                <a:gd name="T9" fmla="*/ 93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931">
                  <a:moveTo>
                    <a:pt x="185" y="931"/>
                  </a:moveTo>
                  <a:lnTo>
                    <a:pt x="354" y="825"/>
                  </a:lnTo>
                  <a:lnTo>
                    <a:pt x="196" y="32"/>
                  </a:lnTo>
                  <a:lnTo>
                    <a:pt x="0" y="0"/>
                  </a:lnTo>
                  <a:lnTo>
                    <a:pt x="185" y="931"/>
                  </a:lnTo>
                  <a:close/>
                </a:path>
              </a:pathLst>
            </a:custGeom>
            <a:solidFill>
              <a:srgbClr val="FF4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4823" y="163"/>
              <a:ext cx="193" cy="1857"/>
            </a:xfrm>
            <a:prstGeom prst="rect">
              <a:avLst/>
            </a:pr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4977" y="163"/>
              <a:ext cx="15" cy="185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 userDrawn="1"/>
          </p:nvSpPr>
          <p:spPr bwMode="auto">
            <a:xfrm>
              <a:off x="5016" y="163"/>
              <a:ext cx="179" cy="1857"/>
            </a:xfrm>
            <a:custGeom>
              <a:avLst/>
              <a:gdLst>
                <a:gd name="T0" fmla="*/ 0 w 179"/>
                <a:gd name="T1" fmla="*/ 1857 h 1857"/>
                <a:gd name="T2" fmla="*/ 179 w 179"/>
                <a:gd name="T3" fmla="*/ 1717 h 1857"/>
                <a:gd name="T4" fmla="*/ 179 w 179"/>
                <a:gd name="T5" fmla="*/ 136 h 1857"/>
                <a:gd name="T6" fmla="*/ 0 w 179"/>
                <a:gd name="T7" fmla="*/ 0 h 1857"/>
                <a:gd name="T8" fmla="*/ 0 w 179"/>
                <a:gd name="T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57">
                  <a:moveTo>
                    <a:pt x="0" y="1857"/>
                  </a:moveTo>
                  <a:lnTo>
                    <a:pt x="179" y="1717"/>
                  </a:lnTo>
                  <a:lnTo>
                    <a:pt x="179" y="136"/>
                  </a:lnTo>
                  <a:lnTo>
                    <a:pt x="0" y="0"/>
                  </a:lnTo>
                  <a:lnTo>
                    <a:pt x="0" y="1857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106" y="577"/>
              <a:ext cx="183" cy="1443"/>
            </a:xfrm>
            <a:prstGeom prst="rect">
              <a:avLst/>
            </a:prstGeom>
            <a:solidFill>
              <a:srgbClr val="997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106" y="639"/>
              <a:ext cx="183" cy="63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106" y="741"/>
              <a:ext cx="183" cy="27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 userDrawn="1"/>
          </p:nvSpPr>
          <p:spPr bwMode="auto">
            <a:xfrm>
              <a:off x="5289" y="577"/>
              <a:ext cx="169" cy="1443"/>
            </a:xfrm>
            <a:custGeom>
              <a:avLst/>
              <a:gdLst>
                <a:gd name="T0" fmla="*/ 0 w 169"/>
                <a:gd name="T1" fmla="*/ 1443 h 1443"/>
                <a:gd name="T2" fmla="*/ 169 w 169"/>
                <a:gd name="T3" fmla="*/ 1334 h 1443"/>
                <a:gd name="T4" fmla="*/ 169 w 169"/>
                <a:gd name="T5" fmla="*/ 106 h 1443"/>
                <a:gd name="T6" fmla="*/ 0 w 169"/>
                <a:gd name="T7" fmla="*/ 0 h 1443"/>
                <a:gd name="T8" fmla="*/ 0 w 169"/>
                <a:gd name="T9" fmla="*/ 144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43">
                  <a:moveTo>
                    <a:pt x="0" y="1443"/>
                  </a:moveTo>
                  <a:lnTo>
                    <a:pt x="169" y="1334"/>
                  </a:lnTo>
                  <a:lnTo>
                    <a:pt x="169" y="106"/>
                  </a:lnTo>
                  <a:lnTo>
                    <a:pt x="0" y="0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804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 userDrawn="1"/>
          </p:nvSpPr>
          <p:spPr bwMode="auto">
            <a:xfrm>
              <a:off x="5303" y="725"/>
              <a:ext cx="409" cy="1302"/>
            </a:xfrm>
            <a:custGeom>
              <a:avLst/>
              <a:gdLst>
                <a:gd name="T0" fmla="*/ 116 w 409"/>
                <a:gd name="T1" fmla="*/ 1302 h 1302"/>
                <a:gd name="T2" fmla="*/ 0 w 409"/>
                <a:gd name="T3" fmla="*/ 1275 h 1302"/>
                <a:gd name="T4" fmla="*/ 294 w 409"/>
                <a:gd name="T5" fmla="*/ 0 h 1302"/>
                <a:gd name="T6" fmla="*/ 409 w 409"/>
                <a:gd name="T7" fmla="*/ 27 h 1302"/>
                <a:gd name="T8" fmla="*/ 116 w 409"/>
                <a:gd name="T9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302">
                  <a:moveTo>
                    <a:pt x="116" y="1302"/>
                  </a:moveTo>
                  <a:lnTo>
                    <a:pt x="0" y="1275"/>
                  </a:lnTo>
                  <a:lnTo>
                    <a:pt x="294" y="0"/>
                  </a:lnTo>
                  <a:lnTo>
                    <a:pt x="409" y="27"/>
                  </a:lnTo>
                  <a:lnTo>
                    <a:pt x="116" y="1302"/>
                  </a:lnTo>
                  <a:close/>
                </a:path>
              </a:pathLst>
            </a:custGeom>
            <a:solidFill>
              <a:srgbClr val="F5B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 userDrawn="1"/>
          </p:nvSpPr>
          <p:spPr bwMode="auto">
            <a:xfrm>
              <a:off x="5303" y="725"/>
              <a:ext cx="409" cy="1302"/>
            </a:xfrm>
            <a:custGeom>
              <a:avLst/>
              <a:gdLst>
                <a:gd name="T0" fmla="*/ 116 w 409"/>
                <a:gd name="T1" fmla="*/ 1302 h 1302"/>
                <a:gd name="T2" fmla="*/ 0 w 409"/>
                <a:gd name="T3" fmla="*/ 1275 h 1302"/>
                <a:gd name="T4" fmla="*/ 294 w 409"/>
                <a:gd name="T5" fmla="*/ 0 h 1302"/>
                <a:gd name="T6" fmla="*/ 409 w 409"/>
                <a:gd name="T7" fmla="*/ 27 h 1302"/>
                <a:gd name="T8" fmla="*/ 116 w 409"/>
                <a:gd name="T9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302">
                  <a:moveTo>
                    <a:pt x="116" y="1302"/>
                  </a:moveTo>
                  <a:lnTo>
                    <a:pt x="0" y="1275"/>
                  </a:lnTo>
                  <a:lnTo>
                    <a:pt x="294" y="0"/>
                  </a:lnTo>
                  <a:lnTo>
                    <a:pt x="409" y="27"/>
                  </a:lnTo>
                  <a:lnTo>
                    <a:pt x="116" y="1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 userDrawn="1"/>
          </p:nvSpPr>
          <p:spPr bwMode="auto">
            <a:xfrm>
              <a:off x="5571" y="780"/>
              <a:ext cx="128" cy="83"/>
            </a:xfrm>
            <a:custGeom>
              <a:avLst/>
              <a:gdLst>
                <a:gd name="T0" fmla="*/ 115 w 128"/>
                <a:gd name="T1" fmla="*/ 83 h 83"/>
                <a:gd name="T2" fmla="*/ 0 w 128"/>
                <a:gd name="T3" fmla="*/ 56 h 83"/>
                <a:gd name="T4" fmla="*/ 13 w 128"/>
                <a:gd name="T5" fmla="*/ 0 h 83"/>
                <a:gd name="T6" fmla="*/ 128 w 128"/>
                <a:gd name="T7" fmla="*/ 27 h 83"/>
                <a:gd name="T8" fmla="*/ 115 w 12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3">
                  <a:moveTo>
                    <a:pt x="115" y="83"/>
                  </a:moveTo>
                  <a:lnTo>
                    <a:pt x="0" y="56"/>
                  </a:lnTo>
                  <a:lnTo>
                    <a:pt x="13" y="0"/>
                  </a:lnTo>
                  <a:lnTo>
                    <a:pt x="128" y="27"/>
                  </a:lnTo>
                  <a:lnTo>
                    <a:pt x="115" y="83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 userDrawn="1"/>
          </p:nvSpPr>
          <p:spPr bwMode="auto">
            <a:xfrm>
              <a:off x="5558" y="870"/>
              <a:ext cx="120" cy="51"/>
            </a:xfrm>
            <a:custGeom>
              <a:avLst/>
              <a:gdLst>
                <a:gd name="T0" fmla="*/ 115 w 120"/>
                <a:gd name="T1" fmla="*/ 51 h 51"/>
                <a:gd name="T2" fmla="*/ 0 w 120"/>
                <a:gd name="T3" fmla="*/ 25 h 51"/>
                <a:gd name="T4" fmla="*/ 5 w 120"/>
                <a:gd name="T5" fmla="*/ 0 h 51"/>
                <a:gd name="T6" fmla="*/ 120 w 120"/>
                <a:gd name="T7" fmla="*/ 27 h 51"/>
                <a:gd name="T8" fmla="*/ 115 w 12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1">
                  <a:moveTo>
                    <a:pt x="115" y="51"/>
                  </a:moveTo>
                  <a:lnTo>
                    <a:pt x="0" y="25"/>
                  </a:lnTo>
                  <a:lnTo>
                    <a:pt x="5" y="0"/>
                  </a:lnTo>
                  <a:lnTo>
                    <a:pt x="120" y="27"/>
                  </a:lnTo>
                  <a:lnTo>
                    <a:pt x="115" y="51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 userDrawn="1"/>
          </p:nvSpPr>
          <p:spPr bwMode="auto">
            <a:xfrm>
              <a:off x="5419" y="752"/>
              <a:ext cx="378" cy="1275"/>
            </a:xfrm>
            <a:custGeom>
              <a:avLst/>
              <a:gdLst>
                <a:gd name="T0" fmla="*/ 0 w 378"/>
                <a:gd name="T1" fmla="*/ 1275 h 1275"/>
                <a:gd name="T2" fmla="*/ 128 w 378"/>
                <a:gd name="T3" fmla="*/ 1203 h 1275"/>
                <a:gd name="T4" fmla="*/ 378 w 378"/>
                <a:gd name="T5" fmla="*/ 118 h 1275"/>
                <a:gd name="T6" fmla="*/ 293 w 378"/>
                <a:gd name="T7" fmla="*/ 0 h 1275"/>
                <a:gd name="T8" fmla="*/ 0 w 378"/>
                <a:gd name="T9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1275">
                  <a:moveTo>
                    <a:pt x="0" y="1275"/>
                  </a:moveTo>
                  <a:lnTo>
                    <a:pt x="128" y="1203"/>
                  </a:lnTo>
                  <a:lnTo>
                    <a:pt x="378" y="118"/>
                  </a:lnTo>
                  <a:lnTo>
                    <a:pt x="293" y="0"/>
                  </a:lnTo>
                  <a:lnTo>
                    <a:pt x="0" y="1275"/>
                  </a:lnTo>
                  <a:close/>
                </a:path>
              </a:pathLst>
            </a:custGeom>
            <a:solidFill>
              <a:srgbClr val="F2A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 userDrawn="1"/>
          </p:nvSpPr>
          <p:spPr bwMode="auto">
            <a:xfrm>
              <a:off x="5419" y="752"/>
              <a:ext cx="378" cy="1275"/>
            </a:xfrm>
            <a:custGeom>
              <a:avLst/>
              <a:gdLst>
                <a:gd name="T0" fmla="*/ 0 w 378"/>
                <a:gd name="T1" fmla="*/ 1275 h 1275"/>
                <a:gd name="T2" fmla="*/ 128 w 378"/>
                <a:gd name="T3" fmla="*/ 1203 h 1275"/>
                <a:gd name="T4" fmla="*/ 378 w 378"/>
                <a:gd name="T5" fmla="*/ 118 h 1275"/>
                <a:gd name="T6" fmla="*/ 293 w 378"/>
                <a:gd name="T7" fmla="*/ 0 h 1275"/>
                <a:gd name="T8" fmla="*/ 0 w 378"/>
                <a:gd name="T9" fmla="*/ 12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1275">
                  <a:moveTo>
                    <a:pt x="0" y="1275"/>
                  </a:moveTo>
                  <a:lnTo>
                    <a:pt x="128" y="1203"/>
                  </a:lnTo>
                  <a:lnTo>
                    <a:pt x="378" y="118"/>
                  </a:lnTo>
                  <a:lnTo>
                    <a:pt x="293" y="0"/>
                  </a:lnTo>
                  <a:lnTo>
                    <a:pt x="0" y="12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 userDrawn="1"/>
          </p:nvSpPr>
          <p:spPr bwMode="auto">
            <a:xfrm>
              <a:off x="5539" y="1947"/>
              <a:ext cx="173" cy="58"/>
            </a:xfrm>
            <a:custGeom>
              <a:avLst/>
              <a:gdLst>
                <a:gd name="T0" fmla="*/ 195 w 195"/>
                <a:gd name="T1" fmla="*/ 0 h 65"/>
                <a:gd name="T2" fmla="*/ 9 w 195"/>
                <a:gd name="T3" fmla="*/ 9 h 65"/>
                <a:gd name="T4" fmla="*/ 0 w 195"/>
                <a:gd name="T5" fmla="*/ 14 h 65"/>
                <a:gd name="T6" fmla="*/ 6 w 195"/>
                <a:gd name="T7" fmla="*/ 65 h 65"/>
                <a:gd name="T8" fmla="*/ 166 w 195"/>
                <a:gd name="T9" fmla="*/ 49 h 65"/>
                <a:gd name="T10" fmla="*/ 195 w 195"/>
                <a:gd name="T11" fmla="*/ 50 h 65"/>
                <a:gd name="T12" fmla="*/ 195 w 195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65">
                  <a:moveTo>
                    <a:pt x="195" y="0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31"/>
                    <a:pt x="4" y="48"/>
                    <a:pt x="6" y="65"/>
                  </a:cubicBezTo>
                  <a:cubicBezTo>
                    <a:pt x="57" y="55"/>
                    <a:pt x="111" y="49"/>
                    <a:pt x="166" y="49"/>
                  </a:cubicBezTo>
                  <a:cubicBezTo>
                    <a:pt x="175" y="49"/>
                    <a:pt x="185" y="50"/>
                    <a:pt x="195" y="50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 userDrawn="1"/>
          </p:nvSpPr>
          <p:spPr bwMode="auto">
            <a:xfrm>
              <a:off x="5419" y="1959"/>
              <a:ext cx="293" cy="68"/>
            </a:xfrm>
            <a:custGeom>
              <a:avLst/>
              <a:gdLst>
                <a:gd name="T0" fmla="*/ 136 w 331"/>
                <a:gd name="T1" fmla="*/ 0 h 76"/>
                <a:gd name="T2" fmla="*/ 0 w 331"/>
                <a:gd name="T3" fmla="*/ 76 h 76"/>
                <a:gd name="T4" fmla="*/ 331 w 331"/>
                <a:gd name="T5" fmla="*/ 68 h 76"/>
                <a:gd name="T6" fmla="*/ 331 w 331"/>
                <a:gd name="T7" fmla="*/ 68 h 76"/>
                <a:gd name="T8" fmla="*/ 331 w 331"/>
                <a:gd name="T9" fmla="*/ 36 h 76"/>
                <a:gd name="T10" fmla="*/ 302 w 331"/>
                <a:gd name="T11" fmla="*/ 35 h 76"/>
                <a:gd name="T12" fmla="*/ 142 w 331"/>
                <a:gd name="T13" fmla="*/ 51 h 76"/>
                <a:gd name="T14" fmla="*/ 136 w 331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76">
                  <a:moveTo>
                    <a:pt x="136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21" y="36"/>
                    <a:pt x="311" y="35"/>
                    <a:pt x="302" y="35"/>
                  </a:cubicBezTo>
                  <a:cubicBezTo>
                    <a:pt x="247" y="35"/>
                    <a:pt x="193" y="41"/>
                    <a:pt x="142" y="51"/>
                  </a:cubicBezTo>
                  <a:cubicBezTo>
                    <a:pt x="140" y="34"/>
                    <a:pt x="138" y="17"/>
                    <a:pt x="136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 userDrawn="1"/>
          </p:nvSpPr>
          <p:spPr bwMode="auto">
            <a:xfrm>
              <a:off x="5419" y="1955"/>
              <a:ext cx="128" cy="72"/>
            </a:xfrm>
            <a:custGeom>
              <a:avLst/>
              <a:gdLst>
                <a:gd name="T0" fmla="*/ 128 w 128"/>
                <a:gd name="T1" fmla="*/ 0 h 72"/>
                <a:gd name="T2" fmla="*/ 128 w 128"/>
                <a:gd name="T3" fmla="*/ 0 h 72"/>
                <a:gd name="T4" fmla="*/ 0 w 128"/>
                <a:gd name="T5" fmla="*/ 72 h 72"/>
                <a:gd name="T6" fmla="*/ 120 w 128"/>
                <a:gd name="T7" fmla="*/ 4 h 72"/>
                <a:gd name="T8" fmla="*/ 128 w 12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2">
                  <a:moveTo>
                    <a:pt x="128" y="0"/>
                  </a:moveTo>
                  <a:lnTo>
                    <a:pt x="128" y="0"/>
                  </a:lnTo>
                  <a:lnTo>
                    <a:pt x="0" y="72"/>
                  </a:lnTo>
                  <a:lnTo>
                    <a:pt x="120" y="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88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 userDrawn="1"/>
          </p:nvSpPr>
          <p:spPr bwMode="auto">
            <a:xfrm>
              <a:off x="5419" y="1955"/>
              <a:ext cx="128" cy="72"/>
            </a:xfrm>
            <a:custGeom>
              <a:avLst/>
              <a:gdLst>
                <a:gd name="T0" fmla="*/ 128 w 128"/>
                <a:gd name="T1" fmla="*/ 0 h 72"/>
                <a:gd name="T2" fmla="*/ 128 w 128"/>
                <a:gd name="T3" fmla="*/ 0 h 72"/>
                <a:gd name="T4" fmla="*/ 0 w 128"/>
                <a:gd name="T5" fmla="*/ 72 h 72"/>
                <a:gd name="T6" fmla="*/ 120 w 128"/>
                <a:gd name="T7" fmla="*/ 4 h 72"/>
                <a:gd name="T8" fmla="*/ 128 w 12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2">
                  <a:moveTo>
                    <a:pt x="128" y="0"/>
                  </a:moveTo>
                  <a:lnTo>
                    <a:pt x="128" y="0"/>
                  </a:lnTo>
                  <a:lnTo>
                    <a:pt x="0" y="72"/>
                  </a:lnTo>
                  <a:lnTo>
                    <a:pt x="120" y="4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 userDrawn="1"/>
          </p:nvSpPr>
          <p:spPr bwMode="auto">
            <a:xfrm>
              <a:off x="5273" y="1987"/>
              <a:ext cx="211" cy="298"/>
            </a:xfrm>
            <a:custGeom>
              <a:avLst/>
              <a:gdLst>
                <a:gd name="T0" fmla="*/ 0 w 211"/>
                <a:gd name="T1" fmla="*/ 0 h 298"/>
                <a:gd name="T2" fmla="*/ 195 w 211"/>
                <a:gd name="T3" fmla="*/ 82 h 298"/>
                <a:gd name="T4" fmla="*/ 211 w 211"/>
                <a:gd name="T5" fmla="*/ 237 h 298"/>
                <a:gd name="T6" fmla="*/ 54 w 211"/>
                <a:gd name="T7" fmla="*/ 298 h 298"/>
                <a:gd name="T8" fmla="*/ 0 w 211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98">
                  <a:moveTo>
                    <a:pt x="0" y="0"/>
                  </a:moveTo>
                  <a:lnTo>
                    <a:pt x="195" y="82"/>
                  </a:lnTo>
                  <a:lnTo>
                    <a:pt x="211" y="237"/>
                  </a:lnTo>
                  <a:lnTo>
                    <a:pt x="54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 userDrawn="1"/>
          </p:nvSpPr>
          <p:spPr bwMode="auto">
            <a:xfrm>
              <a:off x="4360" y="2163"/>
              <a:ext cx="14" cy="16"/>
            </a:xfrm>
            <a:custGeom>
              <a:avLst/>
              <a:gdLst>
                <a:gd name="T0" fmla="*/ 0 w 16"/>
                <a:gd name="T1" fmla="*/ 0 h 18"/>
                <a:gd name="T2" fmla="*/ 0 w 16"/>
                <a:gd name="T3" fmla="*/ 18 h 18"/>
                <a:gd name="T4" fmla="*/ 16 w 16"/>
                <a:gd name="T5" fmla="*/ 1 h 18"/>
                <a:gd name="T6" fmla="*/ 0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12"/>
                    <a:pt x="11" y="7"/>
                    <a:pt x="16" y="1"/>
                  </a:cubicBezTo>
                  <a:cubicBezTo>
                    <a:pt x="6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 userDrawn="1"/>
          </p:nvSpPr>
          <p:spPr bwMode="auto">
            <a:xfrm>
              <a:off x="4573" y="2210"/>
              <a:ext cx="32" cy="23"/>
            </a:xfrm>
            <a:custGeom>
              <a:avLst/>
              <a:gdLst>
                <a:gd name="T0" fmla="*/ 37 w 37"/>
                <a:gd name="T1" fmla="*/ 0 h 25"/>
                <a:gd name="T2" fmla="*/ 0 w 37"/>
                <a:gd name="T3" fmla="*/ 25 h 25"/>
                <a:gd name="T4" fmla="*/ 37 w 3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5">
                  <a:moveTo>
                    <a:pt x="37" y="0"/>
                  </a:moveTo>
                  <a:cubicBezTo>
                    <a:pt x="24" y="7"/>
                    <a:pt x="12" y="15"/>
                    <a:pt x="0" y="25"/>
                  </a:cubicBezTo>
                  <a:cubicBezTo>
                    <a:pt x="12" y="17"/>
                    <a:pt x="25" y="8"/>
                    <a:pt x="3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 userDrawn="1"/>
          </p:nvSpPr>
          <p:spPr bwMode="auto">
            <a:xfrm>
              <a:off x="4352" y="2163"/>
              <a:ext cx="14" cy="16"/>
            </a:xfrm>
            <a:custGeom>
              <a:avLst/>
              <a:gdLst>
                <a:gd name="T0" fmla="*/ 0 w 16"/>
                <a:gd name="T1" fmla="*/ 0 h 18"/>
                <a:gd name="T2" fmla="*/ 0 w 16"/>
                <a:gd name="T3" fmla="*/ 18 h 18"/>
                <a:gd name="T4" fmla="*/ 16 w 16"/>
                <a:gd name="T5" fmla="*/ 1 h 18"/>
                <a:gd name="T6" fmla="*/ 0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2"/>
                    <a:pt x="11" y="7"/>
                    <a:pt x="16" y="1"/>
                  </a:cubicBezTo>
                  <a:cubicBezTo>
                    <a:pt x="6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/>
            <p:nvPr userDrawn="1"/>
          </p:nvSpPr>
          <p:spPr bwMode="auto">
            <a:xfrm>
              <a:off x="4366" y="1728"/>
              <a:ext cx="961" cy="567"/>
            </a:xfrm>
            <a:custGeom>
              <a:avLst/>
              <a:gdLst>
                <a:gd name="T0" fmla="*/ 1024 w 1085"/>
                <a:gd name="T1" fmla="*/ 292 h 640"/>
                <a:gd name="T2" fmla="*/ 0 w 1085"/>
                <a:gd name="T3" fmla="*/ 492 h 640"/>
                <a:gd name="T4" fmla="*/ 153 w 1085"/>
                <a:gd name="T5" fmla="*/ 637 h 640"/>
                <a:gd name="T6" fmla="*/ 1085 w 1085"/>
                <a:gd name="T7" fmla="*/ 637 h 640"/>
                <a:gd name="T8" fmla="*/ 1079 w 1085"/>
                <a:gd name="T9" fmla="*/ 603 h 640"/>
                <a:gd name="T10" fmla="*/ 1027 w 1085"/>
                <a:gd name="T11" fmla="*/ 313 h 640"/>
                <a:gd name="T12" fmla="*/ 1024 w 1085"/>
                <a:gd name="T13" fmla="*/ 2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5" h="640">
                  <a:moveTo>
                    <a:pt x="1024" y="292"/>
                  </a:moveTo>
                  <a:cubicBezTo>
                    <a:pt x="1024" y="292"/>
                    <a:pt x="462" y="0"/>
                    <a:pt x="0" y="492"/>
                  </a:cubicBezTo>
                  <a:cubicBezTo>
                    <a:pt x="40" y="496"/>
                    <a:pt x="146" y="517"/>
                    <a:pt x="153" y="637"/>
                  </a:cubicBezTo>
                  <a:cubicBezTo>
                    <a:pt x="234" y="640"/>
                    <a:pt x="1085" y="637"/>
                    <a:pt x="1085" y="637"/>
                  </a:cubicBezTo>
                  <a:cubicBezTo>
                    <a:pt x="1079" y="603"/>
                    <a:pt x="1079" y="603"/>
                    <a:pt x="1079" y="603"/>
                  </a:cubicBezTo>
                  <a:cubicBezTo>
                    <a:pt x="1027" y="313"/>
                    <a:pt x="1027" y="313"/>
                    <a:pt x="1027" y="313"/>
                  </a:cubicBezTo>
                  <a:cubicBezTo>
                    <a:pt x="1024" y="292"/>
                    <a:pt x="1024" y="292"/>
                    <a:pt x="1024" y="292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 userDrawn="1"/>
          </p:nvSpPr>
          <p:spPr bwMode="auto">
            <a:xfrm>
              <a:off x="4427" y="1941"/>
              <a:ext cx="857" cy="225"/>
            </a:xfrm>
            <a:custGeom>
              <a:avLst/>
              <a:gdLst>
                <a:gd name="T0" fmla="*/ 967 w 967"/>
                <a:gd name="T1" fmla="*/ 122 h 254"/>
                <a:gd name="T2" fmla="*/ 965 w 967"/>
                <a:gd name="T3" fmla="*/ 111 h 254"/>
                <a:gd name="T4" fmla="*/ 255 w 967"/>
                <a:gd name="T5" fmla="*/ 98 h 254"/>
                <a:gd name="T6" fmla="*/ 0 w 967"/>
                <a:gd name="T7" fmla="*/ 248 h 254"/>
                <a:gd name="T8" fmla="*/ 6 w 967"/>
                <a:gd name="T9" fmla="*/ 254 h 254"/>
                <a:gd name="T10" fmla="*/ 258 w 967"/>
                <a:gd name="T11" fmla="*/ 106 h 254"/>
                <a:gd name="T12" fmla="*/ 967 w 967"/>
                <a:gd name="T13" fmla="*/ 1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7" h="254">
                  <a:moveTo>
                    <a:pt x="967" y="122"/>
                  </a:moveTo>
                  <a:cubicBezTo>
                    <a:pt x="965" y="111"/>
                    <a:pt x="965" y="111"/>
                    <a:pt x="965" y="111"/>
                  </a:cubicBezTo>
                  <a:cubicBezTo>
                    <a:pt x="651" y="0"/>
                    <a:pt x="405" y="42"/>
                    <a:pt x="255" y="98"/>
                  </a:cubicBezTo>
                  <a:cubicBezTo>
                    <a:pt x="91" y="159"/>
                    <a:pt x="1" y="247"/>
                    <a:pt x="0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54"/>
                    <a:pt x="96" y="166"/>
                    <a:pt x="258" y="106"/>
                  </a:cubicBezTo>
                  <a:cubicBezTo>
                    <a:pt x="407" y="51"/>
                    <a:pt x="655" y="11"/>
                    <a:pt x="967" y="122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 userDrawn="1"/>
          </p:nvSpPr>
          <p:spPr bwMode="auto">
            <a:xfrm>
              <a:off x="4452" y="1995"/>
              <a:ext cx="840" cy="195"/>
            </a:xfrm>
            <a:custGeom>
              <a:avLst/>
              <a:gdLst>
                <a:gd name="T0" fmla="*/ 948 w 948"/>
                <a:gd name="T1" fmla="*/ 113 h 220"/>
                <a:gd name="T2" fmla="*/ 946 w 948"/>
                <a:gd name="T3" fmla="*/ 103 h 220"/>
                <a:gd name="T4" fmla="*/ 257 w 948"/>
                <a:gd name="T5" fmla="*/ 81 h 220"/>
                <a:gd name="T6" fmla="*/ 0 w 948"/>
                <a:gd name="T7" fmla="*/ 214 h 220"/>
                <a:gd name="T8" fmla="*/ 6 w 948"/>
                <a:gd name="T9" fmla="*/ 220 h 220"/>
                <a:gd name="T10" fmla="*/ 260 w 948"/>
                <a:gd name="T11" fmla="*/ 89 h 220"/>
                <a:gd name="T12" fmla="*/ 948 w 948"/>
                <a:gd name="T13" fmla="*/ 1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220">
                  <a:moveTo>
                    <a:pt x="948" y="113"/>
                  </a:moveTo>
                  <a:cubicBezTo>
                    <a:pt x="946" y="103"/>
                    <a:pt x="946" y="103"/>
                    <a:pt x="946" y="103"/>
                  </a:cubicBezTo>
                  <a:cubicBezTo>
                    <a:pt x="643" y="0"/>
                    <a:pt x="405" y="34"/>
                    <a:pt x="257" y="81"/>
                  </a:cubicBezTo>
                  <a:cubicBezTo>
                    <a:pt x="92" y="133"/>
                    <a:pt x="1" y="213"/>
                    <a:pt x="0" y="214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6" y="220"/>
                    <a:pt x="97" y="140"/>
                    <a:pt x="260" y="89"/>
                  </a:cubicBezTo>
                  <a:cubicBezTo>
                    <a:pt x="407" y="42"/>
                    <a:pt x="645" y="9"/>
                    <a:pt x="948" y="113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 userDrawn="1"/>
          </p:nvSpPr>
          <p:spPr bwMode="auto">
            <a:xfrm>
              <a:off x="4473" y="2053"/>
              <a:ext cx="826" cy="160"/>
            </a:xfrm>
            <a:custGeom>
              <a:avLst/>
              <a:gdLst>
                <a:gd name="T0" fmla="*/ 933 w 933"/>
                <a:gd name="T1" fmla="*/ 89 h 180"/>
                <a:gd name="T2" fmla="*/ 931 w 933"/>
                <a:gd name="T3" fmla="*/ 80 h 180"/>
                <a:gd name="T4" fmla="*/ 264 w 933"/>
                <a:gd name="T5" fmla="*/ 65 h 180"/>
                <a:gd name="T6" fmla="*/ 0 w 933"/>
                <a:gd name="T7" fmla="*/ 173 h 180"/>
                <a:gd name="T8" fmla="*/ 4 w 933"/>
                <a:gd name="T9" fmla="*/ 180 h 180"/>
                <a:gd name="T10" fmla="*/ 266 w 933"/>
                <a:gd name="T11" fmla="*/ 74 h 180"/>
                <a:gd name="T12" fmla="*/ 933 w 933"/>
                <a:gd name="T13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180">
                  <a:moveTo>
                    <a:pt x="933" y="89"/>
                  </a:moveTo>
                  <a:cubicBezTo>
                    <a:pt x="931" y="80"/>
                    <a:pt x="931" y="80"/>
                    <a:pt x="931" y="80"/>
                  </a:cubicBezTo>
                  <a:cubicBezTo>
                    <a:pt x="647" y="0"/>
                    <a:pt x="412" y="27"/>
                    <a:pt x="264" y="65"/>
                  </a:cubicBezTo>
                  <a:cubicBezTo>
                    <a:pt x="98" y="108"/>
                    <a:pt x="1" y="173"/>
                    <a:pt x="0" y="173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101" y="116"/>
                    <a:pt x="266" y="74"/>
                  </a:cubicBezTo>
                  <a:cubicBezTo>
                    <a:pt x="414" y="36"/>
                    <a:pt x="649" y="8"/>
                    <a:pt x="933" y="89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 userDrawn="1"/>
          </p:nvSpPr>
          <p:spPr bwMode="auto">
            <a:xfrm>
              <a:off x="4498" y="2184"/>
              <a:ext cx="821" cy="88"/>
            </a:xfrm>
            <a:custGeom>
              <a:avLst/>
              <a:gdLst>
                <a:gd name="T0" fmla="*/ 256 w 926"/>
                <a:gd name="T1" fmla="*/ 35 h 100"/>
                <a:gd name="T2" fmla="*/ 0 w 926"/>
                <a:gd name="T3" fmla="*/ 92 h 100"/>
                <a:gd name="T4" fmla="*/ 1 w 926"/>
                <a:gd name="T5" fmla="*/ 100 h 100"/>
                <a:gd name="T6" fmla="*/ 257 w 926"/>
                <a:gd name="T7" fmla="*/ 44 h 100"/>
                <a:gd name="T8" fmla="*/ 926 w 926"/>
                <a:gd name="T9" fmla="*/ 67 h 100"/>
                <a:gd name="T10" fmla="*/ 924 w 926"/>
                <a:gd name="T11" fmla="*/ 58 h 100"/>
                <a:gd name="T12" fmla="*/ 256 w 926"/>
                <a:gd name="T13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100">
                  <a:moveTo>
                    <a:pt x="256" y="35"/>
                  </a:moveTo>
                  <a:cubicBezTo>
                    <a:pt x="133" y="52"/>
                    <a:pt x="43" y="78"/>
                    <a:pt x="0" y="92"/>
                  </a:cubicBezTo>
                  <a:cubicBezTo>
                    <a:pt x="0" y="94"/>
                    <a:pt x="1" y="97"/>
                    <a:pt x="1" y="100"/>
                  </a:cubicBezTo>
                  <a:cubicBezTo>
                    <a:pt x="44" y="86"/>
                    <a:pt x="133" y="61"/>
                    <a:pt x="257" y="44"/>
                  </a:cubicBezTo>
                  <a:cubicBezTo>
                    <a:pt x="412" y="22"/>
                    <a:pt x="651" y="9"/>
                    <a:pt x="926" y="67"/>
                  </a:cubicBezTo>
                  <a:cubicBezTo>
                    <a:pt x="924" y="58"/>
                    <a:pt x="924" y="58"/>
                    <a:pt x="924" y="58"/>
                  </a:cubicBezTo>
                  <a:cubicBezTo>
                    <a:pt x="650" y="0"/>
                    <a:pt x="411" y="13"/>
                    <a:pt x="256" y="3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 userDrawn="1"/>
          </p:nvSpPr>
          <p:spPr bwMode="auto">
            <a:xfrm>
              <a:off x="4486" y="2122"/>
              <a:ext cx="823" cy="118"/>
            </a:xfrm>
            <a:custGeom>
              <a:avLst/>
              <a:gdLst>
                <a:gd name="T0" fmla="*/ 277 w 929"/>
                <a:gd name="T1" fmla="*/ 45 h 133"/>
                <a:gd name="T2" fmla="*/ 0 w 929"/>
                <a:gd name="T3" fmla="*/ 125 h 133"/>
                <a:gd name="T4" fmla="*/ 4 w 929"/>
                <a:gd name="T5" fmla="*/ 133 h 133"/>
                <a:gd name="T6" fmla="*/ 279 w 929"/>
                <a:gd name="T7" fmla="*/ 54 h 133"/>
                <a:gd name="T8" fmla="*/ 929 w 929"/>
                <a:gd name="T9" fmla="*/ 78 h 133"/>
                <a:gd name="T10" fmla="*/ 928 w 929"/>
                <a:gd name="T11" fmla="*/ 69 h 133"/>
                <a:gd name="T12" fmla="*/ 277 w 929"/>
                <a:gd name="T1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133">
                  <a:moveTo>
                    <a:pt x="277" y="45"/>
                  </a:moveTo>
                  <a:cubicBezTo>
                    <a:pt x="130" y="72"/>
                    <a:pt x="28" y="113"/>
                    <a:pt x="0" y="125"/>
                  </a:cubicBezTo>
                  <a:cubicBezTo>
                    <a:pt x="1" y="128"/>
                    <a:pt x="3" y="131"/>
                    <a:pt x="4" y="133"/>
                  </a:cubicBezTo>
                  <a:cubicBezTo>
                    <a:pt x="32" y="121"/>
                    <a:pt x="133" y="80"/>
                    <a:pt x="279" y="54"/>
                  </a:cubicBezTo>
                  <a:cubicBezTo>
                    <a:pt x="433" y="26"/>
                    <a:pt x="668" y="8"/>
                    <a:pt x="929" y="78"/>
                  </a:cubicBezTo>
                  <a:cubicBezTo>
                    <a:pt x="928" y="69"/>
                    <a:pt x="928" y="69"/>
                    <a:pt x="928" y="69"/>
                  </a:cubicBezTo>
                  <a:cubicBezTo>
                    <a:pt x="666" y="0"/>
                    <a:pt x="431" y="17"/>
                    <a:pt x="277" y="4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 userDrawn="1"/>
          </p:nvSpPr>
          <p:spPr bwMode="auto">
            <a:xfrm>
              <a:off x="4396" y="2163"/>
              <a:ext cx="15" cy="16"/>
            </a:xfrm>
            <a:custGeom>
              <a:avLst/>
              <a:gdLst>
                <a:gd name="T0" fmla="*/ 16 w 16"/>
                <a:gd name="T1" fmla="*/ 0 h 18"/>
                <a:gd name="T2" fmla="*/ 16 w 16"/>
                <a:gd name="T3" fmla="*/ 18 h 18"/>
                <a:gd name="T4" fmla="*/ 0 w 16"/>
                <a:gd name="T5" fmla="*/ 1 h 18"/>
                <a:gd name="T6" fmla="*/ 16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6" y="7"/>
                    <a:pt x="0" y="1"/>
                  </a:cubicBezTo>
                  <a:cubicBezTo>
                    <a:pt x="10" y="0"/>
                    <a:pt x="16" y="0"/>
                    <a:pt x="1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 userDrawn="1"/>
          </p:nvSpPr>
          <p:spPr bwMode="auto">
            <a:xfrm>
              <a:off x="3436" y="1728"/>
              <a:ext cx="960" cy="567"/>
            </a:xfrm>
            <a:custGeom>
              <a:avLst/>
              <a:gdLst>
                <a:gd name="T0" fmla="*/ 60 w 1084"/>
                <a:gd name="T1" fmla="*/ 292 h 640"/>
                <a:gd name="T2" fmla="*/ 1084 w 1084"/>
                <a:gd name="T3" fmla="*/ 492 h 640"/>
                <a:gd name="T4" fmla="*/ 931 w 1084"/>
                <a:gd name="T5" fmla="*/ 637 h 640"/>
                <a:gd name="T6" fmla="*/ 0 w 1084"/>
                <a:gd name="T7" fmla="*/ 637 h 640"/>
                <a:gd name="T8" fmla="*/ 60 w 1084"/>
                <a:gd name="T9" fmla="*/ 29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640">
                  <a:moveTo>
                    <a:pt x="60" y="292"/>
                  </a:moveTo>
                  <a:cubicBezTo>
                    <a:pt x="60" y="292"/>
                    <a:pt x="622" y="0"/>
                    <a:pt x="1084" y="492"/>
                  </a:cubicBezTo>
                  <a:cubicBezTo>
                    <a:pt x="1044" y="496"/>
                    <a:pt x="938" y="517"/>
                    <a:pt x="931" y="637"/>
                  </a:cubicBezTo>
                  <a:cubicBezTo>
                    <a:pt x="850" y="640"/>
                    <a:pt x="0" y="637"/>
                    <a:pt x="0" y="637"/>
                  </a:cubicBezTo>
                  <a:lnTo>
                    <a:pt x="60" y="29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 userDrawn="1"/>
          </p:nvSpPr>
          <p:spPr bwMode="auto">
            <a:xfrm>
              <a:off x="3479" y="1941"/>
              <a:ext cx="857" cy="225"/>
            </a:xfrm>
            <a:custGeom>
              <a:avLst/>
              <a:gdLst>
                <a:gd name="T0" fmla="*/ 0 w 968"/>
                <a:gd name="T1" fmla="*/ 122 h 254"/>
                <a:gd name="T2" fmla="*/ 2 w 968"/>
                <a:gd name="T3" fmla="*/ 111 h 254"/>
                <a:gd name="T4" fmla="*/ 712 w 968"/>
                <a:gd name="T5" fmla="*/ 98 h 254"/>
                <a:gd name="T6" fmla="*/ 968 w 968"/>
                <a:gd name="T7" fmla="*/ 248 h 254"/>
                <a:gd name="T8" fmla="*/ 961 w 968"/>
                <a:gd name="T9" fmla="*/ 254 h 254"/>
                <a:gd name="T10" fmla="*/ 709 w 968"/>
                <a:gd name="T11" fmla="*/ 106 h 254"/>
                <a:gd name="T12" fmla="*/ 0 w 968"/>
                <a:gd name="T13" fmla="*/ 1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8" h="254">
                  <a:moveTo>
                    <a:pt x="0" y="122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316" y="0"/>
                    <a:pt x="562" y="42"/>
                    <a:pt x="712" y="98"/>
                  </a:cubicBezTo>
                  <a:cubicBezTo>
                    <a:pt x="876" y="159"/>
                    <a:pt x="967" y="247"/>
                    <a:pt x="968" y="248"/>
                  </a:cubicBezTo>
                  <a:cubicBezTo>
                    <a:pt x="961" y="254"/>
                    <a:pt x="961" y="254"/>
                    <a:pt x="961" y="254"/>
                  </a:cubicBezTo>
                  <a:cubicBezTo>
                    <a:pt x="961" y="254"/>
                    <a:pt x="871" y="166"/>
                    <a:pt x="709" y="106"/>
                  </a:cubicBezTo>
                  <a:cubicBezTo>
                    <a:pt x="560" y="51"/>
                    <a:pt x="312" y="11"/>
                    <a:pt x="0" y="122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 userDrawn="1"/>
          </p:nvSpPr>
          <p:spPr bwMode="auto">
            <a:xfrm>
              <a:off x="3471" y="1995"/>
              <a:ext cx="839" cy="195"/>
            </a:xfrm>
            <a:custGeom>
              <a:avLst/>
              <a:gdLst>
                <a:gd name="T0" fmla="*/ 0 w 948"/>
                <a:gd name="T1" fmla="*/ 113 h 220"/>
                <a:gd name="T2" fmla="*/ 2 w 948"/>
                <a:gd name="T3" fmla="*/ 103 h 220"/>
                <a:gd name="T4" fmla="*/ 691 w 948"/>
                <a:gd name="T5" fmla="*/ 81 h 220"/>
                <a:gd name="T6" fmla="*/ 948 w 948"/>
                <a:gd name="T7" fmla="*/ 214 h 220"/>
                <a:gd name="T8" fmla="*/ 943 w 948"/>
                <a:gd name="T9" fmla="*/ 220 h 220"/>
                <a:gd name="T10" fmla="*/ 688 w 948"/>
                <a:gd name="T11" fmla="*/ 89 h 220"/>
                <a:gd name="T12" fmla="*/ 0 w 948"/>
                <a:gd name="T13" fmla="*/ 1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220">
                  <a:moveTo>
                    <a:pt x="0" y="113"/>
                  </a:moveTo>
                  <a:cubicBezTo>
                    <a:pt x="2" y="103"/>
                    <a:pt x="2" y="103"/>
                    <a:pt x="2" y="103"/>
                  </a:cubicBezTo>
                  <a:cubicBezTo>
                    <a:pt x="305" y="0"/>
                    <a:pt x="543" y="34"/>
                    <a:pt x="691" y="81"/>
                  </a:cubicBezTo>
                  <a:cubicBezTo>
                    <a:pt x="856" y="133"/>
                    <a:pt x="947" y="213"/>
                    <a:pt x="948" y="214"/>
                  </a:cubicBezTo>
                  <a:cubicBezTo>
                    <a:pt x="943" y="220"/>
                    <a:pt x="943" y="220"/>
                    <a:pt x="943" y="220"/>
                  </a:cubicBezTo>
                  <a:cubicBezTo>
                    <a:pt x="942" y="220"/>
                    <a:pt x="851" y="140"/>
                    <a:pt x="688" y="89"/>
                  </a:cubicBezTo>
                  <a:cubicBezTo>
                    <a:pt x="541" y="42"/>
                    <a:pt x="303" y="9"/>
                    <a:pt x="0" y="113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 userDrawn="1"/>
          </p:nvSpPr>
          <p:spPr bwMode="auto">
            <a:xfrm>
              <a:off x="3464" y="2053"/>
              <a:ext cx="826" cy="160"/>
            </a:xfrm>
            <a:custGeom>
              <a:avLst/>
              <a:gdLst>
                <a:gd name="T0" fmla="*/ 0 w 933"/>
                <a:gd name="T1" fmla="*/ 89 h 180"/>
                <a:gd name="T2" fmla="*/ 2 w 933"/>
                <a:gd name="T3" fmla="*/ 80 h 180"/>
                <a:gd name="T4" fmla="*/ 670 w 933"/>
                <a:gd name="T5" fmla="*/ 65 h 180"/>
                <a:gd name="T6" fmla="*/ 933 w 933"/>
                <a:gd name="T7" fmla="*/ 173 h 180"/>
                <a:gd name="T8" fmla="*/ 929 w 933"/>
                <a:gd name="T9" fmla="*/ 180 h 180"/>
                <a:gd name="T10" fmla="*/ 667 w 933"/>
                <a:gd name="T11" fmla="*/ 74 h 180"/>
                <a:gd name="T12" fmla="*/ 0 w 933"/>
                <a:gd name="T13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180">
                  <a:moveTo>
                    <a:pt x="0" y="89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286" y="0"/>
                    <a:pt x="521" y="27"/>
                    <a:pt x="670" y="65"/>
                  </a:cubicBezTo>
                  <a:cubicBezTo>
                    <a:pt x="835" y="108"/>
                    <a:pt x="932" y="173"/>
                    <a:pt x="933" y="173"/>
                  </a:cubicBezTo>
                  <a:cubicBezTo>
                    <a:pt x="929" y="180"/>
                    <a:pt x="929" y="180"/>
                    <a:pt x="929" y="180"/>
                  </a:cubicBezTo>
                  <a:cubicBezTo>
                    <a:pt x="928" y="180"/>
                    <a:pt x="832" y="116"/>
                    <a:pt x="667" y="74"/>
                  </a:cubicBezTo>
                  <a:cubicBezTo>
                    <a:pt x="519" y="36"/>
                    <a:pt x="285" y="8"/>
                    <a:pt x="0" y="89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 userDrawn="1"/>
          </p:nvSpPr>
          <p:spPr bwMode="auto">
            <a:xfrm>
              <a:off x="3444" y="2184"/>
              <a:ext cx="820" cy="88"/>
            </a:xfrm>
            <a:custGeom>
              <a:avLst/>
              <a:gdLst>
                <a:gd name="T0" fmla="*/ 670 w 926"/>
                <a:gd name="T1" fmla="*/ 35 h 100"/>
                <a:gd name="T2" fmla="*/ 926 w 926"/>
                <a:gd name="T3" fmla="*/ 92 h 100"/>
                <a:gd name="T4" fmla="*/ 925 w 926"/>
                <a:gd name="T5" fmla="*/ 100 h 100"/>
                <a:gd name="T6" fmla="*/ 669 w 926"/>
                <a:gd name="T7" fmla="*/ 44 h 100"/>
                <a:gd name="T8" fmla="*/ 0 w 926"/>
                <a:gd name="T9" fmla="*/ 67 h 100"/>
                <a:gd name="T10" fmla="*/ 2 w 926"/>
                <a:gd name="T11" fmla="*/ 58 h 100"/>
                <a:gd name="T12" fmla="*/ 670 w 926"/>
                <a:gd name="T13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100">
                  <a:moveTo>
                    <a:pt x="670" y="35"/>
                  </a:moveTo>
                  <a:cubicBezTo>
                    <a:pt x="794" y="52"/>
                    <a:pt x="883" y="78"/>
                    <a:pt x="926" y="92"/>
                  </a:cubicBezTo>
                  <a:cubicBezTo>
                    <a:pt x="926" y="94"/>
                    <a:pt x="925" y="97"/>
                    <a:pt x="925" y="100"/>
                  </a:cubicBezTo>
                  <a:cubicBezTo>
                    <a:pt x="883" y="86"/>
                    <a:pt x="793" y="61"/>
                    <a:pt x="669" y="44"/>
                  </a:cubicBezTo>
                  <a:cubicBezTo>
                    <a:pt x="514" y="22"/>
                    <a:pt x="275" y="9"/>
                    <a:pt x="0" y="6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77" y="0"/>
                    <a:pt x="516" y="13"/>
                    <a:pt x="670" y="3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 userDrawn="1"/>
          </p:nvSpPr>
          <p:spPr bwMode="auto">
            <a:xfrm>
              <a:off x="3454" y="2122"/>
              <a:ext cx="823" cy="118"/>
            </a:xfrm>
            <a:custGeom>
              <a:avLst/>
              <a:gdLst>
                <a:gd name="T0" fmla="*/ 652 w 929"/>
                <a:gd name="T1" fmla="*/ 45 h 133"/>
                <a:gd name="T2" fmla="*/ 929 w 929"/>
                <a:gd name="T3" fmla="*/ 125 h 133"/>
                <a:gd name="T4" fmla="*/ 925 w 929"/>
                <a:gd name="T5" fmla="*/ 133 h 133"/>
                <a:gd name="T6" fmla="*/ 650 w 929"/>
                <a:gd name="T7" fmla="*/ 54 h 133"/>
                <a:gd name="T8" fmla="*/ 0 w 929"/>
                <a:gd name="T9" fmla="*/ 78 h 133"/>
                <a:gd name="T10" fmla="*/ 1 w 929"/>
                <a:gd name="T11" fmla="*/ 69 h 133"/>
                <a:gd name="T12" fmla="*/ 652 w 929"/>
                <a:gd name="T1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133">
                  <a:moveTo>
                    <a:pt x="652" y="45"/>
                  </a:moveTo>
                  <a:cubicBezTo>
                    <a:pt x="799" y="72"/>
                    <a:pt x="901" y="113"/>
                    <a:pt x="929" y="125"/>
                  </a:cubicBezTo>
                  <a:cubicBezTo>
                    <a:pt x="928" y="128"/>
                    <a:pt x="926" y="131"/>
                    <a:pt x="925" y="133"/>
                  </a:cubicBezTo>
                  <a:cubicBezTo>
                    <a:pt x="897" y="121"/>
                    <a:pt x="796" y="80"/>
                    <a:pt x="650" y="54"/>
                  </a:cubicBezTo>
                  <a:cubicBezTo>
                    <a:pt x="497" y="26"/>
                    <a:pt x="261" y="8"/>
                    <a:pt x="0" y="7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63" y="0"/>
                    <a:pt x="498" y="17"/>
                    <a:pt x="652" y="45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 userDrawn="1"/>
          </p:nvSpPr>
          <p:spPr bwMode="auto">
            <a:xfrm>
              <a:off x="3409" y="2151"/>
              <a:ext cx="2075" cy="154"/>
            </a:xfrm>
            <a:custGeom>
              <a:avLst/>
              <a:gdLst>
                <a:gd name="T0" fmla="*/ 1257 w 2343"/>
                <a:gd name="T1" fmla="*/ 144 h 174"/>
                <a:gd name="T2" fmla="*/ 1099 w 2343"/>
                <a:gd name="T3" fmla="*/ 0 h 174"/>
                <a:gd name="T4" fmla="*/ 941 w 2343"/>
                <a:gd name="T5" fmla="*/ 144 h 174"/>
                <a:gd name="T6" fmla="*/ 0 w 2343"/>
                <a:gd name="T7" fmla="*/ 144 h 174"/>
                <a:gd name="T8" fmla="*/ 0 w 2343"/>
                <a:gd name="T9" fmla="*/ 174 h 174"/>
                <a:gd name="T10" fmla="*/ 941 w 2343"/>
                <a:gd name="T11" fmla="*/ 174 h 174"/>
                <a:gd name="T12" fmla="*/ 971 w 2343"/>
                <a:gd name="T13" fmla="*/ 174 h 174"/>
                <a:gd name="T14" fmla="*/ 1214 w 2343"/>
                <a:gd name="T15" fmla="*/ 100 h 174"/>
                <a:gd name="T16" fmla="*/ 1227 w 2343"/>
                <a:gd name="T17" fmla="*/ 144 h 174"/>
                <a:gd name="T18" fmla="*/ 1228 w 2343"/>
                <a:gd name="T19" fmla="*/ 159 h 174"/>
                <a:gd name="T20" fmla="*/ 1227 w 2343"/>
                <a:gd name="T21" fmla="*/ 174 h 174"/>
                <a:gd name="T22" fmla="*/ 1257 w 2343"/>
                <a:gd name="T23" fmla="*/ 174 h 174"/>
                <a:gd name="T24" fmla="*/ 2186 w 2343"/>
                <a:gd name="T25" fmla="*/ 174 h 174"/>
                <a:gd name="T26" fmla="*/ 2343 w 2343"/>
                <a:gd name="T27" fmla="*/ 99 h 174"/>
                <a:gd name="T28" fmla="*/ 2343 w 2343"/>
                <a:gd name="T29" fmla="*/ 82 h 174"/>
                <a:gd name="T30" fmla="*/ 2183 w 2343"/>
                <a:gd name="T31" fmla="*/ 144 h 174"/>
                <a:gd name="T32" fmla="*/ 1257 w 2343"/>
                <a:gd name="T33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3" h="174">
                  <a:moveTo>
                    <a:pt x="1257" y="144"/>
                  </a:moveTo>
                  <a:cubicBezTo>
                    <a:pt x="1250" y="63"/>
                    <a:pt x="1182" y="0"/>
                    <a:pt x="1099" y="0"/>
                  </a:cubicBezTo>
                  <a:cubicBezTo>
                    <a:pt x="1017" y="0"/>
                    <a:pt x="949" y="63"/>
                    <a:pt x="941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941" y="174"/>
                    <a:pt x="941" y="174"/>
                    <a:pt x="941" y="174"/>
                  </a:cubicBezTo>
                  <a:cubicBezTo>
                    <a:pt x="971" y="174"/>
                    <a:pt x="971" y="174"/>
                    <a:pt x="971" y="174"/>
                  </a:cubicBezTo>
                  <a:cubicBezTo>
                    <a:pt x="971" y="169"/>
                    <a:pt x="1148" y="100"/>
                    <a:pt x="1214" y="100"/>
                  </a:cubicBezTo>
                  <a:cubicBezTo>
                    <a:pt x="1280" y="100"/>
                    <a:pt x="1220" y="80"/>
                    <a:pt x="1227" y="144"/>
                  </a:cubicBezTo>
                  <a:cubicBezTo>
                    <a:pt x="1228" y="149"/>
                    <a:pt x="1228" y="154"/>
                    <a:pt x="1228" y="159"/>
                  </a:cubicBezTo>
                  <a:cubicBezTo>
                    <a:pt x="1228" y="164"/>
                    <a:pt x="1228" y="169"/>
                    <a:pt x="1227" y="174"/>
                  </a:cubicBezTo>
                  <a:cubicBezTo>
                    <a:pt x="1257" y="174"/>
                    <a:pt x="1257" y="174"/>
                    <a:pt x="1257" y="174"/>
                  </a:cubicBezTo>
                  <a:cubicBezTo>
                    <a:pt x="2186" y="174"/>
                    <a:pt x="2186" y="174"/>
                    <a:pt x="2186" y="174"/>
                  </a:cubicBezTo>
                  <a:cubicBezTo>
                    <a:pt x="2343" y="99"/>
                    <a:pt x="2343" y="99"/>
                    <a:pt x="2343" y="99"/>
                  </a:cubicBezTo>
                  <a:cubicBezTo>
                    <a:pt x="2343" y="82"/>
                    <a:pt x="2343" y="82"/>
                    <a:pt x="2343" y="82"/>
                  </a:cubicBezTo>
                  <a:cubicBezTo>
                    <a:pt x="2183" y="144"/>
                    <a:pt x="2183" y="144"/>
                    <a:pt x="2183" y="144"/>
                  </a:cubicBezTo>
                  <a:cubicBezTo>
                    <a:pt x="1257" y="144"/>
                    <a:pt x="1257" y="144"/>
                    <a:pt x="1257" y="144"/>
                  </a:cubicBezTo>
                </a:path>
              </a:pathLst>
            </a:custGeom>
            <a:solidFill>
              <a:srgbClr val="C64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 userDrawn="1"/>
          </p:nvSpPr>
          <p:spPr bwMode="auto">
            <a:xfrm>
              <a:off x="3409" y="2151"/>
              <a:ext cx="2075" cy="154"/>
            </a:xfrm>
            <a:custGeom>
              <a:avLst/>
              <a:gdLst>
                <a:gd name="T0" fmla="*/ 1257 w 2343"/>
                <a:gd name="T1" fmla="*/ 144 h 174"/>
                <a:gd name="T2" fmla="*/ 1099 w 2343"/>
                <a:gd name="T3" fmla="*/ 0 h 174"/>
                <a:gd name="T4" fmla="*/ 941 w 2343"/>
                <a:gd name="T5" fmla="*/ 144 h 174"/>
                <a:gd name="T6" fmla="*/ 0 w 2343"/>
                <a:gd name="T7" fmla="*/ 144 h 174"/>
                <a:gd name="T8" fmla="*/ 0 w 2343"/>
                <a:gd name="T9" fmla="*/ 174 h 174"/>
                <a:gd name="T10" fmla="*/ 941 w 2343"/>
                <a:gd name="T11" fmla="*/ 174 h 174"/>
                <a:gd name="T12" fmla="*/ 971 w 2343"/>
                <a:gd name="T13" fmla="*/ 174 h 174"/>
                <a:gd name="T14" fmla="*/ 970 w 2343"/>
                <a:gd name="T15" fmla="*/ 159 h 174"/>
                <a:gd name="T16" fmla="*/ 971 w 2343"/>
                <a:gd name="T17" fmla="*/ 144 h 174"/>
                <a:gd name="T18" fmla="*/ 1099 w 2343"/>
                <a:gd name="T19" fmla="*/ 30 h 174"/>
                <a:gd name="T20" fmla="*/ 1227 w 2343"/>
                <a:gd name="T21" fmla="*/ 144 h 174"/>
                <a:gd name="T22" fmla="*/ 1228 w 2343"/>
                <a:gd name="T23" fmla="*/ 159 h 174"/>
                <a:gd name="T24" fmla="*/ 1227 w 2343"/>
                <a:gd name="T25" fmla="*/ 174 h 174"/>
                <a:gd name="T26" fmla="*/ 1257 w 2343"/>
                <a:gd name="T27" fmla="*/ 174 h 174"/>
                <a:gd name="T28" fmla="*/ 2186 w 2343"/>
                <a:gd name="T29" fmla="*/ 174 h 174"/>
                <a:gd name="T30" fmla="*/ 2343 w 2343"/>
                <a:gd name="T31" fmla="*/ 99 h 174"/>
                <a:gd name="T32" fmla="*/ 2343 w 2343"/>
                <a:gd name="T33" fmla="*/ 82 h 174"/>
                <a:gd name="T34" fmla="*/ 2183 w 2343"/>
                <a:gd name="T35" fmla="*/ 144 h 174"/>
                <a:gd name="T36" fmla="*/ 1257 w 2343"/>
                <a:gd name="T37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3" h="174">
                  <a:moveTo>
                    <a:pt x="1257" y="144"/>
                  </a:moveTo>
                  <a:cubicBezTo>
                    <a:pt x="1250" y="63"/>
                    <a:pt x="1182" y="0"/>
                    <a:pt x="1099" y="0"/>
                  </a:cubicBezTo>
                  <a:cubicBezTo>
                    <a:pt x="1017" y="0"/>
                    <a:pt x="949" y="63"/>
                    <a:pt x="941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941" y="174"/>
                    <a:pt x="941" y="174"/>
                    <a:pt x="941" y="174"/>
                  </a:cubicBezTo>
                  <a:cubicBezTo>
                    <a:pt x="971" y="174"/>
                    <a:pt x="971" y="174"/>
                    <a:pt x="971" y="174"/>
                  </a:cubicBezTo>
                  <a:cubicBezTo>
                    <a:pt x="971" y="169"/>
                    <a:pt x="970" y="164"/>
                    <a:pt x="970" y="159"/>
                  </a:cubicBezTo>
                  <a:cubicBezTo>
                    <a:pt x="970" y="154"/>
                    <a:pt x="971" y="149"/>
                    <a:pt x="971" y="144"/>
                  </a:cubicBezTo>
                  <a:cubicBezTo>
                    <a:pt x="979" y="80"/>
                    <a:pt x="1033" y="30"/>
                    <a:pt x="1099" y="30"/>
                  </a:cubicBezTo>
                  <a:cubicBezTo>
                    <a:pt x="1165" y="30"/>
                    <a:pt x="1220" y="80"/>
                    <a:pt x="1227" y="144"/>
                  </a:cubicBezTo>
                  <a:cubicBezTo>
                    <a:pt x="1228" y="149"/>
                    <a:pt x="1228" y="154"/>
                    <a:pt x="1228" y="159"/>
                  </a:cubicBezTo>
                  <a:cubicBezTo>
                    <a:pt x="1228" y="164"/>
                    <a:pt x="1228" y="169"/>
                    <a:pt x="1227" y="174"/>
                  </a:cubicBezTo>
                  <a:cubicBezTo>
                    <a:pt x="1257" y="174"/>
                    <a:pt x="1257" y="174"/>
                    <a:pt x="1257" y="174"/>
                  </a:cubicBezTo>
                  <a:cubicBezTo>
                    <a:pt x="2186" y="174"/>
                    <a:pt x="2186" y="174"/>
                    <a:pt x="2186" y="174"/>
                  </a:cubicBezTo>
                  <a:cubicBezTo>
                    <a:pt x="2343" y="99"/>
                    <a:pt x="2343" y="99"/>
                    <a:pt x="2343" y="99"/>
                  </a:cubicBezTo>
                  <a:cubicBezTo>
                    <a:pt x="2343" y="82"/>
                    <a:pt x="2343" y="82"/>
                    <a:pt x="2343" y="82"/>
                  </a:cubicBezTo>
                  <a:cubicBezTo>
                    <a:pt x="2183" y="144"/>
                    <a:pt x="2183" y="144"/>
                    <a:pt x="2183" y="144"/>
                  </a:cubicBezTo>
                  <a:cubicBezTo>
                    <a:pt x="1257" y="144"/>
                    <a:pt x="1257" y="144"/>
                    <a:pt x="1257" y="144"/>
                  </a:cubicBezTo>
                </a:path>
              </a:pathLst>
            </a:custGeom>
            <a:solidFill>
              <a:srgbClr val="E35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 userDrawn="1"/>
          </p:nvSpPr>
          <p:spPr bwMode="auto">
            <a:xfrm>
              <a:off x="1749" y="1771"/>
              <a:ext cx="1316" cy="765"/>
            </a:xfrm>
            <a:custGeom>
              <a:avLst/>
              <a:gdLst>
                <a:gd name="T0" fmla="*/ 1000 w 1486"/>
                <a:gd name="T1" fmla="*/ 0 h 863"/>
                <a:gd name="T2" fmla="*/ 1000 w 1486"/>
                <a:gd name="T3" fmla="*/ 380 h 863"/>
                <a:gd name="T4" fmla="*/ 557 w 1486"/>
                <a:gd name="T5" fmla="*/ 380 h 863"/>
                <a:gd name="T6" fmla="*/ 557 w 1486"/>
                <a:gd name="T7" fmla="*/ 254 h 863"/>
                <a:gd name="T8" fmla="*/ 516 w 1486"/>
                <a:gd name="T9" fmla="*/ 281 h 863"/>
                <a:gd name="T10" fmla="*/ 516 w 1486"/>
                <a:gd name="T11" fmla="*/ 281 h 863"/>
                <a:gd name="T12" fmla="*/ 310 w 1486"/>
                <a:gd name="T13" fmla="*/ 281 h 863"/>
                <a:gd name="T14" fmla="*/ 310 w 1486"/>
                <a:gd name="T15" fmla="*/ 232 h 863"/>
                <a:gd name="T16" fmla="*/ 240 w 1486"/>
                <a:gd name="T17" fmla="*/ 281 h 863"/>
                <a:gd name="T18" fmla="*/ 240 w 1486"/>
                <a:gd name="T19" fmla="*/ 180 h 863"/>
                <a:gd name="T20" fmla="*/ 240 w 1486"/>
                <a:gd name="T21" fmla="*/ 180 h 863"/>
                <a:gd name="T22" fmla="*/ 240 w 1486"/>
                <a:gd name="T23" fmla="*/ 281 h 863"/>
                <a:gd name="T24" fmla="*/ 104 w 1486"/>
                <a:gd name="T25" fmla="*/ 281 h 863"/>
                <a:gd name="T26" fmla="*/ 0 w 1486"/>
                <a:gd name="T27" fmla="*/ 423 h 863"/>
                <a:gd name="T28" fmla="*/ 153 w 1486"/>
                <a:gd name="T29" fmla="*/ 572 h 863"/>
                <a:gd name="T30" fmla="*/ 203 w 1486"/>
                <a:gd name="T31" fmla="*/ 563 h 863"/>
                <a:gd name="T32" fmla="*/ 471 w 1486"/>
                <a:gd name="T33" fmla="*/ 708 h 863"/>
                <a:gd name="T34" fmla="*/ 650 w 1486"/>
                <a:gd name="T35" fmla="*/ 654 h 863"/>
                <a:gd name="T36" fmla="*/ 920 w 1486"/>
                <a:gd name="T37" fmla="*/ 863 h 863"/>
                <a:gd name="T38" fmla="*/ 1188 w 1486"/>
                <a:gd name="T39" fmla="*/ 662 h 863"/>
                <a:gd name="T40" fmla="*/ 1277 w 1486"/>
                <a:gd name="T41" fmla="*/ 682 h 863"/>
                <a:gd name="T42" fmla="*/ 1486 w 1486"/>
                <a:gd name="T43" fmla="*/ 478 h 863"/>
                <a:gd name="T44" fmla="*/ 1486 w 1486"/>
                <a:gd name="T45" fmla="*/ 477 h 863"/>
                <a:gd name="T46" fmla="*/ 1335 w 1486"/>
                <a:gd name="T47" fmla="*/ 281 h 863"/>
                <a:gd name="T48" fmla="*/ 1289 w 1486"/>
                <a:gd name="T49" fmla="*/ 281 h 863"/>
                <a:gd name="T50" fmla="*/ 1289 w 1486"/>
                <a:gd name="T51" fmla="*/ 273 h 863"/>
                <a:gd name="T52" fmla="*/ 1280 w 1486"/>
                <a:gd name="T53" fmla="*/ 273 h 863"/>
                <a:gd name="T54" fmla="*/ 1000 w 1486"/>
                <a:gd name="T55" fmla="*/ 380 h 863"/>
                <a:gd name="T56" fmla="*/ 1000 w 1486"/>
                <a:gd name="T57" fmla="*/ 0 h 863"/>
                <a:gd name="T58" fmla="*/ 1000 w 1486"/>
                <a:gd name="T5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6" h="863">
                  <a:moveTo>
                    <a:pt x="1000" y="0"/>
                  </a:moveTo>
                  <a:cubicBezTo>
                    <a:pt x="1000" y="380"/>
                    <a:pt x="1000" y="380"/>
                    <a:pt x="1000" y="380"/>
                  </a:cubicBezTo>
                  <a:cubicBezTo>
                    <a:pt x="557" y="380"/>
                    <a:pt x="557" y="380"/>
                    <a:pt x="557" y="380"/>
                  </a:cubicBezTo>
                  <a:cubicBezTo>
                    <a:pt x="557" y="254"/>
                    <a:pt x="557" y="254"/>
                    <a:pt x="557" y="254"/>
                  </a:cubicBezTo>
                  <a:cubicBezTo>
                    <a:pt x="516" y="281"/>
                    <a:pt x="516" y="281"/>
                    <a:pt x="516" y="281"/>
                  </a:cubicBezTo>
                  <a:cubicBezTo>
                    <a:pt x="516" y="281"/>
                    <a:pt x="516" y="281"/>
                    <a:pt x="516" y="281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240" y="281"/>
                    <a:pt x="240" y="281"/>
                    <a:pt x="240" y="281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281"/>
                    <a:pt x="240" y="281"/>
                    <a:pt x="240" y="281"/>
                  </a:cubicBezTo>
                  <a:cubicBezTo>
                    <a:pt x="104" y="281"/>
                    <a:pt x="104" y="281"/>
                    <a:pt x="104" y="281"/>
                  </a:cubicBezTo>
                  <a:cubicBezTo>
                    <a:pt x="43" y="301"/>
                    <a:pt x="0" y="357"/>
                    <a:pt x="0" y="423"/>
                  </a:cubicBezTo>
                  <a:cubicBezTo>
                    <a:pt x="0" y="505"/>
                    <a:pt x="68" y="572"/>
                    <a:pt x="153" y="572"/>
                  </a:cubicBezTo>
                  <a:cubicBezTo>
                    <a:pt x="170" y="572"/>
                    <a:pt x="187" y="569"/>
                    <a:pt x="203" y="563"/>
                  </a:cubicBezTo>
                  <a:cubicBezTo>
                    <a:pt x="260" y="650"/>
                    <a:pt x="358" y="708"/>
                    <a:pt x="471" y="708"/>
                  </a:cubicBezTo>
                  <a:cubicBezTo>
                    <a:pt x="538" y="708"/>
                    <a:pt x="599" y="688"/>
                    <a:pt x="650" y="654"/>
                  </a:cubicBezTo>
                  <a:cubicBezTo>
                    <a:pt x="680" y="774"/>
                    <a:pt x="789" y="863"/>
                    <a:pt x="920" y="863"/>
                  </a:cubicBezTo>
                  <a:cubicBezTo>
                    <a:pt x="1049" y="863"/>
                    <a:pt x="1156" y="778"/>
                    <a:pt x="1188" y="662"/>
                  </a:cubicBezTo>
                  <a:cubicBezTo>
                    <a:pt x="1215" y="675"/>
                    <a:pt x="1245" y="682"/>
                    <a:pt x="1277" y="682"/>
                  </a:cubicBezTo>
                  <a:cubicBezTo>
                    <a:pt x="1392" y="682"/>
                    <a:pt x="1485" y="591"/>
                    <a:pt x="1486" y="478"/>
                  </a:cubicBezTo>
                  <a:cubicBezTo>
                    <a:pt x="1486" y="477"/>
                    <a:pt x="1486" y="477"/>
                    <a:pt x="1486" y="477"/>
                  </a:cubicBezTo>
                  <a:cubicBezTo>
                    <a:pt x="1485" y="383"/>
                    <a:pt x="1422" y="305"/>
                    <a:pt x="1335" y="281"/>
                  </a:cubicBezTo>
                  <a:cubicBezTo>
                    <a:pt x="1289" y="281"/>
                    <a:pt x="1289" y="281"/>
                    <a:pt x="1289" y="281"/>
                  </a:cubicBezTo>
                  <a:cubicBezTo>
                    <a:pt x="1289" y="273"/>
                    <a:pt x="1289" y="273"/>
                    <a:pt x="1289" y="273"/>
                  </a:cubicBezTo>
                  <a:cubicBezTo>
                    <a:pt x="1286" y="273"/>
                    <a:pt x="1283" y="273"/>
                    <a:pt x="1280" y="273"/>
                  </a:cubicBezTo>
                  <a:cubicBezTo>
                    <a:pt x="1000" y="380"/>
                    <a:pt x="1000" y="380"/>
                    <a:pt x="1000" y="380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1000" y="0"/>
                    <a:pt x="1000" y="0"/>
                    <a:pt x="1000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 userDrawn="1"/>
          </p:nvSpPr>
          <p:spPr bwMode="auto">
            <a:xfrm>
              <a:off x="1841" y="1930"/>
              <a:ext cx="120" cy="90"/>
            </a:xfrm>
            <a:custGeom>
              <a:avLst/>
              <a:gdLst>
                <a:gd name="T0" fmla="*/ 136 w 136"/>
                <a:gd name="T1" fmla="*/ 0 h 101"/>
                <a:gd name="T2" fmla="*/ 73 w 136"/>
                <a:gd name="T3" fmla="*/ 95 h 101"/>
                <a:gd name="T4" fmla="*/ 49 w 136"/>
                <a:gd name="T5" fmla="*/ 93 h 101"/>
                <a:gd name="T6" fmla="*/ 0 w 136"/>
                <a:gd name="T7" fmla="*/ 101 h 101"/>
                <a:gd name="T8" fmla="*/ 136 w 136"/>
                <a:gd name="T9" fmla="*/ 101 h 101"/>
                <a:gd name="T10" fmla="*/ 136 w 136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01">
                  <a:moveTo>
                    <a:pt x="136" y="0"/>
                  </a:moveTo>
                  <a:cubicBezTo>
                    <a:pt x="109" y="27"/>
                    <a:pt x="88" y="60"/>
                    <a:pt x="73" y="95"/>
                  </a:cubicBezTo>
                  <a:cubicBezTo>
                    <a:pt x="65" y="94"/>
                    <a:pt x="57" y="93"/>
                    <a:pt x="49" y="93"/>
                  </a:cubicBezTo>
                  <a:cubicBezTo>
                    <a:pt x="31" y="93"/>
                    <a:pt x="15" y="95"/>
                    <a:pt x="0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655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 userDrawn="1"/>
          </p:nvSpPr>
          <p:spPr bwMode="auto">
            <a:xfrm>
              <a:off x="1961" y="1881"/>
              <a:ext cx="62" cy="139"/>
            </a:xfrm>
            <a:custGeom>
              <a:avLst/>
              <a:gdLst>
                <a:gd name="T0" fmla="*/ 70 w 70"/>
                <a:gd name="T1" fmla="*/ 0 h 156"/>
                <a:gd name="T2" fmla="*/ 0 w 70"/>
                <a:gd name="T3" fmla="*/ 55 h 156"/>
                <a:gd name="T4" fmla="*/ 0 w 70"/>
                <a:gd name="T5" fmla="*/ 156 h 156"/>
                <a:gd name="T6" fmla="*/ 70 w 70"/>
                <a:gd name="T7" fmla="*/ 107 h 156"/>
                <a:gd name="T8" fmla="*/ 70 w 7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56">
                  <a:moveTo>
                    <a:pt x="70" y="0"/>
                  </a:moveTo>
                  <a:cubicBezTo>
                    <a:pt x="44" y="15"/>
                    <a:pt x="20" y="34"/>
                    <a:pt x="0" y="5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4A3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 userDrawn="1"/>
          </p:nvSpPr>
          <p:spPr bwMode="auto">
            <a:xfrm>
              <a:off x="2023" y="1843"/>
              <a:ext cx="183" cy="177"/>
            </a:xfrm>
            <a:custGeom>
              <a:avLst/>
              <a:gdLst>
                <a:gd name="T0" fmla="*/ 161 w 206"/>
                <a:gd name="T1" fmla="*/ 0 h 199"/>
                <a:gd name="T2" fmla="*/ 0 w 206"/>
                <a:gd name="T3" fmla="*/ 43 h 199"/>
                <a:gd name="T4" fmla="*/ 0 w 206"/>
                <a:gd name="T5" fmla="*/ 150 h 199"/>
                <a:gd name="T6" fmla="*/ 0 w 206"/>
                <a:gd name="T7" fmla="*/ 199 h 199"/>
                <a:gd name="T8" fmla="*/ 206 w 206"/>
                <a:gd name="T9" fmla="*/ 199 h 199"/>
                <a:gd name="T10" fmla="*/ 206 w 206"/>
                <a:gd name="T11" fmla="*/ 199 h 199"/>
                <a:gd name="T12" fmla="*/ 206 w 206"/>
                <a:gd name="T13" fmla="*/ 3 h 199"/>
                <a:gd name="T14" fmla="*/ 161 w 206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199">
                  <a:moveTo>
                    <a:pt x="161" y="0"/>
                  </a:moveTo>
                  <a:cubicBezTo>
                    <a:pt x="102" y="0"/>
                    <a:pt x="47" y="16"/>
                    <a:pt x="0" y="4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92" y="1"/>
                    <a:pt x="177" y="0"/>
                    <a:pt x="161" y="0"/>
                  </a:cubicBezTo>
                </a:path>
              </a:pathLst>
            </a:custGeom>
            <a:solidFill>
              <a:srgbClr val="8C6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 userDrawn="1"/>
          </p:nvSpPr>
          <p:spPr bwMode="auto">
            <a:xfrm>
              <a:off x="2206" y="1846"/>
              <a:ext cx="36" cy="174"/>
            </a:xfrm>
            <a:custGeom>
              <a:avLst/>
              <a:gdLst>
                <a:gd name="T0" fmla="*/ 0 w 41"/>
                <a:gd name="T1" fmla="*/ 0 h 196"/>
                <a:gd name="T2" fmla="*/ 0 w 41"/>
                <a:gd name="T3" fmla="*/ 196 h 196"/>
                <a:gd name="T4" fmla="*/ 41 w 41"/>
                <a:gd name="T5" fmla="*/ 169 h 196"/>
                <a:gd name="T6" fmla="*/ 41 w 41"/>
                <a:gd name="T7" fmla="*/ 9 h 196"/>
                <a:gd name="T8" fmla="*/ 0 w 41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6">
                  <a:moveTo>
                    <a:pt x="0" y="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28" y="5"/>
                    <a:pt x="14" y="2"/>
                    <a:pt x="0" y="0"/>
                  </a:cubicBezTo>
                </a:path>
              </a:pathLst>
            </a:custGeom>
            <a:solidFill>
              <a:srgbClr val="75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 userDrawn="1"/>
          </p:nvSpPr>
          <p:spPr bwMode="auto">
            <a:xfrm>
              <a:off x="2242" y="1762"/>
              <a:ext cx="393" cy="346"/>
            </a:xfrm>
            <a:custGeom>
              <a:avLst/>
              <a:gdLst>
                <a:gd name="T0" fmla="*/ 363 w 443"/>
                <a:gd name="T1" fmla="*/ 0 h 390"/>
                <a:gd name="T2" fmla="*/ 94 w 443"/>
                <a:gd name="T3" fmla="*/ 147 h 390"/>
                <a:gd name="T4" fmla="*/ 0 w 443"/>
                <a:gd name="T5" fmla="*/ 104 h 390"/>
                <a:gd name="T6" fmla="*/ 0 w 443"/>
                <a:gd name="T7" fmla="*/ 264 h 390"/>
                <a:gd name="T8" fmla="*/ 0 w 443"/>
                <a:gd name="T9" fmla="*/ 390 h 390"/>
                <a:gd name="T10" fmla="*/ 443 w 443"/>
                <a:gd name="T11" fmla="*/ 390 h 390"/>
                <a:gd name="T12" fmla="*/ 443 w 443"/>
                <a:gd name="T13" fmla="*/ 10 h 390"/>
                <a:gd name="T14" fmla="*/ 363 w 443"/>
                <a:gd name="T1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3" h="390">
                  <a:moveTo>
                    <a:pt x="363" y="0"/>
                  </a:moveTo>
                  <a:cubicBezTo>
                    <a:pt x="250" y="0"/>
                    <a:pt x="150" y="59"/>
                    <a:pt x="94" y="147"/>
                  </a:cubicBezTo>
                  <a:cubicBezTo>
                    <a:pt x="66" y="128"/>
                    <a:pt x="34" y="113"/>
                    <a:pt x="0" y="10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43" y="390"/>
                    <a:pt x="443" y="390"/>
                    <a:pt x="443" y="390"/>
                  </a:cubicBezTo>
                  <a:cubicBezTo>
                    <a:pt x="443" y="10"/>
                    <a:pt x="443" y="10"/>
                    <a:pt x="443" y="10"/>
                  </a:cubicBezTo>
                  <a:cubicBezTo>
                    <a:pt x="417" y="4"/>
                    <a:pt x="391" y="0"/>
                    <a:pt x="363" y="0"/>
                  </a:cubicBezTo>
                </a:path>
              </a:pathLst>
            </a:custGeom>
            <a:solidFill>
              <a:srgbClr val="1D9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 userDrawn="1"/>
          </p:nvSpPr>
          <p:spPr bwMode="auto">
            <a:xfrm>
              <a:off x="2635" y="1771"/>
              <a:ext cx="248" cy="337"/>
            </a:xfrm>
            <a:custGeom>
              <a:avLst/>
              <a:gdLst>
                <a:gd name="T0" fmla="*/ 0 w 280"/>
                <a:gd name="T1" fmla="*/ 0 h 380"/>
                <a:gd name="T2" fmla="*/ 0 w 280"/>
                <a:gd name="T3" fmla="*/ 380 h 380"/>
                <a:gd name="T4" fmla="*/ 280 w 280"/>
                <a:gd name="T5" fmla="*/ 273 h 380"/>
                <a:gd name="T6" fmla="*/ 277 w 280"/>
                <a:gd name="T7" fmla="*/ 273 h 380"/>
                <a:gd name="T8" fmla="*/ 238 w 280"/>
                <a:gd name="T9" fmla="*/ 276 h 380"/>
                <a:gd name="T10" fmla="*/ 0 w 280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380">
                  <a:moveTo>
                    <a:pt x="0" y="0"/>
                  </a:moveTo>
                  <a:cubicBezTo>
                    <a:pt x="0" y="380"/>
                    <a:pt x="0" y="380"/>
                    <a:pt x="0" y="380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9" y="273"/>
                    <a:pt x="278" y="273"/>
                    <a:pt x="277" y="273"/>
                  </a:cubicBezTo>
                  <a:cubicBezTo>
                    <a:pt x="264" y="273"/>
                    <a:pt x="251" y="274"/>
                    <a:pt x="238" y="276"/>
                  </a:cubicBezTo>
                  <a:cubicBezTo>
                    <a:pt x="226" y="142"/>
                    <a:pt x="129" y="32"/>
                    <a:pt x="0" y="0"/>
                  </a:cubicBezTo>
                </a:path>
              </a:pathLst>
            </a:custGeom>
            <a:solidFill>
              <a:srgbClr val="138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 userDrawn="1"/>
          </p:nvSpPr>
          <p:spPr bwMode="auto">
            <a:xfrm>
              <a:off x="2891" y="2013"/>
              <a:ext cx="40" cy="7"/>
            </a:xfrm>
            <a:custGeom>
              <a:avLst/>
              <a:gdLst>
                <a:gd name="T0" fmla="*/ 0 w 46"/>
                <a:gd name="T1" fmla="*/ 0 h 8"/>
                <a:gd name="T2" fmla="*/ 0 w 46"/>
                <a:gd name="T3" fmla="*/ 8 h 8"/>
                <a:gd name="T4" fmla="*/ 46 w 46"/>
                <a:gd name="T5" fmla="*/ 8 h 8"/>
                <a:gd name="T6" fmla="*/ 0 w 4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1" y="3"/>
                    <a:pt x="16" y="1"/>
                    <a:pt x="0" y="0"/>
                  </a:cubicBezTo>
                </a:path>
              </a:pathLst>
            </a:custGeom>
            <a:solidFill>
              <a:srgbClr val="E85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 userDrawn="1"/>
          </p:nvSpPr>
          <p:spPr bwMode="auto">
            <a:xfrm>
              <a:off x="1681" y="1685"/>
              <a:ext cx="1315" cy="787"/>
            </a:xfrm>
            <a:custGeom>
              <a:avLst/>
              <a:gdLst>
                <a:gd name="T0" fmla="*/ 153 w 1485"/>
                <a:gd name="T1" fmla="*/ 592 h 888"/>
                <a:gd name="T2" fmla="*/ 203 w 1485"/>
                <a:gd name="T3" fmla="*/ 583 h 888"/>
                <a:gd name="T4" fmla="*/ 471 w 1485"/>
                <a:gd name="T5" fmla="*/ 730 h 888"/>
                <a:gd name="T6" fmla="*/ 650 w 1485"/>
                <a:gd name="T7" fmla="*/ 675 h 888"/>
                <a:gd name="T8" fmla="*/ 920 w 1485"/>
                <a:gd name="T9" fmla="*/ 888 h 888"/>
                <a:gd name="T10" fmla="*/ 1188 w 1485"/>
                <a:gd name="T11" fmla="*/ 684 h 888"/>
                <a:gd name="T12" fmla="*/ 1277 w 1485"/>
                <a:gd name="T13" fmla="*/ 704 h 888"/>
                <a:gd name="T14" fmla="*/ 1485 w 1485"/>
                <a:gd name="T15" fmla="*/ 495 h 888"/>
                <a:gd name="T16" fmla="*/ 1277 w 1485"/>
                <a:gd name="T17" fmla="*/ 287 h 888"/>
                <a:gd name="T18" fmla="*/ 1237 w 1485"/>
                <a:gd name="T19" fmla="*/ 291 h 888"/>
                <a:gd name="T20" fmla="*/ 920 w 1485"/>
                <a:gd name="T21" fmla="*/ 0 h 888"/>
                <a:gd name="T22" fmla="*/ 651 w 1485"/>
                <a:gd name="T23" fmla="*/ 149 h 888"/>
                <a:gd name="T24" fmla="*/ 471 w 1485"/>
                <a:gd name="T25" fmla="*/ 93 h 888"/>
                <a:gd name="T26" fmla="*/ 177 w 1485"/>
                <a:gd name="T27" fmla="*/ 290 h 888"/>
                <a:gd name="T28" fmla="*/ 153 w 1485"/>
                <a:gd name="T29" fmla="*/ 287 h 888"/>
                <a:gd name="T30" fmla="*/ 0 w 1485"/>
                <a:gd name="T31" fmla="*/ 440 h 888"/>
                <a:gd name="T32" fmla="*/ 153 w 1485"/>
                <a:gd name="T33" fmla="*/ 592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5" h="888">
                  <a:moveTo>
                    <a:pt x="153" y="592"/>
                  </a:moveTo>
                  <a:cubicBezTo>
                    <a:pt x="171" y="592"/>
                    <a:pt x="187" y="588"/>
                    <a:pt x="203" y="583"/>
                  </a:cubicBezTo>
                  <a:cubicBezTo>
                    <a:pt x="260" y="671"/>
                    <a:pt x="359" y="730"/>
                    <a:pt x="471" y="730"/>
                  </a:cubicBezTo>
                  <a:cubicBezTo>
                    <a:pt x="538" y="730"/>
                    <a:pt x="599" y="710"/>
                    <a:pt x="650" y="675"/>
                  </a:cubicBezTo>
                  <a:cubicBezTo>
                    <a:pt x="679" y="797"/>
                    <a:pt x="789" y="888"/>
                    <a:pt x="920" y="888"/>
                  </a:cubicBezTo>
                  <a:cubicBezTo>
                    <a:pt x="1048" y="888"/>
                    <a:pt x="1156" y="801"/>
                    <a:pt x="1188" y="684"/>
                  </a:cubicBezTo>
                  <a:cubicBezTo>
                    <a:pt x="1215" y="696"/>
                    <a:pt x="1245" y="704"/>
                    <a:pt x="1277" y="704"/>
                  </a:cubicBezTo>
                  <a:cubicBezTo>
                    <a:pt x="1392" y="704"/>
                    <a:pt x="1485" y="611"/>
                    <a:pt x="1485" y="495"/>
                  </a:cubicBezTo>
                  <a:cubicBezTo>
                    <a:pt x="1485" y="380"/>
                    <a:pt x="1392" y="287"/>
                    <a:pt x="1277" y="287"/>
                  </a:cubicBezTo>
                  <a:cubicBezTo>
                    <a:pt x="1263" y="287"/>
                    <a:pt x="1250" y="289"/>
                    <a:pt x="1237" y="291"/>
                  </a:cubicBezTo>
                  <a:cubicBezTo>
                    <a:pt x="1223" y="128"/>
                    <a:pt x="1087" y="0"/>
                    <a:pt x="920" y="0"/>
                  </a:cubicBezTo>
                  <a:cubicBezTo>
                    <a:pt x="807" y="0"/>
                    <a:pt x="707" y="60"/>
                    <a:pt x="651" y="149"/>
                  </a:cubicBezTo>
                  <a:cubicBezTo>
                    <a:pt x="600" y="114"/>
                    <a:pt x="538" y="93"/>
                    <a:pt x="471" y="93"/>
                  </a:cubicBezTo>
                  <a:cubicBezTo>
                    <a:pt x="339" y="93"/>
                    <a:pt x="225" y="174"/>
                    <a:pt x="177" y="290"/>
                  </a:cubicBezTo>
                  <a:cubicBezTo>
                    <a:pt x="169" y="288"/>
                    <a:pt x="161" y="287"/>
                    <a:pt x="153" y="287"/>
                  </a:cubicBezTo>
                  <a:cubicBezTo>
                    <a:pt x="69" y="287"/>
                    <a:pt x="0" y="355"/>
                    <a:pt x="0" y="440"/>
                  </a:cubicBezTo>
                  <a:cubicBezTo>
                    <a:pt x="0" y="524"/>
                    <a:pt x="69" y="592"/>
                    <a:pt x="153" y="592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 userDrawn="1"/>
          </p:nvSpPr>
          <p:spPr bwMode="auto">
            <a:xfrm>
              <a:off x="4521" y="2233"/>
              <a:ext cx="365" cy="46"/>
            </a:xfrm>
            <a:custGeom>
              <a:avLst/>
              <a:gdLst>
                <a:gd name="T0" fmla="*/ 193 w 412"/>
                <a:gd name="T1" fmla="*/ 0 h 51"/>
                <a:gd name="T2" fmla="*/ 193 w 412"/>
                <a:gd name="T3" fmla="*/ 0 h 51"/>
                <a:gd name="T4" fmla="*/ 144 w 412"/>
                <a:gd name="T5" fmla="*/ 2 h 51"/>
                <a:gd name="T6" fmla="*/ 25 w 412"/>
                <a:gd name="T7" fmla="*/ 29 h 51"/>
                <a:gd name="T8" fmla="*/ 0 w 412"/>
                <a:gd name="T9" fmla="*/ 39 h 51"/>
                <a:gd name="T10" fmla="*/ 1 w 412"/>
                <a:gd name="T11" fmla="*/ 51 h 51"/>
                <a:gd name="T12" fmla="*/ 412 w 412"/>
                <a:gd name="T13" fmla="*/ 51 h 51"/>
                <a:gd name="T14" fmla="*/ 193 w 412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51"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77" y="0"/>
                    <a:pt x="160" y="0"/>
                    <a:pt x="144" y="2"/>
                  </a:cubicBezTo>
                  <a:cubicBezTo>
                    <a:pt x="96" y="11"/>
                    <a:pt x="56" y="21"/>
                    <a:pt x="25" y="29"/>
                  </a:cubicBezTo>
                  <a:cubicBezTo>
                    <a:pt x="17" y="32"/>
                    <a:pt x="8" y="36"/>
                    <a:pt x="0" y="39"/>
                  </a:cubicBezTo>
                  <a:cubicBezTo>
                    <a:pt x="1" y="43"/>
                    <a:pt x="1" y="47"/>
                    <a:pt x="1" y="51"/>
                  </a:cubicBezTo>
                  <a:cubicBezTo>
                    <a:pt x="412" y="51"/>
                    <a:pt x="412" y="51"/>
                    <a:pt x="412" y="51"/>
                  </a:cubicBezTo>
                  <a:cubicBezTo>
                    <a:pt x="346" y="18"/>
                    <a:pt x="272" y="0"/>
                    <a:pt x="193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 userDrawn="1"/>
          </p:nvSpPr>
          <p:spPr bwMode="auto">
            <a:xfrm>
              <a:off x="4543" y="2235"/>
              <a:ext cx="106" cy="24"/>
            </a:xfrm>
            <a:custGeom>
              <a:avLst/>
              <a:gdLst>
                <a:gd name="T0" fmla="*/ 119 w 119"/>
                <a:gd name="T1" fmla="*/ 0 h 27"/>
                <a:gd name="T2" fmla="*/ 0 w 119"/>
                <a:gd name="T3" fmla="*/ 27 h 27"/>
                <a:gd name="T4" fmla="*/ 119 w 11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27">
                  <a:moveTo>
                    <a:pt x="119" y="0"/>
                  </a:moveTo>
                  <a:cubicBezTo>
                    <a:pt x="78" y="4"/>
                    <a:pt x="38" y="14"/>
                    <a:pt x="0" y="27"/>
                  </a:cubicBezTo>
                  <a:cubicBezTo>
                    <a:pt x="31" y="19"/>
                    <a:pt x="71" y="9"/>
                    <a:pt x="119" y="0"/>
                  </a:cubicBezTo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 userDrawn="1"/>
          </p:nvSpPr>
          <p:spPr bwMode="auto">
            <a:xfrm>
              <a:off x="3455" y="2327"/>
              <a:ext cx="1998" cy="1087"/>
            </a:xfrm>
            <a:custGeom>
              <a:avLst/>
              <a:gdLst>
                <a:gd name="T0" fmla="*/ 1702 w 2256"/>
                <a:gd name="T1" fmla="*/ 0 h 1226"/>
                <a:gd name="T2" fmla="*/ 1465 w 2256"/>
                <a:gd name="T3" fmla="*/ 10 h 1226"/>
                <a:gd name="T4" fmla="*/ 1214 w 2256"/>
                <a:gd name="T5" fmla="*/ 20 h 1226"/>
                <a:gd name="T6" fmla="*/ 1126 w 2256"/>
                <a:gd name="T7" fmla="*/ 18 h 1226"/>
                <a:gd name="T8" fmla="*/ 1076 w 2256"/>
                <a:gd name="T9" fmla="*/ 15 h 1226"/>
                <a:gd name="T10" fmla="*/ 988 w 2256"/>
                <a:gd name="T11" fmla="*/ 117 h 1226"/>
                <a:gd name="T12" fmla="*/ 715 w 2256"/>
                <a:gd name="T13" fmla="*/ 34 h 1226"/>
                <a:gd name="T14" fmla="*/ 268 w 2256"/>
                <a:gd name="T15" fmla="*/ 328 h 1226"/>
                <a:gd name="T16" fmla="*/ 231 w 2256"/>
                <a:gd name="T17" fmla="*/ 325 h 1226"/>
                <a:gd name="T18" fmla="*/ 0 w 2256"/>
                <a:gd name="T19" fmla="*/ 552 h 1226"/>
                <a:gd name="T20" fmla="*/ 0 w 2256"/>
                <a:gd name="T21" fmla="*/ 554 h 1226"/>
                <a:gd name="T22" fmla="*/ 231 w 2256"/>
                <a:gd name="T23" fmla="*/ 782 h 1226"/>
                <a:gd name="T24" fmla="*/ 308 w 2256"/>
                <a:gd name="T25" fmla="*/ 768 h 1226"/>
                <a:gd name="T26" fmla="*/ 715 w 2256"/>
                <a:gd name="T27" fmla="*/ 989 h 1226"/>
                <a:gd name="T28" fmla="*/ 987 w 2256"/>
                <a:gd name="T29" fmla="*/ 906 h 1226"/>
                <a:gd name="T30" fmla="*/ 1397 w 2256"/>
                <a:gd name="T31" fmla="*/ 1226 h 1226"/>
                <a:gd name="T32" fmla="*/ 1804 w 2256"/>
                <a:gd name="T33" fmla="*/ 919 h 1226"/>
                <a:gd name="T34" fmla="*/ 1940 w 2256"/>
                <a:gd name="T35" fmla="*/ 949 h 1226"/>
                <a:gd name="T36" fmla="*/ 2256 w 2256"/>
                <a:gd name="T37" fmla="*/ 637 h 1226"/>
                <a:gd name="T38" fmla="*/ 2256 w 2256"/>
                <a:gd name="T39" fmla="*/ 632 h 1226"/>
                <a:gd name="T40" fmla="*/ 2252 w 2256"/>
                <a:gd name="T41" fmla="*/ 607 h 1226"/>
                <a:gd name="T42" fmla="*/ 2252 w 2256"/>
                <a:gd name="T43" fmla="*/ 603 h 1226"/>
                <a:gd name="T44" fmla="*/ 2253 w 2256"/>
                <a:gd name="T45" fmla="*/ 593 h 1226"/>
                <a:gd name="T46" fmla="*/ 1940 w 2256"/>
                <a:gd name="T47" fmla="*/ 325 h 1226"/>
                <a:gd name="T48" fmla="*/ 1879 w 2256"/>
                <a:gd name="T49" fmla="*/ 330 h 1226"/>
                <a:gd name="T50" fmla="*/ 1702 w 2256"/>
                <a:gd name="T51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6" h="1226">
                  <a:moveTo>
                    <a:pt x="1702" y="0"/>
                  </a:moveTo>
                  <a:cubicBezTo>
                    <a:pt x="1621" y="1"/>
                    <a:pt x="1543" y="6"/>
                    <a:pt x="1465" y="10"/>
                  </a:cubicBezTo>
                  <a:cubicBezTo>
                    <a:pt x="1380" y="15"/>
                    <a:pt x="1297" y="20"/>
                    <a:pt x="1214" y="20"/>
                  </a:cubicBezTo>
                  <a:cubicBezTo>
                    <a:pt x="1184" y="20"/>
                    <a:pt x="1155" y="19"/>
                    <a:pt x="1126" y="18"/>
                  </a:cubicBezTo>
                  <a:cubicBezTo>
                    <a:pt x="1109" y="17"/>
                    <a:pt x="1092" y="16"/>
                    <a:pt x="1076" y="15"/>
                  </a:cubicBezTo>
                  <a:cubicBezTo>
                    <a:pt x="1042" y="45"/>
                    <a:pt x="1013" y="79"/>
                    <a:pt x="988" y="117"/>
                  </a:cubicBezTo>
                  <a:cubicBezTo>
                    <a:pt x="911" y="64"/>
                    <a:pt x="817" y="34"/>
                    <a:pt x="715" y="34"/>
                  </a:cubicBezTo>
                  <a:cubicBezTo>
                    <a:pt x="514" y="34"/>
                    <a:pt x="341" y="155"/>
                    <a:pt x="268" y="328"/>
                  </a:cubicBezTo>
                  <a:cubicBezTo>
                    <a:pt x="256" y="326"/>
                    <a:pt x="244" y="325"/>
                    <a:pt x="231" y="325"/>
                  </a:cubicBezTo>
                  <a:cubicBezTo>
                    <a:pt x="104" y="325"/>
                    <a:pt x="0" y="426"/>
                    <a:pt x="0" y="552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680"/>
                    <a:pt x="104" y="782"/>
                    <a:pt x="231" y="782"/>
                  </a:cubicBezTo>
                  <a:cubicBezTo>
                    <a:pt x="258" y="782"/>
                    <a:pt x="284" y="776"/>
                    <a:pt x="308" y="768"/>
                  </a:cubicBezTo>
                  <a:cubicBezTo>
                    <a:pt x="394" y="901"/>
                    <a:pt x="544" y="989"/>
                    <a:pt x="715" y="989"/>
                  </a:cubicBezTo>
                  <a:cubicBezTo>
                    <a:pt x="816" y="989"/>
                    <a:pt x="910" y="958"/>
                    <a:pt x="987" y="906"/>
                  </a:cubicBezTo>
                  <a:cubicBezTo>
                    <a:pt x="1032" y="1090"/>
                    <a:pt x="1198" y="1226"/>
                    <a:pt x="1397" y="1226"/>
                  </a:cubicBezTo>
                  <a:cubicBezTo>
                    <a:pt x="1592" y="1226"/>
                    <a:pt x="1755" y="1096"/>
                    <a:pt x="1804" y="919"/>
                  </a:cubicBezTo>
                  <a:cubicBezTo>
                    <a:pt x="1845" y="938"/>
                    <a:pt x="1891" y="949"/>
                    <a:pt x="1940" y="949"/>
                  </a:cubicBezTo>
                  <a:cubicBezTo>
                    <a:pt x="2114" y="949"/>
                    <a:pt x="2256" y="810"/>
                    <a:pt x="2256" y="637"/>
                  </a:cubicBezTo>
                  <a:cubicBezTo>
                    <a:pt x="2256" y="635"/>
                    <a:pt x="2256" y="634"/>
                    <a:pt x="2256" y="632"/>
                  </a:cubicBezTo>
                  <a:cubicBezTo>
                    <a:pt x="2254" y="624"/>
                    <a:pt x="2252" y="616"/>
                    <a:pt x="2252" y="607"/>
                  </a:cubicBezTo>
                  <a:cubicBezTo>
                    <a:pt x="2252" y="603"/>
                    <a:pt x="2252" y="603"/>
                    <a:pt x="2252" y="603"/>
                  </a:cubicBezTo>
                  <a:cubicBezTo>
                    <a:pt x="2252" y="600"/>
                    <a:pt x="2252" y="596"/>
                    <a:pt x="2253" y="593"/>
                  </a:cubicBezTo>
                  <a:cubicBezTo>
                    <a:pt x="2231" y="441"/>
                    <a:pt x="2099" y="325"/>
                    <a:pt x="1940" y="325"/>
                  </a:cubicBezTo>
                  <a:cubicBezTo>
                    <a:pt x="1919" y="325"/>
                    <a:pt x="1899" y="327"/>
                    <a:pt x="1879" y="330"/>
                  </a:cubicBezTo>
                  <a:cubicBezTo>
                    <a:pt x="1868" y="197"/>
                    <a:pt x="1801" y="80"/>
                    <a:pt x="1702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 userDrawn="1"/>
          </p:nvSpPr>
          <p:spPr bwMode="auto">
            <a:xfrm>
              <a:off x="4408" y="2280"/>
              <a:ext cx="554" cy="65"/>
            </a:xfrm>
            <a:custGeom>
              <a:avLst/>
              <a:gdLst>
                <a:gd name="T0" fmla="*/ 100 w 626"/>
                <a:gd name="T1" fmla="*/ 0 h 73"/>
                <a:gd name="T2" fmla="*/ 0 w 626"/>
                <a:gd name="T3" fmla="*/ 68 h 73"/>
                <a:gd name="T4" fmla="*/ 50 w 626"/>
                <a:gd name="T5" fmla="*/ 71 h 73"/>
                <a:gd name="T6" fmla="*/ 138 w 626"/>
                <a:gd name="T7" fmla="*/ 73 h 73"/>
                <a:gd name="T8" fmla="*/ 389 w 626"/>
                <a:gd name="T9" fmla="*/ 63 h 73"/>
                <a:gd name="T10" fmla="*/ 626 w 626"/>
                <a:gd name="T11" fmla="*/ 53 h 73"/>
                <a:gd name="T12" fmla="*/ 591 w 626"/>
                <a:gd name="T13" fmla="*/ 28 h 73"/>
                <a:gd name="T14" fmla="*/ 129 w 626"/>
                <a:gd name="T15" fmla="*/ 28 h 73"/>
                <a:gd name="T16" fmla="*/ 99 w 626"/>
                <a:gd name="T17" fmla="*/ 28 h 73"/>
                <a:gd name="T18" fmla="*/ 99 w 626"/>
                <a:gd name="T19" fmla="*/ 28 h 73"/>
                <a:gd name="T20" fmla="*/ 100 w 626"/>
                <a:gd name="T21" fmla="*/ 13 h 73"/>
                <a:gd name="T22" fmla="*/ 100 w 626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73">
                  <a:moveTo>
                    <a:pt x="100" y="0"/>
                  </a:moveTo>
                  <a:cubicBezTo>
                    <a:pt x="63" y="18"/>
                    <a:pt x="30" y="41"/>
                    <a:pt x="0" y="68"/>
                  </a:cubicBezTo>
                  <a:cubicBezTo>
                    <a:pt x="16" y="69"/>
                    <a:pt x="33" y="70"/>
                    <a:pt x="50" y="71"/>
                  </a:cubicBezTo>
                  <a:cubicBezTo>
                    <a:pt x="79" y="72"/>
                    <a:pt x="108" y="73"/>
                    <a:pt x="138" y="73"/>
                  </a:cubicBezTo>
                  <a:cubicBezTo>
                    <a:pt x="221" y="73"/>
                    <a:pt x="304" y="68"/>
                    <a:pt x="389" y="63"/>
                  </a:cubicBezTo>
                  <a:cubicBezTo>
                    <a:pt x="467" y="59"/>
                    <a:pt x="545" y="54"/>
                    <a:pt x="626" y="53"/>
                  </a:cubicBezTo>
                  <a:cubicBezTo>
                    <a:pt x="615" y="44"/>
                    <a:pt x="603" y="36"/>
                    <a:pt x="59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3"/>
                    <a:pt x="100" y="18"/>
                    <a:pt x="100" y="13"/>
                  </a:cubicBezTo>
                  <a:cubicBezTo>
                    <a:pt x="100" y="8"/>
                    <a:pt x="100" y="4"/>
                    <a:pt x="100" y="0"/>
                  </a:cubicBezTo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 userDrawn="1"/>
          </p:nvSpPr>
          <p:spPr bwMode="auto">
            <a:xfrm>
              <a:off x="4496" y="2268"/>
              <a:ext cx="435" cy="37"/>
            </a:xfrm>
            <a:custGeom>
              <a:avLst/>
              <a:gdLst>
                <a:gd name="T0" fmla="*/ 29 w 492"/>
                <a:gd name="T1" fmla="*/ 0 h 42"/>
                <a:gd name="T2" fmla="*/ 1 w 492"/>
                <a:gd name="T3" fmla="*/ 14 h 42"/>
                <a:gd name="T4" fmla="*/ 1 w 492"/>
                <a:gd name="T5" fmla="*/ 27 h 42"/>
                <a:gd name="T6" fmla="*/ 1 w 492"/>
                <a:gd name="T7" fmla="*/ 27 h 42"/>
                <a:gd name="T8" fmla="*/ 0 w 492"/>
                <a:gd name="T9" fmla="*/ 42 h 42"/>
                <a:gd name="T10" fmla="*/ 0 w 492"/>
                <a:gd name="T11" fmla="*/ 42 h 42"/>
                <a:gd name="T12" fmla="*/ 30 w 492"/>
                <a:gd name="T13" fmla="*/ 42 h 42"/>
                <a:gd name="T14" fmla="*/ 492 w 492"/>
                <a:gd name="T15" fmla="*/ 42 h 42"/>
                <a:gd name="T16" fmla="*/ 441 w 492"/>
                <a:gd name="T17" fmla="*/ 12 h 42"/>
                <a:gd name="T18" fmla="*/ 30 w 492"/>
                <a:gd name="T19" fmla="*/ 12 h 42"/>
                <a:gd name="T20" fmla="*/ 29 w 492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2">
                  <a:moveTo>
                    <a:pt x="29" y="0"/>
                  </a:moveTo>
                  <a:cubicBezTo>
                    <a:pt x="19" y="5"/>
                    <a:pt x="10" y="9"/>
                    <a:pt x="1" y="14"/>
                  </a:cubicBezTo>
                  <a:cubicBezTo>
                    <a:pt x="1" y="18"/>
                    <a:pt x="1" y="22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92" y="42"/>
                    <a:pt x="492" y="42"/>
                    <a:pt x="492" y="42"/>
                  </a:cubicBezTo>
                  <a:cubicBezTo>
                    <a:pt x="476" y="31"/>
                    <a:pt x="459" y="21"/>
                    <a:pt x="44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8"/>
                    <a:pt x="30" y="4"/>
                    <a:pt x="29" y="0"/>
                  </a:cubicBezTo>
                </a:path>
              </a:pathLst>
            </a:custGeom>
            <a:solidFill>
              <a:srgbClr val="CF5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/>
            <p:nvPr userDrawn="1"/>
          </p:nvSpPr>
          <p:spPr bwMode="auto">
            <a:xfrm>
              <a:off x="3455" y="2170"/>
              <a:ext cx="1953" cy="1169"/>
            </a:xfrm>
            <a:custGeom>
              <a:avLst/>
              <a:gdLst>
                <a:gd name="T0" fmla="*/ 226 w 2205"/>
                <a:gd name="T1" fmla="*/ 879 h 1319"/>
                <a:gd name="T2" fmla="*/ 301 w 2205"/>
                <a:gd name="T3" fmla="*/ 866 h 1319"/>
                <a:gd name="T4" fmla="*/ 699 w 2205"/>
                <a:gd name="T5" fmla="*/ 1084 h 1319"/>
                <a:gd name="T6" fmla="*/ 965 w 2205"/>
                <a:gd name="T7" fmla="*/ 1002 h 1319"/>
                <a:gd name="T8" fmla="*/ 1366 w 2205"/>
                <a:gd name="T9" fmla="*/ 1319 h 1319"/>
                <a:gd name="T10" fmla="*/ 1763 w 2205"/>
                <a:gd name="T11" fmla="*/ 1015 h 1319"/>
                <a:gd name="T12" fmla="*/ 1896 w 2205"/>
                <a:gd name="T13" fmla="*/ 1045 h 1319"/>
                <a:gd name="T14" fmla="*/ 2205 w 2205"/>
                <a:gd name="T15" fmla="*/ 736 h 1319"/>
                <a:gd name="T16" fmla="*/ 1896 w 2205"/>
                <a:gd name="T17" fmla="*/ 426 h 1319"/>
                <a:gd name="T18" fmla="*/ 1837 w 2205"/>
                <a:gd name="T19" fmla="*/ 432 h 1319"/>
                <a:gd name="T20" fmla="*/ 1366 w 2205"/>
                <a:gd name="T21" fmla="*/ 0 h 1319"/>
                <a:gd name="T22" fmla="*/ 966 w 2205"/>
                <a:gd name="T23" fmla="*/ 221 h 1319"/>
                <a:gd name="T24" fmla="*/ 699 w 2205"/>
                <a:gd name="T25" fmla="*/ 138 h 1319"/>
                <a:gd name="T26" fmla="*/ 262 w 2205"/>
                <a:gd name="T27" fmla="*/ 430 h 1319"/>
                <a:gd name="T28" fmla="*/ 226 w 2205"/>
                <a:gd name="T29" fmla="*/ 426 h 1319"/>
                <a:gd name="T30" fmla="*/ 0 w 2205"/>
                <a:gd name="T31" fmla="*/ 653 h 1319"/>
                <a:gd name="T32" fmla="*/ 226 w 2205"/>
                <a:gd name="T33" fmla="*/ 87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5" h="1319">
                  <a:moveTo>
                    <a:pt x="226" y="879"/>
                  </a:moveTo>
                  <a:cubicBezTo>
                    <a:pt x="252" y="879"/>
                    <a:pt x="277" y="874"/>
                    <a:pt x="301" y="866"/>
                  </a:cubicBezTo>
                  <a:cubicBezTo>
                    <a:pt x="385" y="997"/>
                    <a:pt x="532" y="1084"/>
                    <a:pt x="699" y="1084"/>
                  </a:cubicBezTo>
                  <a:cubicBezTo>
                    <a:pt x="798" y="1084"/>
                    <a:pt x="889" y="1054"/>
                    <a:pt x="965" y="1002"/>
                  </a:cubicBezTo>
                  <a:cubicBezTo>
                    <a:pt x="1008" y="1184"/>
                    <a:pt x="1171" y="1319"/>
                    <a:pt x="1366" y="1319"/>
                  </a:cubicBezTo>
                  <a:cubicBezTo>
                    <a:pt x="1556" y="1319"/>
                    <a:pt x="1716" y="1190"/>
                    <a:pt x="1763" y="1015"/>
                  </a:cubicBezTo>
                  <a:cubicBezTo>
                    <a:pt x="1804" y="1034"/>
                    <a:pt x="1848" y="1045"/>
                    <a:pt x="1896" y="1045"/>
                  </a:cubicBezTo>
                  <a:cubicBezTo>
                    <a:pt x="2067" y="1045"/>
                    <a:pt x="2205" y="907"/>
                    <a:pt x="2205" y="736"/>
                  </a:cubicBezTo>
                  <a:cubicBezTo>
                    <a:pt x="2205" y="565"/>
                    <a:pt x="2067" y="426"/>
                    <a:pt x="1896" y="426"/>
                  </a:cubicBezTo>
                  <a:cubicBezTo>
                    <a:pt x="1876" y="426"/>
                    <a:pt x="1856" y="428"/>
                    <a:pt x="1837" y="432"/>
                  </a:cubicBezTo>
                  <a:cubicBezTo>
                    <a:pt x="1816" y="190"/>
                    <a:pt x="1613" y="0"/>
                    <a:pt x="1366" y="0"/>
                  </a:cubicBezTo>
                  <a:cubicBezTo>
                    <a:pt x="1197" y="0"/>
                    <a:pt x="1050" y="88"/>
                    <a:pt x="966" y="221"/>
                  </a:cubicBezTo>
                  <a:cubicBezTo>
                    <a:pt x="890" y="169"/>
                    <a:pt x="798" y="138"/>
                    <a:pt x="699" y="138"/>
                  </a:cubicBezTo>
                  <a:cubicBezTo>
                    <a:pt x="502" y="138"/>
                    <a:pt x="333" y="259"/>
                    <a:pt x="262" y="430"/>
                  </a:cubicBezTo>
                  <a:cubicBezTo>
                    <a:pt x="250" y="428"/>
                    <a:pt x="238" y="426"/>
                    <a:pt x="226" y="426"/>
                  </a:cubicBezTo>
                  <a:cubicBezTo>
                    <a:pt x="101" y="426"/>
                    <a:pt x="0" y="528"/>
                    <a:pt x="0" y="653"/>
                  </a:cubicBezTo>
                  <a:cubicBezTo>
                    <a:pt x="0" y="778"/>
                    <a:pt x="101" y="879"/>
                    <a:pt x="226" y="879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/>
            <p:nvPr userDrawn="1"/>
          </p:nvSpPr>
          <p:spPr bwMode="auto">
            <a:xfrm>
              <a:off x="5450" y="2623"/>
              <a:ext cx="750" cy="485"/>
            </a:xfrm>
            <a:custGeom>
              <a:avLst/>
              <a:gdLst>
                <a:gd name="T0" fmla="*/ 573 w 846"/>
                <a:gd name="T1" fmla="*/ 0 h 547"/>
                <a:gd name="T2" fmla="*/ 573 w 846"/>
                <a:gd name="T3" fmla="*/ 0 h 547"/>
                <a:gd name="T4" fmla="*/ 405 w 846"/>
                <a:gd name="T5" fmla="*/ 92 h 547"/>
                <a:gd name="T6" fmla="*/ 293 w 846"/>
                <a:gd name="T7" fmla="*/ 58 h 547"/>
                <a:gd name="T8" fmla="*/ 109 w 846"/>
                <a:gd name="T9" fmla="*/ 179 h 547"/>
                <a:gd name="T10" fmla="*/ 94 w 846"/>
                <a:gd name="T11" fmla="*/ 177 h 547"/>
                <a:gd name="T12" fmla="*/ 0 w 846"/>
                <a:gd name="T13" fmla="*/ 259 h 547"/>
                <a:gd name="T14" fmla="*/ 3 w 846"/>
                <a:gd name="T15" fmla="*/ 298 h 547"/>
                <a:gd name="T16" fmla="*/ 94 w 846"/>
                <a:gd name="T17" fmla="*/ 365 h 547"/>
                <a:gd name="T18" fmla="*/ 126 w 846"/>
                <a:gd name="T19" fmla="*/ 359 h 547"/>
                <a:gd name="T20" fmla="*/ 293 w 846"/>
                <a:gd name="T21" fmla="*/ 450 h 547"/>
                <a:gd name="T22" fmla="*/ 405 w 846"/>
                <a:gd name="T23" fmla="*/ 416 h 547"/>
                <a:gd name="T24" fmla="*/ 572 w 846"/>
                <a:gd name="T25" fmla="*/ 547 h 547"/>
                <a:gd name="T26" fmla="*/ 574 w 846"/>
                <a:gd name="T27" fmla="*/ 547 h 547"/>
                <a:gd name="T28" fmla="*/ 684 w 846"/>
                <a:gd name="T29" fmla="*/ 507 h 547"/>
                <a:gd name="T30" fmla="*/ 664 w 846"/>
                <a:gd name="T31" fmla="*/ 510 h 547"/>
                <a:gd name="T32" fmla="*/ 663 w 846"/>
                <a:gd name="T33" fmla="*/ 509 h 547"/>
                <a:gd name="T34" fmla="*/ 657 w 846"/>
                <a:gd name="T35" fmla="*/ 477 h 547"/>
                <a:gd name="T36" fmla="*/ 846 w 846"/>
                <a:gd name="T37" fmla="*/ 187 h 547"/>
                <a:gd name="T38" fmla="*/ 796 w 846"/>
                <a:gd name="T39" fmla="*/ 177 h 547"/>
                <a:gd name="T40" fmla="*/ 771 w 846"/>
                <a:gd name="T41" fmla="*/ 180 h 547"/>
                <a:gd name="T42" fmla="*/ 573 w 846"/>
                <a:gd name="T4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6" h="547">
                  <a:moveTo>
                    <a:pt x="573" y="0"/>
                  </a:moveTo>
                  <a:cubicBezTo>
                    <a:pt x="573" y="0"/>
                    <a:pt x="573" y="0"/>
                    <a:pt x="573" y="0"/>
                  </a:cubicBezTo>
                  <a:cubicBezTo>
                    <a:pt x="502" y="0"/>
                    <a:pt x="440" y="37"/>
                    <a:pt x="405" y="92"/>
                  </a:cubicBezTo>
                  <a:cubicBezTo>
                    <a:pt x="373" y="70"/>
                    <a:pt x="335" y="58"/>
                    <a:pt x="293" y="58"/>
                  </a:cubicBezTo>
                  <a:cubicBezTo>
                    <a:pt x="210" y="58"/>
                    <a:pt x="139" y="108"/>
                    <a:pt x="109" y="179"/>
                  </a:cubicBezTo>
                  <a:cubicBezTo>
                    <a:pt x="104" y="178"/>
                    <a:pt x="99" y="177"/>
                    <a:pt x="94" y="177"/>
                  </a:cubicBezTo>
                  <a:cubicBezTo>
                    <a:pt x="46" y="177"/>
                    <a:pt x="6" y="213"/>
                    <a:pt x="0" y="259"/>
                  </a:cubicBezTo>
                  <a:cubicBezTo>
                    <a:pt x="2" y="271"/>
                    <a:pt x="3" y="285"/>
                    <a:pt x="3" y="298"/>
                  </a:cubicBezTo>
                  <a:cubicBezTo>
                    <a:pt x="15" y="337"/>
                    <a:pt x="51" y="365"/>
                    <a:pt x="94" y="365"/>
                  </a:cubicBezTo>
                  <a:cubicBezTo>
                    <a:pt x="105" y="365"/>
                    <a:pt x="116" y="363"/>
                    <a:pt x="126" y="359"/>
                  </a:cubicBezTo>
                  <a:cubicBezTo>
                    <a:pt x="161" y="414"/>
                    <a:pt x="223" y="450"/>
                    <a:pt x="293" y="450"/>
                  </a:cubicBezTo>
                  <a:cubicBezTo>
                    <a:pt x="334" y="450"/>
                    <a:pt x="373" y="437"/>
                    <a:pt x="405" y="416"/>
                  </a:cubicBezTo>
                  <a:cubicBezTo>
                    <a:pt x="423" y="491"/>
                    <a:pt x="491" y="547"/>
                    <a:pt x="572" y="547"/>
                  </a:cubicBezTo>
                  <a:cubicBezTo>
                    <a:pt x="574" y="547"/>
                    <a:pt x="574" y="547"/>
                    <a:pt x="574" y="547"/>
                  </a:cubicBezTo>
                  <a:cubicBezTo>
                    <a:pt x="617" y="547"/>
                    <a:pt x="654" y="534"/>
                    <a:pt x="684" y="507"/>
                  </a:cubicBezTo>
                  <a:cubicBezTo>
                    <a:pt x="666" y="508"/>
                    <a:pt x="666" y="510"/>
                    <a:pt x="664" y="510"/>
                  </a:cubicBezTo>
                  <a:cubicBezTo>
                    <a:pt x="664" y="510"/>
                    <a:pt x="664" y="510"/>
                    <a:pt x="663" y="509"/>
                  </a:cubicBezTo>
                  <a:cubicBezTo>
                    <a:pt x="662" y="495"/>
                    <a:pt x="661" y="490"/>
                    <a:pt x="657" y="477"/>
                  </a:cubicBezTo>
                  <a:cubicBezTo>
                    <a:pt x="727" y="383"/>
                    <a:pt x="716" y="219"/>
                    <a:pt x="846" y="187"/>
                  </a:cubicBezTo>
                  <a:cubicBezTo>
                    <a:pt x="831" y="181"/>
                    <a:pt x="814" y="177"/>
                    <a:pt x="796" y="177"/>
                  </a:cubicBezTo>
                  <a:cubicBezTo>
                    <a:pt x="787" y="177"/>
                    <a:pt x="779" y="178"/>
                    <a:pt x="771" y="180"/>
                  </a:cubicBezTo>
                  <a:cubicBezTo>
                    <a:pt x="762" y="79"/>
                    <a:pt x="677" y="0"/>
                    <a:pt x="573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/>
            <p:nvPr userDrawn="1"/>
          </p:nvSpPr>
          <p:spPr bwMode="auto">
            <a:xfrm>
              <a:off x="5450" y="2853"/>
              <a:ext cx="3" cy="35"/>
            </a:xfrm>
            <a:custGeom>
              <a:avLst/>
              <a:gdLst>
                <a:gd name="T0" fmla="*/ 1 w 4"/>
                <a:gd name="T1" fmla="*/ 0 h 39"/>
                <a:gd name="T2" fmla="*/ 0 w 4"/>
                <a:gd name="T3" fmla="*/ 10 h 39"/>
                <a:gd name="T4" fmla="*/ 0 w 4"/>
                <a:gd name="T5" fmla="*/ 14 h 39"/>
                <a:gd name="T6" fmla="*/ 4 w 4"/>
                <a:gd name="T7" fmla="*/ 39 h 39"/>
                <a:gd name="T8" fmla="*/ 1 w 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9">
                  <a:moveTo>
                    <a:pt x="1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2" y="31"/>
                    <a:pt x="4" y="39"/>
                  </a:cubicBezTo>
                  <a:cubicBezTo>
                    <a:pt x="4" y="26"/>
                    <a:pt x="3" y="12"/>
                    <a:pt x="1" y="0"/>
                  </a:cubicBezTo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 userDrawn="1"/>
          </p:nvSpPr>
          <p:spPr bwMode="auto">
            <a:xfrm>
              <a:off x="5450" y="2598"/>
              <a:ext cx="802" cy="479"/>
            </a:xfrm>
            <a:custGeom>
              <a:avLst/>
              <a:gdLst>
                <a:gd name="T0" fmla="*/ 93 w 906"/>
                <a:gd name="T1" fmla="*/ 361 h 541"/>
                <a:gd name="T2" fmla="*/ 124 w 906"/>
                <a:gd name="T3" fmla="*/ 355 h 541"/>
                <a:gd name="T4" fmla="*/ 287 w 906"/>
                <a:gd name="T5" fmla="*/ 445 h 541"/>
                <a:gd name="T6" fmla="*/ 397 w 906"/>
                <a:gd name="T7" fmla="*/ 411 h 541"/>
                <a:gd name="T8" fmla="*/ 561 w 906"/>
                <a:gd name="T9" fmla="*/ 541 h 541"/>
                <a:gd name="T10" fmla="*/ 724 w 906"/>
                <a:gd name="T11" fmla="*/ 417 h 541"/>
                <a:gd name="T12" fmla="*/ 779 w 906"/>
                <a:gd name="T13" fmla="*/ 429 h 541"/>
                <a:gd name="T14" fmla="*/ 906 w 906"/>
                <a:gd name="T15" fmla="*/ 302 h 541"/>
                <a:gd name="T16" fmla="*/ 779 w 906"/>
                <a:gd name="T17" fmla="*/ 175 h 541"/>
                <a:gd name="T18" fmla="*/ 755 w 906"/>
                <a:gd name="T19" fmla="*/ 177 h 541"/>
                <a:gd name="T20" fmla="*/ 561 w 906"/>
                <a:gd name="T21" fmla="*/ 0 h 541"/>
                <a:gd name="T22" fmla="*/ 397 w 906"/>
                <a:gd name="T23" fmla="*/ 90 h 541"/>
                <a:gd name="T24" fmla="*/ 287 w 906"/>
                <a:gd name="T25" fmla="*/ 57 h 541"/>
                <a:gd name="T26" fmla="*/ 108 w 906"/>
                <a:gd name="T27" fmla="*/ 176 h 541"/>
                <a:gd name="T28" fmla="*/ 93 w 906"/>
                <a:gd name="T29" fmla="*/ 175 h 541"/>
                <a:gd name="T30" fmla="*/ 0 w 906"/>
                <a:gd name="T31" fmla="*/ 268 h 541"/>
                <a:gd name="T32" fmla="*/ 93 w 906"/>
                <a:gd name="T33" fmla="*/ 36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6" h="541">
                  <a:moveTo>
                    <a:pt x="93" y="361"/>
                  </a:moveTo>
                  <a:cubicBezTo>
                    <a:pt x="104" y="361"/>
                    <a:pt x="114" y="359"/>
                    <a:pt x="124" y="355"/>
                  </a:cubicBezTo>
                  <a:cubicBezTo>
                    <a:pt x="158" y="409"/>
                    <a:pt x="219" y="445"/>
                    <a:pt x="287" y="445"/>
                  </a:cubicBezTo>
                  <a:cubicBezTo>
                    <a:pt x="328" y="445"/>
                    <a:pt x="365" y="433"/>
                    <a:pt x="397" y="411"/>
                  </a:cubicBezTo>
                  <a:cubicBezTo>
                    <a:pt x="414" y="486"/>
                    <a:pt x="481" y="541"/>
                    <a:pt x="561" y="541"/>
                  </a:cubicBezTo>
                  <a:cubicBezTo>
                    <a:pt x="639" y="541"/>
                    <a:pt x="705" y="489"/>
                    <a:pt x="724" y="417"/>
                  </a:cubicBezTo>
                  <a:cubicBezTo>
                    <a:pt x="741" y="424"/>
                    <a:pt x="759" y="429"/>
                    <a:pt x="779" y="429"/>
                  </a:cubicBezTo>
                  <a:cubicBezTo>
                    <a:pt x="849" y="429"/>
                    <a:pt x="906" y="372"/>
                    <a:pt x="906" y="302"/>
                  </a:cubicBezTo>
                  <a:cubicBezTo>
                    <a:pt x="906" y="232"/>
                    <a:pt x="849" y="175"/>
                    <a:pt x="779" y="175"/>
                  </a:cubicBezTo>
                  <a:cubicBezTo>
                    <a:pt x="771" y="175"/>
                    <a:pt x="762" y="176"/>
                    <a:pt x="755" y="177"/>
                  </a:cubicBezTo>
                  <a:cubicBezTo>
                    <a:pt x="746" y="78"/>
                    <a:pt x="663" y="0"/>
                    <a:pt x="561" y="0"/>
                  </a:cubicBezTo>
                  <a:cubicBezTo>
                    <a:pt x="492" y="0"/>
                    <a:pt x="431" y="36"/>
                    <a:pt x="397" y="90"/>
                  </a:cubicBezTo>
                  <a:cubicBezTo>
                    <a:pt x="366" y="69"/>
                    <a:pt x="328" y="57"/>
                    <a:pt x="287" y="57"/>
                  </a:cubicBezTo>
                  <a:cubicBezTo>
                    <a:pt x="206" y="57"/>
                    <a:pt x="137" y="106"/>
                    <a:pt x="108" y="176"/>
                  </a:cubicBezTo>
                  <a:cubicBezTo>
                    <a:pt x="103" y="176"/>
                    <a:pt x="98" y="175"/>
                    <a:pt x="93" y="175"/>
                  </a:cubicBezTo>
                  <a:cubicBezTo>
                    <a:pt x="42" y="175"/>
                    <a:pt x="0" y="217"/>
                    <a:pt x="0" y="268"/>
                  </a:cubicBezTo>
                  <a:cubicBezTo>
                    <a:pt x="0" y="319"/>
                    <a:pt x="42" y="361"/>
                    <a:pt x="93" y="361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712" y="565"/>
              <a:ext cx="108" cy="1455"/>
            </a:xfrm>
            <a:prstGeom prst="rect">
              <a:avLst/>
            </a:prstGeom>
            <a:solidFill>
              <a:srgbClr val="20A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712" y="565"/>
              <a:ext cx="108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712" y="628"/>
              <a:ext cx="108" cy="64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712" y="730"/>
              <a:ext cx="108" cy="28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712" y="1895"/>
              <a:ext cx="108" cy="24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712" y="1933"/>
              <a:ext cx="108" cy="11"/>
            </a:xfrm>
            <a:prstGeom prst="rect">
              <a:avLst/>
            </a:pr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2"/>
            <p:cNvSpPr/>
            <p:nvPr userDrawn="1"/>
          </p:nvSpPr>
          <p:spPr bwMode="auto">
            <a:xfrm>
              <a:off x="5820" y="565"/>
              <a:ext cx="100" cy="1455"/>
            </a:xfrm>
            <a:custGeom>
              <a:avLst/>
              <a:gdLst>
                <a:gd name="T0" fmla="*/ 0 w 100"/>
                <a:gd name="T1" fmla="*/ 1455 h 1455"/>
                <a:gd name="T2" fmla="*/ 100 w 100"/>
                <a:gd name="T3" fmla="*/ 1345 h 1455"/>
                <a:gd name="T4" fmla="*/ 100 w 100"/>
                <a:gd name="T5" fmla="*/ 107 h 1455"/>
                <a:gd name="T6" fmla="*/ 0 w 100"/>
                <a:gd name="T7" fmla="*/ 0 h 1455"/>
                <a:gd name="T8" fmla="*/ 0 w 100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55">
                  <a:moveTo>
                    <a:pt x="0" y="1455"/>
                  </a:moveTo>
                  <a:lnTo>
                    <a:pt x="100" y="1345"/>
                  </a:lnTo>
                  <a:lnTo>
                    <a:pt x="100" y="107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solidFill>
              <a:srgbClr val="15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3"/>
            <p:cNvSpPr/>
            <p:nvPr userDrawn="1"/>
          </p:nvSpPr>
          <p:spPr bwMode="auto">
            <a:xfrm>
              <a:off x="5820" y="565"/>
              <a:ext cx="100" cy="1455"/>
            </a:xfrm>
            <a:custGeom>
              <a:avLst/>
              <a:gdLst>
                <a:gd name="T0" fmla="*/ 0 w 100"/>
                <a:gd name="T1" fmla="*/ 1455 h 1455"/>
                <a:gd name="T2" fmla="*/ 100 w 100"/>
                <a:gd name="T3" fmla="*/ 1345 h 1455"/>
                <a:gd name="T4" fmla="*/ 100 w 100"/>
                <a:gd name="T5" fmla="*/ 107 h 1455"/>
                <a:gd name="T6" fmla="*/ 0 w 100"/>
                <a:gd name="T7" fmla="*/ 0 h 1455"/>
                <a:gd name="T8" fmla="*/ 0 w 100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55">
                  <a:moveTo>
                    <a:pt x="0" y="1455"/>
                  </a:moveTo>
                  <a:lnTo>
                    <a:pt x="100" y="1345"/>
                  </a:lnTo>
                  <a:lnTo>
                    <a:pt x="100" y="107"/>
                  </a:lnTo>
                  <a:lnTo>
                    <a:pt x="0" y="0"/>
                  </a:lnTo>
                  <a:lnTo>
                    <a:pt x="0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16" name="Picture 11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" y="1907"/>
              <a:ext cx="39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1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" y="2002"/>
              <a:ext cx="410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16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" y="1906"/>
              <a:ext cx="10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117"/>
            <p:cNvSpPr/>
            <p:nvPr userDrawn="1"/>
          </p:nvSpPr>
          <p:spPr bwMode="auto">
            <a:xfrm>
              <a:off x="5820" y="1811"/>
              <a:ext cx="100" cy="108"/>
            </a:xfrm>
            <a:custGeom>
              <a:avLst/>
              <a:gdLst>
                <a:gd name="T0" fmla="*/ 0 w 100"/>
                <a:gd name="T1" fmla="*/ 108 h 108"/>
                <a:gd name="T2" fmla="*/ 100 w 100"/>
                <a:gd name="T3" fmla="*/ 23 h 108"/>
                <a:gd name="T4" fmla="*/ 100 w 100"/>
                <a:gd name="T5" fmla="*/ 0 h 108"/>
                <a:gd name="T6" fmla="*/ 0 w 100"/>
                <a:gd name="T7" fmla="*/ 84 h 108"/>
                <a:gd name="T8" fmla="*/ 0 w 100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8">
                  <a:moveTo>
                    <a:pt x="0" y="108"/>
                  </a:moveTo>
                  <a:lnTo>
                    <a:pt x="100" y="23"/>
                  </a:lnTo>
                  <a:lnTo>
                    <a:pt x="100" y="0"/>
                  </a:lnTo>
                  <a:lnTo>
                    <a:pt x="0" y="8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8"/>
            <p:cNvSpPr/>
            <p:nvPr userDrawn="1"/>
          </p:nvSpPr>
          <p:spPr bwMode="auto">
            <a:xfrm>
              <a:off x="5820" y="1843"/>
              <a:ext cx="100" cy="101"/>
            </a:xfrm>
            <a:custGeom>
              <a:avLst/>
              <a:gdLst>
                <a:gd name="T0" fmla="*/ 0 w 100"/>
                <a:gd name="T1" fmla="*/ 101 h 101"/>
                <a:gd name="T2" fmla="*/ 100 w 100"/>
                <a:gd name="T3" fmla="*/ 10 h 101"/>
                <a:gd name="T4" fmla="*/ 100 w 100"/>
                <a:gd name="T5" fmla="*/ 0 h 101"/>
                <a:gd name="T6" fmla="*/ 0 w 100"/>
                <a:gd name="T7" fmla="*/ 90 h 101"/>
                <a:gd name="T8" fmla="*/ 0 w 100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1">
                  <a:moveTo>
                    <a:pt x="0" y="101"/>
                  </a:moveTo>
                  <a:lnTo>
                    <a:pt x="100" y="10"/>
                  </a:lnTo>
                  <a:lnTo>
                    <a:pt x="100" y="0"/>
                  </a:lnTo>
                  <a:lnTo>
                    <a:pt x="0" y="9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9"/>
            <p:cNvSpPr/>
            <p:nvPr userDrawn="1"/>
          </p:nvSpPr>
          <p:spPr bwMode="auto">
            <a:xfrm>
              <a:off x="5820" y="628"/>
              <a:ext cx="100" cy="144"/>
            </a:xfrm>
            <a:custGeom>
              <a:avLst/>
              <a:gdLst>
                <a:gd name="T0" fmla="*/ 0 w 100"/>
                <a:gd name="T1" fmla="*/ 64 h 144"/>
                <a:gd name="T2" fmla="*/ 100 w 100"/>
                <a:gd name="T3" fmla="*/ 144 h 144"/>
                <a:gd name="T4" fmla="*/ 100 w 100"/>
                <a:gd name="T5" fmla="*/ 81 h 144"/>
                <a:gd name="T6" fmla="*/ 0 w 100"/>
                <a:gd name="T7" fmla="*/ 0 h 144"/>
                <a:gd name="T8" fmla="*/ 0 w 100"/>
                <a:gd name="T9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4">
                  <a:moveTo>
                    <a:pt x="0" y="64"/>
                  </a:moveTo>
                  <a:lnTo>
                    <a:pt x="100" y="144"/>
                  </a:lnTo>
                  <a:lnTo>
                    <a:pt x="100" y="81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0"/>
            <p:cNvSpPr/>
            <p:nvPr userDrawn="1"/>
          </p:nvSpPr>
          <p:spPr bwMode="auto">
            <a:xfrm>
              <a:off x="5820" y="730"/>
              <a:ext cx="100" cy="97"/>
            </a:xfrm>
            <a:custGeom>
              <a:avLst/>
              <a:gdLst>
                <a:gd name="T0" fmla="*/ 0 w 100"/>
                <a:gd name="T1" fmla="*/ 28 h 97"/>
                <a:gd name="T2" fmla="*/ 100 w 100"/>
                <a:gd name="T3" fmla="*/ 97 h 97"/>
                <a:gd name="T4" fmla="*/ 100 w 100"/>
                <a:gd name="T5" fmla="*/ 70 h 97"/>
                <a:gd name="T6" fmla="*/ 0 w 100"/>
                <a:gd name="T7" fmla="*/ 0 h 97"/>
                <a:gd name="T8" fmla="*/ 0 w 100"/>
                <a:gd name="T9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7">
                  <a:moveTo>
                    <a:pt x="0" y="28"/>
                  </a:moveTo>
                  <a:lnTo>
                    <a:pt x="100" y="97"/>
                  </a:lnTo>
                  <a:lnTo>
                    <a:pt x="100" y="7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6E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1"/>
            <p:cNvSpPr/>
            <p:nvPr userDrawn="1"/>
          </p:nvSpPr>
          <p:spPr bwMode="auto">
            <a:xfrm>
              <a:off x="1560" y="2946"/>
              <a:ext cx="802" cy="481"/>
            </a:xfrm>
            <a:custGeom>
              <a:avLst/>
              <a:gdLst>
                <a:gd name="T0" fmla="*/ 93 w 905"/>
                <a:gd name="T1" fmla="*/ 361 h 542"/>
                <a:gd name="T2" fmla="*/ 124 w 905"/>
                <a:gd name="T3" fmla="*/ 356 h 542"/>
                <a:gd name="T4" fmla="*/ 287 w 905"/>
                <a:gd name="T5" fmla="*/ 445 h 542"/>
                <a:gd name="T6" fmla="*/ 396 w 905"/>
                <a:gd name="T7" fmla="*/ 412 h 542"/>
                <a:gd name="T8" fmla="*/ 561 w 905"/>
                <a:gd name="T9" fmla="*/ 542 h 542"/>
                <a:gd name="T10" fmla="*/ 724 w 905"/>
                <a:gd name="T11" fmla="*/ 417 h 542"/>
                <a:gd name="T12" fmla="*/ 778 w 905"/>
                <a:gd name="T13" fmla="*/ 429 h 542"/>
                <a:gd name="T14" fmla="*/ 905 w 905"/>
                <a:gd name="T15" fmla="*/ 302 h 542"/>
                <a:gd name="T16" fmla="*/ 778 w 905"/>
                <a:gd name="T17" fmla="*/ 175 h 542"/>
                <a:gd name="T18" fmla="*/ 754 w 905"/>
                <a:gd name="T19" fmla="*/ 178 h 542"/>
                <a:gd name="T20" fmla="*/ 561 w 905"/>
                <a:gd name="T21" fmla="*/ 0 h 542"/>
                <a:gd name="T22" fmla="*/ 397 w 905"/>
                <a:gd name="T23" fmla="*/ 91 h 542"/>
                <a:gd name="T24" fmla="*/ 287 w 905"/>
                <a:gd name="T25" fmla="*/ 57 h 542"/>
                <a:gd name="T26" fmla="*/ 108 w 905"/>
                <a:gd name="T27" fmla="*/ 177 h 542"/>
                <a:gd name="T28" fmla="*/ 93 w 905"/>
                <a:gd name="T29" fmla="*/ 175 h 542"/>
                <a:gd name="T30" fmla="*/ 0 w 905"/>
                <a:gd name="T31" fmla="*/ 268 h 542"/>
                <a:gd name="T32" fmla="*/ 93 w 905"/>
                <a:gd name="T33" fmla="*/ 3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5" h="542">
                  <a:moveTo>
                    <a:pt x="93" y="361"/>
                  </a:moveTo>
                  <a:cubicBezTo>
                    <a:pt x="104" y="361"/>
                    <a:pt x="114" y="359"/>
                    <a:pt x="124" y="356"/>
                  </a:cubicBezTo>
                  <a:cubicBezTo>
                    <a:pt x="158" y="409"/>
                    <a:pt x="219" y="445"/>
                    <a:pt x="287" y="445"/>
                  </a:cubicBezTo>
                  <a:cubicBezTo>
                    <a:pt x="328" y="445"/>
                    <a:pt x="365" y="433"/>
                    <a:pt x="396" y="412"/>
                  </a:cubicBezTo>
                  <a:cubicBezTo>
                    <a:pt x="414" y="486"/>
                    <a:pt x="481" y="542"/>
                    <a:pt x="561" y="542"/>
                  </a:cubicBezTo>
                  <a:cubicBezTo>
                    <a:pt x="639" y="542"/>
                    <a:pt x="704" y="489"/>
                    <a:pt x="724" y="417"/>
                  </a:cubicBezTo>
                  <a:cubicBezTo>
                    <a:pt x="740" y="425"/>
                    <a:pt x="759" y="429"/>
                    <a:pt x="778" y="429"/>
                  </a:cubicBezTo>
                  <a:cubicBezTo>
                    <a:pt x="848" y="429"/>
                    <a:pt x="905" y="372"/>
                    <a:pt x="905" y="302"/>
                  </a:cubicBezTo>
                  <a:cubicBezTo>
                    <a:pt x="905" y="232"/>
                    <a:pt x="848" y="175"/>
                    <a:pt x="778" y="175"/>
                  </a:cubicBezTo>
                  <a:cubicBezTo>
                    <a:pt x="770" y="175"/>
                    <a:pt x="762" y="176"/>
                    <a:pt x="754" y="178"/>
                  </a:cubicBezTo>
                  <a:cubicBezTo>
                    <a:pt x="746" y="78"/>
                    <a:pt x="662" y="0"/>
                    <a:pt x="561" y="0"/>
                  </a:cubicBezTo>
                  <a:cubicBezTo>
                    <a:pt x="492" y="0"/>
                    <a:pt x="431" y="37"/>
                    <a:pt x="397" y="91"/>
                  </a:cubicBezTo>
                  <a:cubicBezTo>
                    <a:pt x="366" y="70"/>
                    <a:pt x="328" y="57"/>
                    <a:pt x="287" y="57"/>
                  </a:cubicBezTo>
                  <a:cubicBezTo>
                    <a:pt x="207" y="57"/>
                    <a:pt x="137" y="107"/>
                    <a:pt x="108" y="177"/>
                  </a:cubicBezTo>
                  <a:cubicBezTo>
                    <a:pt x="103" y="176"/>
                    <a:pt x="98" y="175"/>
                    <a:pt x="93" y="175"/>
                  </a:cubicBezTo>
                  <a:cubicBezTo>
                    <a:pt x="42" y="175"/>
                    <a:pt x="0" y="217"/>
                    <a:pt x="0" y="268"/>
                  </a:cubicBezTo>
                  <a:cubicBezTo>
                    <a:pt x="0" y="320"/>
                    <a:pt x="42" y="361"/>
                    <a:pt x="93" y="361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4" name="矩形 123"/>
          <p:cNvSpPr/>
          <p:nvPr userDrawn="1"/>
        </p:nvSpPr>
        <p:spPr>
          <a:xfrm>
            <a:off x="0" y="3172090"/>
            <a:ext cx="12192000" cy="368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838200" y="3835697"/>
            <a:ext cx="10515600" cy="15745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4000"/>
            </a:lvl2pPr>
            <a:lvl3pPr marL="914400" indent="0" algn="ctr">
              <a:buNone/>
              <a:defRPr sz="4000"/>
            </a:lvl3pPr>
            <a:lvl4pPr marL="1371600" indent="0" algn="ctr">
              <a:buNone/>
              <a:defRPr sz="4000"/>
            </a:lvl4pPr>
            <a:lvl5pPr marL="1828800" indent="0" algn="ctr">
              <a:buNone/>
              <a:defRPr sz="40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不得将办公资源网的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4/1/2021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0" y="12356"/>
            <a:ext cx="12207875" cy="6861175"/>
            <a:chOff x="1298" y="0"/>
            <a:chExt cx="7690" cy="432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8" y="0"/>
              <a:ext cx="508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843" y="18"/>
              <a:ext cx="671" cy="373"/>
            </a:xfrm>
            <a:custGeom>
              <a:avLst/>
              <a:gdLst>
                <a:gd name="T0" fmla="*/ 121 w 231"/>
                <a:gd name="T1" fmla="*/ 2 h 128"/>
                <a:gd name="T2" fmla="*/ 92 w 231"/>
                <a:gd name="T3" fmla="*/ 4 h 128"/>
                <a:gd name="T4" fmla="*/ 68 w 231"/>
                <a:gd name="T5" fmla="*/ 18 h 128"/>
                <a:gd name="T6" fmla="*/ 60 w 231"/>
                <a:gd name="T7" fmla="*/ 43 h 128"/>
                <a:gd name="T8" fmla="*/ 31 w 231"/>
                <a:gd name="T9" fmla="*/ 42 h 128"/>
                <a:gd name="T10" fmla="*/ 1 w 231"/>
                <a:gd name="T11" fmla="*/ 71 h 128"/>
                <a:gd name="T12" fmla="*/ 15 w 231"/>
                <a:gd name="T13" fmla="*/ 99 h 128"/>
                <a:gd name="T14" fmla="*/ 46 w 231"/>
                <a:gd name="T15" fmla="*/ 109 h 128"/>
                <a:gd name="T16" fmla="*/ 73 w 231"/>
                <a:gd name="T17" fmla="*/ 104 h 128"/>
                <a:gd name="T18" fmla="*/ 97 w 231"/>
                <a:gd name="T19" fmla="*/ 127 h 128"/>
                <a:gd name="T20" fmla="*/ 121 w 231"/>
                <a:gd name="T21" fmla="*/ 125 h 128"/>
                <a:gd name="T22" fmla="*/ 152 w 231"/>
                <a:gd name="T23" fmla="*/ 96 h 128"/>
                <a:gd name="T24" fmla="*/ 195 w 231"/>
                <a:gd name="T25" fmla="*/ 106 h 128"/>
                <a:gd name="T26" fmla="*/ 227 w 231"/>
                <a:gd name="T27" fmla="*/ 77 h 128"/>
                <a:gd name="T28" fmla="*/ 219 w 231"/>
                <a:gd name="T29" fmla="*/ 36 h 128"/>
                <a:gd name="T30" fmla="*/ 182 w 231"/>
                <a:gd name="T31" fmla="*/ 14 h 128"/>
                <a:gd name="T32" fmla="*/ 149 w 231"/>
                <a:gd name="T33" fmla="*/ 24 h 128"/>
                <a:gd name="T34" fmla="*/ 138 w 231"/>
                <a:gd name="T35" fmla="*/ 10 h 128"/>
                <a:gd name="T36" fmla="*/ 121 w 231"/>
                <a:gd name="T37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128">
                  <a:moveTo>
                    <a:pt x="121" y="2"/>
                  </a:moveTo>
                  <a:cubicBezTo>
                    <a:pt x="112" y="0"/>
                    <a:pt x="102" y="1"/>
                    <a:pt x="92" y="4"/>
                  </a:cubicBezTo>
                  <a:cubicBezTo>
                    <a:pt x="83" y="7"/>
                    <a:pt x="75" y="11"/>
                    <a:pt x="68" y="18"/>
                  </a:cubicBezTo>
                  <a:cubicBezTo>
                    <a:pt x="62" y="25"/>
                    <a:pt x="58" y="34"/>
                    <a:pt x="60" y="43"/>
                  </a:cubicBezTo>
                  <a:cubicBezTo>
                    <a:pt x="51" y="38"/>
                    <a:pt x="41" y="39"/>
                    <a:pt x="31" y="42"/>
                  </a:cubicBezTo>
                  <a:cubicBezTo>
                    <a:pt x="17" y="46"/>
                    <a:pt x="3" y="56"/>
                    <a:pt x="1" y="71"/>
                  </a:cubicBezTo>
                  <a:cubicBezTo>
                    <a:pt x="0" y="82"/>
                    <a:pt x="6" y="93"/>
                    <a:pt x="15" y="99"/>
                  </a:cubicBezTo>
                  <a:cubicBezTo>
                    <a:pt x="24" y="106"/>
                    <a:pt x="35" y="108"/>
                    <a:pt x="46" y="109"/>
                  </a:cubicBezTo>
                  <a:cubicBezTo>
                    <a:pt x="55" y="110"/>
                    <a:pt x="65" y="108"/>
                    <a:pt x="73" y="104"/>
                  </a:cubicBezTo>
                  <a:cubicBezTo>
                    <a:pt x="76" y="115"/>
                    <a:pt x="86" y="124"/>
                    <a:pt x="97" y="127"/>
                  </a:cubicBezTo>
                  <a:cubicBezTo>
                    <a:pt x="105" y="128"/>
                    <a:pt x="113" y="127"/>
                    <a:pt x="121" y="125"/>
                  </a:cubicBezTo>
                  <a:cubicBezTo>
                    <a:pt x="135" y="121"/>
                    <a:pt x="150" y="111"/>
                    <a:pt x="152" y="96"/>
                  </a:cubicBezTo>
                  <a:cubicBezTo>
                    <a:pt x="164" y="105"/>
                    <a:pt x="180" y="109"/>
                    <a:pt x="195" y="106"/>
                  </a:cubicBezTo>
                  <a:cubicBezTo>
                    <a:pt x="210" y="103"/>
                    <a:pt x="222" y="91"/>
                    <a:pt x="227" y="77"/>
                  </a:cubicBezTo>
                  <a:cubicBezTo>
                    <a:pt x="231" y="63"/>
                    <a:pt x="228" y="47"/>
                    <a:pt x="219" y="36"/>
                  </a:cubicBezTo>
                  <a:cubicBezTo>
                    <a:pt x="210" y="24"/>
                    <a:pt x="196" y="17"/>
                    <a:pt x="182" y="14"/>
                  </a:cubicBezTo>
                  <a:cubicBezTo>
                    <a:pt x="171" y="13"/>
                    <a:pt x="155" y="14"/>
                    <a:pt x="149" y="24"/>
                  </a:cubicBezTo>
                  <a:cubicBezTo>
                    <a:pt x="146" y="20"/>
                    <a:pt x="143" y="14"/>
                    <a:pt x="138" y="10"/>
                  </a:cubicBezTo>
                  <a:cubicBezTo>
                    <a:pt x="134" y="6"/>
                    <a:pt x="127" y="3"/>
                    <a:pt x="1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8202" y="1702"/>
              <a:ext cx="786" cy="666"/>
            </a:xfrm>
            <a:custGeom>
              <a:avLst/>
              <a:gdLst>
                <a:gd name="T0" fmla="*/ 227 w 314"/>
                <a:gd name="T1" fmla="*/ 51 h 218"/>
                <a:gd name="T2" fmla="*/ 154 w 314"/>
                <a:gd name="T3" fmla="*/ 36 h 218"/>
                <a:gd name="T4" fmla="*/ 94 w 314"/>
                <a:gd name="T5" fmla="*/ 79 h 218"/>
                <a:gd name="T6" fmla="*/ 43 w 314"/>
                <a:gd name="T7" fmla="*/ 78 h 218"/>
                <a:gd name="T8" fmla="*/ 3 w 314"/>
                <a:gd name="T9" fmla="*/ 115 h 218"/>
                <a:gd name="T10" fmla="*/ 32 w 314"/>
                <a:gd name="T11" fmla="*/ 160 h 218"/>
                <a:gd name="T12" fmla="*/ 88 w 314"/>
                <a:gd name="T13" fmla="*/ 159 h 218"/>
                <a:gd name="T14" fmla="*/ 121 w 314"/>
                <a:gd name="T15" fmla="*/ 195 h 218"/>
                <a:gd name="T16" fmla="*/ 266 w 314"/>
                <a:gd name="T17" fmla="*/ 180 h 218"/>
                <a:gd name="T18" fmla="*/ 314 w 314"/>
                <a:gd name="T19" fmla="*/ 216 h 218"/>
                <a:gd name="T20" fmla="*/ 314 w 314"/>
                <a:gd name="T21" fmla="*/ 0 h 218"/>
                <a:gd name="T22" fmla="*/ 227 w 314"/>
                <a:gd name="T23" fmla="*/ 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218">
                  <a:moveTo>
                    <a:pt x="227" y="51"/>
                  </a:moveTo>
                  <a:cubicBezTo>
                    <a:pt x="207" y="36"/>
                    <a:pt x="180" y="30"/>
                    <a:pt x="154" y="36"/>
                  </a:cubicBezTo>
                  <a:cubicBezTo>
                    <a:pt x="129" y="41"/>
                    <a:pt x="107" y="57"/>
                    <a:pt x="94" y="79"/>
                  </a:cubicBezTo>
                  <a:cubicBezTo>
                    <a:pt x="79" y="69"/>
                    <a:pt x="60" y="72"/>
                    <a:pt x="43" y="78"/>
                  </a:cubicBezTo>
                  <a:cubicBezTo>
                    <a:pt x="25" y="84"/>
                    <a:pt x="7" y="96"/>
                    <a:pt x="3" y="115"/>
                  </a:cubicBezTo>
                  <a:cubicBezTo>
                    <a:pt x="0" y="133"/>
                    <a:pt x="14" y="152"/>
                    <a:pt x="32" y="160"/>
                  </a:cubicBezTo>
                  <a:cubicBezTo>
                    <a:pt x="49" y="167"/>
                    <a:pt x="70" y="164"/>
                    <a:pt x="88" y="159"/>
                  </a:cubicBezTo>
                  <a:cubicBezTo>
                    <a:pt x="91" y="176"/>
                    <a:pt x="106" y="188"/>
                    <a:pt x="121" y="195"/>
                  </a:cubicBezTo>
                  <a:cubicBezTo>
                    <a:pt x="167" y="218"/>
                    <a:pt x="225" y="212"/>
                    <a:pt x="266" y="180"/>
                  </a:cubicBezTo>
                  <a:cubicBezTo>
                    <a:pt x="279" y="196"/>
                    <a:pt x="296" y="208"/>
                    <a:pt x="314" y="216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80" y="5"/>
                    <a:pt x="248" y="24"/>
                    <a:pt x="227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300" y="321"/>
              <a:ext cx="1334" cy="799"/>
            </a:xfrm>
            <a:custGeom>
              <a:avLst/>
              <a:gdLst>
                <a:gd name="T0" fmla="*/ 140 w 434"/>
                <a:gd name="T1" fmla="*/ 201 h 260"/>
                <a:gd name="T2" fmla="*/ 300 w 434"/>
                <a:gd name="T3" fmla="*/ 217 h 260"/>
                <a:gd name="T4" fmla="*/ 336 w 434"/>
                <a:gd name="T5" fmla="*/ 178 h 260"/>
                <a:gd name="T6" fmla="*/ 399 w 434"/>
                <a:gd name="T7" fmla="*/ 178 h 260"/>
                <a:gd name="T8" fmla="*/ 430 w 434"/>
                <a:gd name="T9" fmla="*/ 129 h 260"/>
                <a:gd name="T10" fmla="*/ 386 w 434"/>
                <a:gd name="T11" fmla="*/ 88 h 260"/>
                <a:gd name="T12" fmla="*/ 330 w 434"/>
                <a:gd name="T13" fmla="*/ 90 h 260"/>
                <a:gd name="T14" fmla="*/ 263 w 434"/>
                <a:gd name="T15" fmla="*/ 41 h 260"/>
                <a:gd name="T16" fmla="*/ 183 w 434"/>
                <a:gd name="T17" fmla="*/ 59 h 260"/>
                <a:gd name="T18" fmla="*/ 69 w 434"/>
                <a:gd name="T19" fmla="*/ 1 h 260"/>
                <a:gd name="T20" fmla="*/ 7 w 434"/>
                <a:gd name="T21" fmla="*/ 11 h 260"/>
                <a:gd name="T22" fmla="*/ 0 w 434"/>
                <a:gd name="T23" fmla="*/ 16 h 260"/>
                <a:gd name="T24" fmla="*/ 0 w 434"/>
                <a:gd name="T25" fmla="*/ 252 h 260"/>
                <a:gd name="T26" fmla="*/ 5 w 434"/>
                <a:gd name="T27" fmla="*/ 253 h 260"/>
                <a:gd name="T28" fmla="*/ 140 w 434"/>
                <a:gd name="T29" fmla="*/ 20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4" h="260">
                  <a:moveTo>
                    <a:pt x="140" y="201"/>
                  </a:moveTo>
                  <a:cubicBezTo>
                    <a:pt x="185" y="236"/>
                    <a:pt x="250" y="242"/>
                    <a:pt x="300" y="217"/>
                  </a:cubicBezTo>
                  <a:cubicBezTo>
                    <a:pt x="317" y="209"/>
                    <a:pt x="333" y="196"/>
                    <a:pt x="336" y="178"/>
                  </a:cubicBezTo>
                  <a:cubicBezTo>
                    <a:pt x="357" y="184"/>
                    <a:pt x="379" y="186"/>
                    <a:pt x="399" y="178"/>
                  </a:cubicBezTo>
                  <a:cubicBezTo>
                    <a:pt x="419" y="170"/>
                    <a:pt x="434" y="150"/>
                    <a:pt x="430" y="129"/>
                  </a:cubicBezTo>
                  <a:cubicBezTo>
                    <a:pt x="426" y="108"/>
                    <a:pt x="406" y="95"/>
                    <a:pt x="386" y="88"/>
                  </a:cubicBezTo>
                  <a:cubicBezTo>
                    <a:pt x="368" y="82"/>
                    <a:pt x="346" y="79"/>
                    <a:pt x="330" y="90"/>
                  </a:cubicBezTo>
                  <a:cubicBezTo>
                    <a:pt x="316" y="65"/>
                    <a:pt x="291" y="47"/>
                    <a:pt x="263" y="41"/>
                  </a:cubicBezTo>
                  <a:cubicBezTo>
                    <a:pt x="236" y="36"/>
                    <a:pt x="205" y="42"/>
                    <a:pt x="183" y="59"/>
                  </a:cubicBezTo>
                  <a:cubicBezTo>
                    <a:pt x="156" y="24"/>
                    <a:pt x="113" y="2"/>
                    <a:pt x="69" y="1"/>
                  </a:cubicBezTo>
                  <a:cubicBezTo>
                    <a:pt x="50" y="0"/>
                    <a:pt x="25" y="2"/>
                    <a:pt x="7" y="11"/>
                  </a:cubicBezTo>
                  <a:cubicBezTo>
                    <a:pt x="6" y="12"/>
                    <a:pt x="4" y="14"/>
                    <a:pt x="0" y="16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" y="252"/>
                    <a:pt x="3" y="252"/>
                    <a:pt x="5" y="253"/>
                  </a:cubicBezTo>
                  <a:cubicBezTo>
                    <a:pt x="55" y="260"/>
                    <a:pt x="108" y="240"/>
                    <a:pt x="140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300" y="2276"/>
              <a:ext cx="3748" cy="2046"/>
            </a:xfrm>
            <a:custGeom>
              <a:avLst/>
              <a:gdLst>
                <a:gd name="T0" fmla="*/ 897 w 1024"/>
                <a:gd name="T1" fmla="*/ 288 h 392"/>
                <a:gd name="T2" fmla="*/ 890 w 1024"/>
                <a:gd name="T3" fmla="*/ 288 h 392"/>
                <a:gd name="T4" fmla="*/ 886 w 1024"/>
                <a:gd name="T5" fmla="*/ 279 h 392"/>
                <a:gd name="T6" fmla="*/ 781 w 1024"/>
                <a:gd name="T7" fmla="*/ 160 h 392"/>
                <a:gd name="T8" fmla="*/ 639 w 1024"/>
                <a:gd name="T9" fmla="*/ 121 h 392"/>
                <a:gd name="T10" fmla="*/ 480 w 1024"/>
                <a:gd name="T11" fmla="*/ 174 h 392"/>
                <a:gd name="T12" fmla="*/ 379 w 1024"/>
                <a:gd name="T13" fmla="*/ 127 h 392"/>
                <a:gd name="T14" fmla="*/ 324 w 1024"/>
                <a:gd name="T15" fmla="*/ 139 h 392"/>
                <a:gd name="T16" fmla="*/ 43 w 1024"/>
                <a:gd name="T17" fmla="*/ 0 h 392"/>
                <a:gd name="T18" fmla="*/ 0 w 1024"/>
                <a:gd name="T19" fmla="*/ 2 h 392"/>
                <a:gd name="T20" fmla="*/ 0 w 1024"/>
                <a:gd name="T21" fmla="*/ 392 h 392"/>
                <a:gd name="T22" fmla="*/ 1024 w 1024"/>
                <a:gd name="T23" fmla="*/ 392 h 392"/>
                <a:gd name="T24" fmla="*/ 897 w 1024"/>
                <a:gd name="T25" fmla="*/ 28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392">
                  <a:moveTo>
                    <a:pt x="897" y="288"/>
                  </a:moveTo>
                  <a:cubicBezTo>
                    <a:pt x="895" y="288"/>
                    <a:pt x="892" y="288"/>
                    <a:pt x="890" y="288"/>
                  </a:cubicBezTo>
                  <a:cubicBezTo>
                    <a:pt x="889" y="285"/>
                    <a:pt x="888" y="282"/>
                    <a:pt x="886" y="279"/>
                  </a:cubicBezTo>
                  <a:cubicBezTo>
                    <a:pt x="865" y="233"/>
                    <a:pt x="826" y="185"/>
                    <a:pt x="781" y="160"/>
                  </a:cubicBezTo>
                  <a:cubicBezTo>
                    <a:pt x="739" y="137"/>
                    <a:pt x="689" y="123"/>
                    <a:pt x="639" y="121"/>
                  </a:cubicBezTo>
                  <a:cubicBezTo>
                    <a:pt x="582" y="119"/>
                    <a:pt x="524" y="135"/>
                    <a:pt x="480" y="174"/>
                  </a:cubicBezTo>
                  <a:cubicBezTo>
                    <a:pt x="455" y="145"/>
                    <a:pt x="419" y="127"/>
                    <a:pt x="379" y="127"/>
                  </a:cubicBezTo>
                  <a:cubicBezTo>
                    <a:pt x="359" y="127"/>
                    <a:pt x="341" y="132"/>
                    <a:pt x="324" y="139"/>
                  </a:cubicBezTo>
                  <a:cubicBezTo>
                    <a:pt x="289" y="59"/>
                    <a:pt x="176" y="0"/>
                    <a:pt x="43" y="0"/>
                  </a:cubicBezTo>
                  <a:cubicBezTo>
                    <a:pt x="28" y="0"/>
                    <a:pt x="14" y="1"/>
                    <a:pt x="0" y="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024" y="392"/>
                    <a:pt x="1024" y="392"/>
                    <a:pt x="1024" y="392"/>
                  </a:cubicBezTo>
                  <a:cubicBezTo>
                    <a:pt x="1012" y="333"/>
                    <a:pt x="960" y="288"/>
                    <a:pt x="897" y="288"/>
                  </a:cubicBezTo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5588" y="2920"/>
              <a:ext cx="3400" cy="1402"/>
            </a:xfrm>
            <a:custGeom>
              <a:avLst/>
              <a:gdLst>
                <a:gd name="T0" fmla="*/ 1021 w 1021"/>
                <a:gd name="T1" fmla="*/ 2 h 392"/>
                <a:gd name="T2" fmla="*/ 982 w 1021"/>
                <a:gd name="T3" fmla="*/ 0 h 392"/>
                <a:gd name="T4" fmla="*/ 700 w 1021"/>
                <a:gd name="T5" fmla="*/ 139 h 392"/>
                <a:gd name="T6" fmla="*/ 645 w 1021"/>
                <a:gd name="T7" fmla="*/ 127 h 392"/>
                <a:gd name="T8" fmla="*/ 544 w 1021"/>
                <a:gd name="T9" fmla="*/ 174 h 392"/>
                <a:gd name="T10" fmla="*/ 385 w 1021"/>
                <a:gd name="T11" fmla="*/ 121 h 392"/>
                <a:gd name="T12" fmla="*/ 243 w 1021"/>
                <a:gd name="T13" fmla="*/ 160 h 392"/>
                <a:gd name="T14" fmla="*/ 138 w 1021"/>
                <a:gd name="T15" fmla="*/ 279 h 392"/>
                <a:gd name="T16" fmla="*/ 134 w 1021"/>
                <a:gd name="T17" fmla="*/ 288 h 392"/>
                <a:gd name="T18" fmla="*/ 127 w 1021"/>
                <a:gd name="T19" fmla="*/ 288 h 392"/>
                <a:gd name="T20" fmla="*/ 0 w 1021"/>
                <a:gd name="T21" fmla="*/ 392 h 392"/>
                <a:gd name="T22" fmla="*/ 1021 w 1021"/>
                <a:gd name="T23" fmla="*/ 392 h 392"/>
                <a:gd name="T24" fmla="*/ 1021 w 1021"/>
                <a:gd name="T25" fmla="*/ 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1" h="392">
                  <a:moveTo>
                    <a:pt x="1021" y="2"/>
                  </a:moveTo>
                  <a:cubicBezTo>
                    <a:pt x="1008" y="0"/>
                    <a:pt x="995" y="0"/>
                    <a:pt x="982" y="0"/>
                  </a:cubicBezTo>
                  <a:cubicBezTo>
                    <a:pt x="848" y="0"/>
                    <a:pt x="735" y="59"/>
                    <a:pt x="700" y="139"/>
                  </a:cubicBezTo>
                  <a:cubicBezTo>
                    <a:pt x="683" y="132"/>
                    <a:pt x="665" y="127"/>
                    <a:pt x="645" y="127"/>
                  </a:cubicBezTo>
                  <a:cubicBezTo>
                    <a:pt x="605" y="127"/>
                    <a:pt x="569" y="145"/>
                    <a:pt x="544" y="174"/>
                  </a:cubicBezTo>
                  <a:cubicBezTo>
                    <a:pt x="500" y="135"/>
                    <a:pt x="442" y="119"/>
                    <a:pt x="385" y="121"/>
                  </a:cubicBezTo>
                  <a:cubicBezTo>
                    <a:pt x="335" y="123"/>
                    <a:pt x="285" y="137"/>
                    <a:pt x="243" y="160"/>
                  </a:cubicBezTo>
                  <a:cubicBezTo>
                    <a:pt x="198" y="185"/>
                    <a:pt x="159" y="233"/>
                    <a:pt x="138" y="279"/>
                  </a:cubicBezTo>
                  <a:cubicBezTo>
                    <a:pt x="136" y="282"/>
                    <a:pt x="135" y="285"/>
                    <a:pt x="134" y="288"/>
                  </a:cubicBezTo>
                  <a:cubicBezTo>
                    <a:pt x="132" y="288"/>
                    <a:pt x="129" y="288"/>
                    <a:pt x="127" y="288"/>
                  </a:cubicBezTo>
                  <a:cubicBezTo>
                    <a:pt x="64" y="288"/>
                    <a:pt x="12" y="333"/>
                    <a:pt x="0" y="392"/>
                  </a:cubicBezTo>
                  <a:cubicBezTo>
                    <a:pt x="1021" y="392"/>
                    <a:pt x="1021" y="392"/>
                    <a:pt x="1021" y="392"/>
                  </a:cubicBezTo>
                  <a:cubicBezTo>
                    <a:pt x="1021" y="2"/>
                    <a:pt x="1021" y="2"/>
                    <a:pt x="1021" y="2"/>
                  </a:cubicBezTo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300" y="3414"/>
              <a:ext cx="3696" cy="908"/>
            </a:xfrm>
            <a:custGeom>
              <a:avLst/>
              <a:gdLst>
                <a:gd name="T0" fmla="*/ 209 w 1010"/>
                <a:gd name="T1" fmla="*/ 0 h 213"/>
                <a:gd name="T2" fmla="*/ 0 w 1010"/>
                <a:gd name="T3" fmla="*/ 58 h 213"/>
                <a:gd name="T4" fmla="*/ 0 w 1010"/>
                <a:gd name="T5" fmla="*/ 213 h 213"/>
                <a:gd name="T6" fmla="*/ 1010 w 1010"/>
                <a:gd name="T7" fmla="*/ 213 h 213"/>
                <a:gd name="T8" fmla="*/ 948 w 1010"/>
                <a:gd name="T9" fmla="*/ 161 h 213"/>
                <a:gd name="T10" fmla="*/ 806 w 1010"/>
                <a:gd name="T11" fmla="*/ 122 h 213"/>
                <a:gd name="T12" fmla="*/ 796 w 1010"/>
                <a:gd name="T13" fmla="*/ 122 h 213"/>
                <a:gd name="T14" fmla="*/ 646 w 1010"/>
                <a:gd name="T15" fmla="*/ 174 h 213"/>
                <a:gd name="T16" fmla="*/ 545 w 1010"/>
                <a:gd name="T17" fmla="*/ 128 h 213"/>
                <a:gd name="T18" fmla="*/ 491 w 1010"/>
                <a:gd name="T19" fmla="*/ 140 h 213"/>
                <a:gd name="T20" fmla="*/ 209 w 101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0" h="213">
                  <a:moveTo>
                    <a:pt x="209" y="0"/>
                  </a:moveTo>
                  <a:cubicBezTo>
                    <a:pt x="127" y="0"/>
                    <a:pt x="53" y="22"/>
                    <a:pt x="0" y="58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010" y="213"/>
                    <a:pt x="1010" y="213"/>
                    <a:pt x="1010" y="213"/>
                  </a:cubicBezTo>
                  <a:cubicBezTo>
                    <a:pt x="992" y="192"/>
                    <a:pt x="970" y="173"/>
                    <a:pt x="948" y="161"/>
                  </a:cubicBezTo>
                  <a:cubicBezTo>
                    <a:pt x="906" y="138"/>
                    <a:pt x="856" y="124"/>
                    <a:pt x="806" y="122"/>
                  </a:cubicBezTo>
                  <a:cubicBezTo>
                    <a:pt x="803" y="122"/>
                    <a:pt x="800" y="122"/>
                    <a:pt x="796" y="122"/>
                  </a:cubicBezTo>
                  <a:cubicBezTo>
                    <a:pt x="742" y="122"/>
                    <a:pt x="688" y="137"/>
                    <a:pt x="646" y="174"/>
                  </a:cubicBezTo>
                  <a:cubicBezTo>
                    <a:pt x="622" y="146"/>
                    <a:pt x="585" y="128"/>
                    <a:pt x="545" y="128"/>
                  </a:cubicBezTo>
                  <a:cubicBezTo>
                    <a:pt x="526" y="128"/>
                    <a:pt x="507" y="132"/>
                    <a:pt x="491" y="140"/>
                  </a:cubicBezTo>
                  <a:cubicBezTo>
                    <a:pt x="456" y="59"/>
                    <a:pt x="343" y="0"/>
                    <a:pt x="20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634" y="3561"/>
              <a:ext cx="3354" cy="761"/>
            </a:xfrm>
            <a:custGeom>
              <a:avLst/>
              <a:gdLst>
                <a:gd name="T0" fmla="*/ 801 w 1007"/>
                <a:gd name="T1" fmla="*/ 0 h 213"/>
                <a:gd name="T2" fmla="*/ 519 w 1007"/>
                <a:gd name="T3" fmla="*/ 140 h 213"/>
                <a:gd name="T4" fmla="*/ 465 w 1007"/>
                <a:gd name="T5" fmla="*/ 128 h 213"/>
                <a:gd name="T6" fmla="*/ 364 w 1007"/>
                <a:gd name="T7" fmla="*/ 174 h 213"/>
                <a:gd name="T8" fmla="*/ 214 w 1007"/>
                <a:gd name="T9" fmla="*/ 122 h 213"/>
                <a:gd name="T10" fmla="*/ 204 w 1007"/>
                <a:gd name="T11" fmla="*/ 122 h 213"/>
                <a:gd name="T12" fmla="*/ 62 w 1007"/>
                <a:gd name="T13" fmla="*/ 161 h 213"/>
                <a:gd name="T14" fmla="*/ 0 w 1007"/>
                <a:gd name="T15" fmla="*/ 213 h 213"/>
                <a:gd name="T16" fmla="*/ 1007 w 1007"/>
                <a:gd name="T17" fmla="*/ 213 h 213"/>
                <a:gd name="T18" fmla="*/ 1007 w 1007"/>
                <a:gd name="T19" fmla="*/ 56 h 213"/>
                <a:gd name="T20" fmla="*/ 801 w 1007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7" h="213">
                  <a:moveTo>
                    <a:pt x="801" y="0"/>
                  </a:moveTo>
                  <a:cubicBezTo>
                    <a:pt x="667" y="0"/>
                    <a:pt x="554" y="59"/>
                    <a:pt x="519" y="140"/>
                  </a:cubicBezTo>
                  <a:cubicBezTo>
                    <a:pt x="503" y="132"/>
                    <a:pt x="484" y="128"/>
                    <a:pt x="465" y="128"/>
                  </a:cubicBezTo>
                  <a:cubicBezTo>
                    <a:pt x="425" y="128"/>
                    <a:pt x="388" y="146"/>
                    <a:pt x="364" y="174"/>
                  </a:cubicBezTo>
                  <a:cubicBezTo>
                    <a:pt x="322" y="137"/>
                    <a:pt x="268" y="122"/>
                    <a:pt x="214" y="122"/>
                  </a:cubicBezTo>
                  <a:cubicBezTo>
                    <a:pt x="210" y="122"/>
                    <a:pt x="207" y="122"/>
                    <a:pt x="204" y="122"/>
                  </a:cubicBezTo>
                  <a:cubicBezTo>
                    <a:pt x="154" y="124"/>
                    <a:pt x="104" y="138"/>
                    <a:pt x="62" y="161"/>
                  </a:cubicBezTo>
                  <a:cubicBezTo>
                    <a:pt x="40" y="173"/>
                    <a:pt x="18" y="192"/>
                    <a:pt x="0" y="213"/>
                  </a:cubicBezTo>
                  <a:cubicBezTo>
                    <a:pt x="1007" y="213"/>
                    <a:pt x="1007" y="213"/>
                    <a:pt x="1007" y="213"/>
                  </a:cubicBezTo>
                  <a:cubicBezTo>
                    <a:pt x="1007" y="56"/>
                    <a:pt x="1007" y="56"/>
                    <a:pt x="1007" y="56"/>
                  </a:cubicBezTo>
                  <a:cubicBezTo>
                    <a:pt x="954" y="22"/>
                    <a:pt x="881" y="0"/>
                    <a:pt x="80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6794">
            <a:off x="3047262" y="2073283"/>
            <a:ext cx="7226688" cy="45014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lum bright="40000" contrast="-20000"/>
          </a:blip>
          <a:stretch>
            <a:fillRect/>
          </a:stretch>
        </p:blipFill>
        <p:spPr>
          <a:xfrm>
            <a:off x="2153726" y="661859"/>
            <a:ext cx="8070850" cy="27099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86476" y="2344600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9409"/>
                </a:solidFill>
                <a:cs typeface="+mn-ea"/>
                <a:sym typeface="+mn-lt"/>
              </a:rPr>
              <a:t>汇报人：</a:t>
            </a:r>
            <a:r>
              <a:rPr lang="en-US" altLang="zh-CN" b="1">
                <a:solidFill>
                  <a:srgbClr val="FF9409"/>
                </a:solidFill>
                <a:cs typeface="+mn-ea"/>
                <a:sym typeface="+mn-lt"/>
              </a:rPr>
              <a:t>xiazaii        </a:t>
            </a:r>
            <a:r>
              <a:rPr lang="zh-CN" altLang="en-US" b="1">
                <a:solidFill>
                  <a:srgbClr val="FF9409"/>
                </a:solidFill>
                <a:cs typeface="+mn-ea"/>
                <a:sym typeface="+mn-lt"/>
              </a:rPr>
              <a:t>日期：</a:t>
            </a:r>
            <a:r>
              <a:rPr lang="en-US" altLang="zh-CN" b="1">
                <a:solidFill>
                  <a:srgbClr val="FF9409"/>
                </a:solidFill>
                <a:cs typeface="+mn-ea"/>
                <a:sym typeface="+mn-lt"/>
              </a:rPr>
              <a:t>20xx-xx-xx</a:t>
            </a:r>
            <a:endParaRPr lang="en-US" altLang="zh-CN" b="1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45928" y="1657233"/>
            <a:ext cx="6686447" cy="22786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5400" b="1" spc="-600" dirty="0">
                <a:solidFill>
                  <a:srgbClr val="FF9409"/>
                </a:solidFill>
                <a:cs typeface="+mn-ea"/>
                <a:sym typeface="+mn-lt"/>
              </a:rPr>
              <a:t>亲子阅读</a:t>
            </a:r>
            <a:r>
              <a:rPr lang="en-US" altLang="zh-CN" sz="5400" b="1" spc="-600" dirty="0">
                <a:solidFill>
                  <a:srgbClr val="FF9409"/>
                </a:solidFill>
                <a:cs typeface="+mn-ea"/>
                <a:sym typeface="+mn-lt"/>
              </a:rPr>
              <a:t>PPT</a:t>
            </a:r>
            <a:r>
              <a:rPr lang="zh-CN" altLang="en-US" sz="5400" b="1" spc="-600" dirty="0">
                <a:solidFill>
                  <a:srgbClr val="FF9409"/>
                </a:solidFill>
                <a:cs typeface="+mn-ea"/>
                <a:sym typeface="+mn-lt"/>
              </a:rPr>
              <a:t>通用模板</a:t>
            </a:r>
            <a:endParaRPr lang="zh-CN" altLang="en-US" sz="5400" b="1" cap="none" spc="-6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9409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9566">
            <a:off x="2721941" y="1969937"/>
            <a:ext cx="572732" cy="7493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2088" flipH="1">
            <a:off x="9152987" y="2024007"/>
            <a:ext cx="532632" cy="6968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1265">
            <a:off x="9307901" y="530648"/>
            <a:ext cx="2525552" cy="89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资料带 5"/>
          <p:cNvSpPr/>
          <p:nvPr/>
        </p:nvSpPr>
        <p:spPr>
          <a:xfrm>
            <a:off x="4098925" y="4110076"/>
            <a:ext cx="5724525" cy="1542249"/>
          </a:xfrm>
          <a:prstGeom prst="flowChartPunchedTap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放轻松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409700" y="4077822"/>
            <a:ext cx="10515600" cy="1574503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放轻松、非功利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09" y="3429000"/>
            <a:ext cx="3067286" cy="1910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放轻松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quarter" idx="10"/>
          </p:nvPr>
        </p:nvGraphicFramePr>
        <p:xfrm>
          <a:off x="838201" y="2168525"/>
          <a:ext cx="9042400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930" y="1441451"/>
            <a:ext cx="2494935" cy="637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资料带 7"/>
          <p:cNvSpPr/>
          <p:nvPr/>
        </p:nvSpPr>
        <p:spPr>
          <a:xfrm>
            <a:off x="3409950" y="2245126"/>
            <a:ext cx="8062840" cy="1542249"/>
          </a:xfrm>
          <a:prstGeom prst="flowChartPunchedTap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9" y="1690688"/>
            <a:ext cx="3067286" cy="1910588"/>
          </a:xfrm>
          <a:prstGeom prst="rect">
            <a:avLst/>
          </a:prstGeom>
        </p:spPr>
      </p:pic>
      <p:sp>
        <p:nvSpPr>
          <p:cNvPr id="5" name="矩形: 对角圆角 4"/>
          <p:cNvSpPr/>
          <p:nvPr/>
        </p:nvSpPr>
        <p:spPr>
          <a:xfrm>
            <a:off x="838199" y="4038599"/>
            <a:ext cx="10634591" cy="2070101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放轻松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248024" y="2078723"/>
            <a:ext cx="8623300" cy="1994803"/>
          </a:xfrm>
        </p:spPr>
        <p:txBody>
          <a:bodyPr/>
          <a:lstStyle/>
          <a:p>
            <a:r>
              <a:rPr lang="en-US" altLang="zh-CN" spc="-3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pc="-300" dirty="0">
                <a:solidFill>
                  <a:schemeClr val="bg1"/>
                </a:solidFill>
                <a:cs typeface="+mn-ea"/>
                <a:sym typeface="+mn-lt"/>
              </a:rPr>
              <a:t>、读书是一件需要慢慢坚持的事情！</a:t>
            </a:r>
          </a:p>
        </p:txBody>
      </p:sp>
      <p:sp>
        <p:nvSpPr>
          <p:cNvPr id="4" name="矩形 3"/>
          <p:cNvSpPr/>
          <p:nvPr/>
        </p:nvSpPr>
        <p:spPr>
          <a:xfrm>
            <a:off x="1739900" y="4426634"/>
            <a:ext cx="862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5050"/>
                </a:solidFill>
                <a:cs typeface="+mn-ea"/>
                <a:sym typeface="+mn-lt"/>
              </a:rPr>
              <a:t>慢养，给孩子一个好性格！</a:t>
            </a:r>
            <a:endParaRPr lang="zh-CN" altLang="en-US" sz="3200" b="1" dirty="0">
              <a:solidFill>
                <a:srgbClr val="FF5050"/>
              </a:solidFill>
              <a:cs typeface="+mn-ea"/>
              <a:sym typeface="+mn-lt"/>
            </a:endParaRPr>
          </a:p>
          <a:p>
            <a:pPr algn="r"/>
            <a:r>
              <a:rPr lang="en-US" altLang="zh-CN" sz="3200" b="1" dirty="0">
                <a:solidFill>
                  <a:srgbClr val="FF5050"/>
                </a:solidFill>
                <a:cs typeface="+mn-ea"/>
                <a:sym typeface="+mn-lt"/>
              </a:rPr>
              <a:t>——</a:t>
            </a:r>
            <a:r>
              <a:rPr lang="zh-CN" altLang="en-US" sz="3200" b="1" dirty="0">
                <a:solidFill>
                  <a:srgbClr val="FF5050"/>
                </a:solidFill>
                <a:cs typeface="+mn-ea"/>
                <a:sym typeface="+mn-lt"/>
              </a:rPr>
              <a:t>华文卡内基创办人黑幼龙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229" y="2458716"/>
            <a:ext cx="2307283" cy="42996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放轻松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38200" y="1692311"/>
            <a:ext cx="8993833" cy="4919347"/>
            <a:chOff x="772467" y="1414621"/>
            <a:chExt cx="6371911" cy="4919347"/>
          </a:xfrm>
        </p:grpSpPr>
        <p:sp>
          <p:nvSpPr>
            <p:cNvPr id="6" name="任意多边形: 形状 5"/>
            <p:cNvSpPr/>
            <p:nvPr/>
          </p:nvSpPr>
          <p:spPr>
            <a:xfrm>
              <a:off x="772467" y="1414621"/>
              <a:ext cx="6371911" cy="521234"/>
            </a:xfrm>
            <a:custGeom>
              <a:avLst/>
              <a:gdLst>
                <a:gd name="connsiteX0" fmla="*/ 0 w 6371911"/>
                <a:gd name="connsiteY0" fmla="*/ 86874 h 521234"/>
                <a:gd name="connsiteX1" fmla="*/ 86874 w 6371911"/>
                <a:gd name="connsiteY1" fmla="*/ 0 h 521234"/>
                <a:gd name="connsiteX2" fmla="*/ 6285037 w 6371911"/>
                <a:gd name="connsiteY2" fmla="*/ 0 h 521234"/>
                <a:gd name="connsiteX3" fmla="*/ 6371911 w 6371911"/>
                <a:gd name="connsiteY3" fmla="*/ 86874 h 521234"/>
                <a:gd name="connsiteX4" fmla="*/ 6371911 w 6371911"/>
                <a:gd name="connsiteY4" fmla="*/ 434360 h 521234"/>
                <a:gd name="connsiteX5" fmla="*/ 6285037 w 6371911"/>
                <a:gd name="connsiteY5" fmla="*/ 521234 h 521234"/>
                <a:gd name="connsiteX6" fmla="*/ 86874 w 6371911"/>
                <a:gd name="connsiteY6" fmla="*/ 521234 h 521234"/>
                <a:gd name="connsiteX7" fmla="*/ 0 w 6371911"/>
                <a:gd name="connsiteY7" fmla="*/ 434360 h 521234"/>
                <a:gd name="connsiteX8" fmla="*/ 0 w 6371911"/>
                <a:gd name="connsiteY8" fmla="*/ 86874 h 52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911" h="521234">
                  <a:moveTo>
                    <a:pt x="0" y="86874"/>
                  </a:moveTo>
                  <a:cubicBezTo>
                    <a:pt x="0" y="38895"/>
                    <a:pt x="38895" y="0"/>
                    <a:pt x="86874" y="0"/>
                  </a:cubicBezTo>
                  <a:lnTo>
                    <a:pt x="6285037" y="0"/>
                  </a:lnTo>
                  <a:cubicBezTo>
                    <a:pt x="6333016" y="0"/>
                    <a:pt x="6371911" y="38895"/>
                    <a:pt x="6371911" y="86874"/>
                  </a:cubicBezTo>
                  <a:lnTo>
                    <a:pt x="6371911" y="434360"/>
                  </a:lnTo>
                  <a:cubicBezTo>
                    <a:pt x="6371911" y="482339"/>
                    <a:pt x="6333016" y="521234"/>
                    <a:pt x="6285037" y="521234"/>
                  </a:cubicBezTo>
                  <a:lnTo>
                    <a:pt x="86874" y="521234"/>
                  </a:lnTo>
                  <a:cubicBezTo>
                    <a:pt x="38895" y="521234"/>
                    <a:pt x="0" y="482339"/>
                    <a:pt x="0" y="434360"/>
                  </a:cubicBezTo>
                  <a:lnTo>
                    <a:pt x="0" y="8687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940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25" tIns="94025" rIns="94025" bIns="94025" numCol="1" spcCol="1270" anchor="ctr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n"/>
              </a:pPr>
              <a:r>
                <a:rPr lang="zh-CN" sz="1800" kern="1200" dirty="0">
                  <a:solidFill>
                    <a:srgbClr val="EA5514"/>
                  </a:solidFill>
                  <a:cs typeface="+mn-ea"/>
                  <a:sym typeface="+mn-lt"/>
                </a:rPr>
                <a:t>不爱读书怎么办？</a:t>
              </a: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772467" y="1935856"/>
              <a:ext cx="6371911" cy="298080"/>
            </a:xfrm>
            <a:custGeom>
              <a:avLst/>
              <a:gdLst>
                <a:gd name="connsiteX0" fmla="*/ 0 w 6371911"/>
                <a:gd name="connsiteY0" fmla="*/ 0 h 298080"/>
                <a:gd name="connsiteX1" fmla="*/ 6371911 w 6371911"/>
                <a:gd name="connsiteY1" fmla="*/ 0 h 298080"/>
                <a:gd name="connsiteX2" fmla="*/ 6371911 w 6371911"/>
                <a:gd name="connsiteY2" fmla="*/ 298080 h 298080"/>
                <a:gd name="connsiteX3" fmla="*/ 0 w 6371911"/>
                <a:gd name="connsiteY3" fmla="*/ 298080 h 298080"/>
                <a:gd name="connsiteX4" fmla="*/ 0 w 6371911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1911" h="298080">
                  <a:moveTo>
                    <a:pt x="0" y="0"/>
                  </a:moveTo>
                  <a:lnTo>
                    <a:pt x="6371911" y="0"/>
                  </a:lnTo>
                  <a:lnTo>
                    <a:pt x="6371911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308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zh-CN" kern="1200" dirty="0">
                  <a:solidFill>
                    <a:schemeClr val="bg1"/>
                  </a:solidFill>
                  <a:cs typeface="+mn-ea"/>
                  <a:sym typeface="+mn-lt"/>
                </a:rPr>
                <a:t>挑个好故事给他读好了，慢慢让他爱上好书。</a:t>
              </a: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772467" y="2233936"/>
              <a:ext cx="6371911" cy="521234"/>
            </a:xfrm>
            <a:custGeom>
              <a:avLst/>
              <a:gdLst>
                <a:gd name="connsiteX0" fmla="*/ 0 w 6371911"/>
                <a:gd name="connsiteY0" fmla="*/ 86874 h 521234"/>
                <a:gd name="connsiteX1" fmla="*/ 86874 w 6371911"/>
                <a:gd name="connsiteY1" fmla="*/ 0 h 521234"/>
                <a:gd name="connsiteX2" fmla="*/ 6285037 w 6371911"/>
                <a:gd name="connsiteY2" fmla="*/ 0 h 521234"/>
                <a:gd name="connsiteX3" fmla="*/ 6371911 w 6371911"/>
                <a:gd name="connsiteY3" fmla="*/ 86874 h 521234"/>
                <a:gd name="connsiteX4" fmla="*/ 6371911 w 6371911"/>
                <a:gd name="connsiteY4" fmla="*/ 434360 h 521234"/>
                <a:gd name="connsiteX5" fmla="*/ 6285037 w 6371911"/>
                <a:gd name="connsiteY5" fmla="*/ 521234 h 521234"/>
                <a:gd name="connsiteX6" fmla="*/ 86874 w 6371911"/>
                <a:gd name="connsiteY6" fmla="*/ 521234 h 521234"/>
                <a:gd name="connsiteX7" fmla="*/ 0 w 6371911"/>
                <a:gd name="connsiteY7" fmla="*/ 434360 h 521234"/>
                <a:gd name="connsiteX8" fmla="*/ 0 w 6371911"/>
                <a:gd name="connsiteY8" fmla="*/ 86874 h 52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911" h="521234">
                  <a:moveTo>
                    <a:pt x="0" y="86874"/>
                  </a:moveTo>
                  <a:cubicBezTo>
                    <a:pt x="0" y="38895"/>
                    <a:pt x="38895" y="0"/>
                    <a:pt x="86874" y="0"/>
                  </a:cubicBezTo>
                  <a:lnTo>
                    <a:pt x="6285037" y="0"/>
                  </a:lnTo>
                  <a:cubicBezTo>
                    <a:pt x="6333016" y="0"/>
                    <a:pt x="6371911" y="38895"/>
                    <a:pt x="6371911" y="86874"/>
                  </a:cubicBezTo>
                  <a:lnTo>
                    <a:pt x="6371911" y="434360"/>
                  </a:lnTo>
                  <a:cubicBezTo>
                    <a:pt x="6371911" y="482339"/>
                    <a:pt x="6333016" y="521234"/>
                    <a:pt x="6285037" y="521234"/>
                  </a:cubicBezTo>
                  <a:lnTo>
                    <a:pt x="86874" y="521234"/>
                  </a:lnTo>
                  <a:cubicBezTo>
                    <a:pt x="38895" y="521234"/>
                    <a:pt x="0" y="482339"/>
                    <a:pt x="0" y="434360"/>
                  </a:cubicBezTo>
                  <a:lnTo>
                    <a:pt x="0" y="8687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940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25" tIns="94025" rIns="94025" bIns="94025" numCol="1" spcCol="1270" anchor="ctr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n"/>
              </a:pPr>
              <a:r>
                <a:rPr lang="zh-CN" sz="1800" kern="1200" dirty="0">
                  <a:solidFill>
                    <a:srgbClr val="EA5514"/>
                  </a:solidFill>
                  <a:cs typeface="+mn-ea"/>
                  <a:sym typeface="+mn-lt"/>
                </a:rPr>
                <a:t>怎么这么多好书，我孩子都没看过，怎么办？</a:t>
              </a: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772467" y="2755171"/>
              <a:ext cx="6371911" cy="298080"/>
            </a:xfrm>
            <a:custGeom>
              <a:avLst/>
              <a:gdLst>
                <a:gd name="connsiteX0" fmla="*/ 0 w 6371911"/>
                <a:gd name="connsiteY0" fmla="*/ 0 h 298080"/>
                <a:gd name="connsiteX1" fmla="*/ 6371911 w 6371911"/>
                <a:gd name="connsiteY1" fmla="*/ 0 h 298080"/>
                <a:gd name="connsiteX2" fmla="*/ 6371911 w 6371911"/>
                <a:gd name="connsiteY2" fmla="*/ 298080 h 298080"/>
                <a:gd name="connsiteX3" fmla="*/ 0 w 6371911"/>
                <a:gd name="connsiteY3" fmla="*/ 298080 h 298080"/>
                <a:gd name="connsiteX4" fmla="*/ 0 w 6371911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1911" h="298080">
                  <a:moveTo>
                    <a:pt x="0" y="0"/>
                  </a:moveTo>
                  <a:lnTo>
                    <a:pt x="6371911" y="0"/>
                  </a:lnTo>
                  <a:lnTo>
                    <a:pt x="6371911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308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zh-CN" kern="1200" dirty="0">
                  <a:solidFill>
                    <a:schemeClr val="bg1"/>
                  </a:solidFill>
                  <a:cs typeface="+mn-ea"/>
                  <a:sym typeface="+mn-lt"/>
                </a:rPr>
                <a:t>不要急，挑个好故事给他读好了，慢慢一本一本的好书都读过去了。</a:t>
              </a: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72467" y="3053251"/>
              <a:ext cx="6371911" cy="521234"/>
            </a:xfrm>
            <a:custGeom>
              <a:avLst/>
              <a:gdLst>
                <a:gd name="connsiteX0" fmla="*/ 0 w 6371911"/>
                <a:gd name="connsiteY0" fmla="*/ 86874 h 521234"/>
                <a:gd name="connsiteX1" fmla="*/ 86874 w 6371911"/>
                <a:gd name="connsiteY1" fmla="*/ 0 h 521234"/>
                <a:gd name="connsiteX2" fmla="*/ 6285037 w 6371911"/>
                <a:gd name="connsiteY2" fmla="*/ 0 h 521234"/>
                <a:gd name="connsiteX3" fmla="*/ 6371911 w 6371911"/>
                <a:gd name="connsiteY3" fmla="*/ 86874 h 521234"/>
                <a:gd name="connsiteX4" fmla="*/ 6371911 w 6371911"/>
                <a:gd name="connsiteY4" fmla="*/ 434360 h 521234"/>
                <a:gd name="connsiteX5" fmla="*/ 6285037 w 6371911"/>
                <a:gd name="connsiteY5" fmla="*/ 521234 h 521234"/>
                <a:gd name="connsiteX6" fmla="*/ 86874 w 6371911"/>
                <a:gd name="connsiteY6" fmla="*/ 521234 h 521234"/>
                <a:gd name="connsiteX7" fmla="*/ 0 w 6371911"/>
                <a:gd name="connsiteY7" fmla="*/ 434360 h 521234"/>
                <a:gd name="connsiteX8" fmla="*/ 0 w 6371911"/>
                <a:gd name="connsiteY8" fmla="*/ 86874 h 52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911" h="521234">
                  <a:moveTo>
                    <a:pt x="0" y="86874"/>
                  </a:moveTo>
                  <a:cubicBezTo>
                    <a:pt x="0" y="38895"/>
                    <a:pt x="38895" y="0"/>
                    <a:pt x="86874" y="0"/>
                  </a:cubicBezTo>
                  <a:lnTo>
                    <a:pt x="6285037" y="0"/>
                  </a:lnTo>
                  <a:cubicBezTo>
                    <a:pt x="6333016" y="0"/>
                    <a:pt x="6371911" y="38895"/>
                    <a:pt x="6371911" y="86874"/>
                  </a:cubicBezTo>
                  <a:lnTo>
                    <a:pt x="6371911" y="434360"/>
                  </a:lnTo>
                  <a:cubicBezTo>
                    <a:pt x="6371911" y="482339"/>
                    <a:pt x="6333016" y="521234"/>
                    <a:pt x="6285037" y="521234"/>
                  </a:cubicBezTo>
                  <a:lnTo>
                    <a:pt x="86874" y="521234"/>
                  </a:lnTo>
                  <a:cubicBezTo>
                    <a:pt x="38895" y="521234"/>
                    <a:pt x="0" y="482339"/>
                    <a:pt x="0" y="434360"/>
                  </a:cubicBezTo>
                  <a:lnTo>
                    <a:pt x="0" y="8687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940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25" tIns="94025" rIns="94025" bIns="94025" numCol="1" spcCol="1270" anchor="ctr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n"/>
              </a:pPr>
              <a:r>
                <a:rPr lang="zh-CN" sz="1800" kern="1200" spc="-200" dirty="0">
                  <a:solidFill>
                    <a:srgbClr val="EA5514"/>
                  </a:solidFill>
                  <a:cs typeface="+mn-ea"/>
                  <a:sym typeface="+mn-lt"/>
                </a:rPr>
                <a:t>别人的孩子读了那么多好书，我的孩子都没有读过，怎么办？</a:t>
              </a: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772467" y="3574486"/>
              <a:ext cx="6371911" cy="298080"/>
            </a:xfrm>
            <a:custGeom>
              <a:avLst/>
              <a:gdLst>
                <a:gd name="connsiteX0" fmla="*/ 0 w 6371911"/>
                <a:gd name="connsiteY0" fmla="*/ 0 h 298080"/>
                <a:gd name="connsiteX1" fmla="*/ 6371911 w 6371911"/>
                <a:gd name="connsiteY1" fmla="*/ 0 h 298080"/>
                <a:gd name="connsiteX2" fmla="*/ 6371911 w 6371911"/>
                <a:gd name="connsiteY2" fmla="*/ 298080 h 298080"/>
                <a:gd name="connsiteX3" fmla="*/ 0 w 6371911"/>
                <a:gd name="connsiteY3" fmla="*/ 298080 h 298080"/>
                <a:gd name="connsiteX4" fmla="*/ 0 w 6371911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1911" h="298080">
                  <a:moveTo>
                    <a:pt x="0" y="0"/>
                  </a:moveTo>
                  <a:lnTo>
                    <a:pt x="6371911" y="0"/>
                  </a:lnTo>
                  <a:lnTo>
                    <a:pt x="6371911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308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zh-CN" kern="1200" dirty="0">
                  <a:solidFill>
                    <a:schemeClr val="bg1"/>
                  </a:solidFill>
                  <a:cs typeface="+mn-ea"/>
                  <a:sym typeface="+mn-lt"/>
                </a:rPr>
                <a:t>读书没有必要攀比，也不要随便跟风！</a:t>
              </a: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72467" y="3872566"/>
              <a:ext cx="6371911" cy="521234"/>
            </a:xfrm>
            <a:custGeom>
              <a:avLst/>
              <a:gdLst>
                <a:gd name="connsiteX0" fmla="*/ 0 w 6371911"/>
                <a:gd name="connsiteY0" fmla="*/ 86874 h 521234"/>
                <a:gd name="connsiteX1" fmla="*/ 86874 w 6371911"/>
                <a:gd name="connsiteY1" fmla="*/ 0 h 521234"/>
                <a:gd name="connsiteX2" fmla="*/ 6285037 w 6371911"/>
                <a:gd name="connsiteY2" fmla="*/ 0 h 521234"/>
                <a:gd name="connsiteX3" fmla="*/ 6371911 w 6371911"/>
                <a:gd name="connsiteY3" fmla="*/ 86874 h 521234"/>
                <a:gd name="connsiteX4" fmla="*/ 6371911 w 6371911"/>
                <a:gd name="connsiteY4" fmla="*/ 434360 h 521234"/>
                <a:gd name="connsiteX5" fmla="*/ 6285037 w 6371911"/>
                <a:gd name="connsiteY5" fmla="*/ 521234 h 521234"/>
                <a:gd name="connsiteX6" fmla="*/ 86874 w 6371911"/>
                <a:gd name="connsiteY6" fmla="*/ 521234 h 521234"/>
                <a:gd name="connsiteX7" fmla="*/ 0 w 6371911"/>
                <a:gd name="connsiteY7" fmla="*/ 434360 h 521234"/>
                <a:gd name="connsiteX8" fmla="*/ 0 w 6371911"/>
                <a:gd name="connsiteY8" fmla="*/ 86874 h 52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911" h="521234">
                  <a:moveTo>
                    <a:pt x="0" y="86874"/>
                  </a:moveTo>
                  <a:cubicBezTo>
                    <a:pt x="0" y="38895"/>
                    <a:pt x="38895" y="0"/>
                    <a:pt x="86874" y="0"/>
                  </a:cubicBezTo>
                  <a:lnTo>
                    <a:pt x="6285037" y="0"/>
                  </a:lnTo>
                  <a:cubicBezTo>
                    <a:pt x="6333016" y="0"/>
                    <a:pt x="6371911" y="38895"/>
                    <a:pt x="6371911" y="86874"/>
                  </a:cubicBezTo>
                  <a:lnTo>
                    <a:pt x="6371911" y="434360"/>
                  </a:lnTo>
                  <a:cubicBezTo>
                    <a:pt x="6371911" y="482339"/>
                    <a:pt x="6333016" y="521234"/>
                    <a:pt x="6285037" y="521234"/>
                  </a:cubicBezTo>
                  <a:lnTo>
                    <a:pt x="86874" y="521234"/>
                  </a:lnTo>
                  <a:cubicBezTo>
                    <a:pt x="38895" y="521234"/>
                    <a:pt x="0" y="482339"/>
                    <a:pt x="0" y="434360"/>
                  </a:cubicBezTo>
                  <a:lnTo>
                    <a:pt x="0" y="8687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940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25" tIns="94025" rIns="94025" bIns="94025" numCol="1" spcCol="1270" anchor="ctr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n"/>
              </a:pPr>
              <a:r>
                <a:rPr lang="zh-CN" sz="1800" kern="1200">
                  <a:solidFill>
                    <a:srgbClr val="EA5514"/>
                  </a:solidFill>
                  <a:cs typeface="+mn-ea"/>
                  <a:sym typeface="+mn-lt"/>
                </a:rPr>
                <a:t>焦虑自己不会讲故事。</a:t>
              </a: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72467" y="4393801"/>
              <a:ext cx="6371911" cy="599009"/>
            </a:xfrm>
            <a:custGeom>
              <a:avLst/>
              <a:gdLst>
                <a:gd name="connsiteX0" fmla="*/ 0 w 6371911"/>
                <a:gd name="connsiteY0" fmla="*/ 0 h 782460"/>
                <a:gd name="connsiteX1" fmla="*/ 6371911 w 6371911"/>
                <a:gd name="connsiteY1" fmla="*/ 0 h 782460"/>
                <a:gd name="connsiteX2" fmla="*/ 6371911 w 6371911"/>
                <a:gd name="connsiteY2" fmla="*/ 782460 h 782460"/>
                <a:gd name="connsiteX3" fmla="*/ 0 w 6371911"/>
                <a:gd name="connsiteY3" fmla="*/ 782460 h 782460"/>
                <a:gd name="connsiteX4" fmla="*/ 0 w 6371911"/>
                <a:gd name="connsiteY4" fmla="*/ 0 h 7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1911" h="782460">
                  <a:moveTo>
                    <a:pt x="0" y="0"/>
                  </a:moveTo>
                  <a:lnTo>
                    <a:pt x="6371911" y="0"/>
                  </a:lnTo>
                  <a:lnTo>
                    <a:pt x="6371911" y="782460"/>
                  </a:lnTo>
                  <a:lnTo>
                    <a:pt x="0" y="782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308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zh-CN" kern="1200" dirty="0">
                  <a:solidFill>
                    <a:schemeClr val="bg1"/>
                  </a:solidFill>
                  <a:cs typeface="+mn-ea"/>
                  <a:sym typeface="+mn-lt"/>
                </a:rPr>
                <a:t>只要认字，静下心来，忘记忙碌的工作、家务，给孩子一点时间，挑本好书，任何家长都一定会给自己的孩子带来一个好故事，给孩子和自己一段美妙时光，美好记忆。</a:t>
              </a: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72467" y="4915645"/>
              <a:ext cx="6371911" cy="521234"/>
            </a:xfrm>
            <a:custGeom>
              <a:avLst/>
              <a:gdLst>
                <a:gd name="connsiteX0" fmla="*/ 0 w 6371911"/>
                <a:gd name="connsiteY0" fmla="*/ 86874 h 521234"/>
                <a:gd name="connsiteX1" fmla="*/ 86874 w 6371911"/>
                <a:gd name="connsiteY1" fmla="*/ 0 h 521234"/>
                <a:gd name="connsiteX2" fmla="*/ 6285037 w 6371911"/>
                <a:gd name="connsiteY2" fmla="*/ 0 h 521234"/>
                <a:gd name="connsiteX3" fmla="*/ 6371911 w 6371911"/>
                <a:gd name="connsiteY3" fmla="*/ 86874 h 521234"/>
                <a:gd name="connsiteX4" fmla="*/ 6371911 w 6371911"/>
                <a:gd name="connsiteY4" fmla="*/ 434360 h 521234"/>
                <a:gd name="connsiteX5" fmla="*/ 6285037 w 6371911"/>
                <a:gd name="connsiteY5" fmla="*/ 521234 h 521234"/>
                <a:gd name="connsiteX6" fmla="*/ 86874 w 6371911"/>
                <a:gd name="connsiteY6" fmla="*/ 521234 h 521234"/>
                <a:gd name="connsiteX7" fmla="*/ 0 w 6371911"/>
                <a:gd name="connsiteY7" fmla="*/ 434360 h 521234"/>
                <a:gd name="connsiteX8" fmla="*/ 0 w 6371911"/>
                <a:gd name="connsiteY8" fmla="*/ 86874 h 52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911" h="521234">
                  <a:moveTo>
                    <a:pt x="0" y="86874"/>
                  </a:moveTo>
                  <a:cubicBezTo>
                    <a:pt x="0" y="38895"/>
                    <a:pt x="38895" y="0"/>
                    <a:pt x="86874" y="0"/>
                  </a:cubicBezTo>
                  <a:lnTo>
                    <a:pt x="6285037" y="0"/>
                  </a:lnTo>
                  <a:cubicBezTo>
                    <a:pt x="6333016" y="0"/>
                    <a:pt x="6371911" y="38895"/>
                    <a:pt x="6371911" y="86874"/>
                  </a:cubicBezTo>
                  <a:lnTo>
                    <a:pt x="6371911" y="434360"/>
                  </a:lnTo>
                  <a:cubicBezTo>
                    <a:pt x="6371911" y="482339"/>
                    <a:pt x="6333016" y="521234"/>
                    <a:pt x="6285037" y="521234"/>
                  </a:cubicBezTo>
                  <a:lnTo>
                    <a:pt x="86874" y="521234"/>
                  </a:lnTo>
                  <a:cubicBezTo>
                    <a:pt x="38895" y="521234"/>
                    <a:pt x="0" y="482339"/>
                    <a:pt x="0" y="434360"/>
                  </a:cubicBezTo>
                  <a:lnTo>
                    <a:pt x="0" y="8687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940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25" tIns="94025" rIns="94025" bIns="94025" numCol="1" spcCol="1270" anchor="ctr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n"/>
              </a:pPr>
              <a:r>
                <a:rPr lang="zh-CN" sz="1800" kern="1200" dirty="0">
                  <a:solidFill>
                    <a:srgbClr val="EA5514"/>
                  </a:solidFill>
                  <a:cs typeface="+mn-ea"/>
                  <a:sym typeface="+mn-lt"/>
                </a:rPr>
                <a:t>不会挑书怎么办？</a:t>
              </a: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72467" y="5514654"/>
              <a:ext cx="6371911" cy="298080"/>
            </a:xfrm>
            <a:custGeom>
              <a:avLst/>
              <a:gdLst>
                <a:gd name="connsiteX0" fmla="*/ 0 w 6371911"/>
                <a:gd name="connsiteY0" fmla="*/ 0 h 298080"/>
                <a:gd name="connsiteX1" fmla="*/ 6371911 w 6371911"/>
                <a:gd name="connsiteY1" fmla="*/ 0 h 298080"/>
                <a:gd name="connsiteX2" fmla="*/ 6371911 w 6371911"/>
                <a:gd name="connsiteY2" fmla="*/ 298080 h 298080"/>
                <a:gd name="connsiteX3" fmla="*/ 0 w 6371911"/>
                <a:gd name="connsiteY3" fmla="*/ 298080 h 298080"/>
                <a:gd name="connsiteX4" fmla="*/ 0 w 6371911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1911" h="298080">
                  <a:moveTo>
                    <a:pt x="0" y="0"/>
                  </a:moveTo>
                  <a:lnTo>
                    <a:pt x="6371911" y="0"/>
                  </a:lnTo>
                  <a:lnTo>
                    <a:pt x="6371911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308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zh-CN" kern="1200" dirty="0">
                  <a:solidFill>
                    <a:schemeClr val="bg1"/>
                  </a:solidFill>
                  <a:cs typeface="+mn-ea"/>
                  <a:sym typeface="+mn-lt"/>
                </a:rPr>
                <a:t>现在网上、书店有很多优秀的书评；听周围朋友的推荐；听专家介绍。</a:t>
              </a: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772467" y="5812734"/>
              <a:ext cx="6371911" cy="521234"/>
            </a:xfrm>
            <a:custGeom>
              <a:avLst/>
              <a:gdLst>
                <a:gd name="connsiteX0" fmla="*/ 0 w 6371911"/>
                <a:gd name="connsiteY0" fmla="*/ 86874 h 521234"/>
                <a:gd name="connsiteX1" fmla="*/ 86874 w 6371911"/>
                <a:gd name="connsiteY1" fmla="*/ 0 h 521234"/>
                <a:gd name="connsiteX2" fmla="*/ 6285037 w 6371911"/>
                <a:gd name="connsiteY2" fmla="*/ 0 h 521234"/>
                <a:gd name="connsiteX3" fmla="*/ 6371911 w 6371911"/>
                <a:gd name="connsiteY3" fmla="*/ 86874 h 521234"/>
                <a:gd name="connsiteX4" fmla="*/ 6371911 w 6371911"/>
                <a:gd name="connsiteY4" fmla="*/ 434360 h 521234"/>
                <a:gd name="connsiteX5" fmla="*/ 6285037 w 6371911"/>
                <a:gd name="connsiteY5" fmla="*/ 521234 h 521234"/>
                <a:gd name="connsiteX6" fmla="*/ 86874 w 6371911"/>
                <a:gd name="connsiteY6" fmla="*/ 521234 h 521234"/>
                <a:gd name="connsiteX7" fmla="*/ 0 w 6371911"/>
                <a:gd name="connsiteY7" fmla="*/ 434360 h 521234"/>
                <a:gd name="connsiteX8" fmla="*/ 0 w 6371911"/>
                <a:gd name="connsiteY8" fmla="*/ 86874 h 52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911" h="521234">
                  <a:moveTo>
                    <a:pt x="0" y="86874"/>
                  </a:moveTo>
                  <a:cubicBezTo>
                    <a:pt x="0" y="38895"/>
                    <a:pt x="38895" y="0"/>
                    <a:pt x="86874" y="0"/>
                  </a:cubicBezTo>
                  <a:lnTo>
                    <a:pt x="6285037" y="0"/>
                  </a:lnTo>
                  <a:cubicBezTo>
                    <a:pt x="6333016" y="0"/>
                    <a:pt x="6371911" y="38895"/>
                    <a:pt x="6371911" y="86874"/>
                  </a:cubicBezTo>
                  <a:lnTo>
                    <a:pt x="6371911" y="434360"/>
                  </a:lnTo>
                  <a:cubicBezTo>
                    <a:pt x="6371911" y="482339"/>
                    <a:pt x="6333016" y="521234"/>
                    <a:pt x="6285037" y="521234"/>
                  </a:cubicBezTo>
                  <a:lnTo>
                    <a:pt x="86874" y="521234"/>
                  </a:lnTo>
                  <a:cubicBezTo>
                    <a:pt x="38895" y="521234"/>
                    <a:pt x="0" y="482339"/>
                    <a:pt x="0" y="434360"/>
                  </a:cubicBezTo>
                  <a:lnTo>
                    <a:pt x="0" y="8687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940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25" tIns="94025" rIns="94025" bIns="94025" numCol="1" spcCol="1270" anchor="ctr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n"/>
              </a:pPr>
              <a:r>
                <a:rPr lang="zh-CN" sz="1800" kern="1200" dirty="0">
                  <a:solidFill>
                    <a:srgbClr val="EA5514"/>
                  </a:solidFill>
                  <a:cs typeface="+mn-ea"/>
                  <a:sym typeface="+mn-lt"/>
                </a:rPr>
                <a:t>阅读品位的培养不是一朝一夕的事情！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非功利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quarter" idx="10"/>
          </p:nvPr>
        </p:nvGraphicFramePr>
        <p:xfrm>
          <a:off x="698500" y="1862737"/>
          <a:ext cx="9979025" cy="2387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704850" y="4275651"/>
          <a:ext cx="9979025" cy="166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非功利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0"/>
          </p:nvPr>
        </p:nvGraphicFramePr>
        <p:xfrm>
          <a:off x="4219576" y="2381251"/>
          <a:ext cx="7281934" cy="316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90" y="1901378"/>
            <a:ext cx="3614810" cy="4591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79" y="1585139"/>
            <a:ext cx="7215821" cy="50061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quarter" idx="10"/>
          </p:nvPr>
        </p:nvGraphicFramePr>
        <p:xfrm>
          <a:off x="638175" y="3982221"/>
          <a:ext cx="10944225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27C28A-6218-4356-8B36-FA6A2A74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3927C28A-6218-4356-8B36-FA6A2A74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3927C28A-6218-4356-8B36-FA6A2A74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3927C28A-6218-4356-8B36-FA6A2A748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72735C-DDB9-46CD-9FA7-0189731D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F172735C-DDB9-46CD-9FA7-0189731D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F172735C-DDB9-46CD-9FA7-0189731D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F172735C-DDB9-46CD-9FA7-0189731D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5FE1D5-6D4A-4C0E-8B1E-8568A6246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1B5FE1D5-6D4A-4C0E-8B1E-8568A6246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1B5FE1D5-6D4A-4C0E-8B1E-8568A6246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1B5FE1D5-6D4A-4C0E-8B1E-8568A6246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5D284B-07F0-4112-8C40-72976AFB3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7D5D284B-07F0-4112-8C40-72976AFB3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7D5D284B-07F0-4112-8C40-72976AFB3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D5D284B-07F0-4112-8C40-72976AFB3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DE2CE6-136C-41BE-8345-11CD7F62F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83DE2CE6-136C-41BE-8345-11CD7F62F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DE2CE6-136C-41BE-8345-11CD7F62F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83DE2CE6-136C-41BE-8345-11CD7F62F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8D1179-FE73-4C6B-8CB3-37F4A5EC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BE8D1179-FE73-4C6B-8CB3-37F4A5EC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BE8D1179-FE73-4C6B-8CB3-37F4A5EC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BE8D1179-FE73-4C6B-8CB3-37F4A5ECF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E34D84-F341-4673-B82E-B6C9664A2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CBE34D84-F341-4673-B82E-B6C9664A2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CBE34D84-F341-4673-B82E-B6C9664A2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CBE34D84-F341-4673-B82E-B6C9664A2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了解孩子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0"/>
          </p:nvPr>
        </p:nvGraphicFramePr>
        <p:xfrm>
          <a:off x="885968" y="2008986"/>
          <a:ext cx="5357809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777" y="2008986"/>
            <a:ext cx="5218035" cy="45846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8938" y="3051180"/>
            <a:ext cx="4219374" cy="295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资料带 5"/>
          <p:cNvSpPr/>
          <p:nvPr/>
        </p:nvSpPr>
        <p:spPr>
          <a:xfrm>
            <a:off x="3552826" y="3835697"/>
            <a:ext cx="5334000" cy="1542249"/>
          </a:xfrm>
          <a:prstGeom prst="flowChartPunchedTap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09" y="3154622"/>
            <a:ext cx="3067286" cy="19105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给孩子时间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、可它没有腿！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927100" y="5283200"/>
            <a:ext cx="7188200" cy="77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给孩子时间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181101" y="1924052"/>
            <a:ext cx="7372349" cy="3359148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一个孩子拿着一本书对父亲说：“爸爸，你给我讲故事吧？”父亲看了一眼书，有些不悦的回答：“不是给你买了点读机吗？”孩子低头说：“点读机上有这个故事，可是它没有腿，我不能坐在上面听呀</a:t>
            </a:r>
            <a:r>
              <a:rPr lang="en-US" altLang="zh-CN" dirty="0">
                <a:cs typeface="+mn-ea"/>
                <a:sym typeface="+mn-lt"/>
              </a:rPr>
              <a:t>!”</a:t>
            </a:r>
          </a:p>
          <a:p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  “</a:t>
            </a:r>
            <a:r>
              <a:rPr lang="zh-CN" altLang="en-US" dirty="0">
                <a:cs typeface="+mn-ea"/>
                <a:sym typeface="+mn-lt"/>
              </a:rPr>
              <a:t>可它没有腿！”</a:t>
            </a:r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多么稚嫩的童声呀！</a:t>
            </a:r>
          </a:p>
          <a:p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多么渴望的孩子呀！</a:t>
            </a:r>
          </a:p>
        </p:txBody>
      </p:sp>
      <p:sp>
        <p:nvSpPr>
          <p:cNvPr id="5" name="矩形 4"/>
          <p:cNvSpPr/>
          <p:nvPr/>
        </p:nvSpPr>
        <p:spPr>
          <a:xfrm>
            <a:off x="1504989" y="5439717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EA5514"/>
                </a:solidFill>
                <a:cs typeface="+mn-ea"/>
                <a:sym typeface="+mn-lt"/>
              </a:rPr>
              <a:t>机器可提供内容，但永远也不会提供情感！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29" y="2160588"/>
            <a:ext cx="2431283" cy="453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0" y="12356"/>
            <a:ext cx="12207875" cy="6861175"/>
            <a:chOff x="1298" y="0"/>
            <a:chExt cx="7690" cy="432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8" y="0"/>
              <a:ext cx="508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843" y="18"/>
              <a:ext cx="671" cy="373"/>
            </a:xfrm>
            <a:custGeom>
              <a:avLst/>
              <a:gdLst>
                <a:gd name="T0" fmla="*/ 121 w 231"/>
                <a:gd name="T1" fmla="*/ 2 h 128"/>
                <a:gd name="T2" fmla="*/ 92 w 231"/>
                <a:gd name="T3" fmla="*/ 4 h 128"/>
                <a:gd name="T4" fmla="*/ 68 w 231"/>
                <a:gd name="T5" fmla="*/ 18 h 128"/>
                <a:gd name="T6" fmla="*/ 60 w 231"/>
                <a:gd name="T7" fmla="*/ 43 h 128"/>
                <a:gd name="T8" fmla="*/ 31 w 231"/>
                <a:gd name="T9" fmla="*/ 42 h 128"/>
                <a:gd name="T10" fmla="*/ 1 w 231"/>
                <a:gd name="T11" fmla="*/ 71 h 128"/>
                <a:gd name="T12" fmla="*/ 15 w 231"/>
                <a:gd name="T13" fmla="*/ 99 h 128"/>
                <a:gd name="T14" fmla="*/ 46 w 231"/>
                <a:gd name="T15" fmla="*/ 109 h 128"/>
                <a:gd name="T16" fmla="*/ 73 w 231"/>
                <a:gd name="T17" fmla="*/ 104 h 128"/>
                <a:gd name="T18" fmla="*/ 97 w 231"/>
                <a:gd name="T19" fmla="*/ 127 h 128"/>
                <a:gd name="T20" fmla="*/ 121 w 231"/>
                <a:gd name="T21" fmla="*/ 125 h 128"/>
                <a:gd name="T22" fmla="*/ 152 w 231"/>
                <a:gd name="T23" fmla="*/ 96 h 128"/>
                <a:gd name="T24" fmla="*/ 195 w 231"/>
                <a:gd name="T25" fmla="*/ 106 h 128"/>
                <a:gd name="T26" fmla="*/ 227 w 231"/>
                <a:gd name="T27" fmla="*/ 77 h 128"/>
                <a:gd name="T28" fmla="*/ 219 w 231"/>
                <a:gd name="T29" fmla="*/ 36 h 128"/>
                <a:gd name="T30" fmla="*/ 182 w 231"/>
                <a:gd name="T31" fmla="*/ 14 h 128"/>
                <a:gd name="T32" fmla="*/ 149 w 231"/>
                <a:gd name="T33" fmla="*/ 24 h 128"/>
                <a:gd name="T34" fmla="*/ 138 w 231"/>
                <a:gd name="T35" fmla="*/ 10 h 128"/>
                <a:gd name="T36" fmla="*/ 121 w 231"/>
                <a:gd name="T37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128">
                  <a:moveTo>
                    <a:pt x="121" y="2"/>
                  </a:moveTo>
                  <a:cubicBezTo>
                    <a:pt x="112" y="0"/>
                    <a:pt x="102" y="1"/>
                    <a:pt x="92" y="4"/>
                  </a:cubicBezTo>
                  <a:cubicBezTo>
                    <a:pt x="83" y="7"/>
                    <a:pt x="75" y="11"/>
                    <a:pt x="68" y="18"/>
                  </a:cubicBezTo>
                  <a:cubicBezTo>
                    <a:pt x="62" y="25"/>
                    <a:pt x="58" y="34"/>
                    <a:pt x="60" y="43"/>
                  </a:cubicBezTo>
                  <a:cubicBezTo>
                    <a:pt x="51" y="38"/>
                    <a:pt x="41" y="39"/>
                    <a:pt x="31" y="42"/>
                  </a:cubicBezTo>
                  <a:cubicBezTo>
                    <a:pt x="17" y="46"/>
                    <a:pt x="3" y="56"/>
                    <a:pt x="1" y="71"/>
                  </a:cubicBezTo>
                  <a:cubicBezTo>
                    <a:pt x="0" y="82"/>
                    <a:pt x="6" y="93"/>
                    <a:pt x="15" y="99"/>
                  </a:cubicBezTo>
                  <a:cubicBezTo>
                    <a:pt x="24" y="106"/>
                    <a:pt x="35" y="108"/>
                    <a:pt x="46" y="109"/>
                  </a:cubicBezTo>
                  <a:cubicBezTo>
                    <a:pt x="55" y="110"/>
                    <a:pt x="65" y="108"/>
                    <a:pt x="73" y="104"/>
                  </a:cubicBezTo>
                  <a:cubicBezTo>
                    <a:pt x="76" y="115"/>
                    <a:pt x="86" y="124"/>
                    <a:pt x="97" y="127"/>
                  </a:cubicBezTo>
                  <a:cubicBezTo>
                    <a:pt x="105" y="128"/>
                    <a:pt x="113" y="127"/>
                    <a:pt x="121" y="125"/>
                  </a:cubicBezTo>
                  <a:cubicBezTo>
                    <a:pt x="135" y="121"/>
                    <a:pt x="150" y="111"/>
                    <a:pt x="152" y="96"/>
                  </a:cubicBezTo>
                  <a:cubicBezTo>
                    <a:pt x="164" y="105"/>
                    <a:pt x="180" y="109"/>
                    <a:pt x="195" y="106"/>
                  </a:cubicBezTo>
                  <a:cubicBezTo>
                    <a:pt x="210" y="103"/>
                    <a:pt x="222" y="91"/>
                    <a:pt x="227" y="77"/>
                  </a:cubicBezTo>
                  <a:cubicBezTo>
                    <a:pt x="231" y="63"/>
                    <a:pt x="228" y="47"/>
                    <a:pt x="219" y="36"/>
                  </a:cubicBezTo>
                  <a:cubicBezTo>
                    <a:pt x="210" y="24"/>
                    <a:pt x="196" y="17"/>
                    <a:pt x="182" y="14"/>
                  </a:cubicBezTo>
                  <a:cubicBezTo>
                    <a:pt x="171" y="13"/>
                    <a:pt x="155" y="14"/>
                    <a:pt x="149" y="24"/>
                  </a:cubicBezTo>
                  <a:cubicBezTo>
                    <a:pt x="146" y="20"/>
                    <a:pt x="143" y="14"/>
                    <a:pt x="138" y="10"/>
                  </a:cubicBezTo>
                  <a:cubicBezTo>
                    <a:pt x="134" y="6"/>
                    <a:pt x="127" y="3"/>
                    <a:pt x="1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202" y="345"/>
              <a:ext cx="786" cy="666"/>
            </a:xfrm>
            <a:custGeom>
              <a:avLst/>
              <a:gdLst>
                <a:gd name="T0" fmla="*/ 227 w 314"/>
                <a:gd name="T1" fmla="*/ 51 h 218"/>
                <a:gd name="T2" fmla="*/ 154 w 314"/>
                <a:gd name="T3" fmla="*/ 36 h 218"/>
                <a:gd name="T4" fmla="*/ 94 w 314"/>
                <a:gd name="T5" fmla="*/ 79 h 218"/>
                <a:gd name="T6" fmla="*/ 43 w 314"/>
                <a:gd name="T7" fmla="*/ 78 h 218"/>
                <a:gd name="T8" fmla="*/ 3 w 314"/>
                <a:gd name="T9" fmla="*/ 115 h 218"/>
                <a:gd name="T10" fmla="*/ 32 w 314"/>
                <a:gd name="T11" fmla="*/ 160 h 218"/>
                <a:gd name="T12" fmla="*/ 88 w 314"/>
                <a:gd name="T13" fmla="*/ 159 h 218"/>
                <a:gd name="T14" fmla="*/ 121 w 314"/>
                <a:gd name="T15" fmla="*/ 195 h 218"/>
                <a:gd name="T16" fmla="*/ 266 w 314"/>
                <a:gd name="T17" fmla="*/ 180 h 218"/>
                <a:gd name="T18" fmla="*/ 314 w 314"/>
                <a:gd name="T19" fmla="*/ 216 h 218"/>
                <a:gd name="T20" fmla="*/ 314 w 314"/>
                <a:gd name="T21" fmla="*/ 0 h 218"/>
                <a:gd name="T22" fmla="*/ 227 w 314"/>
                <a:gd name="T23" fmla="*/ 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218">
                  <a:moveTo>
                    <a:pt x="227" y="51"/>
                  </a:moveTo>
                  <a:cubicBezTo>
                    <a:pt x="207" y="36"/>
                    <a:pt x="180" y="30"/>
                    <a:pt x="154" y="36"/>
                  </a:cubicBezTo>
                  <a:cubicBezTo>
                    <a:pt x="129" y="41"/>
                    <a:pt x="107" y="57"/>
                    <a:pt x="94" y="79"/>
                  </a:cubicBezTo>
                  <a:cubicBezTo>
                    <a:pt x="79" y="69"/>
                    <a:pt x="60" y="72"/>
                    <a:pt x="43" y="78"/>
                  </a:cubicBezTo>
                  <a:cubicBezTo>
                    <a:pt x="25" y="84"/>
                    <a:pt x="7" y="96"/>
                    <a:pt x="3" y="115"/>
                  </a:cubicBezTo>
                  <a:cubicBezTo>
                    <a:pt x="0" y="133"/>
                    <a:pt x="14" y="152"/>
                    <a:pt x="32" y="160"/>
                  </a:cubicBezTo>
                  <a:cubicBezTo>
                    <a:pt x="49" y="167"/>
                    <a:pt x="70" y="164"/>
                    <a:pt x="88" y="159"/>
                  </a:cubicBezTo>
                  <a:cubicBezTo>
                    <a:pt x="91" y="176"/>
                    <a:pt x="106" y="188"/>
                    <a:pt x="121" y="195"/>
                  </a:cubicBezTo>
                  <a:cubicBezTo>
                    <a:pt x="167" y="218"/>
                    <a:pt x="225" y="212"/>
                    <a:pt x="266" y="180"/>
                  </a:cubicBezTo>
                  <a:cubicBezTo>
                    <a:pt x="279" y="196"/>
                    <a:pt x="296" y="208"/>
                    <a:pt x="314" y="216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80" y="5"/>
                    <a:pt x="248" y="24"/>
                    <a:pt x="227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300" y="321"/>
              <a:ext cx="1334" cy="799"/>
            </a:xfrm>
            <a:custGeom>
              <a:avLst/>
              <a:gdLst>
                <a:gd name="T0" fmla="*/ 140 w 434"/>
                <a:gd name="T1" fmla="*/ 201 h 260"/>
                <a:gd name="T2" fmla="*/ 300 w 434"/>
                <a:gd name="T3" fmla="*/ 217 h 260"/>
                <a:gd name="T4" fmla="*/ 336 w 434"/>
                <a:gd name="T5" fmla="*/ 178 h 260"/>
                <a:gd name="T6" fmla="*/ 399 w 434"/>
                <a:gd name="T7" fmla="*/ 178 h 260"/>
                <a:gd name="T8" fmla="*/ 430 w 434"/>
                <a:gd name="T9" fmla="*/ 129 h 260"/>
                <a:gd name="T10" fmla="*/ 386 w 434"/>
                <a:gd name="T11" fmla="*/ 88 h 260"/>
                <a:gd name="T12" fmla="*/ 330 w 434"/>
                <a:gd name="T13" fmla="*/ 90 h 260"/>
                <a:gd name="T14" fmla="*/ 263 w 434"/>
                <a:gd name="T15" fmla="*/ 41 h 260"/>
                <a:gd name="T16" fmla="*/ 183 w 434"/>
                <a:gd name="T17" fmla="*/ 59 h 260"/>
                <a:gd name="T18" fmla="*/ 69 w 434"/>
                <a:gd name="T19" fmla="*/ 1 h 260"/>
                <a:gd name="T20" fmla="*/ 7 w 434"/>
                <a:gd name="T21" fmla="*/ 11 h 260"/>
                <a:gd name="T22" fmla="*/ 0 w 434"/>
                <a:gd name="T23" fmla="*/ 16 h 260"/>
                <a:gd name="T24" fmla="*/ 0 w 434"/>
                <a:gd name="T25" fmla="*/ 252 h 260"/>
                <a:gd name="T26" fmla="*/ 5 w 434"/>
                <a:gd name="T27" fmla="*/ 253 h 260"/>
                <a:gd name="T28" fmla="*/ 140 w 434"/>
                <a:gd name="T29" fmla="*/ 20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4" h="260">
                  <a:moveTo>
                    <a:pt x="140" y="201"/>
                  </a:moveTo>
                  <a:cubicBezTo>
                    <a:pt x="185" y="236"/>
                    <a:pt x="250" y="242"/>
                    <a:pt x="300" y="217"/>
                  </a:cubicBezTo>
                  <a:cubicBezTo>
                    <a:pt x="317" y="209"/>
                    <a:pt x="333" y="196"/>
                    <a:pt x="336" y="178"/>
                  </a:cubicBezTo>
                  <a:cubicBezTo>
                    <a:pt x="357" y="184"/>
                    <a:pt x="379" y="186"/>
                    <a:pt x="399" y="178"/>
                  </a:cubicBezTo>
                  <a:cubicBezTo>
                    <a:pt x="419" y="170"/>
                    <a:pt x="434" y="150"/>
                    <a:pt x="430" y="129"/>
                  </a:cubicBezTo>
                  <a:cubicBezTo>
                    <a:pt x="426" y="108"/>
                    <a:pt x="406" y="95"/>
                    <a:pt x="386" y="88"/>
                  </a:cubicBezTo>
                  <a:cubicBezTo>
                    <a:pt x="368" y="82"/>
                    <a:pt x="346" y="79"/>
                    <a:pt x="330" y="90"/>
                  </a:cubicBezTo>
                  <a:cubicBezTo>
                    <a:pt x="316" y="65"/>
                    <a:pt x="291" y="47"/>
                    <a:pt x="263" y="41"/>
                  </a:cubicBezTo>
                  <a:cubicBezTo>
                    <a:pt x="236" y="36"/>
                    <a:pt x="205" y="42"/>
                    <a:pt x="183" y="59"/>
                  </a:cubicBezTo>
                  <a:cubicBezTo>
                    <a:pt x="156" y="24"/>
                    <a:pt x="113" y="2"/>
                    <a:pt x="69" y="1"/>
                  </a:cubicBezTo>
                  <a:cubicBezTo>
                    <a:pt x="50" y="0"/>
                    <a:pt x="25" y="2"/>
                    <a:pt x="7" y="11"/>
                  </a:cubicBezTo>
                  <a:cubicBezTo>
                    <a:pt x="6" y="12"/>
                    <a:pt x="4" y="14"/>
                    <a:pt x="0" y="16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" y="252"/>
                    <a:pt x="3" y="252"/>
                    <a:pt x="5" y="253"/>
                  </a:cubicBezTo>
                  <a:cubicBezTo>
                    <a:pt x="55" y="260"/>
                    <a:pt x="108" y="240"/>
                    <a:pt x="140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300" y="2276"/>
              <a:ext cx="3748" cy="2046"/>
            </a:xfrm>
            <a:custGeom>
              <a:avLst/>
              <a:gdLst>
                <a:gd name="T0" fmla="*/ 897 w 1024"/>
                <a:gd name="T1" fmla="*/ 288 h 392"/>
                <a:gd name="T2" fmla="*/ 890 w 1024"/>
                <a:gd name="T3" fmla="*/ 288 h 392"/>
                <a:gd name="T4" fmla="*/ 886 w 1024"/>
                <a:gd name="T5" fmla="*/ 279 h 392"/>
                <a:gd name="T6" fmla="*/ 781 w 1024"/>
                <a:gd name="T7" fmla="*/ 160 h 392"/>
                <a:gd name="T8" fmla="*/ 639 w 1024"/>
                <a:gd name="T9" fmla="*/ 121 h 392"/>
                <a:gd name="T10" fmla="*/ 480 w 1024"/>
                <a:gd name="T11" fmla="*/ 174 h 392"/>
                <a:gd name="T12" fmla="*/ 379 w 1024"/>
                <a:gd name="T13" fmla="*/ 127 h 392"/>
                <a:gd name="T14" fmla="*/ 324 w 1024"/>
                <a:gd name="T15" fmla="*/ 139 h 392"/>
                <a:gd name="T16" fmla="*/ 43 w 1024"/>
                <a:gd name="T17" fmla="*/ 0 h 392"/>
                <a:gd name="T18" fmla="*/ 0 w 1024"/>
                <a:gd name="T19" fmla="*/ 2 h 392"/>
                <a:gd name="T20" fmla="*/ 0 w 1024"/>
                <a:gd name="T21" fmla="*/ 392 h 392"/>
                <a:gd name="T22" fmla="*/ 1024 w 1024"/>
                <a:gd name="T23" fmla="*/ 392 h 392"/>
                <a:gd name="T24" fmla="*/ 897 w 1024"/>
                <a:gd name="T25" fmla="*/ 28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392">
                  <a:moveTo>
                    <a:pt x="897" y="288"/>
                  </a:moveTo>
                  <a:cubicBezTo>
                    <a:pt x="895" y="288"/>
                    <a:pt x="892" y="288"/>
                    <a:pt x="890" y="288"/>
                  </a:cubicBezTo>
                  <a:cubicBezTo>
                    <a:pt x="889" y="285"/>
                    <a:pt x="888" y="282"/>
                    <a:pt x="886" y="279"/>
                  </a:cubicBezTo>
                  <a:cubicBezTo>
                    <a:pt x="865" y="233"/>
                    <a:pt x="826" y="185"/>
                    <a:pt x="781" y="160"/>
                  </a:cubicBezTo>
                  <a:cubicBezTo>
                    <a:pt x="739" y="137"/>
                    <a:pt x="689" y="123"/>
                    <a:pt x="639" y="121"/>
                  </a:cubicBezTo>
                  <a:cubicBezTo>
                    <a:pt x="582" y="119"/>
                    <a:pt x="524" y="135"/>
                    <a:pt x="480" y="174"/>
                  </a:cubicBezTo>
                  <a:cubicBezTo>
                    <a:pt x="455" y="145"/>
                    <a:pt x="419" y="127"/>
                    <a:pt x="379" y="127"/>
                  </a:cubicBezTo>
                  <a:cubicBezTo>
                    <a:pt x="359" y="127"/>
                    <a:pt x="341" y="132"/>
                    <a:pt x="324" y="139"/>
                  </a:cubicBezTo>
                  <a:cubicBezTo>
                    <a:pt x="289" y="59"/>
                    <a:pt x="176" y="0"/>
                    <a:pt x="43" y="0"/>
                  </a:cubicBezTo>
                  <a:cubicBezTo>
                    <a:pt x="28" y="0"/>
                    <a:pt x="14" y="1"/>
                    <a:pt x="0" y="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024" y="392"/>
                    <a:pt x="1024" y="392"/>
                    <a:pt x="1024" y="392"/>
                  </a:cubicBezTo>
                  <a:cubicBezTo>
                    <a:pt x="1012" y="333"/>
                    <a:pt x="960" y="288"/>
                    <a:pt x="897" y="288"/>
                  </a:cubicBezTo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588" y="2920"/>
              <a:ext cx="3400" cy="1402"/>
            </a:xfrm>
            <a:custGeom>
              <a:avLst/>
              <a:gdLst>
                <a:gd name="T0" fmla="*/ 1021 w 1021"/>
                <a:gd name="T1" fmla="*/ 2 h 392"/>
                <a:gd name="T2" fmla="*/ 982 w 1021"/>
                <a:gd name="T3" fmla="*/ 0 h 392"/>
                <a:gd name="T4" fmla="*/ 700 w 1021"/>
                <a:gd name="T5" fmla="*/ 139 h 392"/>
                <a:gd name="T6" fmla="*/ 645 w 1021"/>
                <a:gd name="T7" fmla="*/ 127 h 392"/>
                <a:gd name="T8" fmla="*/ 544 w 1021"/>
                <a:gd name="T9" fmla="*/ 174 h 392"/>
                <a:gd name="T10" fmla="*/ 385 w 1021"/>
                <a:gd name="T11" fmla="*/ 121 h 392"/>
                <a:gd name="T12" fmla="*/ 243 w 1021"/>
                <a:gd name="T13" fmla="*/ 160 h 392"/>
                <a:gd name="T14" fmla="*/ 138 w 1021"/>
                <a:gd name="T15" fmla="*/ 279 h 392"/>
                <a:gd name="T16" fmla="*/ 134 w 1021"/>
                <a:gd name="T17" fmla="*/ 288 h 392"/>
                <a:gd name="T18" fmla="*/ 127 w 1021"/>
                <a:gd name="T19" fmla="*/ 288 h 392"/>
                <a:gd name="T20" fmla="*/ 0 w 1021"/>
                <a:gd name="T21" fmla="*/ 392 h 392"/>
                <a:gd name="T22" fmla="*/ 1021 w 1021"/>
                <a:gd name="T23" fmla="*/ 392 h 392"/>
                <a:gd name="T24" fmla="*/ 1021 w 1021"/>
                <a:gd name="T25" fmla="*/ 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1" h="392">
                  <a:moveTo>
                    <a:pt x="1021" y="2"/>
                  </a:moveTo>
                  <a:cubicBezTo>
                    <a:pt x="1008" y="0"/>
                    <a:pt x="995" y="0"/>
                    <a:pt x="982" y="0"/>
                  </a:cubicBezTo>
                  <a:cubicBezTo>
                    <a:pt x="848" y="0"/>
                    <a:pt x="735" y="59"/>
                    <a:pt x="700" y="139"/>
                  </a:cubicBezTo>
                  <a:cubicBezTo>
                    <a:pt x="683" y="132"/>
                    <a:pt x="665" y="127"/>
                    <a:pt x="645" y="127"/>
                  </a:cubicBezTo>
                  <a:cubicBezTo>
                    <a:pt x="605" y="127"/>
                    <a:pt x="569" y="145"/>
                    <a:pt x="544" y="174"/>
                  </a:cubicBezTo>
                  <a:cubicBezTo>
                    <a:pt x="500" y="135"/>
                    <a:pt x="442" y="119"/>
                    <a:pt x="385" y="121"/>
                  </a:cubicBezTo>
                  <a:cubicBezTo>
                    <a:pt x="335" y="123"/>
                    <a:pt x="285" y="137"/>
                    <a:pt x="243" y="160"/>
                  </a:cubicBezTo>
                  <a:cubicBezTo>
                    <a:pt x="198" y="185"/>
                    <a:pt x="159" y="233"/>
                    <a:pt x="138" y="279"/>
                  </a:cubicBezTo>
                  <a:cubicBezTo>
                    <a:pt x="136" y="282"/>
                    <a:pt x="135" y="285"/>
                    <a:pt x="134" y="288"/>
                  </a:cubicBezTo>
                  <a:cubicBezTo>
                    <a:pt x="132" y="288"/>
                    <a:pt x="129" y="288"/>
                    <a:pt x="127" y="288"/>
                  </a:cubicBezTo>
                  <a:cubicBezTo>
                    <a:pt x="64" y="288"/>
                    <a:pt x="12" y="333"/>
                    <a:pt x="0" y="392"/>
                  </a:cubicBezTo>
                  <a:cubicBezTo>
                    <a:pt x="1021" y="392"/>
                    <a:pt x="1021" y="392"/>
                    <a:pt x="1021" y="392"/>
                  </a:cubicBezTo>
                  <a:cubicBezTo>
                    <a:pt x="1021" y="2"/>
                    <a:pt x="1021" y="2"/>
                    <a:pt x="1021" y="2"/>
                  </a:cubicBezTo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300" y="3414"/>
              <a:ext cx="3696" cy="908"/>
            </a:xfrm>
            <a:custGeom>
              <a:avLst/>
              <a:gdLst>
                <a:gd name="T0" fmla="*/ 209 w 1010"/>
                <a:gd name="T1" fmla="*/ 0 h 213"/>
                <a:gd name="T2" fmla="*/ 0 w 1010"/>
                <a:gd name="T3" fmla="*/ 58 h 213"/>
                <a:gd name="T4" fmla="*/ 0 w 1010"/>
                <a:gd name="T5" fmla="*/ 213 h 213"/>
                <a:gd name="T6" fmla="*/ 1010 w 1010"/>
                <a:gd name="T7" fmla="*/ 213 h 213"/>
                <a:gd name="T8" fmla="*/ 948 w 1010"/>
                <a:gd name="T9" fmla="*/ 161 h 213"/>
                <a:gd name="T10" fmla="*/ 806 w 1010"/>
                <a:gd name="T11" fmla="*/ 122 h 213"/>
                <a:gd name="T12" fmla="*/ 796 w 1010"/>
                <a:gd name="T13" fmla="*/ 122 h 213"/>
                <a:gd name="T14" fmla="*/ 646 w 1010"/>
                <a:gd name="T15" fmla="*/ 174 h 213"/>
                <a:gd name="T16" fmla="*/ 545 w 1010"/>
                <a:gd name="T17" fmla="*/ 128 h 213"/>
                <a:gd name="T18" fmla="*/ 491 w 1010"/>
                <a:gd name="T19" fmla="*/ 140 h 213"/>
                <a:gd name="T20" fmla="*/ 209 w 101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0" h="213">
                  <a:moveTo>
                    <a:pt x="209" y="0"/>
                  </a:moveTo>
                  <a:cubicBezTo>
                    <a:pt x="127" y="0"/>
                    <a:pt x="53" y="22"/>
                    <a:pt x="0" y="58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010" y="213"/>
                    <a:pt x="1010" y="213"/>
                    <a:pt x="1010" y="213"/>
                  </a:cubicBezTo>
                  <a:cubicBezTo>
                    <a:pt x="992" y="192"/>
                    <a:pt x="970" y="173"/>
                    <a:pt x="948" y="161"/>
                  </a:cubicBezTo>
                  <a:cubicBezTo>
                    <a:pt x="906" y="138"/>
                    <a:pt x="856" y="124"/>
                    <a:pt x="806" y="122"/>
                  </a:cubicBezTo>
                  <a:cubicBezTo>
                    <a:pt x="803" y="122"/>
                    <a:pt x="800" y="122"/>
                    <a:pt x="796" y="122"/>
                  </a:cubicBezTo>
                  <a:cubicBezTo>
                    <a:pt x="742" y="122"/>
                    <a:pt x="688" y="137"/>
                    <a:pt x="646" y="174"/>
                  </a:cubicBezTo>
                  <a:cubicBezTo>
                    <a:pt x="622" y="146"/>
                    <a:pt x="585" y="128"/>
                    <a:pt x="545" y="128"/>
                  </a:cubicBezTo>
                  <a:cubicBezTo>
                    <a:pt x="526" y="128"/>
                    <a:pt x="507" y="132"/>
                    <a:pt x="491" y="140"/>
                  </a:cubicBezTo>
                  <a:cubicBezTo>
                    <a:pt x="456" y="59"/>
                    <a:pt x="343" y="0"/>
                    <a:pt x="20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634" y="3561"/>
              <a:ext cx="3354" cy="761"/>
            </a:xfrm>
            <a:custGeom>
              <a:avLst/>
              <a:gdLst>
                <a:gd name="T0" fmla="*/ 801 w 1007"/>
                <a:gd name="T1" fmla="*/ 0 h 213"/>
                <a:gd name="T2" fmla="*/ 519 w 1007"/>
                <a:gd name="T3" fmla="*/ 140 h 213"/>
                <a:gd name="T4" fmla="*/ 465 w 1007"/>
                <a:gd name="T5" fmla="*/ 128 h 213"/>
                <a:gd name="T6" fmla="*/ 364 w 1007"/>
                <a:gd name="T7" fmla="*/ 174 h 213"/>
                <a:gd name="T8" fmla="*/ 214 w 1007"/>
                <a:gd name="T9" fmla="*/ 122 h 213"/>
                <a:gd name="T10" fmla="*/ 204 w 1007"/>
                <a:gd name="T11" fmla="*/ 122 h 213"/>
                <a:gd name="T12" fmla="*/ 62 w 1007"/>
                <a:gd name="T13" fmla="*/ 161 h 213"/>
                <a:gd name="T14" fmla="*/ 0 w 1007"/>
                <a:gd name="T15" fmla="*/ 213 h 213"/>
                <a:gd name="T16" fmla="*/ 1007 w 1007"/>
                <a:gd name="T17" fmla="*/ 213 h 213"/>
                <a:gd name="T18" fmla="*/ 1007 w 1007"/>
                <a:gd name="T19" fmla="*/ 56 h 213"/>
                <a:gd name="T20" fmla="*/ 801 w 1007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7" h="213">
                  <a:moveTo>
                    <a:pt x="801" y="0"/>
                  </a:moveTo>
                  <a:cubicBezTo>
                    <a:pt x="667" y="0"/>
                    <a:pt x="554" y="59"/>
                    <a:pt x="519" y="140"/>
                  </a:cubicBezTo>
                  <a:cubicBezTo>
                    <a:pt x="503" y="132"/>
                    <a:pt x="484" y="128"/>
                    <a:pt x="465" y="128"/>
                  </a:cubicBezTo>
                  <a:cubicBezTo>
                    <a:pt x="425" y="128"/>
                    <a:pt x="388" y="146"/>
                    <a:pt x="364" y="174"/>
                  </a:cubicBezTo>
                  <a:cubicBezTo>
                    <a:pt x="322" y="137"/>
                    <a:pt x="268" y="122"/>
                    <a:pt x="214" y="122"/>
                  </a:cubicBezTo>
                  <a:cubicBezTo>
                    <a:pt x="210" y="122"/>
                    <a:pt x="207" y="122"/>
                    <a:pt x="204" y="122"/>
                  </a:cubicBezTo>
                  <a:cubicBezTo>
                    <a:pt x="154" y="124"/>
                    <a:pt x="104" y="138"/>
                    <a:pt x="62" y="161"/>
                  </a:cubicBezTo>
                  <a:cubicBezTo>
                    <a:pt x="40" y="173"/>
                    <a:pt x="18" y="192"/>
                    <a:pt x="0" y="213"/>
                  </a:cubicBezTo>
                  <a:cubicBezTo>
                    <a:pt x="1007" y="213"/>
                    <a:pt x="1007" y="213"/>
                    <a:pt x="1007" y="213"/>
                  </a:cubicBezTo>
                  <a:cubicBezTo>
                    <a:pt x="1007" y="56"/>
                    <a:pt x="1007" y="56"/>
                    <a:pt x="1007" y="56"/>
                  </a:cubicBezTo>
                  <a:cubicBezTo>
                    <a:pt x="954" y="22"/>
                    <a:pt x="881" y="0"/>
                    <a:pt x="80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流程图: 资料带 1"/>
          <p:cNvSpPr/>
          <p:nvPr/>
        </p:nvSpPr>
        <p:spPr>
          <a:xfrm rot="15494451">
            <a:off x="692456" y="3201453"/>
            <a:ext cx="3722401" cy="1079102"/>
          </a:xfrm>
          <a:prstGeom prst="flowChartPunchedTap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53195" y="1879971"/>
            <a:ext cx="7354580" cy="2593710"/>
            <a:chOff x="4713405" y="2119723"/>
            <a:chExt cx="5858294" cy="2593710"/>
          </a:xfrm>
          <a:solidFill>
            <a:srgbClr val="FFEE75"/>
          </a:solidFill>
        </p:grpSpPr>
        <p:sp>
          <p:nvSpPr>
            <p:cNvPr id="18" name="任意多边形: 形状 17"/>
            <p:cNvSpPr/>
            <p:nvPr/>
          </p:nvSpPr>
          <p:spPr>
            <a:xfrm>
              <a:off x="4713405" y="2119723"/>
              <a:ext cx="5858294" cy="810809"/>
            </a:xfrm>
            <a:custGeom>
              <a:avLst/>
              <a:gdLst>
                <a:gd name="connsiteX0" fmla="*/ 0 w 5858294"/>
                <a:gd name="connsiteY0" fmla="*/ 135138 h 810809"/>
                <a:gd name="connsiteX1" fmla="*/ 135138 w 5858294"/>
                <a:gd name="connsiteY1" fmla="*/ 0 h 810809"/>
                <a:gd name="connsiteX2" fmla="*/ 5723156 w 5858294"/>
                <a:gd name="connsiteY2" fmla="*/ 0 h 810809"/>
                <a:gd name="connsiteX3" fmla="*/ 5858294 w 5858294"/>
                <a:gd name="connsiteY3" fmla="*/ 135138 h 810809"/>
                <a:gd name="connsiteX4" fmla="*/ 5858294 w 5858294"/>
                <a:gd name="connsiteY4" fmla="*/ 675671 h 810809"/>
                <a:gd name="connsiteX5" fmla="*/ 5723156 w 5858294"/>
                <a:gd name="connsiteY5" fmla="*/ 810809 h 810809"/>
                <a:gd name="connsiteX6" fmla="*/ 135138 w 5858294"/>
                <a:gd name="connsiteY6" fmla="*/ 810809 h 810809"/>
                <a:gd name="connsiteX7" fmla="*/ 0 w 5858294"/>
                <a:gd name="connsiteY7" fmla="*/ 675671 h 810809"/>
                <a:gd name="connsiteX8" fmla="*/ 0 w 5858294"/>
                <a:gd name="connsiteY8" fmla="*/ 135138 h 8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8294" h="810809">
                  <a:moveTo>
                    <a:pt x="0" y="135138"/>
                  </a:moveTo>
                  <a:cubicBezTo>
                    <a:pt x="0" y="60503"/>
                    <a:pt x="60503" y="0"/>
                    <a:pt x="135138" y="0"/>
                  </a:cubicBezTo>
                  <a:lnTo>
                    <a:pt x="5723156" y="0"/>
                  </a:lnTo>
                  <a:cubicBezTo>
                    <a:pt x="5797791" y="0"/>
                    <a:pt x="5858294" y="60503"/>
                    <a:pt x="5858294" y="135138"/>
                  </a:cubicBezTo>
                  <a:lnTo>
                    <a:pt x="5858294" y="675671"/>
                  </a:lnTo>
                  <a:cubicBezTo>
                    <a:pt x="5858294" y="750306"/>
                    <a:pt x="5797791" y="810809"/>
                    <a:pt x="5723156" y="810809"/>
                  </a:cubicBezTo>
                  <a:lnTo>
                    <a:pt x="135138" y="810809"/>
                  </a:lnTo>
                  <a:cubicBezTo>
                    <a:pt x="60503" y="810809"/>
                    <a:pt x="0" y="750306"/>
                    <a:pt x="0" y="675671"/>
                  </a:cubicBezTo>
                  <a:lnTo>
                    <a:pt x="0" y="13513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260" tIns="146260" rIns="146260" bIns="14626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800" b="1" kern="1200" dirty="0">
                  <a:solidFill>
                    <a:srgbClr val="FF9409"/>
                  </a:solidFill>
                  <a:cs typeface="+mn-ea"/>
                  <a:sym typeface="+mn-lt"/>
                </a:rPr>
                <a:t>一、我有一位读书给我听的妈妈</a:t>
              </a: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4713405" y="3011173"/>
              <a:ext cx="5858294" cy="810809"/>
            </a:xfrm>
            <a:custGeom>
              <a:avLst/>
              <a:gdLst>
                <a:gd name="connsiteX0" fmla="*/ 0 w 5858294"/>
                <a:gd name="connsiteY0" fmla="*/ 135138 h 810809"/>
                <a:gd name="connsiteX1" fmla="*/ 135138 w 5858294"/>
                <a:gd name="connsiteY1" fmla="*/ 0 h 810809"/>
                <a:gd name="connsiteX2" fmla="*/ 5723156 w 5858294"/>
                <a:gd name="connsiteY2" fmla="*/ 0 h 810809"/>
                <a:gd name="connsiteX3" fmla="*/ 5858294 w 5858294"/>
                <a:gd name="connsiteY3" fmla="*/ 135138 h 810809"/>
                <a:gd name="connsiteX4" fmla="*/ 5858294 w 5858294"/>
                <a:gd name="connsiteY4" fmla="*/ 675671 h 810809"/>
                <a:gd name="connsiteX5" fmla="*/ 5723156 w 5858294"/>
                <a:gd name="connsiteY5" fmla="*/ 810809 h 810809"/>
                <a:gd name="connsiteX6" fmla="*/ 135138 w 5858294"/>
                <a:gd name="connsiteY6" fmla="*/ 810809 h 810809"/>
                <a:gd name="connsiteX7" fmla="*/ 0 w 5858294"/>
                <a:gd name="connsiteY7" fmla="*/ 675671 h 810809"/>
                <a:gd name="connsiteX8" fmla="*/ 0 w 5858294"/>
                <a:gd name="connsiteY8" fmla="*/ 135138 h 8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8294" h="810809">
                  <a:moveTo>
                    <a:pt x="0" y="135138"/>
                  </a:moveTo>
                  <a:cubicBezTo>
                    <a:pt x="0" y="60503"/>
                    <a:pt x="60503" y="0"/>
                    <a:pt x="135138" y="0"/>
                  </a:cubicBezTo>
                  <a:lnTo>
                    <a:pt x="5723156" y="0"/>
                  </a:lnTo>
                  <a:cubicBezTo>
                    <a:pt x="5797791" y="0"/>
                    <a:pt x="5858294" y="60503"/>
                    <a:pt x="5858294" y="135138"/>
                  </a:cubicBezTo>
                  <a:lnTo>
                    <a:pt x="5858294" y="675671"/>
                  </a:lnTo>
                  <a:cubicBezTo>
                    <a:pt x="5858294" y="750306"/>
                    <a:pt x="5797791" y="810809"/>
                    <a:pt x="5723156" y="810809"/>
                  </a:cubicBezTo>
                  <a:lnTo>
                    <a:pt x="135138" y="810809"/>
                  </a:lnTo>
                  <a:cubicBezTo>
                    <a:pt x="60503" y="810809"/>
                    <a:pt x="0" y="750306"/>
                    <a:pt x="0" y="675671"/>
                  </a:cubicBezTo>
                  <a:lnTo>
                    <a:pt x="0" y="13513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260" tIns="146260" rIns="146260" bIns="14626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800" b="1" kern="1200">
                  <a:solidFill>
                    <a:srgbClr val="FF9409"/>
                  </a:solidFill>
                  <a:cs typeface="+mn-ea"/>
                  <a:sym typeface="+mn-lt"/>
                </a:rPr>
                <a:t>二、怎么让读书变成一件快乐的事</a:t>
              </a: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4713405" y="3902624"/>
              <a:ext cx="5858294" cy="810809"/>
            </a:xfrm>
            <a:custGeom>
              <a:avLst/>
              <a:gdLst>
                <a:gd name="connsiteX0" fmla="*/ 0 w 5858294"/>
                <a:gd name="connsiteY0" fmla="*/ 135138 h 810809"/>
                <a:gd name="connsiteX1" fmla="*/ 135138 w 5858294"/>
                <a:gd name="connsiteY1" fmla="*/ 0 h 810809"/>
                <a:gd name="connsiteX2" fmla="*/ 5723156 w 5858294"/>
                <a:gd name="connsiteY2" fmla="*/ 0 h 810809"/>
                <a:gd name="connsiteX3" fmla="*/ 5858294 w 5858294"/>
                <a:gd name="connsiteY3" fmla="*/ 135138 h 810809"/>
                <a:gd name="connsiteX4" fmla="*/ 5858294 w 5858294"/>
                <a:gd name="connsiteY4" fmla="*/ 675671 h 810809"/>
                <a:gd name="connsiteX5" fmla="*/ 5723156 w 5858294"/>
                <a:gd name="connsiteY5" fmla="*/ 810809 h 810809"/>
                <a:gd name="connsiteX6" fmla="*/ 135138 w 5858294"/>
                <a:gd name="connsiteY6" fmla="*/ 810809 h 810809"/>
                <a:gd name="connsiteX7" fmla="*/ 0 w 5858294"/>
                <a:gd name="connsiteY7" fmla="*/ 675671 h 810809"/>
                <a:gd name="connsiteX8" fmla="*/ 0 w 5858294"/>
                <a:gd name="connsiteY8" fmla="*/ 135138 h 8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8294" h="810809">
                  <a:moveTo>
                    <a:pt x="0" y="135138"/>
                  </a:moveTo>
                  <a:cubicBezTo>
                    <a:pt x="0" y="60503"/>
                    <a:pt x="60503" y="0"/>
                    <a:pt x="135138" y="0"/>
                  </a:cubicBezTo>
                  <a:lnTo>
                    <a:pt x="5723156" y="0"/>
                  </a:lnTo>
                  <a:cubicBezTo>
                    <a:pt x="5797791" y="0"/>
                    <a:pt x="5858294" y="60503"/>
                    <a:pt x="5858294" y="135138"/>
                  </a:cubicBezTo>
                  <a:lnTo>
                    <a:pt x="5858294" y="675671"/>
                  </a:lnTo>
                  <a:cubicBezTo>
                    <a:pt x="5858294" y="750306"/>
                    <a:pt x="5797791" y="810809"/>
                    <a:pt x="5723156" y="810809"/>
                  </a:cubicBezTo>
                  <a:lnTo>
                    <a:pt x="135138" y="810809"/>
                  </a:lnTo>
                  <a:cubicBezTo>
                    <a:pt x="60503" y="810809"/>
                    <a:pt x="0" y="750306"/>
                    <a:pt x="0" y="675671"/>
                  </a:cubicBezTo>
                  <a:lnTo>
                    <a:pt x="0" y="13513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260" tIns="146260" rIns="146260" bIns="14626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800" b="1" kern="1200">
                  <a:solidFill>
                    <a:srgbClr val="FF9409"/>
                  </a:solidFill>
                  <a:cs typeface="+mn-ea"/>
                  <a:sym typeface="+mn-lt"/>
                </a:rPr>
                <a:t>三、如何读书以及读哪些书</a:t>
              </a:r>
            </a:p>
          </p:txBody>
        </p:sp>
      </p:grpSp>
      <p:sp>
        <p:nvSpPr>
          <p:cNvPr id="3" name="标题 2"/>
          <p:cNvSpPr>
            <a:spLocks noGrp="1"/>
          </p:cNvSpPr>
          <p:nvPr>
            <p:ph type="ctrTitle" idx="4294967295"/>
          </p:nvPr>
        </p:nvSpPr>
        <p:spPr>
          <a:xfrm rot="20641568">
            <a:off x="2165724" y="2343232"/>
            <a:ext cx="775865" cy="2218004"/>
          </a:xfrm>
          <a:prstGeom prst="rect">
            <a:avLst/>
          </a:prstGeom>
        </p:spPr>
        <p:txBody>
          <a:bodyPr vert="horz" anchor="ctr"/>
          <a:lstStyle/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  <a:b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9" y="233324"/>
            <a:ext cx="3067286" cy="19105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1265">
            <a:off x="9187978" y="4925077"/>
            <a:ext cx="1837592" cy="648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资料带 3"/>
          <p:cNvSpPr/>
          <p:nvPr/>
        </p:nvSpPr>
        <p:spPr>
          <a:xfrm>
            <a:off x="3552825" y="4137024"/>
            <a:ext cx="7543800" cy="1542249"/>
          </a:xfrm>
          <a:prstGeom prst="flowChartPunchedTap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09" y="3455949"/>
            <a:ext cx="3067286" cy="19105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给孩子时间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333750" y="3235325"/>
            <a:ext cx="8020050" cy="3406775"/>
          </a:xfrm>
        </p:spPr>
        <p:txBody>
          <a:bodyPr/>
          <a:lstStyle/>
          <a:p>
            <a:r>
              <a:rPr lang="en-US" altLang="zh-CN" spc="-3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pc="-300" dirty="0">
                <a:solidFill>
                  <a:schemeClr val="bg1"/>
                </a:solidFill>
                <a:cs typeface="+mn-ea"/>
                <a:sym typeface="+mn-lt"/>
              </a:rPr>
              <a:t>、打拼的目的到底是为了什么？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对角圆角 9"/>
          <p:cNvSpPr/>
          <p:nvPr/>
        </p:nvSpPr>
        <p:spPr>
          <a:xfrm>
            <a:off x="2436348" y="4773335"/>
            <a:ext cx="8588449" cy="109056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对角圆角 8"/>
          <p:cNvSpPr/>
          <p:nvPr/>
        </p:nvSpPr>
        <p:spPr>
          <a:xfrm>
            <a:off x="557214" y="1724025"/>
            <a:ext cx="9224349" cy="2132684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家长的适度引导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838200" y="2104057"/>
            <a:ext cx="8369300" cy="1506819"/>
          </a:xfrm>
        </p:spPr>
        <p:txBody>
          <a:bodyPr/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尊重孩子的兴趣和爱好是挑书的重要因素，但不是唯一因素。</a:t>
            </a:r>
          </a:p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例如：准备食物</a:t>
            </a:r>
          </a:p>
          <a:p>
            <a:r>
              <a:rPr lang="zh-CN" altLang="en-US" sz="2400" b="1" dirty="0">
                <a:solidFill>
                  <a:srgbClr val="EA5514"/>
                </a:solidFill>
                <a:cs typeface="+mn-ea"/>
                <a:sym typeface="+mn-lt"/>
              </a:rPr>
              <a:t>建议：多给机会，把握契机。</a:t>
            </a:r>
          </a:p>
        </p:txBody>
      </p:sp>
      <p:sp>
        <p:nvSpPr>
          <p:cNvPr id="4" name="内容占位符 2"/>
          <p:cNvSpPr txBox="1"/>
          <p:nvPr/>
        </p:nvSpPr>
        <p:spPr>
          <a:xfrm>
            <a:off x="3707935" y="5105072"/>
            <a:ext cx="7645865" cy="5381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cs typeface="+mn-ea"/>
                <a:sym typeface="+mn-lt"/>
              </a:rPr>
              <a:t>培养家长自身品位，关注孩子兴趣变化。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292" y="2436535"/>
            <a:ext cx="2475282" cy="2336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77" y="3610876"/>
            <a:ext cx="2660009" cy="2561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家长的适度引导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38200" y="1612900"/>
            <a:ext cx="9963150" cy="4997450"/>
            <a:chOff x="838200" y="1231728"/>
            <a:chExt cx="9480259" cy="5438972"/>
          </a:xfrm>
          <a:solidFill>
            <a:schemeClr val="bg1"/>
          </a:solidFill>
        </p:grpSpPr>
        <p:sp>
          <p:nvSpPr>
            <p:cNvPr id="14" name="任意多边形: 形状 13"/>
            <p:cNvSpPr/>
            <p:nvPr/>
          </p:nvSpPr>
          <p:spPr>
            <a:xfrm>
              <a:off x="838200" y="1231728"/>
              <a:ext cx="9480259" cy="863295"/>
            </a:xfrm>
            <a:custGeom>
              <a:avLst/>
              <a:gdLst>
                <a:gd name="connsiteX0" fmla="*/ 0 w 9480259"/>
                <a:gd name="connsiteY0" fmla="*/ 143885 h 863295"/>
                <a:gd name="connsiteX1" fmla="*/ 143885 w 9480259"/>
                <a:gd name="connsiteY1" fmla="*/ 0 h 863295"/>
                <a:gd name="connsiteX2" fmla="*/ 9336374 w 9480259"/>
                <a:gd name="connsiteY2" fmla="*/ 0 h 863295"/>
                <a:gd name="connsiteX3" fmla="*/ 9480259 w 9480259"/>
                <a:gd name="connsiteY3" fmla="*/ 143885 h 863295"/>
                <a:gd name="connsiteX4" fmla="*/ 9480259 w 9480259"/>
                <a:gd name="connsiteY4" fmla="*/ 719410 h 863295"/>
                <a:gd name="connsiteX5" fmla="*/ 9336374 w 9480259"/>
                <a:gd name="connsiteY5" fmla="*/ 863295 h 863295"/>
                <a:gd name="connsiteX6" fmla="*/ 143885 w 9480259"/>
                <a:gd name="connsiteY6" fmla="*/ 863295 h 863295"/>
                <a:gd name="connsiteX7" fmla="*/ 0 w 9480259"/>
                <a:gd name="connsiteY7" fmla="*/ 719410 h 863295"/>
                <a:gd name="connsiteX8" fmla="*/ 0 w 9480259"/>
                <a:gd name="connsiteY8" fmla="*/ 143885 h 8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0259" h="863295">
                  <a:moveTo>
                    <a:pt x="0" y="143885"/>
                  </a:moveTo>
                  <a:cubicBezTo>
                    <a:pt x="0" y="64420"/>
                    <a:pt x="64420" y="0"/>
                    <a:pt x="143885" y="0"/>
                  </a:cubicBezTo>
                  <a:lnTo>
                    <a:pt x="9336374" y="0"/>
                  </a:lnTo>
                  <a:cubicBezTo>
                    <a:pt x="9415839" y="0"/>
                    <a:pt x="9480259" y="64420"/>
                    <a:pt x="9480259" y="143885"/>
                  </a:cubicBezTo>
                  <a:lnTo>
                    <a:pt x="9480259" y="719410"/>
                  </a:lnTo>
                  <a:cubicBezTo>
                    <a:pt x="9480259" y="798875"/>
                    <a:pt x="9415839" y="863295"/>
                    <a:pt x="9336374" y="863295"/>
                  </a:cubicBezTo>
                  <a:lnTo>
                    <a:pt x="143885" y="863295"/>
                  </a:lnTo>
                  <a:cubicBezTo>
                    <a:pt x="64420" y="863295"/>
                    <a:pt x="0" y="798875"/>
                    <a:pt x="0" y="719410"/>
                  </a:cubicBezTo>
                  <a:lnTo>
                    <a:pt x="0" y="14388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23" tIns="110723" rIns="110723" bIns="11072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0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～</a:t>
              </a: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2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岁：可发声的书、或可触摸、拆卸的书；</a:t>
              </a: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838200" y="2146864"/>
              <a:ext cx="9480259" cy="863295"/>
            </a:xfrm>
            <a:custGeom>
              <a:avLst/>
              <a:gdLst>
                <a:gd name="connsiteX0" fmla="*/ 0 w 9480259"/>
                <a:gd name="connsiteY0" fmla="*/ 143885 h 863295"/>
                <a:gd name="connsiteX1" fmla="*/ 143885 w 9480259"/>
                <a:gd name="connsiteY1" fmla="*/ 0 h 863295"/>
                <a:gd name="connsiteX2" fmla="*/ 9336374 w 9480259"/>
                <a:gd name="connsiteY2" fmla="*/ 0 h 863295"/>
                <a:gd name="connsiteX3" fmla="*/ 9480259 w 9480259"/>
                <a:gd name="connsiteY3" fmla="*/ 143885 h 863295"/>
                <a:gd name="connsiteX4" fmla="*/ 9480259 w 9480259"/>
                <a:gd name="connsiteY4" fmla="*/ 719410 h 863295"/>
                <a:gd name="connsiteX5" fmla="*/ 9336374 w 9480259"/>
                <a:gd name="connsiteY5" fmla="*/ 863295 h 863295"/>
                <a:gd name="connsiteX6" fmla="*/ 143885 w 9480259"/>
                <a:gd name="connsiteY6" fmla="*/ 863295 h 863295"/>
                <a:gd name="connsiteX7" fmla="*/ 0 w 9480259"/>
                <a:gd name="connsiteY7" fmla="*/ 719410 h 863295"/>
                <a:gd name="connsiteX8" fmla="*/ 0 w 9480259"/>
                <a:gd name="connsiteY8" fmla="*/ 143885 h 8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0259" h="863295">
                  <a:moveTo>
                    <a:pt x="0" y="143885"/>
                  </a:moveTo>
                  <a:cubicBezTo>
                    <a:pt x="0" y="64420"/>
                    <a:pt x="64420" y="0"/>
                    <a:pt x="143885" y="0"/>
                  </a:cubicBezTo>
                  <a:lnTo>
                    <a:pt x="9336374" y="0"/>
                  </a:lnTo>
                  <a:cubicBezTo>
                    <a:pt x="9415839" y="0"/>
                    <a:pt x="9480259" y="64420"/>
                    <a:pt x="9480259" y="143885"/>
                  </a:cubicBezTo>
                  <a:lnTo>
                    <a:pt x="9480259" y="719410"/>
                  </a:lnTo>
                  <a:cubicBezTo>
                    <a:pt x="9480259" y="798875"/>
                    <a:pt x="9415839" y="863295"/>
                    <a:pt x="9336374" y="863295"/>
                  </a:cubicBezTo>
                  <a:lnTo>
                    <a:pt x="143885" y="863295"/>
                  </a:lnTo>
                  <a:cubicBezTo>
                    <a:pt x="64420" y="863295"/>
                    <a:pt x="0" y="798875"/>
                    <a:pt x="0" y="719410"/>
                  </a:cubicBezTo>
                  <a:lnTo>
                    <a:pt x="0" y="14388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23" tIns="110723" rIns="110723" bIns="11072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3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～</a:t>
              </a: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4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岁：儿歌和有趣而带重复性的故事，游戏书；</a:t>
              </a: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838200" y="3061999"/>
              <a:ext cx="9480259" cy="863295"/>
            </a:xfrm>
            <a:custGeom>
              <a:avLst/>
              <a:gdLst>
                <a:gd name="connsiteX0" fmla="*/ 0 w 9480259"/>
                <a:gd name="connsiteY0" fmla="*/ 143885 h 863295"/>
                <a:gd name="connsiteX1" fmla="*/ 143885 w 9480259"/>
                <a:gd name="connsiteY1" fmla="*/ 0 h 863295"/>
                <a:gd name="connsiteX2" fmla="*/ 9336374 w 9480259"/>
                <a:gd name="connsiteY2" fmla="*/ 0 h 863295"/>
                <a:gd name="connsiteX3" fmla="*/ 9480259 w 9480259"/>
                <a:gd name="connsiteY3" fmla="*/ 143885 h 863295"/>
                <a:gd name="connsiteX4" fmla="*/ 9480259 w 9480259"/>
                <a:gd name="connsiteY4" fmla="*/ 719410 h 863295"/>
                <a:gd name="connsiteX5" fmla="*/ 9336374 w 9480259"/>
                <a:gd name="connsiteY5" fmla="*/ 863295 h 863295"/>
                <a:gd name="connsiteX6" fmla="*/ 143885 w 9480259"/>
                <a:gd name="connsiteY6" fmla="*/ 863295 h 863295"/>
                <a:gd name="connsiteX7" fmla="*/ 0 w 9480259"/>
                <a:gd name="connsiteY7" fmla="*/ 719410 h 863295"/>
                <a:gd name="connsiteX8" fmla="*/ 0 w 9480259"/>
                <a:gd name="connsiteY8" fmla="*/ 143885 h 8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0259" h="863295">
                  <a:moveTo>
                    <a:pt x="0" y="143885"/>
                  </a:moveTo>
                  <a:cubicBezTo>
                    <a:pt x="0" y="64420"/>
                    <a:pt x="64420" y="0"/>
                    <a:pt x="143885" y="0"/>
                  </a:cubicBezTo>
                  <a:lnTo>
                    <a:pt x="9336374" y="0"/>
                  </a:lnTo>
                  <a:cubicBezTo>
                    <a:pt x="9415839" y="0"/>
                    <a:pt x="9480259" y="64420"/>
                    <a:pt x="9480259" y="143885"/>
                  </a:cubicBezTo>
                  <a:lnTo>
                    <a:pt x="9480259" y="719410"/>
                  </a:lnTo>
                  <a:cubicBezTo>
                    <a:pt x="9480259" y="798875"/>
                    <a:pt x="9415839" y="863295"/>
                    <a:pt x="9336374" y="863295"/>
                  </a:cubicBezTo>
                  <a:lnTo>
                    <a:pt x="143885" y="863295"/>
                  </a:lnTo>
                  <a:cubicBezTo>
                    <a:pt x="64420" y="863295"/>
                    <a:pt x="0" y="798875"/>
                    <a:pt x="0" y="719410"/>
                  </a:cubicBezTo>
                  <a:lnTo>
                    <a:pt x="0" y="14388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23" tIns="110723" rIns="110723" bIns="11072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4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～</a:t>
              </a: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6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岁：短小而精彩的童话故事、手工书和动物书；</a:t>
              </a: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838200" y="3977135"/>
              <a:ext cx="9480259" cy="863295"/>
            </a:xfrm>
            <a:custGeom>
              <a:avLst/>
              <a:gdLst>
                <a:gd name="connsiteX0" fmla="*/ 0 w 9480259"/>
                <a:gd name="connsiteY0" fmla="*/ 143885 h 863295"/>
                <a:gd name="connsiteX1" fmla="*/ 143885 w 9480259"/>
                <a:gd name="connsiteY1" fmla="*/ 0 h 863295"/>
                <a:gd name="connsiteX2" fmla="*/ 9336374 w 9480259"/>
                <a:gd name="connsiteY2" fmla="*/ 0 h 863295"/>
                <a:gd name="connsiteX3" fmla="*/ 9480259 w 9480259"/>
                <a:gd name="connsiteY3" fmla="*/ 143885 h 863295"/>
                <a:gd name="connsiteX4" fmla="*/ 9480259 w 9480259"/>
                <a:gd name="connsiteY4" fmla="*/ 719410 h 863295"/>
                <a:gd name="connsiteX5" fmla="*/ 9336374 w 9480259"/>
                <a:gd name="connsiteY5" fmla="*/ 863295 h 863295"/>
                <a:gd name="connsiteX6" fmla="*/ 143885 w 9480259"/>
                <a:gd name="connsiteY6" fmla="*/ 863295 h 863295"/>
                <a:gd name="connsiteX7" fmla="*/ 0 w 9480259"/>
                <a:gd name="connsiteY7" fmla="*/ 719410 h 863295"/>
                <a:gd name="connsiteX8" fmla="*/ 0 w 9480259"/>
                <a:gd name="connsiteY8" fmla="*/ 143885 h 8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0259" h="863295">
                  <a:moveTo>
                    <a:pt x="0" y="143885"/>
                  </a:moveTo>
                  <a:cubicBezTo>
                    <a:pt x="0" y="64420"/>
                    <a:pt x="64420" y="0"/>
                    <a:pt x="143885" y="0"/>
                  </a:cubicBezTo>
                  <a:lnTo>
                    <a:pt x="9336374" y="0"/>
                  </a:lnTo>
                  <a:cubicBezTo>
                    <a:pt x="9415839" y="0"/>
                    <a:pt x="9480259" y="64420"/>
                    <a:pt x="9480259" y="143885"/>
                  </a:cubicBezTo>
                  <a:lnTo>
                    <a:pt x="9480259" y="719410"/>
                  </a:lnTo>
                  <a:cubicBezTo>
                    <a:pt x="9480259" y="798875"/>
                    <a:pt x="9415839" y="863295"/>
                    <a:pt x="9336374" y="863295"/>
                  </a:cubicBezTo>
                  <a:lnTo>
                    <a:pt x="143885" y="863295"/>
                  </a:lnTo>
                  <a:cubicBezTo>
                    <a:pt x="64420" y="863295"/>
                    <a:pt x="0" y="798875"/>
                    <a:pt x="0" y="719410"/>
                  </a:cubicBezTo>
                  <a:lnTo>
                    <a:pt x="0" y="14388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23" tIns="110723" rIns="110723" bIns="11072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7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～</a:t>
              </a: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8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岁：开始喜欢阅读和自己现实生活相近的故事；</a:t>
              </a: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38200" y="4892270"/>
              <a:ext cx="9480259" cy="863295"/>
            </a:xfrm>
            <a:custGeom>
              <a:avLst/>
              <a:gdLst>
                <a:gd name="connsiteX0" fmla="*/ 0 w 9480259"/>
                <a:gd name="connsiteY0" fmla="*/ 143885 h 863295"/>
                <a:gd name="connsiteX1" fmla="*/ 143885 w 9480259"/>
                <a:gd name="connsiteY1" fmla="*/ 0 h 863295"/>
                <a:gd name="connsiteX2" fmla="*/ 9336374 w 9480259"/>
                <a:gd name="connsiteY2" fmla="*/ 0 h 863295"/>
                <a:gd name="connsiteX3" fmla="*/ 9480259 w 9480259"/>
                <a:gd name="connsiteY3" fmla="*/ 143885 h 863295"/>
                <a:gd name="connsiteX4" fmla="*/ 9480259 w 9480259"/>
                <a:gd name="connsiteY4" fmla="*/ 719410 h 863295"/>
                <a:gd name="connsiteX5" fmla="*/ 9336374 w 9480259"/>
                <a:gd name="connsiteY5" fmla="*/ 863295 h 863295"/>
                <a:gd name="connsiteX6" fmla="*/ 143885 w 9480259"/>
                <a:gd name="connsiteY6" fmla="*/ 863295 h 863295"/>
                <a:gd name="connsiteX7" fmla="*/ 0 w 9480259"/>
                <a:gd name="connsiteY7" fmla="*/ 719410 h 863295"/>
                <a:gd name="connsiteX8" fmla="*/ 0 w 9480259"/>
                <a:gd name="connsiteY8" fmla="*/ 143885 h 8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0259" h="863295">
                  <a:moveTo>
                    <a:pt x="0" y="143885"/>
                  </a:moveTo>
                  <a:cubicBezTo>
                    <a:pt x="0" y="64420"/>
                    <a:pt x="64420" y="0"/>
                    <a:pt x="143885" y="0"/>
                  </a:cubicBezTo>
                  <a:lnTo>
                    <a:pt x="9336374" y="0"/>
                  </a:lnTo>
                  <a:cubicBezTo>
                    <a:pt x="9415839" y="0"/>
                    <a:pt x="9480259" y="64420"/>
                    <a:pt x="9480259" y="143885"/>
                  </a:cubicBezTo>
                  <a:lnTo>
                    <a:pt x="9480259" y="719410"/>
                  </a:lnTo>
                  <a:cubicBezTo>
                    <a:pt x="9480259" y="798875"/>
                    <a:pt x="9415839" y="863295"/>
                    <a:pt x="9336374" y="863295"/>
                  </a:cubicBezTo>
                  <a:lnTo>
                    <a:pt x="143885" y="863295"/>
                  </a:lnTo>
                  <a:cubicBezTo>
                    <a:pt x="64420" y="863295"/>
                    <a:pt x="0" y="798875"/>
                    <a:pt x="0" y="719410"/>
                  </a:cubicBezTo>
                  <a:lnTo>
                    <a:pt x="0" y="14388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23" tIns="110723" rIns="110723" bIns="11072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9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～</a:t>
              </a:r>
              <a:r>
                <a:rPr lang="en-US" sz="2400" kern="1200">
                  <a:solidFill>
                    <a:srgbClr val="EA5514"/>
                  </a:solidFill>
                  <a:cs typeface="+mn-ea"/>
                  <a:sym typeface="+mn-lt"/>
                </a:rPr>
                <a:t>11</a:t>
              </a:r>
              <a:r>
                <a:rPr lang="zh-CN" sz="2400" kern="1200">
                  <a:solidFill>
                    <a:srgbClr val="EA5514"/>
                  </a:solidFill>
                  <a:cs typeface="+mn-ea"/>
                  <a:sym typeface="+mn-lt"/>
                </a:rPr>
                <a:t>岁：有丰富知识的书如少年百科全书，带有幻想    色彩的小说；</a:t>
              </a: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838200" y="5807405"/>
              <a:ext cx="9480259" cy="863295"/>
            </a:xfrm>
            <a:custGeom>
              <a:avLst/>
              <a:gdLst>
                <a:gd name="connsiteX0" fmla="*/ 0 w 9480259"/>
                <a:gd name="connsiteY0" fmla="*/ 143885 h 863295"/>
                <a:gd name="connsiteX1" fmla="*/ 143885 w 9480259"/>
                <a:gd name="connsiteY1" fmla="*/ 0 h 863295"/>
                <a:gd name="connsiteX2" fmla="*/ 9336374 w 9480259"/>
                <a:gd name="connsiteY2" fmla="*/ 0 h 863295"/>
                <a:gd name="connsiteX3" fmla="*/ 9480259 w 9480259"/>
                <a:gd name="connsiteY3" fmla="*/ 143885 h 863295"/>
                <a:gd name="connsiteX4" fmla="*/ 9480259 w 9480259"/>
                <a:gd name="connsiteY4" fmla="*/ 719410 h 863295"/>
                <a:gd name="connsiteX5" fmla="*/ 9336374 w 9480259"/>
                <a:gd name="connsiteY5" fmla="*/ 863295 h 863295"/>
                <a:gd name="connsiteX6" fmla="*/ 143885 w 9480259"/>
                <a:gd name="connsiteY6" fmla="*/ 863295 h 863295"/>
                <a:gd name="connsiteX7" fmla="*/ 0 w 9480259"/>
                <a:gd name="connsiteY7" fmla="*/ 719410 h 863295"/>
                <a:gd name="connsiteX8" fmla="*/ 0 w 9480259"/>
                <a:gd name="connsiteY8" fmla="*/ 143885 h 8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0259" h="863295">
                  <a:moveTo>
                    <a:pt x="0" y="143885"/>
                  </a:moveTo>
                  <a:cubicBezTo>
                    <a:pt x="0" y="64420"/>
                    <a:pt x="64420" y="0"/>
                    <a:pt x="143885" y="0"/>
                  </a:cubicBezTo>
                  <a:lnTo>
                    <a:pt x="9336374" y="0"/>
                  </a:lnTo>
                  <a:cubicBezTo>
                    <a:pt x="9415839" y="0"/>
                    <a:pt x="9480259" y="64420"/>
                    <a:pt x="9480259" y="143885"/>
                  </a:cubicBezTo>
                  <a:lnTo>
                    <a:pt x="9480259" y="719410"/>
                  </a:lnTo>
                  <a:cubicBezTo>
                    <a:pt x="9480259" y="798875"/>
                    <a:pt x="9415839" y="863295"/>
                    <a:pt x="9336374" y="863295"/>
                  </a:cubicBezTo>
                  <a:lnTo>
                    <a:pt x="143885" y="863295"/>
                  </a:lnTo>
                  <a:cubicBezTo>
                    <a:pt x="64420" y="863295"/>
                    <a:pt x="0" y="798875"/>
                    <a:pt x="0" y="719410"/>
                  </a:cubicBezTo>
                  <a:lnTo>
                    <a:pt x="0" y="14388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23" tIns="110723" rIns="110723" bIns="11072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EA5514"/>
                  </a:solidFill>
                  <a:cs typeface="+mn-ea"/>
                  <a:sym typeface="+mn-lt"/>
                </a:rPr>
                <a:t>12</a:t>
              </a:r>
              <a:r>
                <a:rPr lang="zh-CN" sz="2400" kern="1200" dirty="0">
                  <a:solidFill>
                    <a:srgbClr val="EA5514"/>
                  </a:solidFill>
                  <a:cs typeface="+mn-ea"/>
                  <a:sym typeface="+mn-lt"/>
                </a:rPr>
                <a:t>岁后：兴趣点由故事情节转向文字细节，富有文学性、内容清新的成人作品，如散文、诗歌，正式进入阅读的领域。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资料带 3"/>
          <p:cNvSpPr/>
          <p:nvPr/>
        </p:nvSpPr>
        <p:spPr>
          <a:xfrm>
            <a:off x="3552825" y="3987799"/>
            <a:ext cx="7543800" cy="1542249"/>
          </a:xfrm>
          <a:prstGeom prst="flowChartPunchedTap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09" y="3306724"/>
            <a:ext cx="3067286" cy="19105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阅读环境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400424" y="3086100"/>
            <a:ext cx="7953375" cy="3406775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、妈妈，我要坐到你被窝里！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阅读环境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0"/>
          </p:nvPr>
        </p:nvGraphicFramePr>
        <p:xfrm>
          <a:off x="723900" y="1789112"/>
          <a:ext cx="7632700" cy="393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2063" y="3429000"/>
            <a:ext cx="3240387" cy="2904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家庭阅读环境检查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129" y="2092546"/>
            <a:ext cx="2135129" cy="5454308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1040742" y="1625369"/>
          <a:ext cx="8179457" cy="474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如何读书以及读哪些书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阅读书籍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quarter" idx="10"/>
          </p:nvPr>
        </p:nvGraphicFramePr>
        <p:xfrm>
          <a:off x="904693" y="1889124"/>
          <a:ext cx="5778500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654" y="3032490"/>
            <a:ext cx="4580306" cy="2820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855" y="3032490"/>
            <a:ext cx="1741629" cy="3090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阅读书籍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838200" y="1562088"/>
            <a:ext cx="8524875" cy="9716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cs typeface="+mn-ea"/>
                <a:sym typeface="+mn-lt"/>
              </a:rPr>
              <a:t>《</a:t>
            </a:r>
            <a:r>
              <a:rPr lang="zh-CN" altLang="en-US" sz="1800" dirty="0">
                <a:cs typeface="+mn-ea"/>
                <a:sym typeface="+mn-lt"/>
              </a:rPr>
              <a:t>语文课程标准</a:t>
            </a:r>
            <a:r>
              <a:rPr lang="en-US" altLang="zh-CN" sz="1800" dirty="0">
                <a:cs typeface="+mn-ea"/>
                <a:sym typeface="+mn-lt"/>
              </a:rPr>
              <a:t>》</a:t>
            </a:r>
            <a:r>
              <a:rPr lang="zh-CN" altLang="en-US" sz="1800" dirty="0">
                <a:cs typeface="+mn-ea"/>
                <a:sym typeface="+mn-lt"/>
              </a:rPr>
              <a:t>要求学生九年课外阅读总量达到</a:t>
            </a:r>
            <a:r>
              <a:rPr lang="en-US" altLang="zh-CN" sz="1800" dirty="0">
                <a:cs typeface="+mn-ea"/>
                <a:sym typeface="+mn-lt"/>
              </a:rPr>
              <a:t>400</a:t>
            </a:r>
            <a:r>
              <a:rPr lang="zh-CN" altLang="en-US" sz="1800" dirty="0">
                <a:cs typeface="+mn-ea"/>
                <a:sym typeface="+mn-lt"/>
              </a:rPr>
              <a:t>万字以上，阅读材料包括适合学生阅读的各类图书和报刊。对此提出建议：</a:t>
            </a:r>
          </a:p>
        </p:txBody>
      </p:sp>
      <p:graphicFrame>
        <p:nvGraphicFramePr>
          <p:cNvPr id="6" name="图示 5"/>
          <p:cNvGraphicFramePr/>
          <p:nvPr/>
        </p:nvGraphicFramePr>
        <p:xfrm>
          <a:off x="838199" y="2521003"/>
          <a:ext cx="10239375" cy="291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内容占位符 2"/>
          <p:cNvSpPr txBox="1"/>
          <p:nvPr/>
        </p:nvSpPr>
        <p:spPr>
          <a:xfrm>
            <a:off x="838200" y="5515028"/>
            <a:ext cx="9779000" cy="1000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cs typeface="+mn-ea"/>
                <a:sym typeface="+mn-lt"/>
              </a:rPr>
              <a:t>当代文学作品，建议教师从“茅盾文学奖”获奖作品以及近年来发表的各类中外优秀作品中选择推荐；科普科幻读物和政治、历史、文化各类读物可由语文教师和各有关学科教师商议推荐。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2200" cy="1085893"/>
          </a:xfrm>
        </p:spPr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义务教育阶段学生综合素质专项评价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0"/>
          </p:nvPr>
        </p:nvGraphicFramePr>
        <p:xfrm>
          <a:off x="571500" y="1993900"/>
          <a:ext cx="10515600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我有一位读书给我听的妈妈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0" y="12356"/>
            <a:ext cx="12207875" cy="6861175"/>
            <a:chOff x="1298" y="0"/>
            <a:chExt cx="7690" cy="432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8" y="0"/>
              <a:ext cx="508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843" y="18"/>
              <a:ext cx="671" cy="373"/>
            </a:xfrm>
            <a:custGeom>
              <a:avLst/>
              <a:gdLst>
                <a:gd name="T0" fmla="*/ 121 w 231"/>
                <a:gd name="T1" fmla="*/ 2 h 128"/>
                <a:gd name="T2" fmla="*/ 92 w 231"/>
                <a:gd name="T3" fmla="*/ 4 h 128"/>
                <a:gd name="T4" fmla="*/ 68 w 231"/>
                <a:gd name="T5" fmla="*/ 18 h 128"/>
                <a:gd name="T6" fmla="*/ 60 w 231"/>
                <a:gd name="T7" fmla="*/ 43 h 128"/>
                <a:gd name="T8" fmla="*/ 31 w 231"/>
                <a:gd name="T9" fmla="*/ 42 h 128"/>
                <a:gd name="T10" fmla="*/ 1 w 231"/>
                <a:gd name="T11" fmla="*/ 71 h 128"/>
                <a:gd name="T12" fmla="*/ 15 w 231"/>
                <a:gd name="T13" fmla="*/ 99 h 128"/>
                <a:gd name="T14" fmla="*/ 46 w 231"/>
                <a:gd name="T15" fmla="*/ 109 h 128"/>
                <a:gd name="T16" fmla="*/ 73 w 231"/>
                <a:gd name="T17" fmla="*/ 104 h 128"/>
                <a:gd name="T18" fmla="*/ 97 w 231"/>
                <a:gd name="T19" fmla="*/ 127 h 128"/>
                <a:gd name="T20" fmla="*/ 121 w 231"/>
                <a:gd name="T21" fmla="*/ 125 h 128"/>
                <a:gd name="T22" fmla="*/ 152 w 231"/>
                <a:gd name="T23" fmla="*/ 96 h 128"/>
                <a:gd name="T24" fmla="*/ 195 w 231"/>
                <a:gd name="T25" fmla="*/ 106 h 128"/>
                <a:gd name="T26" fmla="*/ 227 w 231"/>
                <a:gd name="T27" fmla="*/ 77 h 128"/>
                <a:gd name="T28" fmla="*/ 219 w 231"/>
                <a:gd name="T29" fmla="*/ 36 h 128"/>
                <a:gd name="T30" fmla="*/ 182 w 231"/>
                <a:gd name="T31" fmla="*/ 14 h 128"/>
                <a:gd name="T32" fmla="*/ 149 w 231"/>
                <a:gd name="T33" fmla="*/ 24 h 128"/>
                <a:gd name="T34" fmla="*/ 138 w 231"/>
                <a:gd name="T35" fmla="*/ 10 h 128"/>
                <a:gd name="T36" fmla="*/ 121 w 231"/>
                <a:gd name="T37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128">
                  <a:moveTo>
                    <a:pt x="121" y="2"/>
                  </a:moveTo>
                  <a:cubicBezTo>
                    <a:pt x="112" y="0"/>
                    <a:pt x="102" y="1"/>
                    <a:pt x="92" y="4"/>
                  </a:cubicBezTo>
                  <a:cubicBezTo>
                    <a:pt x="83" y="7"/>
                    <a:pt x="75" y="11"/>
                    <a:pt x="68" y="18"/>
                  </a:cubicBezTo>
                  <a:cubicBezTo>
                    <a:pt x="62" y="25"/>
                    <a:pt x="58" y="34"/>
                    <a:pt x="60" y="43"/>
                  </a:cubicBezTo>
                  <a:cubicBezTo>
                    <a:pt x="51" y="38"/>
                    <a:pt x="41" y="39"/>
                    <a:pt x="31" y="42"/>
                  </a:cubicBezTo>
                  <a:cubicBezTo>
                    <a:pt x="17" y="46"/>
                    <a:pt x="3" y="56"/>
                    <a:pt x="1" y="71"/>
                  </a:cubicBezTo>
                  <a:cubicBezTo>
                    <a:pt x="0" y="82"/>
                    <a:pt x="6" y="93"/>
                    <a:pt x="15" y="99"/>
                  </a:cubicBezTo>
                  <a:cubicBezTo>
                    <a:pt x="24" y="106"/>
                    <a:pt x="35" y="108"/>
                    <a:pt x="46" y="109"/>
                  </a:cubicBezTo>
                  <a:cubicBezTo>
                    <a:pt x="55" y="110"/>
                    <a:pt x="65" y="108"/>
                    <a:pt x="73" y="104"/>
                  </a:cubicBezTo>
                  <a:cubicBezTo>
                    <a:pt x="76" y="115"/>
                    <a:pt x="86" y="124"/>
                    <a:pt x="97" y="127"/>
                  </a:cubicBezTo>
                  <a:cubicBezTo>
                    <a:pt x="105" y="128"/>
                    <a:pt x="113" y="127"/>
                    <a:pt x="121" y="125"/>
                  </a:cubicBezTo>
                  <a:cubicBezTo>
                    <a:pt x="135" y="121"/>
                    <a:pt x="150" y="111"/>
                    <a:pt x="152" y="96"/>
                  </a:cubicBezTo>
                  <a:cubicBezTo>
                    <a:pt x="164" y="105"/>
                    <a:pt x="180" y="109"/>
                    <a:pt x="195" y="106"/>
                  </a:cubicBezTo>
                  <a:cubicBezTo>
                    <a:pt x="210" y="103"/>
                    <a:pt x="222" y="91"/>
                    <a:pt x="227" y="77"/>
                  </a:cubicBezTo>
                  <a:cubicBezTo>
                    <a:pt x="231" y="63"/>
                    <a:pt x="228" y="47"/>
                    <a:pt x="219" y="36"/>
                  </a:cubicBezTo>
                  <a:cubicBezTo>
                    <a:pt x="210" y="24"/>
                    <a:pt x="196" y="17"/>
                    <a:pt x="182" y="14"/>
                  </a:cubicBezTo>
                  <a:cubicBezTo>
                    <a:pt x="171" y="13"/>
                    <a:pt x="155" y="14"/>
                    <a:pt x="149" y="24"/>
                  </a:cubicBezTo>
                  <a:cubicBezTo>
                    <a:pt x="146" y="20"/>
                    <a:pt x="143" y="14"/>
                    <a:pt x="138" y="10"/>
                  </a:cubicBezTo>
                  <a:cubicBezTo>
                    <a:pt x="134" y="6"/>
                    <a:pt x="127" y="3"/>
                    <a:pt x="1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8202" y="1702"/>
              <a:ext cx="786" cy="666"/>
            </a:xfrm>
            <a:custGeom>
              <a:avLst/>
              <a:gdLst>
                <a:gd name="T0" fmla="*/ 227 w 314"/>
                <a:gd name="T1" fmla="*/ 51 h 218"/>
                <a:gd name="T2" fmla="*/ 154 w 314"/>
                <a:gd name="T3" fmla="*/ 36 h 218"/>
                <a:gd name="T4" fmla="*/ 94 w 314"/>
                <a:gd name="T5" fmla="*/ 79 h 218"/>
                <a:gd name="T6" fmla="*/ 43 w 314"/>
                <a:gd name="T7" fmla="*/ 78 h 218"/>
                <a:gd name="T8" fmla="*/ 3 w 314"/>
                <a:gd name="T9" fmla="*/ 115 h 218"/>
                <a:gd name="T10" fmla="*/ 32 w 314"/>
                <a:gd name="T11" fmla="*/ 160 h 218"/>
                <a:gd name="T12" fmla="*/ 88 w 314"/>
                <a:gd name="T13" fmla="*/ 159 h 218"/>
                <a:gd name="T14" fmla="*/ 121 w 314"/>
                <a:gd name="T15" fmla="*/ 195 h 218"/>
                <a:gd name="T16" fmla="*/ 266 w 314"/>
                <a:gd name="T17" fmla="*/ 180 h 218"/>
                <a:gd name="T18" fmla="*/ 314 w 314"/>
                <a:gd name="T19" fmla="*/ 216 h 218"/>
                <a:gd name="T20" fmla="*/ 314 w 314"/>
                <a:gd name="T21" fmla="*/ 0 h 218"/>
                <a:gd name="T22" fmla="*/ 227 w 314"/>
                <a:gd name="T23" fmla="*/ 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218">
                  <a:moveTo>
                    <a:pt x="227" y="51"/>
                  </a:moveTo>
                  <a:cubicBezTo>
                    <a:pt x="207" y="36"/>
                    <a:pt x="180" y="30"/>
                    <a:pt x="154" y="36"/>
                  </a:cubicBezTo>
                  <a:cubicBezTo>
                    <a:pt x="129" y="41"/>
                    <a:pt x="107" y="57"/>
                    <a:pt x="94" y="79"/>
                  </a:cubicBezTo>
                  <a:cubicBezTo>
                    <a:pt x="79" y="69"/>
                    <a:pt x="60" y="72"/>
                    <a:pt x="43" y="78"/>
                  </a:cubicBezTo>
                  <a:cubicBezTo>
                    <a:pt x="25" y="84"/>
                    <a:pt x="7" y="96"/>
                    <a:pt x="3" y="115"/>
                  </a:cubicBezTo>
                  <a:cubicBezTo>
                    <a:pt x="0" y="133"/>
                    <a:pt x="14" y="152"/>
                    <a:pt x="32" y="160"/>
                  </a:cubicBezTo>
                  <a:cubicBezTo>
                    <a:pt x="49" y="167"/>
                    <a:pt x="70" y="164"/>
                    <a:pt x="88" y="159"/>
                  </a:cubicBezTo>
                  <a:cubicBezTo>
                    <a:pt x="91" y="176"/>
                    <a:pt x="106" y="188"/>
                    <a:pt x="121" y="195"/>
                  </a:cubicBezTo>
                  <a:cubicBezTo>
                    <a:pt x="167" y="218"/>
                    <a:pt x="225" y="212"/>
                    <a:pt x="266" y="180"/>
                  </a:cubicBezTo>
                  <a:cubicBezTo>
                    <a:pt x="279" y="196"/>
                    <a:pt x="296" y="208"/>
                    <a:pt x="314" y="216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80" y="5"/>
                    <a:pt x="248" y="24"/>
                    <a:pt x="227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300" y="321"/>
              <a:ext cx="1334" cy="799"/>
            </a:xfrm>
            <a:custGeom>
              <a:avLst/>
              <a:gdLst>
                <a:gd name="T0" fmla="*/ 140 w 434"/>
                <a:gd name="T1" fmla="*/ 201 h 260"/>
                <a:gd name="T2" fmla="*/ 300 w 434"/>
                <a:gd name="T3" fmla="*/ 217 h 260"/>
                <a:gd name="T4" fmla="*/ 336 w 434"/>
                <a:gd name="T5" fmla="*/ 178 h 260"/>
                <a:gd name="T6" fmla="*/ 399 w 434"/>
                <a:gd name="T7" fmla="*/ 178 h 260"/>
                <a:gd name="T8" fmla="*/ 430 w 434"/>
                <a:gd name="T9" fmla="*/ 129 h 260"/>
                <a:gd name="T10" fmla="*/ 386 w 434"/>
                <a:gd name="T11" fmla="*/ 88 h 260"/>
                <a:gd name="T12" fmla="*/ 330 w 434"/>
                <a:gd name="T13" fmla="*/ 90 h 260"/>
                <a:gd name="T14" fmla="*/ 263 w 434"/>
                <a:gd name="T15" fmla="*/ 41 h 260"/>
                <a:gd name="T16" fmla="*/ 183 w 434"/>
                <a:gd name="T17" fmla="*/ 59 h 260"/>
                <a:gd name="T18" fmla="*/ 69 w 434"/>
                <a:gd name="T19" fmla="*/ 1 h 260"/>
                <a:gd name="T20" fmla="*/ 7 w 434"/>
                <a:gd name="T21" fmla="*/ 11 h 260"/>
                <a:gd name="T22" fmla="*/ 0 w 434"/>
                <a:gd name="T23" fmla="*/ 16 h 260"/>
                <a:gd name="T24" fmla="*/ 0 w 434"/>
                <a:gd name="T25" fmla="*/ 252 h 260"/>
                <a:gd name="T26" fmla="*/ 5 w 434"/>
                <a:gd name="T27" fmla="*/ 253 h 260"/>
                <a:gd name="T28" fmla="*/ 140 w 434"/>
                <a:gd name="T29" fmla="*/ 20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4" h="260">
                  <a:moveTo>
                    <a:pt x="140" y="201"/>
                  </a:moveTo>
                  <a:cubicBezTo>
                    <a:pt x="185" y="236"/>
                    <a:pt x="250" y="242"/>
                    <a:pt x="300" y="217"/>
                  </a:cubicBezTo>
                  <a:cubicBezTo>
                    <a:pt x="317" y="209"/>
                    <a:pt x="333" y="196"/>
                    <a:pt x="336" y="178"/>
                  </a:cubicBezTo>
                  <a:cubicBezTo>
                    <a:pt x="357" y="184"/>
                    <a:pt x="379" y="186"/>
                    <a:pt x="399" y="178"/>
                  </a:cubicBezTo>
                  <a:cubicBezTo>
                    <a:pt x="419" y="170"/>
                    <a:pt x="434" y="150"/>
                    <a:pt x="430" y="129"/>
                  </a:cubicBezTo>
                  <a:cubicBezTo>
                    <a:pt x="426" y="108"/>
                    <a:pt x="406" y="95"/>
                    <a:pt x="386" y="88"/>
                  </a:cubicBezTo>
                  <a:cubicBezTo>
                    <a:pt x="368" y="82"/>
                    <a:pt x="346" y="79"/>
                    <a:pt x="330" y="90"/>
                  </a:cubicBezTo>
                  <a:cubicBezTo>
                    <a:pt x="316" y="65"/>
                    <a:pt x="291" y="47"/>
                    <a:pt x="263" y="41"/>
                  </a:cubicBezTo>
                  <a:cubicBezTo>
                    <a:pt x="236" y="36"/>
                    <a:pt x="205" y="42"/>
                    <a:pt x="183" y="59"/>
                  </a:cubicBezTo>
                  <a:cubicBezTo>
                    <a:pt x="156" y="24"/>
                    <a:pt x="113" y="2"/>
                    <a:pt x="69" y="1"/>
                  </a:cubicBezTo>
                  <a:cubicBezTo>
                    <a:pt x="50" y="0"/>
                    <a:pt x="25" y="2"/>
                    <a:pt x="7" y="11"/>
                  </a:cubicBezTo>
                  <a:cubicBezTo>
                    <a:pt x="6" y="12"/>
                    <a:pt x="4" y="14"/>
                    <a:pt x="0" y="16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" y="252"/>
                    <a:pt x="3" y="252"/>
                    <a:pt x="5" y="253"/>
                  </a:cubicBezTo>
                  <a:cubicBezTo>
                    <a:pt x="55" y="260"/>
                    <a:pt x="108" y="240"/>
                    <a:pt x="140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300" y="2276"/>
              <a:ext cx="3748" cy="2046"/>
            </a:xfrm>
            <a:custGeom>
              <a:avLst/>
              <a:gdLst>
                <a:gd name="T0" fmla="*/ 897 w 1024"/>
                <a:gd name="T1" fmla="*/ 288 h 392"/>
                <a:gd name="T2" fmla="*/ 890 w 1024"/>
                <a:gd name="T3" fmla="*/ 288 h 392"/>
                <a:gd name="T4" fmla="*/ 886 w 1024"/>
                <a:gd name="T5" fmla="*/ 279 h 392"/>
                <a:gd name="T6" fmla="*/ 781 w 1024"/>
                <a:gd name="T7" fmla="*/ 160 h 392"/>
                <a:gd name="T8" fmla="*/ 639 w 1024"/>
                <a:gd name="T9" fmla="*/ 121 h 392"/>
                <a:gd name="T10" fmla="*/ 480 w 1024"/>
                <a:gd name="T11" fmla="*/ 174 h 392"/>
                <a:gd name="T12" fmla="*/ 379 w 1024"/>
                <a:gd name="T13" fmla="*/ 127 h 392"/>
                <a:gd name="T14" fmla="*/ 324 w 1024"/>
                <a:gd name="T15" fmla="*/ 139 h 392"/>
                <a:gd name="T16" fmla="*/ 43 w 1024"/>
                <a:gd name="T17" fmla="*/ 0 h 392"/>
                <a:gd name="T18" fmla="*/ 0 w 1024"/>
                <a:gd name="T19" fmla="*/ 2 h 392"/>
                <a:gd name="T20" fmla="*/ 0 w 1024"/>
                <a:gd name="T21" fmla="*/ 392 h 392"/>
                <a:gd name="T22" fmla="*/ 1024 w 1024"/>
                <a:gd name="T23" fmla="*/ 392 h 392"/>
                <a:gd name="T24" fmla="*/ 897 w 1024"/>
                <a:gd name="T25" fmla="*/ 28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392">
                  <a:moveTo>
                    <a:pt x="897" y="288"/>
                  </a:moveTo>
                  <a:cubicBezTo>
                    <a:pt x="895" y="288"/>
                    <a:pt x="892" y="288"/>
                    <a:pt x="890" y="288"/>
                  </a:cubicBezTo>
                  <a:cubicBezTo>
                    <a:pt x="889" y="285"/>
                    <a:pt x="888" y="282"/>
                    <a:pt x="886" y="279"/>
                  </a:cubicBezTo>
                  <a:cubicBezTo>
                    <a:pt x="865" y="233"/>
                    <a:pt x="826" y="185"/>
                    <a:pt x="781" y="160"/>
                  </a:cubicBezTo>
                  <a:cubicBezTo>
                    <a:pt x="739" y="137"/>
                    <a:pt x="689" y="123"/>
                    <a:pt x="639" y="121"/>
                  </a:cubicBezTo>
                  <a:cubicBezTo>
                    <a:pt x="582" y="119"/>
                    <a:pt x="524" y="135"/>
                    <a:pt x="480" y="174"/>
                  </a:cubicBezTo>
                  <a:cubicBezTo>
                    <a:pt x="455" y="145"/>
                    <a:pt x="419" y="127"/>
                    <a:pt x="379" y="127"/>
                  </a:cubicBezTo>
                  <a:cubicBezTo>
                    <a:pt x="359" y="127"/>
                    <a:pt x="341" y="132"/>
                    <a:pt x="324" y="139"/>
                  </a:cubicBezTo>
                  <a:cubicBezTo>
                    <a:pt x="289" y="59"/>
                    <a:pt x="176" y="0"/>
                    <a:pt x="43" y="0"/>
                  </a:cubicBezTo>
                  <a:cubicBezTo>
                    <a:pt x="28" y="0"/>
                    <a:pt x="14" y="1"/>
                    <a:pt x="0" y="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024" y="392"/>
                    <a:pt x="1024" y="392"/>
                    <a:pt x="1024" y="392"/>
                  </a:cubicBezTo>
                  <a:cubicBezTo>
                    <a:pt x="1012" y="333"/>
                    <a:pt x="960" y="288"/>
                    <a:pt x="897" y="288"/>
                  </a:cubicBezTo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5588" y="2920"/>
              <a:ext cx="3400" cy="1402"/>
            </a:xfrm>
            <a:custGeom>
              <a:avLst/>
              <a:gdLst>
                <a:gd name="T0" fmla="*/ 1021 w 1021"/>
                <a:gd name="T1" fmla="*/ 2 h 392"/>
                <a:gd name="T2" fmla="*/ 982 w 1021"/>
                <a:gd name="T3" fmla="*/ 0 h 392"/>
                <a:gd name="T4" fmla="*/ 700 w 1021"/>
                <a:gd name="T5" fmla="*/ 139 h 392"/>
                <a:gd name="T6" fmla="*/ 645 w 1021"/>
                <a:gd name="T7" fmla="*/ 127 h 392"/>
                <a:gd name="T8" fmla="*/ 544 w 1021"/>
                <a:gd name="T9" fmla="*/ 174 h 392"/>
                <a:gd name="T10" fmla="*/ 385 w 1021"/>
                <a:gd name="T11" fmla="*/ 121 h 392"/>
                <a:gd name="T12" fmla="*/ 243 w 1021"/>
                <a:gd name="T13" fmla="*/ 160 h 392"/>
                <a:gd name="T14" fmla="*/ 138 w 1021"/>
                <a:gd name="T15" fmla="*/ 279 h 392"/>
                <a:gd name="T16" fmla="*/ 134 w 1021"/>
                <a:gd name="T17" fmla="*/ 288 h 392"/>
                <a:gd name="T18" fmla="*/ 127 w 1021"/>
                <a:gd name="T19" fmla="*/ 288 h 392"/>
                <a:gd name="T20" fmla="*/ 0 w 1021"/>
                <a:gd name="T21" fmla="*/ 392 h 392"/>
                <a:gd name="T22" fmla="*/ 1021 w 1021"/>
                <a:gd name="T23" fmla="*/ 392 h 392"/>
                <a:gd name="T24" fmla="*/ 1021 w 1021"/>
                <a:gd name="T25" fmla="*/ 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1" h="392">
                  <a:moveTo>
                    <a:pt x="1021" y="2"/>
                  </a:moveTo>
                  <a:cubicBezTo>
                    <a:pt x="1008" y="0"/>
                    <a:pt x="995" y="0"/>
                    <a:pt x="982" y="0"/>
                  </a:cubicBezTo>
                  <a:cubicBezTo>
                    <a:pt x="848" y="0"/>
                    <a:pt x="735" y="59"/>
                    <a:pt x="700" y="139"/>
                  </a:cubicBezTo>
                  <a:cubicBezTo>
                    <a:pt x="683" y="132"/>
                    <a:pt x="665" y="127"/>
                    <a:pt x="645" y="127"/>
                  </a:cubicBezTo>
                  <a:cubicBezTo>
                    <a:pt x="605" y="127"/>
                    <a:pt x="569" y="145"/>
                    <a:pt x="544" y="174"/>
                  </a:cubicBezTo>
                  <a:cubicBezTo>
                    <a:pt x="500" y="135"/>
                    <a:pt x="442" y="119"/>
                    <a:pt x="385" y="121"/>
                  </a:cubicBezTo>
                  <a:cubicBezTo>
                    <a:pt x="335" y="123"/>
                    <a:pt x="285" y="137"/>
                    <a:pt x="243" y="160"/>
                  </a:cubicBezTo>
                  <a:cubicBezTo>
                    <a:pt x="198" y="185"/>
                    <a:pt x="159" y="233"/>
                    <a:pt x="138" y="279"/>
                  </a:cubicBezTo>
                  <a:cubicBezTo>
                    <a:pt x="136" y="282"/>
                    <a:pt x="135" y="285"/>
                    <a:pt x="134" y="288"/>
                  </a:cubicBezTo>
                  <a:cubicBezTo>
                    <a:pt x="132" y="288"/>
                    <a:pt x="129" y="288"/>
                    <a:pt x="127" y="288"/>
                  </a:cubicBezTo>
                  <a:cubicBezTo>
                    <a:pt x="64" y="288"/>
                    <a:pt x="12" y="333"/>
                    <a:pt x="0" y="392"/>
                  </a:cubicBezTo>
                  <a:cubicBezTo>
                    <a:pt x="1021" y="392"/>
                    <a:pt x="1021" y="392"/>
                    <a:pt x="1021" y="392"/>
                  </a:cubicBezTo>
                  <a:cubicBezTo>
                    <a:pt x="1021" y="2"/>
                    <a:pt x="1021" y="2"/>
                    <a:pt x="1021" y="2"/>
                  </a:cubicBezTo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300" y="3414"/>
              <a:ext cx="3696" cy="908"/>
            </a:xfrm>
            <a:custGeom>
              <a:avLst/>
              <a:gdLst>
                <a:gd name="T0" fmla="*/ 209 w 1010"/>
                <a:gd name="T1" fmla="*/ 0 h 213"/>
                <a:gd name="T2" fmla="*/ 0 w 1010"/>
                <a:gd name="T3" fmla="*/ 58 h 213"/>
                <a:gd name="T4" fmla="*/ 0 w 1010"/>
                <a:gd name="T5" fmla="*/ 213 h 213"/>
                <a:gd name="T6" fmla="*/ 1010 w 1010"/>
                <a:gd name="T7" fmla="*/ 213 h 213"/>
                <a:gd name="T8" fmla="*/ 948 w 1010"/>
                <a:gd name="T9" fmla="*/ 161 h 213"/>
                <a:gd name="T10" fmla="*/ 806 w 1010"/>
                <a:gd name="T11" fmla="*/ 122 h 213"/>
                <a:gd name="T12" fmla="*/ 796 w 1010"/>
                <a:gd name="T13" fmla="*/ 122 h 213"/>
                <a:gd name="T14" fmla="*/ 646 w 1010"/>
                <a:gd name="T15" fmla="*/ 174 h 213"/>
                <a:gd name="T16" fmla="*/ 545 w 1010"/>
                <a:gd name="T17" fmla="*/ 128 h 213"/>
                <a:gd name="T18" fmla="*/ 491 w 1010"/>
                <a:gd name="T19" fmla="*/ 140 h 213"/>
                <a:gd name="T20" fmla="*/ 209 w 101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0" h="213">
                  <a:moveTo>
                    <a:pt x="209" y="0"/>
                  </a:moveTo>
                  <a:cubicBezTo>
                    <a:pt x="127" y="0"/>
                    <a:pt x="53" y="22"/>
                    <a:pt x="0" y="58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010" y="213"/>
                    <a:pt x="1010" y="213"/>
                    <a:pt x="1010" y="213"/>
                  </a:cubicBezTo>
                  <a:cubicBezTo>
                    <a:pt x="992" y="192"/>
                    <a:pt x="970" y="173"/>
                    <a:pt x="948" y="161"/>
                  </a:cubicBezTo>
                  <a:cubicBezTo>
                    <a:pt x="906" y="138"/>
                    <a:pt x="856" y="124"/>
                    <a:pt x="806" y="122"/>
                  </a:cubicBezTo>
                  <a:cubicBezTo>
                    <a:pt x="803" y="122"/>
                    <a:pt x="800" y="122"/>
                    <a:pt x="796" y="122"/>
                  </a:cubicBezTo>
                  <a:cubicBezTo>
                    <a:pt x="742" y="122"/>
                    <a:pt x="688" y="137"/>
                    <a:pt x="646" y="174"/>
                  </a:cubicBezTo>
                  <a:cubicBezTo>
                    <a:pt x="622" y="146"/>
                    <a:pt x="585" y="128"/>
                    <a:pt x="545" y="128"/>
                  </a:cubicBezTo>
                  <a:cubicBezTo>
                    <a:pt x="526" y="128"/>
                    <a:pt x="507" y="132"/>
                    <a:pt x="491" y="140"/>
                  </a:cubicBezTo>
                  <a:cubicBezTo>
                    <a:pt x="456" y="59"/>
                    <a:pt x="343" y="0"/>
                    <a:pt x="20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634" y="3561"/>
              <a:ext cx="3354" cy="761"/>
            </a:xfrm>
            <a:custGeom>
              <a:avLst/>
              <a:gdLst>
                <a:gd name="T0" fmla="*/ 801 w 1007"/>
                <a:gd name="T1" fmla="*/ 0 h 213"/>
                <a:gd name="T2" fmla="*/ 519 w 1007"/>
                <a:gd name="T3" fmla="*/ 140 h 213"/>
                <a:gd name="T4" fmla="*/ 465 w 1007"/>
                <a:gd name="T5" fmla="*/ 128 h 213"/>
                <a:gd name="T6" fmla="*/ 364 w 1007"/>
                <a:gd name="T7" fmla="*/ 174 h 213"/>
                <a:gd name="T8" fmla="*/ 214 w 1007"/>
                <a:gd name="T9" fmla="*/ 122 h 213"/>
                <a:gd name="T10" fmla="*/ 204 w 1007"/>
                <a:gd name="T11" fmla="*/ 122 h 213"/>
                <a:gd name="T12" fmla="*/ 62 w 1007"/>
                <a:gd name="T13" fmla="*/ 161 h 213"/>
                <a:gd name="T14" fmla="*/ 0 w 1007"/>
                <a:gd name="T15" fmla="*/ 213 h 213"/>
                <a:gd name="T16" fmla="*/ 1007 w 1007"/>
                <a:gd name="T17" fmla="*/ 213 h 213"/>
                <a:gd name="T18" fmla="*/ 1007 w 1007"/>
                <a:gd name="T19" fmla="*/ 56 h 213"/>
                <a:gd name="T20" fmla="*/ 801 w 1007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7" h="213">
                  <a:moveTo>
                    <a:pt x="801" y="0"/>
                  </a:moveTo>
                  <a:cubicBezTo>
                    <a:pt x="667" y="0"/>
                    <a:pt x="554" y="59"/>
                    <a:pt x="519" y="140"/>
                  </a:cubicBezTo>
                  <a:cubicBezTo>
                    <a:pt x="503" y="132"/>
                    <a:pt x="484" y="128"/>
                    <a:pt x="465" y="128"/>
                  </a:cubicBezTo>
                  <a:cubicBezTo>
                    <a:pt x="425" y="128"/>
                    <a:pt x="388" y="146"/>
                    <a:pt x="364" y="174"/>
                  </a:cubicBezTo>
                  <a:cubicBezTo>
                    <a:pt x="322" y="137"/>
                    <a:pt x="268" y="122"/>
                    <a:pt x="214" y="122"/>
                  </a:cubicBezTo>
                  <a:cubicBezTo>
                    <a:pt x="210" y="122"/>
                    <a:pt x="207" y="122"/>
                    <a:pt x="204" y="122"/>
                  </a:cubicBezTo>
                  <a:cubicBezTo>
                    <a:pt x="154" y="124"/>
                    <a:pt x="104" y="138"/>
                    <a:pt x="62" y="161"/>
                  </a:cubicBezTo>
                  <a:cubicBezTo>
                    <a:pt x="40" y="173"/>
                    <a:pt x="18" y="192"/>
                    <a:pt x="0" y="213"/>
                  </a:cubicBezTo>
                  <a:cubicBezTo>
                    <a:pt x="1007" y="213"/>
                    <a:pt x="1007" y="213"/>
                    <a:pt x="1007" y="213"/>
                  </a:cubicBezTo>
                  <a:cubicBezTo>
                    <a:pt x="1007" y="56"/>
                    <a:pt x="1007" y="56"/>
                    <a:pt x="1007" y="56"/>
                  </a:cubicBezTo>
                  <a:cubicBezTo>
                    <a:pt x="954" y="22"/>
                    <a:pt x="881" y="0"/>
                    <a:pt x="80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6794">
            <a:off x="3047262" y="2073283"/>
            <a:ext cx="7226688" cy="45014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lum bright="40000" contrast="-20000"/>
          </a:blip>
          <a:stretch>
            <a:fillRect/>
          </a:stretch>
        </p:blipFill>
        <p:spPr>
          <a:xfrm>
            <a:off x="2153726" y="661859"/>
            <a:ext cx="8070850" cy="27099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86476" y="2344600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9409"/>
                </a:solidFill>
                <a:cs typeface="+mn-ea"/>
                <a:sym typeface="+mn-lt"/>
              </a:rPr>
              <a:t>汇报人：</a:t>
            </a:r>
            <a:r>
              <a:rPr lang="en-US" altLang="zh-CN" b="1">
                <a:solidFill>
                  <a:srgbClr val="FF9409"/>
                </a:solidFill>
                <a:cs typeface="+mn-ea"/>
                <a:sym typeface="+mn-lt"/>
              </a:rPr>
              <a:t>xiazaii       </a:t>
            </a:r>
            <a:r>
              <a:rPr lang="zh-CN" altLang="en-US" b="1">
                <a:solidFill>
                  <a:srgbClr val="FF9409"/>
                </a:solidFill>
                <a:cs typeface="+mn-ea"/>
                <a:sym typeface="+mn-lt"/>
              </a:rPr>
              <a:t>日期：</a:t>
            </a:r>
            <a:r>
              <a:rPr lang="en-US" altLang="zh-CN" b="1">
                <a:solidFill>
                  <a:srgbClr val="FF9409"/>
                </a:solidFill>
                <a:cs typeface="+mn-ea"/>
                <a:sym typeface="+mn-lt"/>
              </a:rPr>
              <a:t>20xx-xx-xx</a:t>
            </a:r>
            <a:endParaRPr lang="en-US" altLang="zh-CN" b="1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45928" y="1657233"/>
            <a:ext cx="6686447" cy="22786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7200" b="1" cap="none" spc="-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9409"/>
                </a:solidFill>
                <a:cs typeface="+mn-ea"/>
                <a:sym typeface="+mn-lt"/>
              </a:rPr>
              <a:t>  感谢大家聆听！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9566">
            <a:off x="2721941" y="1969937"/>
            <a:ext cx="572732" cy="7493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2088" flipH="1">
            <a:off x="9152987" y="2024007"/>
            <a:ext cx="532632" cy="6968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1265">
            <a:off x="9307901" y="530648"/>
            <a:ext cx="2525552" cy="89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838200" y="1879600"/>
            <a:ext cx="6300902" cy="3069905"/>
          </a:xfrm>
        </p:spPr>
        <p:txBody>
          <a:bodyPr/>
          <a:lstStyle/>
          <a:p>
            <a:pPr indent="457200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家长和孩子在轻松愉快的气氛中，共同阅读图书的活动。在阅读中，孩子与家长是共同受益、共同成长的。在参与阅读的过程中，家长能够随时掌握孩子的阅读趋向，这样就为父母和孩子沟通创造了机会，分享读书的感动和乐趣，带给孩子</a:t>
            </a:r>
            <a:r>
              <a:rPr lang="en-US" altLang="zh-CN" sz="2000" dirty="0">
                <a:cs typeface="+mn-ea"/>
                <a:sym typeface="+mn-lt"/>
              </a:rPr>
              <a:t>: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202" y="1752600"/>
            <a:ext cx="4496329" cy="4803774"/>
          </a:xfrm>
          <a:prstGeom prst="rect">
            <a:avLst/>
          </a:prstGeom>
        </p:spPr>
      </p:pic>
      <p:graphicFrame>
        <p:nvGraphicFramePr>
          <p:cNvPr id="6" name="图示 5"/>
          <p:cNvGraphicFramePr/>
          <p:nvPr/>
        </p:nvGraphicFramePr>
        <p:xfrm>
          <a:off x="838200" y="4840448"/>
          <a:ext cx="6586057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心形 6"/>
          <p:cNvSpPr/>
          <p:nvPr/>
        </p:nvSpPr>
        <p:spPr>
          <a:xfrm>
            <a:off x="474529" y="2078038"/>
            <a:ext cx="6180271" cy="480867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997700" y="2349501"/>
            <a:ext cx="4495800" cy="3635374"/>
          </a:xfrm>
        </p:spPr>
        <p:txBody>
          <a:bodyPr/>
          <a:lstStyle/>
          <a:p>
            <a:r>
              <a:rPr lang="zh-CN" altLang="en-US" sz="2400" b="1" dirty="0">
                <a:cs typeface="+mn-ea"/>
                <a:sym typeface="+mn-lt"/>
              </a:rPr>
              <a:t>你或许拥有无限的财富，</a:t>
            </a:r>
          </a:p>
          <a:p>
            <a:endParaRPr lang="zh-CN" altLang="en-US" sz="2400" b="1" dirty="0">
              <a:cs typeface="+mn-ea"/>
              <a:sym typeface="+mn-lt"/>
            </a:endParaRPr>
          </a:p>
          <a:p>
            <a:r>
              <a:rPr lang="zh-CN" altLang="en-US" sz="2400" b="1" dirty="0">
                <a:cs typeface="+mn-ea"/>
                <a:sym typeface="+mn-lt"/>
              </a:rPr>
              <a:t>一箱箱财宝与一柜柜的黄金。</a:t>
            </a:r>
          </a:p>
          <a:p>
            <a:endParaRPr lang="zh-CN" altLang="en-US" sz="2400" b="1" dirty="0">
              <a:cs typeface="+mn-ea"/>
              <a:sym typeface="+mn-lt"/>
            </a:endParaRPr>
          </a:p>
          <a:p>
            <a:r>
              <a:rPr lang="zh-CN" altLang="en-US" sz="2400" b="1" dirty="0">
                <a:cs typeface="+mn-ea"/>
                <a:sym typeface="+mn-lt"/>
              </a:rPr>
              <a:t>但你永远不会比我富有，</a:t>
            </a:r>
          </a:p>
          <a:p>
            <a:endParaRPr lang="zh-CN" altLang="en-US" sz="2400" b="1" dirty="0">
              <a:cs typeface="+mn-ea"/>
              <a:sym typeface="+mn-lt"/>
            </a:endParaRPr>
          </a:p>
          <a:p>
            <a:r>
              <a:rPr lang="zh-CN" altLang="en-US" sz="2400" b="1" dirty="0">
                <a:cs typeface="+mn-ea"/>
                <a:sym typeface="+mn-lt"/>
              </a:rPr>
              <a:t>我有一位读书给我听的妈妈。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05" y="1606551"/>
            <a:ext cx="2494935" cy="63734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11" y="4143375"/>
            <a:ext cx="5107121" cy="180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838200" y="2003425"/>
            <a:ext cx="4597400" cy="398145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zh-CN" altLang="en-US" sz="3200" spc="-300" dirty="0">
                <a:cs typeface="+mn-ea"/>
                <a:sym typeface="+mn-lt"/>
              </a:rPr>
              <a:t>每个孩子都有一本适合自己的书，他会从这本书里看到自己的影子。 </a:t>
            </a:r>
            <a:endParaRPr lang="en-US" altLang="zh-CN" sz="3200" spc="-300" dirty="0">
              <a:cs typeface="+mn-ea"/>
              <a:sym typeface="+mn-lt"/>
            </a:endParaRPr>
          </a:p>
          <a:p>
            <a:pPr algn="r">
              <a:lnSpc>
                <a:spcPct val="200000"/>
              </a:lnSpc>
            </a:pPr>
            <a:r>
              <a:rPr lang="en-US" altLang="zh-CN" sz="3200" spc="-300" dirty="0">
                <a:cs typeface="+mn-ea"/>
                <a:sym typeface="+mn-lt"/>
              </a:rPr>
              <a:t>——</a:t>
            </a:r>
            <a:r>
              <a:rPr lang="zh-CN" altLang="en-US" sz="3200" spc="-300" dirty="0">
                <a:cs typeface="+mn-ea"/>
                <a:sym typeface="+mn-lt"/>
              </a:rPr>
              <a:t>郑渊洁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172830"/>
            <a:ext cx="4940643" cy="4097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亲子阅读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25604" descr="XO(GVI0(Y9D4${4B}KJKD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3397">
            <a:off x="4050888" y="2020802"/>
            <a:ext cx="2732858" cy="36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5604" descr="XO(GVI0(Y9D4${4B}KJKD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4260">
            <a:off x="2294761" y="1885649"/>
            <a:ext cx="3372205" cy="45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917" y="2330920"/>
            <a:ext cx="2317359" cy="365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大卫，不可以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8200" y="2070100"/>
            <a:ext cx="9105900" cy="4527550"/>
            <a:chOff x="965200" y="1690688"/>
            <a:chExt cx="9916371" cy="6447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068436" y="2324553"/>
              <a:ext cx="6446999" cy="51792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331336" y="2324552"/>
              <a:ext cx="6446999" cy="51792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977900" y="2238285"/>
            <a:ext cx="8648700" cy="4127500"/>
          </a:xfrm>
        </p:spPr>
        <p:txBody>
          <a:bodyPr numCol="2" spcCol="1080000"/>
          <a:lstStyle/>
          <a:p>
            <a:pPr indent="457200">
              <a:lnSpc>
                <a:spcPct val="150000"/>
              </a:lnSpc>
            </a:pPr>
            <a:r>
              <a:rPr lang="zh-CN" altLang="en-US" spc="-300" dirty="0">
                <a:solidFill>
                  <a:schemeClr val="tx1"/>
                </a:solidFill>
                <a:cs typeface="+mn-ea"/>
                <a:sym typeface="+mn-lt"/>
              </a:rPr>
              <a:t>大卫伸着舌头，站在椅子上颤颤巍巍去够糖罐；</a:t>
            </a:r>
          </a:p>
          <a:p>
            <a:pPr indent="457200">
              <a:lnSpc>
                <a:spcPct val="150000"/>
              </a:lnSpc>
            </a:pPr>
            <a:r>
              <a:rPr lang="zh-CN" altLang="en-US" spc="-300" dirty="0">
                <a:solidFill>
                  <a:schemeClr val="tx1"/>
                </a:solidFill>
                <a:cs typeface="+mn-ea"/>
                <a:sym typeface="+mn-lt"/>
              </a:rPr>
              <a:t>大卫一身污泥回家，客厅的地毯上留下了一串黑脚印；</a:t>
            </a:r>
          </a:p>
          <a:p>
            <a:pPr indent="457200">
              <a:lnSpc>
                <a:spcPct val="150000"/>
              </a:lnSpc>
            </a:pPr>
            <a:r>
              <a:rPr lang="zh-CN" altLang="en-US" spc="-300" dirty="0">
                <a:solidFill>
                  <a:schemeClr val="tx1"/>
                </a:solidFill>
                <a:cs typeface="+mn-ea"/>
                <a:sym typeface="+mn-lt"/>
              </a:rPr>
              <a:t>大卫在浴缸里闹翻了天，水流成河；</a:t>
            </a:r>
          </a:p>
          <a:p>
            <a:pPr indent="457200">
              <a:lnSpc>
                <a:spcPct val="150000"/>
              </a:lnSpc>
            </a:pPr>
            <a:r>
              <a:rPr lang="zh-CN" altLang="en-US" spc="-300" dirty="0">
                <a:solidFill>
                  <a:schemeClr val="tx1"/>
                </a:solidFill>
                <a:cs typeface="+mn-ea"/>
                <a:sym typeface="+mn-lt"/>
              </a:rPr>
              <a:t>大卫光着屁股跑到了大街上</a:t>
            </a:r>
            <a:r>
              <a:rPr lang="en-US" altLang="zh-CN" spc="-3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  <a:p>
            <a:pPr indent="457200">
              <a:lnSpc>
                <a:spcPct val="150000"/>
              </a:lnSpc>
            </a:pPr>
            <a:r>
              <a:rPr lang="zh-CN" altLang="en-US" spc="-300" dirty="0">
                <a:solidFill>
                  <a:schemeClr val="tx1"/>
                </a:solidFill>
                <a:cs typeface="+mn-ea"/>
                <a:sym typeface="+mn-lt"/>
              </a:rPr>
              <a:t>每一幅页面里都有妈妈说的话“大卫，不可以！”</a:t>
            </a:r>
          </a:p>
          <a:p>
            <a:pPr indent="457200">
              <a:lnSpc>
                <a:spcPct val="150000"/>
              </a:lnSpc>
            </a:pPr>
            <a:r>
              <a:rPr lang="zh-CN" altLang="en-US" spc="-300" dirty="0">
                <a:solidFill>
                  <a:schemeClr val="tx1"/>
                </a:solidFill>
                <a:cs typeface="+mn-ea"/>
                <a:sym typeface="+mn-lt"/>
              </a:rPr>
              <a:t>但是，当大卫在屋子里打棒球，把花瓶打破了，被罚坐在墙角的小圆凳上时，流眼泪了。</a:t>
            </a:r>
          </a:p>
          <a:p>
            <a:pPr indent="457200">
              <a:lnSpc>
                <a:spcPct val="150000"/>
              </a:lnSpc>
            </a:pPr>
            <a:r>
              <a:rPr lang="zh-CN" altLang="en-US" spc="-300" dirty="0">
                <a:solidFill>
                  <a:schemeClr val="tx1"/>
                </a:solidFill>
                <a:cs typeface="+mn-ea"/>
                <a:sym typeface="+mn-lt"/>
              </a:rPr>
              <a:t>妈妈却对他说：“宝贝，来这里。”妈妈给了他一个温暖的拥抱，对他说：“大卫乖，我爱你。”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4793195"/>
            <a:ext cx="2177610" cy="1931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怎么让读书变成一件快乐的事情？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Temp">
      <a:majorFont>
        <a:latin typeface="Arial"/>
        <a:ea typeface="迷你简卡通"/>
        <a:cs typeface=""/>
      </a:majorFont>
      <a:minorFont>
        <a:latin typeface="Arial"/>
        <a:ea typeface="迷你简卡通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1833</Words>
  <Application>Microsoft Office PowerPoint</Application>
  <PresentationFormat>宽屏</PresentationFormat>
  <Paragraphs>160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微软雅黑</vt:lpstr>
      <vt:lpstr>Arial</vt:lpstr>
      <vt:lpstr>Calibri</vt:lpstr>
      <vt:lpstr>Wingdings</vt:lpstr>
      <vt:lpstr>Office Theme</vt:lpstr>
      <vt:lpstr>PowerPoint 演示文稿</vt:lpstr>
      <vt:lpstr>目  录</vt:lpstr>
      <vt:lpstr>我有一位读书给我听的妈妈</vt:lpstr>
      <vt:lpstr>亲子阅读</vt:lpstr>
      <vt:lpstr>亲子阅读</vt:lpstr>
      <vt:lpstr>亲子阅读</vt:lpstr>
      <vt:lpstr>亲子阅读</vt:lpstr>
      <vt:lpstr>《大卫，不可以》</vt:lpstr>
      <vt:lpstr>怎么让读书变成一件快乐的事情？</vt:lpstr>
      <vt:lpstr>亲子阅读——放轻松</vt:lpstr>
      <vt:lpstr>亲子阅读——放轻松</vt:lpstr>
      <vt:lpstr>亲子阅读——放轻松</vt:lpstr>
      <vt:lpstr>亲子阅读——放轻松</vt:lpstr>
      <vt:lpstr>亲子阅读——非功利</vt:lpstr>
      <vt:lpstr>亲子阅读——非功利</vt:lpstr>
      <vt:lpstr>亲子阅读</vt:lpstr>
      <vt:lpstr>亲子阅读——了解孩子</vt:lpstr>
      <vt:lpstr>亲子阅读——给孩子时间</vt:lpstr>
      <vt:lpstr>亲子阅读——给孩子时间</vt:lpstr>
      <vt:lpstr>亲子阅读——给孩子时间</vt:lpstr>
      <vt:lpstr>亲子阅读——家长的适度引导</vt:lpstr>
      <vt:lpstr>亲子阅读——家长的适度引导</vt:lpstr>
      <vt:lpstr>亲子阅读——阅读环境</vt:lpstr>
      <vt:lpstr>亲子阅读——阅读环境</vt:lpstr>
      <vt:lpstr>家庭阅读环境检查</vt:lpstr>
      <vt:lpstr>如何读书以及读哪些书</vt:lpstr>
      <vt:lpstr>亲子阅读——阅读书籍</vt:lpstr>
      <vt:lpstr>亲子阅读——阅读书籍</vt:lpstr>
      <vt:lpstr>义务教育阶段学生综合素质专项评价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天 下</cp:lastModifiedBy>
  <cp:revision>241</cp:revision>
  <dcterms:created xsi:type="dcterms:W3CDTF">2017-08-18T03:02:00Z</dcterms:created>
  <dcterms:modified xsi:type="dcterms:W3CDTF">2021-01-04T15:53:37Z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