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ags/tag2.xml" ContentType="application/vnd.openxmlformats-officedocument.presentationml.tags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ags/tag3.xml" ContentType="application/vnd.openxmlformats-officedocument.presentationml.tags+xml"/>
  <Override PartName="/ppt/theme/themeOverride6.xml" ContentType="application/vnd.openxmlformats-officedocument.themeOverride+xml"/>
  <Override PartName="/ppt/tags/tag4.xml" ContentType="application/vnd.openxmlformats-officedocument.presentationml.tags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ags/tag5.xml" ContentType="application/vnd.openxmlformats-officedocument.presentationml.tags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537" r:id="rId2"/>
    <p:sldId id="258" r:id="rId3"/>
    <p:sldId id="538" r:id="rId4"/>
    <p:sldId id="322" r:id="rId5"/>
    <p:sldId id="333" r:id="rId6"/>
    <p:sldId id="539" r:id="rId7"/>
    <p:sldId id="450" r:id="rId8"/>
    <p:sldId id="456" r:id="rId9"/>
    <p:sldId id="339" r:id="rId10"/>
    <p:sldId id="540" r:id="rId11"/>
    <p:sldId id="262" r:id="rId12"/>
    <p:sldId id="527" r:id="rId13"/>
    <p:sldId id="265" r:id="rId14"/>
    <p:sldId id="541" r:id="rId15"/>
    <p:sldId id="332" r:id="rId16"/>
    <p:sldId id="318" r:id="rId17"/>
    <p:sldId id="444" r:id="rId18"/>
    <p:sldId id="530" r:id="rId19"/>
    <p:sldId id="542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F1351415-D8E5-496B-BDD4-611077391AC3}">
          <p14:sldIdLst>
            <p14:sldId id="537"/>
            <p14:sldId id="258"/>
            <p14:sldId id="538"/>
            <p14:sldId id="322"/>
            <p14:sldId id="333"/>
            <p14:sldId id="539"/>
            <p14:sldId id="450"/>
            <p14:sldId id="456"/>
            <p14:sldId id="339"/>
            <p14:sldId id="540"/>
            <p14:sldId id="262"/>
            <p14:sldId id="527"/>
            <p14:sldId id="265"/>
            <p14:sldId id="541"/>
            <p14:sldId id="332"/>
            <p14:sldId id="318"/>
            <p14:sldId id="444"/>
            <p14:sldId id="530"/>
            <p14:sldId id="5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28" autoAdjust="0"/>
    <p:restoredTop sz="94660"/>
  </p:normalViewPr>
  <p:slideViewPr>
    <p:cSldViewPr snapToGrid="0" showGuides="1">
      <p:cViewPr varScale="1">
        <p:scale>
          <a:sx n="43" d="100"/>
          <a:sy n="43" d="100"/>
        </p:scale>
        <p:origin x="82" y="346"/>
      </p:cViewPr>
      <p:guideLst>
        <p:guide orient="horz" pos="2160"/>
        <p:guide pos="379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81A25-21AF-42C1-AF5C-CC904FAA541B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72E9E-E22D-49EA-AF45-120A0CEA9D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448C-113B-4E98-9BBE-2B8D8E8AA189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38F2-AD5F-498F-95EE-288570CB2A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448C-113B-4E98-9BBE-2B8D8E8AA189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38F2-AD5F-498F-95EE-288570CB2A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lank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20"/>
          </p:nvPr>
        </p:nvSpPr>
        <p:spPr>
          <a:xfrm>
            <a:off x="2965497" y="1971675"/>
            <a:ext cx="2028561" cy="2028826"/>
          </a:xfrm>
          <a:custGeom>
            <a:avLst/>
            <a:gdLst>
              <a:gd name="connsiteX0" fmla="*/ 137717 w 4057651"/>
              <a:gd name="connsiteY0" fmla="*/ 0 h 4057651"/>
              <a:gd name="connsiteX1" fmla="*/ 3919934 w 4057651"/>
              <a:gd name="connsiteY1" fmla="*/ 0 h 4057651"/>
              <a:gd name="connsiteX2" fmla="*/ 4057651 w 4057651"/>
              <a:gd name="connsiteY2" fmla="*/ 137717 h 4057651"/>
              <a:gd name="connsiteX3" fmla="*/ 4057651 w 4057651"/>
              <a:gd name="connsiteY3" fmla="*/ 4057651 h 4057651"/>
              <a:gd name="connsiteX4" fmla="*/ 0 w 4057651"/>
              <a:gd name="connsiteY4" fmla="*/ 4057651 h 4057651"/>
              <a:gd name="connsiteX5" fmla="*/ 0 w 4057651"/>
              <a:gd name="connsiteY5" fmla="*/ 137717 h 4057651"/>
              <a:gd name="connsiteX6" fmla="*/ 137717 w 4057651"/>
              <a:gd name="connsiteY6" fmla="*/ 0 h 405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57651" h="4057651">
                <a:moveTo>
                  <a:pt x="137717" y="0"/>
                </a:moveTo>
                <a:lnTo>
                  <a:pt x="3919934" y="0"/>
                </a:lnTo>
                <a:cubicBezTo>
                  <a:pt x="3995993" y="0"/>
                  <a:pt x="4057651" y="61658"/>
                  <a:pt x="4057651" y="137717"/>
                </a:cubicBezTo>
                <a:lnTo>
                  <a:pt x="4057651" y="4057651"/>
                </a:lnTo>
                <a:lnTo>
                  <a:pt x="0" y="4057651"/>
                </a:lnTo>
                <a:lnTo>
                  <a:pt x="0" y="137717"/>
                </a:lnTo>
                <a:cubicBezTo>
                  <a:pt x="0" y="61658"/>
                  <a:pt x="61658" y="0"/>
                  <a:pt x="137717" y="0"/>
                </a:cubicBezTo>
                <a:close/>
              </a:path>
            </a:pathLst>
          </a:custGeom>
          <a:pattFill prst="pct5">
            <a:fgClr>
              <a:schemeClr val="bg1"/>
            </a:fgClr>
            <a:bgClr>
              <a:schemeClr val="tx1"/>
            </a:bgClr>
          </a:pattFill>
        </p:spPr>
        <p:txBody>
          <a:bodyPr wrap="square" anchor="ctr">
            <a:noAutofit/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21"/>
          </p:nvPr>
        </p:nvSpPr>
        <p:spPr>
          <a:xfrm>
            <a:off x="5169381" y="1971675"/>
            <a:ext cx="2028561" cy="2028826"/>
          </a:xfrm>
          <a:custGeom>
            <a:avLst/>
            <a:gdLst>
              <a:gd name="connsiteX0" fmla="*/ 137717 w 4057651"/>
              <a:gd name="connsiteY0" fmla="*/ 0 h 4057651"/>
              <a:gd name="connsiteX1" fmla="*/ 3919934 w 4057651"/>
              <a:gd name="connsiteY1" fmla="*/ 0 h 4057651"/>
              <a:gd name="connsiteX2" fmla="*/ 4057651 w 4057651"/>
              <a:gd name="connsiteY2" fmla="*/ 137717 h 4057651"/>
              <a:gd name="connsiteX3" fmla="*/ 4057651 w 4057651"/>
              <a:gd name="connsiteY3" fmla="*/ 4057651 h 4057651"/>
              <a:gd name="connsiteX4" fmla="*/ 0 w 4057651"/>
              <a:gd name="connsiteY4" fmla="*/ 4057651 h 4057651"/>
              <a:gd name="connsiteX5" fmla="*/ 0 w 4057651"/>
              <a:gd name="connsiteY5" fmla="*/ 137717 h 4057651"/>
              <a:gd name="connsiteX6" fmla="*/ 137717 w 4057651"/>
              <a:gd name="connsiteY6" fmla="*/ 0 h 405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57651" h="4057651">
                <a:moveTo>
                  <a:pt x="137717" y="0"/>
                </a:moveTo>
                <a:lnTo>
                  <a:pt x="3919934" y="0"/>
                </a:lnTo>
                <a:cubicBezTo>
                  <a:pt x="3995993" y="0"/>
                  <a:pt x="4057651" y="61658"/>
                  <a:pt x="4057651" y="137717"/>
                </a:cubicBezTo>
                <a:lnTo>
                  <a:pt x="4057651" y="4057651"/>
                </a:lnTo>
                <a:lnTo>
                  <a:pt x="0" y="4057651"/>
                </a:lnTo>
                <a:lnTo>
                  <a:pt x="0" y="137717"/>
                </a:lnTo>
                <a:cubicBezTo>
                  <a:pt x="0" y="61658"/>
                  <a:pt x="61658" y="0"/>
                  <a:pt x="137717" y="0"/>
                </a:cubicBezTo>
                <a:close/>
              </a:path>
            </a:pathLst>
          </a:custGeom>
          <a:pattFill prst="pct5">
            <a:fgClr>
              <a:schemeClr val="bg1"/>
            </a:fgClr>
            <a:bgClr>
              <a:schemeClr val="tx1"/>
            </a:bgClr>
          </a:pattFill>
        </p:spPr>
        <p:txBody>
          <a:bodyPr wrap="square" anchor="ctr">
            <a:noAutofit/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22"/>
          </p:nvPr>
        </p:nvSpPr>
        <p:spPr>
          <a:xfrm>
            <a:off x="7373264" y="1971675"/>
            <a:ext cx="2028562" cy="2028826"/>
          </a:xfrm>
          <a:custGeom>
            <a:avLst/>
            <a:gdLst>
              <a:gd name="connsiteX0" fmla="*/ 137717 w 4057652"/>
              <a:gd name="connsiteY0" fmla="*/ 0 h 4057651"/>
              <a:gd name="connsiteX1" fmla="*/ 3919934 w 4057652"/>
              <a:gd name="connsiteY1" fmla="*/ 0 h 4057651"/>
              <a:gd name="connsiteX2" fmla="*/ 4057652 w 4057652"/>
              <a:gd name="connsiteY2" fmla="*/ 137717 h 4057651"/>
              <a:gd name="connsiteX3" fmla="*/ 4057652 w 4057652"/>
              <a:gd name="connsiteY3" fmla="*/ 4057651 h 4057651"/>
              <a:gd name="connsiteX4" fmla="*/ 0 w 4057652"/>
              <a:gd name="connsiteY4" fmla="*/ 4057651 h 4057651"/>
              <a:gd name="connsiteX5" fmla="*/ 0 w 4057652"/>
              <a:gd name="connsiteY5" fmla="*/ 137717 h 4057651"/>
              <a:gd name="connsiteX6" fmla="*/ 137717 w 4057652"/>
              <a:gd name="connsiteY6" fmla="*/ 0 h 405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57652" h="4057651">
                <a:moveTo>
                  <a:pt x="137717" y="0"/>
                </a:moveTo>
                <a:lnTo>
                  <a:pt x="3919934" y="0"/>
                </a:lnTo>
                <a:cubicBezTo>
                  <a:pt x="3995992" y="0"/>
                  <a:pt x="4057652" y="61658"/>
                  <a:pt x="4057652" y="137717"/>
                </a:cubicBezTo>
                <a:lnTo>
                  <a:pt x="4057652" y="4057651"/>
                </a:lnTo>
                <a:lnTo>
                  <a:pt x="0" y="4057651"/>
                </a:lnTo>
                <a:lnTo>
                  <a:pt x="0" y="137717"/>
                </a:lnTo>
                <a:cubicBezTo>
                  <a:pt x="0" y="61658"/>
                  <a:pt x="61658" y="0"/>
                  <a:pt x="137717" y="0"/>
                </a:cubicBezTo>
                <a:close/>
              </a:path>
            </a:pathLst>
          </a:custGeom>
          <a:pattFill prst="pct5">
            <a:fgClr>
              <a:schemeClr val="bg1"/>
            </a:fgClr>
            <a:bgClr>
              <a:schemeClr val="tx1"/>
            </a:bgClr>
          </a:pattFill>
        </p:spPr>
        <p:txBody>
          <a:bodyPr wrap="square" anchor="ctr">
            <a:noAutofit/>
          </a:bodyPr>
          <a:lstStyle>
            <a:lvl1pPr algn="ctr">
              <a:defRPr sz="1400"/>
            </a:lvl1pPr>
          </a:lstStyle>
          <a:p>
            <a:endParaRPr lang="en-US"/>
          </a:p>
        </p:txBody>
      </p:sp>
    </p:spTree>
  </p:cSld>
  <p:clrMapOvr>
    <a:masterClrMapping/>
  </p:clrMapOvr>
  <p:transition spd="slow" advTm="3000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lank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2"/>
          <p:cNvSpPr>
            <a:spLocks noGrp="1" noChangeAspect="1"/>
          </p:cNvSpPr>
          <p:nvPr>
            <p:ph type="pic" sz="quarter" idx="15"/>
          </p:nvPr>
        </p:nvSpPr>
        <p:spPr>
          <a:xfrm>
            <a:off x="2801086" y="2511953"/>
            <a:ext cx="989285" cy="989672"/>
          </a:xfrm>
          <a:prstGeom prst="ellipse">
            <a:avLst/>
          </a:prstGeom>
          <a:pattFill prst="pct5">
            <a:fgClr>
              <a:schemeClr val="bg1"/>
            </a:fgClr>
            <a:bgClr>
              <a:schemeClr val="tx1"/>
            </a:bgClr>
          </a:pattFill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9" name="Picture Placeholder 22"/>
          <p:cNvSpPr>
            <a:spLocks noGrp="1" noChangeAspect="1"/>
          </p:cNvSpPr>
          <p:nvPr>
            <p:ph type="pic" sz="quarter" idx="16"/>
          </p:nvPr>
        </p:nvSpPr>
        <p:spPr>
          <a:xfrm>
            <a:off x="5601357" y="2511953"/>
            <a:ext cx="989285" cy="989672"/>
          </a:xfrm>
          <a:prstGeom prst="ellipse">
            <a:avLst/>
          </a:prstGeom>
          <a:pattFill prst="pct5">
            <a:fgClr>
              <a:schemeClr val="bg1"/>
            </a:fgClr>
            <a:bgClr>
              <a:schemeClr val="tx1"/>
            </a:bgClr>
          </a:pattFill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0" name="Picture Placeholder 22"/>
          <p:cNvSpPr>
            <a:spLocks noGrp="1" noChangeAspect="1"/>
          </p:cNvSpPr>
          <p:nvPr>
            <p:ph type="pic" sz="quarter" idx="17"/>
          </p:nvPr>
        </p:nvSpPr>
        <p:spPr>
          <a:xfrm>
            <a:off x="8401628" y="2511953"/>
            <a:ext cx="989285" cy="989672"/>
          </a:xfrm>
          <a:prstGeom prst="ellipse">
            <a:avLst/>
          </a:prstGeom>
          <a:pattFill prst="pct5">
            <a:fgClr>
              <a:schemeClr val="bg1"/>
            </a:fgClr>
            <a:bgClr>
              <a:schemeClr val="tx1"/>
            </a:bgClr>
          </a:pattFill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</p:spTree>
  </p:cSld>
  <p:clrMapOvr>
    <a:masterClrMapping/>
  </p:clrMapOvr>
  <p:transition spd="slow" advTm="3000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6"/>
          <p:cNvSpPr>
            <a:spLocks noGrp="1"/>
          </p:cNvSpPr>
          <p:nvPr>
            <p:ph type="pic" sz="quarter" idx="21"/>
          </p:nvPr>
        </p:nvSpPr>
        <p:spPr>
          <a:xfrm>
            <a:off x="1419226" y="1032442"/>
            <a:ext cx="3495675" cy="2147063"/>
          </a:xfrm>
          <a:prstGeom prst="rect">
            <a:avLst/>
          </a:prstGeom>
          <a:pattFill prst="pct5">
            <a:fgClr>
              <a:schemeClr val="bg1"/>
            </a:fgClr>
            <a:bgClr>
              <a:schemeClr val="tx1"/>
            </a:bgClr>
          </a:pattFill>
        </p:spPr>
        <p:txBody>
          <a:bodyPr anchor="ctr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22"/>
          </p:nvPr>
        </p:nvSpPr>
        <p:spPr>
          <a:xfrm>
            <a:off x="7439024" y="3179505"/>
            <a:ext cx="3495675" cy="2147063"/>
          </a:xfrm>
          <a:prstGeom prst="rect">
            <a:avLst/>
          </a:prstGeom>
          <a:pattFill prst="pct5">
            <a:fgClr>
              <a:schemeClr val="bg1"/>
            </a:fgClr>
            <a:bgClr>
              <a:schemeClr val="tx1"/>
            </a:bgClr>
          </a:pattFill>
        </p:spPr>
        <p:txBody>
          <a:bodyPr anchor="ctr"/>
          <a:lstStyle>
            <a:lvl1pPr algn="ctr">
              <a:defRPr sz="1400"/>
            </a:lvl1pPr>
          </a:lstStyle>
          <a:p>
            <a:endParaRPr lang="en-US"/>
          </a:p>
        </p:txBody>
      </p:sp>
    </p:spTree>
  </p:cSld>
  <p:clrMapOvr>
    <a:masterClrMapping/>
  </p:clrMapOvr>
  <p:transition spd="slow" advTm="3000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/>
          <p:cNvSpPr>
            <a:spLocks noGrp="1"/>
          </p:cNvSpPr>
          <p:nvPr>
            <p:ph type="pic" sz="quarter" idx="21"/>
          </p:nvPr>
        </p:nvSpPr>
        <p:spPr>
          <a:xfrm>
            <a:off x="0" y="1"/>
            <a:ext cx="12192000" cy="3392129"/>
          </a:xfrm>
          <a:prstGeom prst="rect">
            <a:avLst/>
          </a:prstGeom>
          <a:pattFill prst="pct5">
            <a:fgClr>
              <a:schemeClr val="bg1"/>
            </a:fgClr>
            <a:bgClr>
              <a:schemeClr val="tx1"/>
            </a:bgClr>
          </a:patt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Tm="3000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383408" y="398206"/>
            <a:ext cx="4541912" cy="5692878"/>
          </a:xfrm>
          <a:prstGeom prst="rect">
            <a:avLst/>
          </a:prstGeom>
          <a:pattFill prst="pct5">
            <a:fgClr>
              <a:schemeClr val="bg1"/>
            </a:fgClr>
            <a:bgClr>
              <a:schemeClr val="tx1"/>
            </a:bgClr>
          </a:patt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Tm="3000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20"/>
          </p:nvPr>
        </p:nvSpPr>
        <p:spPr>
          <a:xfrm>
            <a:off x="6090291" y="0"/>
            <a:ext cx="6101710" cy="6961239"/>
          </a:xfrm>
          <a:custGeom>
            <a:avLst/>
            <a:gdLst>
              <a:gd name="connsiteX0" fmla="*/ 0 w 12205008"/>
              <a:gd name="connsiteY0" fmla="*/ 0 h 13922477"/>
              <a:gd name="connsiteX1" fmla="*/ 7089034 w 12205008"/>
              <a:gd name="connsiteY1" fmla="*/ 0 h 13922477"/>
              <a:gd name="connsiteX2" fmla="*/ 12205008 w 12205008"/>
              <a:gd name="connsiteY2" fmla="*/ 13922477 h 13922477"/>
              <a:gd name="connsiteX3" fmla="*/ 5115972 w 12205008"/>
              <a:gd name="connsiteY3" fmla="*/ 13922477 h 13922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05008" h="13922477">
                <a:moveTo>
                  <a:pt x="0" y="0"/>
                </a:moveTo>
                <a:lnTo>
                  <a:pt x="7089034" y="0"/>
                </a:lnTo>
                <a:lnTo>
                  <a:pt x="12205008" y="13922477"/>
                </a:lnTo>
                <a:lnTo>
                  <a:pt x="5115972" y="13922477"/>
                </a:lnTo>
                <a:close/>
              </a:path>
            </a:pathLst>
          </a:custGeom>
          <a:pattFill prst="pct5">
            <a:fgClr>
              <a:schemeClr val="bg1"/>
            </a:fgClr>
            <a:bgClr>
              <a:schemeClr val="tx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  <p:transition spd="slow" advTm="3000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/>
          <p:cNvSpPr>
            <a:spLocks noGrp="1"/>
          </p:cNvSpPr>
          <p:nvPr>
            <p:ph type="pic" sz="quarter" idx="21"/>
          </p:nvPr>
        </p:nvSpPr>
        <p:spPr>
          <a:xfrm>
            <a:off x="2663464" y="0"/>
            <a:ext cx="9528536" cy="6858000"/>
          </a:xfrm>
          <a:prstGeom prst="rect">
            <a:avLst/>
          </a:prstGeom>
          <a:pattFill prst="pct5">
            <a:fgClr>
              <a:schemeClr val="bg1"/>
            </a:fgClr>
            <a:bgClr>
              <a:schemeClr val="tx1"/>
            </a:bgClr>
          </a:patt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Tm="3000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lank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/>
          <p:cNvSpPr>
            <a:spLocks noGrp="1"/>
          </p:cNvSpPr>
          <p:nvPr>
            <p:ph type="pic" sz="quarter" idx="21"/>
          </p:nvPr>
        </p:nvSpPr>
        <p:spPr>
          <a:xfrm>
            <a:off x="0" y="1"/>
            <a:ext cx="12192000" cy="6857999"/>
          </a:xfrm>
          <a:prstGeom prst="rect">
            <a:avLst/>
          </a:prstGeom>
          <a:pattFill prst="pct5">
            <a:fgClr>
              <a:schemeClr val="bg1"/>
            </a:fgClr>
            <a:bgClr>
              <a:schemeClr val="tx1"/>
            </a:bgClr>
          </a:patt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Tm="3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448C-113B-4E98-9BBE-2B8D8E8AA189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38F2-AD5F-498F-95EE-288570CB2A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lank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6"/>
          <p:cNvSpPr>
            <a:spLocks noGrp="1"/>
          </p:cNvSpPr>
          <p:nvPr>
            <p:ph type="pic" sz="quarter" idx="21"/>
          </p:nvPr>
        </p:nvSpPr>
        <p:spPr>
          <a:xfrm>
            <a:off x="5752351" y="3367060"/>
            <a:ext cx="2856206" cy="1566709"/>
          </a:xfrm>
          <a:prstGeom prst="rect">
            <a:avLst/>
          </a:prstGeom>
          <a:pattFill prst="pct5">
            <a:fgClr>
              <a:schemeClr val="bg1"/>
            </a:fgClr>
            <a:bgClr>
              <a:schemeClr val="tx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2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2410433" y="1395386"/>
            <a:ext cx="2856206" cy="1566709"/>
          </a:xfrm>
          <a:prstGeom prst="rect">
            <a:avLst/>
          </a:prstGeom>
          <a:pattFill prst="pct5">
            <a:fgClr>
              <a:schemeClr val="bg1"/>
            </a:fgClr>
            <a:bgClr>
              <a:schemeClr val="tx1"/>
            </a:bgClr>
          </a:patt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Tm="3000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1" name="副标题 2"/>
          <p:cNvSpPr>
            <a:spLocks noGrp="1"/>
          </p:cNvSpPr>
          <p:nvPr userDrawn="1">
            <p:ph type="subTitle" idx="1"/>
          </p:nvPr>
        </p:nvSpPr>
        <p:spPr>
          <a:xfrm>
            <a:off x="661451" y="2287863"/>
            <a:ext cx="5787426" cy="558799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zh-CN" altLang="en-US" dirty="0"/>
          </a:p>
        </p:txBody>
      </p:sp>
      <p:sp>
        <p:nvSpPr>
          <p:cNvPr id="9802" name="标题 1"/>
          <p:cNvSpPr>
            <a:spLocks noGrp="1"/>
          </p:cNvSpPr>
          <p:nvPr userDrawn="1">
            <p:ph type="ctrTitle"/>
          </p:nvPr>
        </p:nvSpPr>
        <p:spPr>
          <a:xfrm>
            <a:off x="661451" y="1532122"/>
            <a:ext cx="5787426" cy="698591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12" name="文本占位符 1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61451" y="3528235"/>
            <a:ext cx="2913783" cy="248371"/>
          </a:xfrm>
        </p:spPr>
        <p:txBody>
          <a:bodyPr anchor="t">
            <a:noAutofit/>
          </a:bodyPr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署名</a:t>
            </a:r>
          </a:p>
        </p:txBody>
      </p:sp>
      <p:sp>
        <p:nvSpPr>
          <p:cNvPr id="13" name="文本占位符 13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61451" y="3836787"/>
            <a:ext cx="2913783" cy="248371"/>
          </a:xfrm>
        </p:spPr>
        <p:txBody>
          <a:bodyPr anchor="t">
            <a:noAutofit/>
          </a:bodyPr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日期</a:t>
            </a:r>
          </a:p>
        </p:txBody>
      </p:sp>
      <p:grpSp>
        <p:nvGrpSpPr>
          <p:cNvPr id="2" name="组合 1"/>
          <p:cNvGrpSpPr/>
          <p:nvPr userDrawn="1"/>
        </p:nvGrpSpPr>
        <p:grpSpPr>
          <a:xfrm>
            <a:off x="6098785" y="1219200"/>
            <a:ext cx="5723761" cy="4188708"/>
            <a:chOff x="-710756" y="1130300"/>
            <a:chExt cx="7156449" cy="5237164"/>
          </a:xfrm>
        </p:grpSpPr>
        <p:grpSp>
          <p:nvGrpSpPr>
            <p:cNvPr id="7" name="组合 6"/>
            <p:cNvGrpSpPr/>
            <p:nvPr userDrawn="1"/>
          </p:nvGrpSpPr>
          <p:grpSpPr>
            <a:xfrm>
              <a:off x="-710756" y="1130300"/>
              <a:ext cx="7156449" cy="4827588"/>
              <a:chOff x="5035551" y="-1588"/>
              <a:chExt cx="7156449" cy="4827588"/>
            </a:xfrm>
          </p:grpSpPr>
          <p:sp>
            <p:nvSpPr>
              <p:cNvPr id="8" name="Freeform 5"/>
              <p:cNvSpPr>
                <a:spLocks noEditPoints="1"/>
              </p:cNvSpPr>
              <p:nvPr/>
            </p:nvSpPr>
            <p:spPr bwMode="auto">
              <a:xfrm>
                <a:off x="9459913" y="1044575"/>
                <a:ext cx="758825" cy="755650"/>
              </a:xfrm>
              <a:custGeom>
                <a:avLst/>
                <a:gdLst>
                  <a:gd name="T0" fmla="*/ 363 w 387"/>
                  <a:gd name="T1" fmla="*/ 145 h 386"/>
                  <a:gd name="T2" fmla="*/ 272 w 387"/>
                  <a:gd name="T3" fmla="*/ 182 h 386"/>
                  <a:gd name="T4" fmla="*/ 343 w 387"/>
                  <a:gd name="T5" fmla="*/ 123 h 386"/>
                  <a:gd name="T6" fmla="*/ 320 w 387"/>
                  <a:gd name="T7" fmla="*/ 86 h 386"/>
                  <a:gd name="T8" fmla="*/ 327 w 387"/>
                  <a:gd name="T9" fmla="*/ 53 h 386"/>
                  <a:gd name="T10" fmla="*/ 293 w 387"/>
                  <a:gd name="T11" fmla="*/ 47 h 386"/>
                  <a:gd name="T12" fmla="*/ 271 w 387"/>
                  <a:gd name="T13" fmla="*/ 99 h 386"/>
                  <a:gd name="T14" fmla="*/ 207 w 387"/>
                  <a:gd name="T15" fmla="*/ 67 h 386"/>
                  <a:gd name="T16" fmla="*/ 227 w 387"/>
                  <a:gd name="T17" fmla="*/ 19 h 386"/>
                  <a:gd name="T18" fmla="*/ 180 w 387"/>
                  <a:gd name="T19" fmla="*/ 0 h 386"/>
                  <a:gd name="T20" fmla="*/ 146 w 387"/>
                  <a:gd name="T21" fmla="*/ 24 h 386"/>
                  <a:gd name="T22" fmla="*/ 182 w 387"/>
                  <a:gd name="T23" fmla="*/ 113 h 386"/>
                  <a:gd name="T24" fmla="*/ 123 w 387"/>
                  <a:gd name="T25" fmla="*/ 44 h 386"/>
                  <a:gd name="T26" fmla="*/ 87 w 387"/>
                  <a:gd name="T27" fmla="*/ 67 h 386"/>
                  <a:gd name="T28" fmla="*/ 55 w 387"/>
                  <a:gd name="T29" fmla="*/ 59 h 386"/>
                  <a:gd name="T30" fmla="*/ 47 w 387"/>
                  <a:gd name="T31" fmla="*/ 94 h 386"/>
                  <a:gd name="T32" fmla="*/ 97 w 387"/>
                  <a:gd name="T33" fmla="*/ 114 h 386"/>
                  <a:gd name="T34" fmla="*/ 71 w 387"/>
                  <a:gd name="T35" fmla="*/ 182 h 386"/>
                  <a:gd name="T36" fmla="*/ 20 w 387"/>
                  <a:gd name="T37" fmla="*/ 160 h 386"/>
                  <a:gd name="T38" fmla="*/ 0 w 387"/>
                  <a:gd name="T39" fmla="*/ 207 h 386"/>
                  <a:gd name="T40" fmla="*/ 24 w 387"/>
                  <a:gd name="T41" fmla="*/ 241 h 386"/>
                  <a:gd name="T42" fmla="*/ 115 w 387"/>
                  <a:gd name="T43" fmla="*/ 206 h 386"/>
                  <a:gd name="T44" fmla="*/ 44 w 387"/>
                  <a:gd name="T45" fmla="*/ 264 h 386"/>
                  <a:gd name="T46" fmla="*/ 68 w 387"/>
                  <a:gd name="T47" fmla="*/ 300 h 386"/>
                  <a:gd name="T48" fmla="*/ 59 w 387"/>
                  <a:gd name="T49" fmla="*/ 332 h 386"/>
                  <a:gd name="T50" fmla="*/ 94 w 387"/>
                  <a:gd name="T51" fmla="*/ 340 h 386"/>
                  <a:gd name="T52" fmla="*/ 115 w 387"/>
                  <a:gd name="T53" fmla="*/ 288 h 386"/>
                  <a:gd name="T54" fmla="*/ 182 w 387"/>
                  <a:gd name="T55" fmla="*/ 316 h 386"/>
                  <a:gd name="T56" fmla="*/ 160 w 387"/>
                  <a:gd name="T57" fmla="*/ 367 h 386"/>
                  <a:gd name="T58" fmla="*/ 207 w 387"/>
                  <a:gd name="T59" fmla="*/ 386 h 386"/>
                  <a:gd name="T60" fmla="*/ 242 w 387"/>
                  <a:gd name="T61" fmla="*/ 363 h 386"/>
                  <a:gd name="T62" fmla="*/ 205 w 387"/>
                  <a:gd name="T63" fmla="*/ 270 h 386"/>
                  <a:gd name="T64" fmla="*/ 264 w 387"/>
                  <a:gd name="T65" fmla="*/ 343 h 386"/>
                  <a:gd name="T66" fmla="*/ 300 w 387"/>
                  <a:gd name="T67" fmla="*/ 319 h 386"/>
                  <a:gd name="T68" fmla="*/ 334 w 387"/>
                  <a:gd name="T69" fmla="*/ 327 h 386"/>
                  <a:gd name="T70" fmla="*/ 340 w 387"/>
                  <a:gd name="T71" fmla="*/ 293 h 386"/>
                  <a:gd name="T72" fmla="*/ 289 w 387"/>
                  <a:gd name="T73" fmla="*/ 272 h 386"/>
                  <a:gd name="T74" fmla="*/ 317 w 387"/>
                  <a:gd name="T75" fmla="*/ 204 h 386"/>
                  <a:gd name="T76" fmla="*/ 368 w 387"/>
                  <a:gd name="T77" fmla="*/ 227 h 386"/>
                  <a:gd name="T78" fmla="*/ 387 w 387"/>
                  <a:gd name="T79" fmla="*/ 180 h 386"/>
                  <a:gd name="T80" fmla="*/ 138 w 387"/>
                  <a:gd name="T81" fmla="*/ 193 h 386"/>
                  <a:gd name="T82" fmla="*/ 194 w 387"/>
                  <a:gd name="T83" fmla="*/ 248 h 3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87" h="386">
                    <a:moveTo>
                      <a:pt x="358" y="180"/>
                    </a:moveTo>
                    <a:cubicBezTo>
                      <a:pt x="358" y="180"/>
                      <a:pt x="355" y="163"/>
                      <a:pt x="368" y="160"/>
                    </a:cubicBezTo>
                    <a:cubicBezTo>
                      <a:pt x="372" y="159"/>
                      <a:pt x="363" y="145"/>
                      <a:pt x="363" y="145"/>
                    </a:cubicBezTo>
                    <a:cubicBezTo>
                      <a:pt x="349" y="137"/>
                      <a:pt x="349" y="137"/>
                      <a:pt x="349" y="137"/>
                    </a:cubicBezTo>
                    <a:cubicBezTo>
                      <a:pt x="316" y="182"/>
                      <a:pt x="316" y="182"/>
                      <a:pt x="316" y="182"/>
                    </a:cubicBezTo>
                    <a:cubicBezTo>
                      <a:pt x="272" y="182"/>
                      <a:pt x="272" y="182"/>
                      <a:pt x="272" y="182"/>
                    </a:cubicBezTo>
                    <a:cubicBezTo>
                      <a:pt x="270" y="170"/>
                      <a:pt x="264" y="156"/>
                      <a:pt x="258" y="146"/>
                    </a:cubicBezTo>
                    <a:cubicBezTo>
                      <a:pt x="288" y="116"/>
                      <a:pt x="288" y="116"/>
                      <a:pt x="288" y="116"/>
                    </a:cubicBezTo>
                    <a:cubicBezTo>
                      <a:pt x="343" y="123"/>
                      <a:pt x="343" y="123"/>
                      <a:pt x="343" y="123"/>
                    </a:cubicBezTo>
                    <a:cubicBezTo>
                      <a:pt x="348" y="107"/>
                      <a:pt x="348" y="107"/>
                      <a:pt x="348" y="107"/>
                    </a:cubicBezTo>
                    <a:cubicBezTo>
                      <a:pt x="348" y="107"/>
                      <a:pt x="344" y="91"/>
                      <a:pt x="340" y="94"/>
                    </a:cubicBezTo>
                    <a:cubicBezTo>
                      <a:pt x="329" y="101"/>
                      <a:pt x="320" y="86"/>
                      <a:pt x="320" y="86"/>
                    </a:cubicBezTo>
                    <a:cubicBezTo>
                      <a:pt x="340" y="66"/>
                      <a:pt x="340" y="66"/>
                      <a:pt x="340" y="66"/>
                    </a:cubicBezTo>
                    <a:cubicBezTo>
                      <a:pt x="332" y="59"/>
                      <a:pt x="332" y="59"/>
                      <a:pt x="332" y="59"/>
                    </a:cubicBezTo>
                    <a:cubicBezTo>
                      <a:pt x="327" y="53"/>
                      <a:pt x="327" y="53"/>
                      <a:pt x="327" y="53"/>
                    </a:cubicBezTo>
                    <a:cubicBezTo>
                      <a:pt x="321" y="47"/>
                      <a:pt x="321" y="47"/>
                      <a:pt x="321" y="47"/>
                    </a:cubicBezTo>
                    <a:cubicBezTo>
                      <a:pt x="300" y="67"/>
                      <a:pt x="300" y="67"/>
                      <a:pt x="300" y="67"/>
                    </a:cubicBezTo>
                    <a:cubicBezTo>
                      <a:pt x="300" y="67"/>
                      <a:pt x="286" y="58"/>
                      <a:pt x="293" y="47"/>
                    </a:cubicBezTo>
                    <a:cubicBezTo>
                      <a:pt x="296" y="43"/>
                      <a:pt x="280" y="39"/>
                      <a:pt x="280" y="39"/>
                    </a:cubicBezTo>
                    <a:cubicBezTo>
                      <a:pt x="264" y="44"/>
                      <a:pt x="264" y="44"/>
                      <a:pt x="264" y="44"/>
                    </a:cubicBezTo>
                    <a:cubicBezTo>
                      <a:pt x="271" y="99"/>
                      <a:pt x="271" y="99"/>
                      <a:pt x="271" y="99"/>
                    </a:cubicBezTo>
                    <a:cubicBezTo>
                      <a:pt x="241" y="129"/>
                      <a:pt x="241" y="129"/>
                      <a:pt x="241" y="129"/>
                    </a:cubicBezTo>
                    <a:cubicBezTo>
                      <a:pt x="231" y="122"/>
                      <a:pt x="223" y="116"/>
                      <a:pt x="207" y="114"/>
                    </a:cubicBezTo>
                    <a:cubicBezTo>
                      <a:pt x="207" y="67"/>
                      <a:pt x="207" y="67"/>
                      <a:pt x="207" y="67"/>
                    </a:cubicBezTo>
                    <a:cubicBezTo>
                      <a:pt x="250" y="38"/>
                      <a:pt x="250" y="38"/>
                      <a:pt x="250" y="38"/>
                    </a:cubicBezTo>
                    <a:cubicBezTo>
                      <a:pt x="242" y="24"/>
                      <a:pt x="242" y="24"/>
                      <a:pt x="242" y="24"/>
                    </a:cubicBezTo>
                    <a:cubicBezTo>
                      <a:pt x="242" y="24"/>
                      <a:pt x="228" y="15"/>
                      <a:pt x="227" y="19"/>
                    </a:cubicBezTo>
                    <a:cubicBezTo>
                      <a:pt x="224" y="32"/>
                      <a:pt x="207" y="29"/>
                      <a:pt x="207" y="29"/>
                    </a:cubicBezTo>
                    <a:cubicBezTo>
                      <a:pt x="207" y="0"/>
                      <a:pt x="207" y="0"/>
                      <a:pt x="207" y="0"/>
                    </a:cubicBezTo>
                    <a:cubicBezTo>
                      <a:pt x="180" y="0"/>
                      <a:pt x="180" y="0"/>
                      <a:pt x="180" y="0"/>
                    </a:cubicBezTo>
                    <a:cubicBezTo>
                      <a:pt x="180" y="29"/>
                      <a:pt x="180" y="29"/>
                      <a:pt x="180" y="29"/>
                    </a:cubicBezTo>
                    <a:cubicBezTo>
                      <a:pt x="180" y="29"/>
                      <a:pt x="163" y="32"/>
                      <a:pt x="160" y="19"/>
                    </a:cubicBezTo>
                    <a:cubicBezTo>
                      <a:pt x="159" y="15"/>
                      <a:pt x="146" y="24"/>
                      <a:pt x="146" y="24"/>
                    </a:cubicBezTo>
                    <a:cubicBezTo>
                      <a:pt x="138" y="38"/>
                      <a:pt x="138" y="38"/>
                      <a:pt x="138" y="38"/>
                    </a:cubicBezTo>
                    <a:cubicBezTo>
                      <a:pt x="182" y="67"/>
                      <a:pt x="182" y="67"/>
                      <a:pt x="182" y="67"/>
                    </a:cubicBezTo>
                    <a:cubicBezTo>
                      <a:pt x="182" y="113"/>
                      <a:pt x="182" y="113"/>
                      <a:pt x="182" y="113"/>
                    </a:cubicBezTo>
                    <a:cubicBezTo>
                      <a:pt x="170" y="115"/>
                      <a:pt x="156" y="122"/>
                      <a:pt x="146" y="129"/>
                    </a:cubicBezTo>
                    <a:cubicBezTo>
                      <a:pt x="113" y="96"/>
                      <a:pt x="113" y="96"/>
                      <a:pt x="113" y="96"/>
                    </a:cubicBezTo>
                    <a:cubicBezTo>
                      <a:pt x="123" y="44"/>
                      <a:pt x="123" y="44"/>
                      <a:pt x="123" y="44"/>
                    </a:cubicBezTo>
                    <a:cubicBezTo>
                      <a:pt x="108" y="39"/>
                      <a:pt x="108" y="39"/>
                      <a:pt x="108" y="39"/>
                    </a:cubicBezTo>
                    <a:cubicBezTo>
                      <a:pt x="108" y="39"/>
                      <a:pt x="92" y="43"/>
                      <a:pt x="94" y="47"/>
                    </a:cubicBezTo>
                    <a:cubicBezTo>
                      <a:pt x="101" y="57"/>
                      <a:pt x="87" y="67"/>
                      <a:pt x="87" y="67"/>
                    </a:cubicBezTo>
                    <a:cubicBezTo>
                      <a:pt x="67" y="47"/>
                      <a:pt x="67" y="47"/>
                      <a:pt x="67" y="47"/>
                    </a:cubicBezTo>
                    <a:cubicBezTo>
                      <a:pt x="60" y="53"/>
                      <a:pt x="60" y="53"/>
                      <a:pt x="60" y="53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48" y="66"/>
                      <a:pt x="48" y="66"/>
                      <a:pt x="48" y="66"/>
                    </a:cubicBezTo>
                    <a:cubicBezTo>
                      <a:pt x="68" y="86"/>
                      <a:pt x="68" y="86"/>
                      <a:pt x="68" y="86"/>
                    </a:cubicBezTo>
                    <a:cubicBezTo>
                      <a:pt x="68" y="86"/>
                      <a:pt x="58" y="101"/>
                      <a:pt x="47" y="94"/>
                    </a:cubicBezTo>
                    <a:cubicBezTo>
                      <a:pt x="43" y="91"/>
                      <a:pt x="40" y="107"/>
                      <a:pt x="40" y="107"/>
                    </a:cubicBezTo>
                    <a:cubicBezTo>
                      <a:pt x="44" y="123"/>
                      <a:pt x="44" y="123"/>
                      <a:pt x="44" y="123"/>
                    </a:cubicBezTo>
                    <a:cubicBezTo>
                      <a:pt x="97" y="114"/>
                      <a:pt x="97" y="114"/>
                      <a:pt x="97" y="114"/>
                    </a:cubicBezTo>
                    <a:cubicBezTo>
                      <a:pt x="129" y="146"/>
                      <a:pt x="129" y="146"/>
                      <a:pt x="129" y="146"/>
                    </a:cubicBezTo>
                    <a:cubicBezTo>
                      <a:pt x="122" y="156"/>
                      <a:pt x="116" y="170"/>
                      <a:pt x="114" y="182"/>
                    </a:cubicBezTo>
                    <a:cubicBezTo>
                      <a:pt x="71" y="182"/>
                      <a:pt x="71" y="182"/>
                      <a:pt x="71" y="182"/>
                    </a:cubicBezTo>
                    <a:cubicBezTo>
                      <a:pt x="38" y="137"/>
                      <a:pt x="38" y="137"/>
                      <a:pt x="38" y="137"/>
                    </a:cubicBezTo>
                    <a:cubicBezTo>
                      <a:pt x="24" y="145"/>
                      <a:pt x="24" y="145"/>
                      <a:pt x="24" y="145"/>
                    </a:cubicBezTo>
                    <a:cubicBezTo>
                      <a:pt x="24" y="145"/>
                      <a:pt x="15" y="159"/>
                      <a:pt x="20" y="160"/>
                    </a:cubicBezTo>
                    <a:cubicBezTo>
                      <a:pt x="32" y="163"/>
                      <a:pt x="29" y="180"/>
                      <a:pt x="29" y="180"/>
                    </a:cubicBezTo>
                    <a:cubicBezTo>
                      <a:pt x="0" y="180"/>
                      <a:pt x="0" y="180"/>
                      <a:pt x="0" y="180"/>
                    </a:cubicBezTo>
                    <a:cubicBezTo>
                      <a:pt x="0" y="207"/>
                      <a:pt x="0" y="207"/>
                      <a:pt x="0" y="207"/>
                    </a:cubicBezTo>
                    <a:cubicBezTo>
                      <a:pt x="29" y="207"/>
                      <a:pt x="29" y="207"/>
                      <a:pt x="29" y="207"/>
                    </a:cubicBezTo>
                    <a:cubicBezTo>
                      <a:pt x="29" y="207"/>
                      <a:pt x="32" y="224"/>
                      <a:pt x="20" y="226"/>
                    </a:cubicBezTo>
                    <a:cubicBezTo>
                      <a:pt x="15" y="227"/>
                      <a:pt x="24" y="241"/>
                      <a:pt x="24" y="241"/>
                    </a:cubicBezTo>
                    <a:cubicBezTo>
                      <a:pt x="38" y="249"/>
                      <a:pt x="38" y="249"/>
                      <a:pt x="38" y="249"/>
                    </a:cubicBezTo>
                    <a:cubicBezTo>
                      <a:pt x="71" y="206"/>
                      <a:pt x="71" y="206"/>
                      <a:pt x="71" y="206"/>
                    </a:cubicBezTo>
                    <a:cubicBezTo>
                      <a:pt x="115" y="206"/>
                      <a:pt x="115" y="206"/>
                      <a:pt x="115" y="206"/>
                    </a:cubicBezTo>
                    <a:cubicBezTo>
                      <a:pt x="117" y="218"/>
                      <a:pt x="123" y="231"/>
                      <a:pt x="130" y="240"/>
                    </a:cubicBezTo>
                    <a:cubicBezTo>
                      <a:pt x="100" y="271"/>
                      <a:pt x="100" y="271"/>
                      <a:pt x="100" y="271"/>
                    </a:cubicBezTo>
                    <a:cubicBezTo>
                      <a:pt x="44" y="264"/>
                      <a:pt x="44" y="264"/>
                      <a:pt x="44" y="264"/>
                    </a:cubicBezTo>
                    <a:cubicBezTo>
                      <a:pt x="40" y="279"/>
                      <a:pt x="40" y="279"/>
                      <a:pt x="40" y="279"/>
                    </a:cubicBezTo>
                    <a:cubicBezTo>
                      <a:pt x="40" y="279"/>
                      <a:pt x="43" y="295"/>
                      <a:pt x="47" y="293"/>
                    </a:cubicBezTo>
                    <a:cubicBezTo>
                      <a:pt x="58" y="286"/>
                      <a:pt x="68" y="300"/>
                      <a:pt x="68" y="300"/>
                    </a:cubicBezTo>
                    <a:cubicBezTo>
                      <a:pt x="48" y="320"/>
                      <a:pt x="48" y="320"/>
                      <a:pt x="48" y="320"/>
                    </a:cubicBezTo>
                    <a:cubicBezTo>
                      <a:pt x="54" y="327"/>
                      <a:pt x="54" y="327"/>
                      <a:pt x="54" y="327"/>
                    </a:cubicBezTo>
                    <a:cubicBezTo>
                      <a:pt x="59" y="332"/>
                      <a:pt x="59" y="332"/>
                      <a:pt x="59" y="332"/>
                    </a:cubicBezTo>
                    <a:cubicBezTo>
                      <a:pt x="67" y="339"/>
                      <a:pt x="67" y="339"/>
                      <a:pt x="67" y="339"/>
                    </a:cubicBezTo>
                    <a:cubicBezTo>
                      <a:pt x="87" y="319"/>
                      <a:pt x="87" y="319"/>
                      <a:pt x="87" y="319"/>
                    </a:cubicBezTo>
                    <a:cubicBezTo>
                      <a:pt x="87" y="319"/>
                      <a:pt x="101" y="329"/>
                      <a:pt x="94" y="340"/>
                    </a:cubicBezTo>
                    <a:cubicBezTo>
                      <a:pt x="92" y="343"/>
                      <a:pt x="108" y="347"/>
                      <a:pt x="108" y="347"/>
                    </a:cubicBezTo>
                    <a:cubicBezTo>
                      <a:pt x="123" y="343"/>
                      <a:pt x="123" y="343"/>
                      <a:pt x="123" y="343"/>
                    </a:cubicBezTo>
                    <a:cubicBezTo>
                      <a:pt x="115" y="288"/>
                      <a:pt x="115" y="288"/>
                      <a:pt x="115" y="288"/>
                    </a:cubicBezTo>
                    <a:cubicBezTo>
                      <a:pt x="147" y="256"/>
                      <a:pt x="147" y="256"/>
                      <a:pt x="147" y="256"/>
                    </a:cubicBezTo>
                    <a:cubicBezTo>
                      <a:pt x="156" y="262"/>
                      <a:pt x="171" y="268"/>
                      <a:pt x="183" y="270"/>
                    </a:cubicBezTo>
                    <a:cubicBezTo>
                      <a:pt x="182" y="316"/>
                      <a:pt x="182" y="316"/>
                      <a:pt x="182" y="316"/>
                    </a:cubicBezTo>
                    <a:cubicBezTo>
                      <a:pt x="138" y="349"/>
                      <a:pt x="138" y="349"/>
                      <a:pt x="138" y="349"/>
                    </a:cubicBezTo>
                    <a:cubicBezTo>
                      <a:pt x="146" y="363"/>
                      <a:pt x="146" y="363"/>
                      <a:pt x="146" y="363"/>
                    </a:cubicBezTo>
                    <a:cubicBezTo>
                      <a:pt x="146" y="363"/>
                      <a:pt x="159" y="371"/>
                      <a:pt x="160" y="367"/>
                    </a:cubicBezTo>
                    <a:cubicBezTo>
                      <a:pt x="163" y="355"/>
                      <a:pt x="180" y="358"/>
                      <a:pt x="180" y="358"/>
                    </a:cubicBezTo>
                    <a:cubicBezTo>
                      <a:pt x="180" y="386"/>
                      <a:pt x="180" y="386"/>
                      <a:pt x="180" y="386"/>
                    </a:cubicBezTo>
                    <a:cubicBezTo>
                      <a:pt x="207" y="386"/>
                      <a:pt x="207" y="386"/>
                      <a:pt x="207" y="386"/>
                    </a:cubicBezTo>
                    <a:cubicBezTo>
                      <a:pt x="207" y="358"/>
                      <a:pt x="207" y="358"/>
                      <a:pt x="207" y="358"/>
                    </a:cubicBezTo>
                    <a:cubicBezTo>
                      <a:pt x="207" y="358"/>
                      <a:pt x="224" y="355"/>
                      <a:pt x="227" y="367"/>
                    </a:cubicBezTo>
                    <a:cubicBezTo>
                      <a:pt x="228" y="372"/>
                      <a:pt x="242" y="363"/>
                      <a:pt x="242" y="363"/>
                    </a:cubicBezTo>
                    <a:cubicBezTo>
                      <a:pt x="250" y="349"/>
                      <a:pt x="250" y="349"/>
                      <a:pt x="250" y="349"/>
                    </a:cubicBezTo>
                    <a:cubicBezTo>
                      <a:pt x="206" y="317"/>
                      <a:pt x="206" y="317"/>
                      <a:pt x="206" y="317"/>
                    </a:cubicBezTo>
                    <a:cubicBezTo>
                      <a:pt x="205" y="270"/>
                      <a:pt x="205" y="270"/>
                      <a:pt x="205" y="270"/>
                    </a:cubicBezTo>
                    <a:cubicBezTo>
                      <a:pt x="217" y="268"/>
                      <a:pt x="230" y="262"/>
                      <a:pt x="239" y="255"/>
                    </a:cubicBezTo>
                    <a:cubicBezTo>
                      <a:pt x="272" y="288"/>
                      <a:pt x="272" y="288"/>
                      <a:pt x="272" y="288"/>
                    </a:cubicBezTo>
                    <a:cubicBezTo>
                      <a:pt x="264" y="343"/>
                      <a:pt x="264" y="343"/>
                      <a:pt x="264" y="343"/>
                    </a:cubicBezTo>
                    <a:cubicBezTo>
                      <a:pt x="280" y="347"/>
                      <a:pt x="280" y="347"/>
                      <a:pt x="280" y="347"/>
                    </a:cubicBezTo>
                    <a:cubicBezTo>
                      <a:pt x="280" y="347"/>
                      <a:pt x="296" y="343"/>
                      <a:pt x="293" y="340"/>
                    </a:cubicBezTo>
                    <a:cubicBezTo>
                      <a:pt x="286" y="329"/>
                      <a:pt x="300" y="319"/>
                      <a:pt x="300" y="319"/>
                    </a:cubicBezTo>
                    <a:cubicBezTo>
                      <a:pt x="321" y="339"/>
                      <a:pt x="321" y="339"/>
                      <a:pt x="321" y="339"/>
                    </a:cubicBezTo>
                    <a:cubicBezTo>
                      <a:pt x="328" y="332"/>
                      <a:pt x="328" y="332"/>
                      <a:pt x="328" y="332"/>
                    </a:cubicBezTo>
                    <a:cubicBezTo>
                      <a:pt x="334" y="327"/>
                      <a:pt x="334" y="327"/>
                      <a:pt x="334" y="327"/>
                    </a:cubicBezTo>
                    <a:cubicBezTo>
                      <a:pt x="340" y="320"/>
                      <a:pt x="340" y="320"/>
                      <a:pt x="340" y="320"/>
                    </a:cubicBezTo>
                    <a:cubicBezTo>
                      <a:pt x="320" y="300"/>
                      <a:pt x="320" y="300"/>
                      <a:pt x="320" y="300"/>
                    </a:cubicBezTo>
                    <a:cubicBezTo>
                      <a:pt x="320" y="300"/>
                      <a:pt x="329" y="286"/>
                      <a:pt x="340" y="293"/>
                    </a:cubicBezTo>
                    <a:cubicBezTo>
                      <a:pt x="344" y="295"/>
                      <a:pt x="348" y="279"/>
                      <a:pt x="348" y="279"/>
                    </a:cubicBezTo>
                    <a:cubicBezTo>
                      <a:pt x="343" y="264"/>
                      <a:pt x="343" y="264"/>
                      <a:pt x="343" y="264"/>
                    </a:cubicBezTo>
                    <a:cubicBezTo>
                      <a:pt x="289" y="272"/>
                      <a:pt x="289" y="272"/>
                      <a:pt x="289" y="272"/>
                    </a:cubicBezTo>
                    <a:cubicBezTo>
                      <a:pt x="256" y="240"/>
                      <a:pt x="256" y="240"/>
                      <a:pt x="256" y="240"/>
                    </a:cubicBezTo>
                    <a:cubicBezTo>
                      <a:pt x="262" y="231"/>
                      <a:pt x="270" y="215"/>
                      <a:pt x="272" y="203"/>
                    </a:cubicBezTo>
                    <a:cubicBezTo>
                      <a:pt x="317" y="204"/>
                      <a:pt x="317" y="204"/>
                      <a:pt x="317" y="204"/>
                    </a:cubicBezTo>
                    <a:cubicBezTo>
                      <a:pt x="349" y="249"/>
                      <a:pt x="349" y="249"/>
                      <a:pt x="349" y="249"/>
                    </a:cubicBezTo>
                    <a:cubicBezTo>
                      <a:pt x="363" y="241"/>
                      <a:pt x="363" y="241"/>
                      <a:pt x="363" y="241"/>
                    </a:cubicBezTo>
                    <a:cubicBezTo>
                      <a:pt x="363" y="241"/>
                      <a:pt x="372" y="227"/>
                      <a:pt x="368" y="227"/>
                    </a:cubicBezTo>
                    <a:cubicBezTo>
                      <a:pt x="355" y="224"/>
                      <a:pt x="358" y="207"/>
                      <a:pt x="358" y="207"/>
                    </a:cubicBezTo>
                    <a:cubicBezTo>
                      <a:pt x="387" y="207"/>
                      <a:pt x="387" y="207"/>
                      <a:pt x="387" y="207"/>
                    </a:cubicBezTo>
                    <a:cubicBezTo>
                      <a:pt x="387" y="180"/>
                      <a:pt x="387" y="180"/>
                      <a:pt x="387" y="180"/>
                    </a:cubicBezTo>
                    <a:lnTo>
                      <a:pt x="358" y="180"/>
                    </a:lnTo>
                    <a:close/>
                    <a:moveTo>
                      <a:pt x="194" y="248"/>
                    </a:moveTo>
                    <a:cubicBezTo>
                      <a:pt x="163" y="248"/>
                      <a:pt x="138" y="223"/>
                      <a:pt x="138" y="193"/>
                    </a:cubicBezTo>
                    <a:cubicBezTo>
                      <a:pt x="138" y="162"/>
                      <a:pt x="163" y="137"/>
                      <a:pt x="194" y="137"/>
                    </a:cubicBezTo>
                    <a:cubicBezTo>
                      <a:pt x="225" y="137"/>
                      <a:pt x="250" y="162"/>
                      <a:pt x="250" y="193"/>
                    </a:cubicBezTo>
                    <a:cubicBezTo>
                      <a:pt x="250" y="223"/>
                      <a:pt x="225" y="248"/>
                      <a:pt x="194" y="248"/>
                    </a:cubicBezTo>
                    <a:close/>
                    <a:moveTo>
                      <a:pt x="194" y="248"/>
                    </a:moveTo>
                    <a:cubicBezTo>
                      <a:pt x="194" y="248"/>
                      <a:pt x="194" y="248"/>
                      <a:pt x="194" y="24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Freeform 6"/>
              <p:cNvSpPr>
                <a:spLocks noEditPoints="1"/>
              </p:cNvSpPr>
              <p:nvPr/>
            </p:nvSpPr>
            <p:spPr bwMode="auto">
              <a:xfrm>
                <a:off x="5521326" y="3089275"/>
                <a:ext cx="588962" cy="574675"/>
              </a:xfrm>
              <a:custGeom>
                <a:avLst/>
                <a:gdLst>
                  <a:gd name="T0" fmla="*/ 283 w 301"/>
                  <a:gd name="T1" fmla="*/ 111 h 294"/>
                  <a:gd name="T2" fmla="*/ 212 w 301"/>
                  <a:gd name="T3" fmla="*/ 138 h 294"/>
                  <a:gd name="T4" fmla="*/ 267 w 301"/>
                  <a:gd name="T5" fmla="*/ 94 h 294"/>
                  <a:gd name="T6" fmla="*/ 249 w 301"/>
                  <a:gd name="T7" fmla="*/ 66 h 294"/>
                  <a:gd name="T8" fmla="*/ 255 w 301"/>
                  <a:gd name="T9" fmla="*/ 41 h 294"/>
                  <a:gd name="T10" fmla="*/ 228 w 301"/>
                  <a:gd name="T11" fmla="*/ 36 h 294"/>
                  <a:gd name="T12" fmla="*/ 211 w 301"/>
                  <a:gd name="T13" fmla="*/ 75 h 294"/>
                  <a:gd name="T14" fmla="*/ 161 w 301"/>
                  <a:gd name="T15" fmla="*/ 51 h 294"/>
                  <a:gd name="T16" fmla="*/ 177 w 301"/>
                  <a:gd name="T17" fmla="*/ 15 h 294"/>
                  <a:gd name="T18" fmla="*/ 140 w 301"/>
                  <a:gd name="T19" fmla="*/ 0 h 294"/>
                  <a:gd name="T20" fmla="*/ 113 w 301"/>
                  <a:gd name="T21" fmla="*/ 18 h 294"/>
                  <a:gd name="T22" fmla="*/ 142 w 301"/>
                  <a:gd name="T23" fmla="*/ 86 h 294"/>
                  <a:gd name="T24" fmla="*/ 96 w 301"/>
                  <a:gd name="T25" fmla="*/ 33 h 294"/>
                  <a:gd name="T26" fmla="*/ 68 w 301"/>
                  <a:gd name="T27" fmla="*/ 51 h 294"/>
                  <a:gd name="T28" fmla="*/ 43 w 301"/>
                  <a:gd name="T29" fmla="*/ 45 h 294"/>
                  <a:gd name="T30" fmla="*/ 37 w 301"/>
                  <a:gd name="T31" fmla="*/ 71 h 294"/>
                  <a:gd name="T32" fmla="*/ 76 w 301"/>
                  <a:gd name="T33" fmla="*/ 87 h 294"/>
                  <a:gd name="T34" fmla="*/ 55 w 301"/>
                  <a:gd name="T35" fmla="*/ 138 h 294"/>
                  <a:gd name="T36" fmla="*/ 15 w 301"/>
                  <a:gd name="T37" fmla="*/ 122 h 294"/>
                  <a:gd name="T38" fmla="*/ 0 w 301"/>
                  <a:gd name="T39" fmla="*/ 157 h 294"/>
                  <a:gd name="T40" fmla="*/ 19 w 301"/>
                  <a:gd name="T41" fmla="*/ 184 h 294"/>
                  <a:gd name="T42" fmla="*/ 89 w 301"/>
                  <a:gd name="T43" fmla="*/ 157 h 294"/>
                  <a:gd name="T44" fmla="*/ 34 w 301"/>
                  <a:gd name="T45" fmla="*/ 201 h 294"/>
                  <a:gd name="T46" fmla="*/ 53 w 301"/>
                  <a:gd name="T47" fmla="*/ 228 h 294"/>
                  <a:gd name="T48" fmla="*/ 46 w 301"/>
                  <a:gd name="T49" fmla="*/ 253 h 294"/>
                  <a:gd name="T50" fmla="*/ 73 w 301"/>
                  <a:gd name="T51" fmla="*/ 259 h 294"/>
                  <a:gd name="T52" fmla="*/ 90 w 301"/>
                  <a:gd name="T53" fmla="*/ 219 h 294"/>
                  <a:gd name="T54" fmla="*/ 142 w 301"/>
                  <a:gd name="T55" fmla="*/ 241 h 294"/>
                  <a:gd name="T56" fmla="*/ 125 w 301"/>
                  <a:gd name="T57" fmla="*/ 280 h 294"/>
                  <a:gd name="T58" fmla="*/ 161 w 301"/>
                  <a:gd name="T59" fmla="*/ 294 h 294"/>
                  <a:gd name="T60" fmla="*/ 188 w 301"/>
                  <a:gd name="T61" fmla="*/ 276 h 294"/>
                  <a:gd name="T62" fmla="*/ 160 w 301"/>
                  <a:gd name="T63" fmla="*/ 206 h 294"/>
                  <a:gd name="T64" fmla="*/ 206 w 301"/>
                  <a:gd name="T65" fmla="*/ 261 h 294"/>
                  <a:gd name="T66" fmla="*/ 234 w 301"/>
                  <a:gd name="T67" fmla="*/ 243 h 294"/>
                  <a:gd name="T68" fmla="*/ 260 w 301"/>
                  <a:gd name="T69" fmla="*/ 249 h 294"/>
                  <a:gd name="T70" fmla="*/ 265 w 301"/>
                  <a:gd name="T71" fmla="*/ 223 h 294"/>
                  <a:gd name="T72" fmla="*/ 224 w 301"/>
                  <a:gd name="T73" fmla="*/ 207 h 294"/>
                  <a:gd name="T74" fmla="*/ 247 w 301"/>
                  <a:gd name="T75" fmla="*/ 155 h 294"/>
                  <a:gd name="T76" fmla="*/ 286 w 301"/>
                  <a:gd name="T77" fmla="*/ 173 h 294"/>
                  <a:gd name="T78" fmla="*/ 301 w 301"/>
                  <a:gd name="T79" fmla="*/ 137 h 294"/>
                  <a:gd name="T80" fmla="*/ 108 w 301"/>
                  <a:gd name="T81" fmla="*/ 147 h 294"/>
                  <a:gd name="T82" fmla="*/ 151 w 301"/>
                  <a:gd name="T83" fmla="*/ 189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01" h="294">
                    <a:moveTo>
                      <a:pt x="279" y="137"/>
                    </a:moveTo>
                    <a:cubicBezTo>
                      <a:pt x="279" y="137"/>
                      <a:pt x="276" y="124"/>
                      <a:pt x="286" y="122"/>
                    </a:cubicBezTo>
                    <a:cubicBezTo>
                      <a:pt x="289" y="121"/>
                      <a:pt x="283" y="111"/>
                      <a:pt x="283" y="111"/>
                    </a:cubicBezTo>
                    <a:cubicBezTo>
                      <a:pt x="272" y="105"/>
                      <a:pt x="272" y="105"/>
                      <a:pt x="272" y="105"/>
                    </a:cubicBezTo>
                    <a:cubicBezTo>
                      <a:pt x="246" y="138"/>
                      <a:pt x="246" y="138"/>
                      <a:pt x="246" y="138"/>
                    </a:cubicBezTo>
                    <a:cubicBezTo>
                      <a:pt x="212" y="138"/>
                      <a:pt x="212" y="138"/>
                      <a:pt x="212" y="138"/>
                    </a:cubicBezTo>
                    <a:cubicBezTo>
                      <a:pt x="210" y="129"/>
                      <a:pt x="206" y="119"/>
                      <a:pt x="201" y="111"/>
                    </a:cubicBezTo>
                    <a:cubicBezTo>
                      <a:pt x="224" y="88"/>
                      <a:pt x="224" y="88"/>
                      <a:pt x="224" y="88"/>
                    </a:cubicBezTo>
                    <a:cubicBezTo>
                      <a:pt x="267" y="94"/>
                      <a:pt x="267" y="94"/>
                      <a:pt x="267" y="94"/>
                    </a:cubicBezTo>
                    <a:cubicBezTo>
                      <a:pt x="270" y="82"/>
                      <a:pt x="270" y="82"/>
                      <a:pt x="270" y="82"/>
                    </a:cubicBezTo>
                    <a:cubicBezTo>
                      <a:pt x="270" y="82"/>
                      <a:pt x="268" y="70"/>
                      <a:pt x="265" y="71"/>
                    </a:cubicBezTo>
                    <a:cubicBezTo>
                      <a:pt x="256" y="77"/>
                      <a:pt x="249" y="66"/>
                      <a:pt x="249" y="66"/>
                    </a:cubicBezTo>
                    <a:cubicBezTo>
                      <a:pt x="265" y="50"/>
                      <a:pt x="265" y="50"/>
                      <a:pt x="265" y="50"/>
                    </a:cubicBezTo>
                    <a:cubicBezTo>
                      <a:pt x="259" y="45"/>
                      <a:pt x="259" y="45"/>
                      <a:pt x="259" y="45"/>
                    </a:cubicBezTo>
                    <a:cubicBezTo>
                      <a:pt x="255" y="41"/>
                      <a:pt x="255" y="41"/>
                      <a:pt x="255" y="41"/>
                    </a:cubicBezTo>
                    <a:cubicBezTo>
                      <a:pt x="250" y="36"/>
                      <a:pt x="250" y="36"/>
                      <a:pt x="250" y="36"/>
                    </a:cubicBezTo>
                    <a:cubicBezTo>
                      <a:pt x="234" y="51"/>
                      <a:pt x="234" y="51"/>
                      <a:pt x="234" y="51"/>
                    </a:cubicBezTo>
                    <a:cubicBezTo>
                      <a:pt x="234" y="51"/>
                      <a:pt x="223" y="44"/>
                      <a:pt x="228" y="36"/>
                    </a:cubicBezTo>
                    <a:cubicBezTo>
                      <a:pt x="230" y="33"/>
                      <a:pt x="218" y="30"/>
                      <a:pt x="218" y="30"/>
                    </a:cubicBezTo>
                    <a:cubicBezTo>
                      <a:pt x="206" y="33"/>
                      <a:pt x="206" y="33"/>
                      <a:pt x="206" y="33"/>
                    </a:cubicBezTo>
                    <a:cubicBezTo>
                      <a:pt x="211" y="75"/>
                      <a:pt x="211" y="75"/>
                      <a:pt x="211" y="75"/>
                    </a:cubicBezTo>
                    <a:cubicBezTo>
                      <a:pt x="188" y="98"/>
                      <a:pt x="188" y="98"/>
                      <a:pt x="188" y="98"/>
                    </a:cubicBezTo>
                    <a:cubicBezTo>
                      <a:pt x="180" y="93"/>
                      <a:pt x="173" y="88"/>
                      <a:pt x="161" y="87"/>
                    </a:cubicBezTo>
                    <a:cubicBezTo>
                      <a:pt x="161" y="51"/>
                      <a:pt x="161" y="51"/>
                      <a:pt x="161" y="51"/>
                    </a:cubicBezTo>
                    <a:cubicBezTo>
                      <a:pt x="194" y="29"/>
                      <a:pt x="194" y="29"/>
                      <a:pt x="194" y="29"/>
                    </a:cubicBezTo>
                    <a:cubicBezTo>
                      <a:pt x="188" y="18"/>
                      <a:pt x="188" y="18"/>
                      <a:pt x="188" y="18"/>
                    </a:cubicBezTo>
                    <a:cubicBezTo>
                      <a:pt x="188" y="18"/>
                      <a:pt x="177" y="11"/>
                      <a:pt x="177" y="15"/>
                    </a:cubicBezTo>
                    <a:cubicBezTo>
                      <a:pt x="175" y="24"/>
                      <a:pt x="161" y="22"/>
                      <a:pt x="161" y="22"/>
                    </a:cubicBezTo>
                    <a:cubicBezTo>
                      <a:pt x="161" y="0"/>
                      <a:pt x="161" y="0"/>
                      <a:pt x="161" y="0"/>
                    </a:cubicBezTo>
                    <a:cubicBezTo>
                      <a:pt x="140" y="0"/>
                      <a:pt x="140" y="0"/>
                      <a:pt x="140" y="0"/>
                    </a:cubicBezTo>
                    <a:cubicBezTo>
                      <a:pt x="140" y="22"/>
                      <a:pt x="140" y="22"/>
                      <a:pt x="140" y="22"/>
                    </a:cubicBezTo>
                    <a:cubicBezTo>
                      <a:pt x="140" y="22"/>
                      <a:pt x="127" y="24"/>
                      <a:pt x="125" y="15"/>
                    </a:cubicBezTo>
                    <a:cubicBezTo>
                      <a:pt x="124" y="11"/>
                      <a:pt x="113" y="18"/>
                      <a:pt x="113" y="18"/>
                    </a:cubicBezTo>
                    <a:cubicBezTo>
                      <a:pt x="107" y="29"/>
                      <a:pt x="107" y="29"/>
                      <a:pt x="107" y="29"/>
                    </a:cubicBezTo>
                    <a:cubicBezTo>
                      <a:pt x="142" y="51"/>
                      <a:pt x="142" y="51"/>
                      <a:pt x="142" y="51"/>
                    </a:cubicBezTo>
                    <a:cubicBezTo>
                      <a:pt x="142" y="86"/>
                      <a:pt x="142" y="86"/>
                      <a:pt x="142" y="86"/>
                    </a:cubicBezTo>
                    <a:cubicBezTo>
                      <a:pt x="132" y="88"/>
                      <a:pt x="121" y="93"/>
                      <a:pt x="114" y="98"/>
                    </a:cubicBezTo>
                    <a:cubicBezTo>
                      <a:pt x="88" y="73"/>
                      <a:pt x="88" y="73"/>
                      <a:pt x="88" y="73"/>
                    </a:cubicBezTo>
                    <a:cubicBezTo>
                      <a:pt x="96" y="33"/>
                      <a:pt x="96" y="33"/>
                      <a:pt x="96" y="33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4" y="30"/>
                      <a:pt x="71" y="33"/>
                      <a:pt x="73" y="36"/>
                    </a:cubicBezTo>
                    <a:cubicBezTo>
                      <a:pt x="79" y="44"/>
                      <a:pt x="68" y="51"/>
                      <a:pt x="68" y="51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47" y="41"/>
                      <a:pt x="47" y="41"/>
                      <a:pt x="47" y="41"/>
                    </a:cubicBezTo>
                    <a:cubicBezTo>
                      <a:pt x="43" y="45"/>
                      <a:pt x="43" y="45"/>
                      <a:pt x="43" y="45"/>
                    </a:cubicBezTo>
                    <a:cubicBezTo>
                      <a:pt x="37" y="50"/>
                      <a:pt x="37" y="50"/>
                      <a:pt x="37" y="50"/>
                    </a:cubicBezTo>
                    <a:cubicBezTo>
                      <a:pt x="53" y="66"/>
                      <a:pt x="53" y="66"/>
                      <a:pt x="53" y="66"/>
                    </a:cubicBezTo>
                    <a:cubicBezTo>
                      <a:pt x="53" y="66"/>
                      <a:pt x="45" y="77"/>
                      <a:pt x="37" y="71"/>
                    </a:cubicBezTo>
                    <a:cubicBezTo>
                      <a:pt x="34" y="70"/>
                      <a:pt x="31" y="82"/>
                      <a:pt x="31" y="82"/>
                    </a:cubicBezTo>
                    <a:cubicBezTo>
                      <a:pt x="34" y="94"/>
                      <a:pt x="34" y="94"/>
                      <a:pt x="34" y="94"/>
                    </a:cubicBezTo>
                    <a:cubicBezTo>
                      <a:pt x="76" y="87"/>
                      <a:pt x="76" y="87"/>
                      <a:pt x="76" y="87"/>
                    </a:cubicBezTo>
                    <a:cubicBezTo>
                      <a:pt x="100" y="111"/>
                      <a:pt x="100" y="111"/>
                      <a:pt x="100" y="111"/>
                    </a:cubicBezTo>
                    <a:cubicBezTo>
                      <a:pt x="95" y="119"/>
                      <a:pt x="90" y="129"/>
                      <a:pt x="89" y="139"/>
                    </a:cubicBezTo>
                    <a:cubicBezTo>
                      <a:pt x="55" y="138"/>
                      <a:pt x="55" y="138"/>
                      <a:pt x="55" y="138"/>
                    </a:cubicBezTo>
                    <a:cubicBezTo>
                      <a:pt x="30" y="105"/>
                      <a:pt x="30" y="105"/>
                      <a:pt x="30" y="105"/>
                    </a:cubicBezTo>
                    <a:cubicBezTo>
                      <a:pt x="19" y="111"/>
                      <a:pt x="19" y="111"/>
                      <a:pt x="19" y="111"/>
                    </a:cubicBezTo>
                    <a:cubicBezTo>
                      <a:pt x="19" y="111"/>
                      <a:pt x="12" y="121"/>
                      <a:pt x="15" y="122"/>
                    </a:cubicBezTo>
                    <a:cubicBezTo>
                      <a:pt x="25" y="124"/>
                      <a:pt x="23" y="137"/>
                      <a:pt x="23" y="137"/>
                    </a:cubicBezTo>
                    <a:cubicBezTo>
                      <a:pt x="0" y="137"/>
                      <a:pt x="0" y="137"/>
                      <a:pt x="0" y="137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23" y="157"/>
                      <a:pt x="23" y="157"/>
                      <a:pt x="23" y="157"/>
                    </a:cubicBezTo>
                    <a:cubicBezTo>
                      <a:pt x="23" y="157"/>
                      <a:pt x="25" y="170"/>
                      <a:pt x="15" y="173"/>
                    </a:cubicBezTo>
                    <a:cubicBezTo>
                      <a:pt x="12" y="173"/>
                      <a:pt x="19" y="184"/>
                      <a:pt x="19" y="184"/>
                    </a:cubicBezTo>
                    <a:cubicBezTo>
                      <a:pt x="30" y="190"/>
                      <a:pt x="30" y="190"/>
                      <a:pt x="30" y="190"/>
                    </a:cubicBezTo>
                    <a:cubicBezTo>
                      <a:pt x="56" y="157"/>
                      <a:pt x="56" y="157"/>
                      <a:pt x="56" y="157"/>
                    </a:cubicBezTo>
                    <a:cubicBezTo>
                      <a:pt x="89" y="157"/>
                      <a:pt x="89" y="157"/>
                      <a:pt x="89" y="157"/>
                    </a:cubicBezTo>
                    <a:cubicBezTo>
                      <a:pt x="91" y="166"/>
                      <a:pt x="96" y="176"/>
                      <a:pt x="101" y="183"/>
                    </a:cubicBezTo>
                    <a:cubicBezTo>
                      <a:pt x="78" y="207"/>
                      <a:pt x="78" y="207"/>
                      <a:pt x="78" y="207"/>
                    </a:cubicBezTo>
                    <a:cubicBezTo>
                      <a:pt x="34" y="201"/>
                      <a:pt x="34" y="201"/>
                      <a:pt x="34" y="201"/>
                    </a:cubicBezTo>
                    <a:cubicBezTo>
                      <a:pt x="31" y="213"/>
                      <a:pt x="31" y="213"/>
                      <a:pt x="31" y="213"/>
                    </a:cubicBezTo>
                    <a:cubicBezTo>
                      <a:pt x="31" y="213"/>
                      <a:pt x="34" y="225"/>
                      <a:pt x="37" y="223"/>
                    </a:cubicBezTo>
                    <a:cubicBezTo>
                      <a:pt x="45" y="218"/>
                      <a:pt x="53" y="228"/>
                      <a:pt x="53" y="228"/>
                    </a:cubicBezTo>
                    <a:cubicBezTo>
                      <a:pt x="37" y="244"/>
                      <a:pt x="37" y="244"/>
                      <a:pt x="37" y="244"/>
                    </a:cubicBezTo>
                    <a:cubicBezTo>
                      <a:pt x="42" y="249"/>
                      <a:pt x="42" y="249"/>
                      <a:pt x="42" y="249"/>
                    </a:cubicBezTo>
                    <a:cubicBezTo>
                      <a:pt x="46" y="253"/>
                      <a:pt x="46" y="253"/>
                      <a:pt x="46" y="253"/>
                    </a:cubicBezTo>
                    <a:cubicBezTo>
                      <a:pt x="52" y="259"/>
                      <a:pt x="52" y="259"/>
                      <a:pt x="52" y="259"/>
                    </a:cubicBezTo>
                    <a:cubicBezTo>
                      <a:pt x="68" y="243"/>
                      <a:pt x="68" y="243"/>
                      <a:pt x="68" y="243"/>
                    </a:cubicBezTo>
                    <a:cubicBezTo>
                      <a:pt x="68" y="243"/>
                      <a:pt x="79" y="251"/>
                      <a:pt x="73" y="259"/>
                    </a:cubicBezTo>
                    <a:cubicBezTo>
                      <a:pt x="71" y="262"/>
                      <a:pt x="84" y="264"/>
                      <a:pt x="84" y="264"/>
                    </a:cubicBezTo>
                    <a:cubicBezTo>
                      <a:pt x="96" y="261"/>
                      <a:pt x="96" y="261"/>
                      <a:pt x="96" y="261"/>
                    </a:cubicBezTo>
                    <a:cubicBezTo>
                      <a:pt x="90" y="219"/>
                      <a:pt x="90" y="219"/>
                      <a:pt x="90" y="219"/>
                    </a:cubicBezTo>
                    <a:cubicBezTo>
                      <a:pt x="114" y="195"/>
                      <a:pt x="114" y="195"/>
                      <a:pt x="114" y="195"/>
                    </a:cubicBezTo>
                    <a:cubicBezTo>
                      <a:pt x="121" y="200"/>
                      <a:pt x="133" y="204"/>
                      <a:pt x="142" y="206"/>
                    </a:cubicBezTo>
                    <a:cubicBezTo>
                      <a:pt x="142" y="241"/>
                      <a:pt x="142" y="241"/>
                      <a:pt x="142" y="241"/>
                    </a:cubicBezTo>
                    <a:cubicBezTo>
                      <a:pt x="107" y="266"/>
                      <a:pt x="107" y="266"/>
                      <a:pt x="107" y="266"/>
                    </a:cubicBezTo>
                    <a:cubicBezTo>
                      <a:pt x="113" y="276"/>
                      <a:pt x="113" y="276"/>
                      <a:pt x="113" y="276"/>
                    </a:cubicBezTo>
                    <a:cubicBezTo>
                      <a:pt x="113" y="276"/>
                      <a:pt x="124" y="283"/>
                      <a:pt x="125" y="280"/>
                    </a:cubicBezTo>
                    <a:cubicBezTo>
                      <a:pt x="127" y="270"/>
                      <a:pt x="140" y="272"/>
                      <a:pt x="140" y="272"/>
                    </a:cubicBezTo>
                    <a:cubicBezTo>
                      <a:pt x="140" y="294"/>
                      <a:pt x="140" y="294"/>
                      <a:pt x="140" y="294"/>
                    </a:cubicBezTo>
                    <a:cubicBezTo>
                      <a:pt x="161" y="294"/>
                      <a:pt x="161" y="294"/>
                      <a:pt x="161" y="294"/>
                    </a:cubicBezTo>
                    <a:cubicBezTo>
                      <a:pt x="161" y="272"/>
                      <a:pt x="161" y="272"/>
                      <a:pt x="161" y="272"/>
                    </a:cubicBezTo>
                    <a:cubicBezTo>
                      <a:pt x="161" y="272"/>
                      <a:pt x="175" y="270"/>
                      <a:pt x="177" y="280"/>
                    </a:cubicBezTo>
                    <a:cubicBezTo>
                      <a:pt x="177" y="283"/>
                      <a:pt x="188" y="276"/>
                      <a:pt x="188" y="276"/>
                    </a:cubicBezTo>
                    <a:cubicBezTo>
                      <a:pt x="194" y="266"/>
                      <a:pt x="194" y="266"/>
                      <a:pt x="194" y="266"/>
                    </a:cubicBezTo>
                    <a:cubicBezTo>
                      <a:pt x="160" y="241"/>
                      <a:pt x="160" y="241"/>
                      <a:pt x="160" y="241"/>
                    </a:cubicBezTo>
                    <a:cubicBezTo>
                      <a:pt x="160" y="206"/>
                      <a:pt x="160" y="206"/>
                      <a:pt x="160" y="206"/>
                    </a:cubicBezTo>
                    <a:cubicBezTo>
                      <a:pt x="169" y="204"/>
                      <a:pt x="179" y="199"/>
                      <a:pt x="186" y="195"/>
                    </a:cubicBezTo>
                    <a:cubicBezTo>
                      <a:pt x="212" y="219"/>
                      <a:pt x="212" y="219"/>
                      <a:pt x="212" y="219"/>
                    </a:cubicBezTo>
                    <a:cubicBezTo>
                      <a:pt x="206" y="261"/>
                      <a:pt x="206" y="261"/>
                      <a:pt x="206" y="261"/>
                    </a:cubicBezTo>
                    <a:cubicBezTo>
                      <a:pt x="218" y="264"/>
                      <a:pt x="218" y="264"/>
                      <a:pt x="218" y="264"/>
                    </a:cubicBezTo>
                    <a:cubicBezTo>
                      <a:pt x="218" y="264"/>
                      <a:pt x="230" y="262"/>
                      <a:pt x="228" y="259"/>
                    </a:cubicBezTo>
                    <a:cubicBezTo>
                      <a:pt x="223" y="251"/>
                      <a:pt x="234" y="243"/>
                      <a:pt x="234" y="243"/>
                    </a:cubicBezTo>
                    <a:cubicBezTo>
                      <a:pt x="250" y="258"/>
                      <a:pt x="250" y="258"/>
                      <a:pt x="250" y="258"/>
                    </a:cubicBezTo>
                    <a:cubicBezTo>
                      <a:pt x="256" y="253"/>
                      <a:pt x="256" y="253"/>
                      <a:pt x="256" y="253"/>
                    </a:cubicBezTo>
                    <a:cubicBezTo>
                      <a:pt x="260" y="249"/>
                      <a:pt x="260" y="249"/>
                      <a:pt x="260" y="249"/>
                    </a:cubicBezTo>
                    <a:cubicBezTo>
                      <a:pt x="264" y="244"/>
                      <a:pt x="264" y="244"/>
                      <a:pt x="264" y="244"/>
                    </a:cubicBezTo>
                    <a:cubicBezTo>
                      <a:pt x="249" y="228"/>
                      <a:pt x="249" y="228"/>
                      <a:pt x="249" y="228"/>
                    </a:cubicBezTo>
                    <a:cubicBezTo>
                      <a:pt x="249" y="228"/>
                      <a:pt x="256" y="218"/>
                      <a:pt x="265" y="223"/>
                    </a:cubicBezTo>
                    <a:cubicBezTo>
                      <a:pt x="268" y="225"/>
                      <a:pt x="270" y="213"/>
                      <a:pt x="270" y="213"/>
                    </a:cubicBezTo>
                    <a:cubicBezTo>
                      <a:pt x="267" y="201"/>
                      <a:pt x="267" y="201"/>
                      <a:pt x="267" y="201"/>
                    </a:cubicBezTo>
                    <a:cubicBezTo>
                      <a:pt x="224" y="207"/>
                      <a:pt x="224" y="207"/>
                      <a:pt x="224" y="207"/>
                    </a:cubicBezTo>
                    <a:cubicBezTo>
                      <a:pt x="199" y="183"/>
                      <a:pt x="199" y="183"/>
                      <a:pt x="199" y="183"/>
                    </a:cubicBezTo>
                    <a:cubicBezTo>
                      <a:pt x="204" y="176"/>
                      <a:pt x="210" y="164"/>
                      <a:pt x="212" y="155"/>
                    </a:cubicBezTo>
                    <a:cubicBezTo>
                      <a:pt x="247" y="155"/>
                      <a:pt x="247" y="155"/>
                      <a:pt x="247" y="155"/>
                    </a:cubicBezTo>
                    <a:cubicBezTo>
                      <a:pt x="272" y="190"/>
                      <a:pt x="272" y="190"/>
                      <a:pt x="272" y="190"/>
                    </a:cubicBezTo>
                    <a:cubicBezTo>
                      <a:pt x="283" y="184"/>
                      <a:pt x="283" y="184"/>
                      <a:pt x="283" y="184"/>
                    </a:cubicBezTo>
                    <a:cubicBezTo>
                      <a:pt x="283" y="184"/>
                      <a:pt x="289" y="173"/>
                      <a:pt x="286" y="173"/>
                    </a:cubicBezTo>
                    <a:cubicBezTo>
                      <a:pt x="276" y="170"/>
                      <a:pt x="279" y="157"/>
                      <a:pt x="279" y="157"/>
                    </a:cubicBezTo>
                    <a:cubicBezTo>
                      <a:pt x="301" y="157"/>
                      <a:pt x="301" y="157"/>
                      <a:pt x="301" y="157"/>
                    </a:cubicBezTo>
                    <a:cubicBezTo>
                      <a:pt x="301" y="137"/>
                      <a:pt x="301" y="137"/>
                      <a:pt x="301" y="137"/>
                    </a:cubicBezTo>
                    <a:lnTo>
                      <a:pt x="279" y="137"/>
                    </a:lnTo>
                    <a:close/>
                    <a:moveTo>
                      <a:pt x="151" y="189"/>
                    </a:moveTo>
                    <a:cubicBezTo>
                      <a:pt x="127" y="189"/>
                      <a:pt x="108" y="170"/>
                      <a:pt x="108" y="147"/>
                    </a:cubicBezTo>
                    <a:cubicBezTo>
                      <a:pt x="108" y="123"/>
                      <a:pt x="127" y="104"/>
                      <a:pt x="151" y="104"/>
                    </a:cubicBezTo>
                    <a:cubicBezTo>
                      <a:pt x="175" y="104"/>
                      <a:pt x="194" y="123"/>
                      <a:pt x="194" y="147"/>
                    </a:cubicBezTo>
                    <a:cubicBezTo>
                      <a:pt x="194" y="170"/>
                      <a:pt x="175" y="189"/>
                      <a:pt x="151" y="189"/>
                    </a:cubicBezTo>
                    <a:close/>
                    <a:moveTo>
                      <a:pt x="151" y="189"/>
                    </a:moveTo>
                    <a:cubicBezTo>
                      <a:pt x="151" y="189"/>
                      <a:pt x="151" y="189"/>
                      <a:pt x="151" y="18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Freeform 7"/>
              <p:cNvSpPr>
                <a:spLocks noEditPoints="1"/>
              </p:cNvSpPr>
              <p:nvPr/>
            </p:nvSpPr>
            <p:spPr bwMode="auto">
              <a:xfrm>
                <a:off x="6061076" y="2773362"/>
                <a:ext cx="103187" cy="100013"/>
              </a:xfrm>
              <a:custGeom>
                <a:avLst/>
                <a:gdLst>
                  <a:gd name="T0" fmla="*/ 50 w 53"/>
                  <a:gd name="T1" fmla="*/ 19 h 51"/>
                  <a:gd name="T2" fmla="*/ 37 w 53"/>
                  <a:gd name="T3" fmla="*/ 24 h 51"/>
                  <a:gd name="T4" fmla="*/ 47 w 53"/>
                  <a:gd name="T5" fmla="*/ 16 h 51"/>
                  <a:gd name="T6" fmla="*/ 44 w 53"/>
                  <a:gd name="T7" fmla="*/ 11 h 51"/>
                  <a:gd name="T8" fmla="*/ 45 w 53"/>
                  <a:gd name="T9" fmla="*/ 7 h 51"/>
                  <a:gd name="T10" fmla="*/ 40 w 53"/>
                  <a:gd name="T11" fmla="*/ 6 h 51"/>
                  <a:gd name="T12" fmla="*/ 37 w 53"/>
                  <a:gd name="T13" fmla="*/ 13 h 51"/>
                  <a:gd name="T14" fmla="*/ 29 w 53"/>
                  <a:gd name="T15" fmla="*/ 9 h 51"/>
                  <a:gd name="T16" fmla="*/ 31 w 53"/>
                  <a:gd name="T17" fmla="*/ 2 h 51"/>
                  <a:gd name="T18" fmla="*/ 25 w 53"/>
                  <a:gd name="T19" fmla="*/ 0 h 51"/>
                  <a:gd name="T20" fmla="*/ 20 w 53"/>
                  <a:gd name="T21" fmla="*/ 3 h 51"/>
                  <a:gd name="T22" fmla="*/ 25 w 53"/>
                  <a:gd name="T23" fmla="*/ 15 h 51"/>
                  <a:gd name="T24" fmla="*/ 17 w 53"/>
                  <a:gd name="T25" fmla="*/ 6 h 51"/>
                  <a:gd name="T26" fmla="*/ 12 w 53"/>
                  <a:gd name="T27" fmla="*/ 9 h 51"/>
                  <a:gd name="T28" fmla="*/ 8 w 53"/>
                  <a:gd name="T29" fmla="*/ 8 h 51"/>
                  <a:gd name="T30" fmla="*/ 7 w 53"/>
                  <a:gd name="T31" fmla="*/ 12 h 51"/>
                  <a:gd name="T32" fmla="*/ 14 w 53"/>
                  <a:gd name="T33" fmla="*/ 15 h 51"/>
                  <a:gd name="T34" fmla="*/ 10 w 53"/>
                  <a:gd name="T35" fmla="*/ 24 h 51"/>
                  <a:gd name="T36" fmla="*/ 3 w 53"/>
                  <a:gd name="T37" fmla="*/ 21 h 51"/>
                  <a:gd name="T38" fmla="*/ 0 w 53"/>
                  <a:gd name="T39" fmla="*/ 27 h 51"/>
                  <a:gd name="T40" fmla="*/ 4 w 53"/>
                  <a:gd name="T41" fmla="*/ 32 h 51"/>
                  <a:gd name="T42" fmla="*/ 16 w 53"/>
                  <a:gd name="T43" fmla="*/ 27 h 51"/>
                  <a:gd name="T44" fmla="*/ 6 w 53"/>
                  <a:gd name="T45" fmla="*/ 35 h 51"/>
                  <a:gd name="T46" fmla="*/ 10 w 53"/>
                  <a:gd name="T47" fmla="*/ 40 h 51"/>
                  <a:gd name="T48" fmla="*/ 8 w 53"/>
                  <a:gd name="T49" fmla="*/ 44 h 51"/>
                  <a:gd name="T50" fmla="*/ 13 w 53"/>
                  <a:gd name="T51" fmla="*/ 45 h 51"/>
                  <a:gd name="T52" fmla="*/ 16 w 53"/>
                  <a:gd name="T53" fmla="*/ 38 h 51"/>
                  <a:gd name="T54" fmla="*/ 25 w 53"/>
                  <a:gd name="T55" fmla="*/ 42 h 51"/>
                  <a:gd name="T56" fmla="*/ 22 w 53"/>
                  <a:gd name="T57" fmla="*/ 49 h 51"/>
                  <a:gd name="T58" fmla="*/ 29 w 53"/>
                  <a:gd name="T59" fmla="*/ 51 h 51"/>
                  <a:gd name="T60" fmla="*/ 33 w 53"/>
                  <a:gd name="T61" fmla="*/ 48 h 51"/>
                  <a:gd name="T62" fmla="*/ 28 w 53"/>
                  <a:gd name="T63" fmla="*/ 36 h 51"/>
                  <a:gd name="T64" fmla="*/ 36 w 53"/>
                  <a:gd name="T65" fmla="*/ 46 h 51"/>
                  <a:gd name="T66" fmla="*/ 41 w 53"/>
                  <a:gd name="T67" fmla="*/ 42 h 51"/>
                  <a:gd name="T68" fmla="*/ 46 w 53"/>
                  <a:gd name="T69" fmla="*/ 43 h 51"/>
                  <a:gd name="T70" fmla="*/ 47 w 53"/>
                  <a:gd name="T71" fmla="*/ 39 h 51"/>
                  <a:gd name="T72" fmla="*/ 40 w 53"/>
                  <a:gd name="T73" fmla="*/ 36 h 51"/>
                  <a:gd name="T74" fmla="*/ 43 w 53"/>
                  <a:gd name="T75" fmla="*/ 27 h 51"/>
                  <a:gd name="T76" fmla="*/ 50 w 53"/>
                  <a:gd name="T77" fmla="*/ 30 h 51"/>
                  <a:gd name="T78" fmla="*/ 53 w 53"/>
                  <a:gd name="T79" fmla="*/ 24 h 51"/>
                  <a:gd name="T80" fmla="*/ 19 w 53"/>
                  <a:gd name="T81" fmla="*/ 26 h 51"/>
                  <a:gd name="T82" fmla="*/ 27 w 53"/>
                  <a:gd name="T83" fmla="*/ 33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3" h="51">
                    <a:moveTo>
                      <a:pt x="49" y="24"/>
                    </a:moveTo>
                    <a:cubicBezTo>
                      <a:pt x="49" y="24"/>
                      <a:pt x="49" y="22"/>
                      <a:pt x="50" y="21"/>
                    </a:cubicBezTo>
                    <a:cubicBezTo>
                      <a:pt x="51" y="21"/>
                      <a:pt x="50" y="19"/>
                      <a:pt x="50" y="19"/>
                    </a:cubicBezTo>
                    <a:cubicBezTo>
                      <a:pt x="48" y="18"/>
                      <a:pt x="48" y="18"/>
                      <a:pt x="48" y="18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37" y="24"/>
                      <a:pt x="37" y="24"/>
                      <a:pt x="37" y="24"/>
                    </a:cubicBezTo>
                    <a:cubicBezTo>
                      <a:pt x="37" y="23"/>
                      <a:pt x="36" y="21"/>
                      <a:pt x="35" y="19"/>
                    </a:cubicBezTo>
                    <a:cubicBezTo>
                      <a:pt x="40" y="15"/>
                      <a:pt x="40" y="15"/>
                      <a:pt x="40" y="15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7" y="12"/>
                      <a:pt x="47" y="12"/>
                    </a:cubicBezTo>
                    <a:cubicBezTo>
                      <a:pt x="45" y="13"/>
                      <a:pt x="44" y="11"/>
                      <a:pt x="44" y="11"/>
                    </a:cubicBezTo>
                    <a:cubicBezTo>
                      <a:pt x="47" y="9"/>
                      <a:pt x="47" y="9"/>
                      <a:pt x="47" y="9"/>
                    </a:cubicBezTo>
                    <a:cubicBezTo>
                      <a:pt x="46" y="8"/>
                      <a:pt x="46" y="8"/>
                      <a:pt x="46" y="8"/>
                    </a:cubicBezTo>
                    <a:cubicBezTo>
                      <a:pt x="45" y="7"/>
                      <a:pt x="45" y="7"/>
                      <a:pt x="45" y="7"/>
                    </a:cubicBezTo>
                    <a:cubicBezTo>
                      <a:pt x="44" y="6"/>
                      <a:pt x="44" y="6"/>
                      <a:pt x="44" y="6"/>
                    </a:cubicBezTo>
                    <a:cubicBezTo>
                      <a:pt x="41" y="9"/>
                      <a:pt x="41" y="9"/>
                      <a:pt x="41" y="9"/>
                    </a:cubicBezTo>
                    <a:cubicBezTo>
                      <a:pt x="41" y="9"/>
                      <a:pt x="39" y="8"/>
                      <a:pt x="40" y="6"/>
                    </a:cubicBezTo>
                    <a:cubicBezTo>
                      <a:pt x="41" y="6"/>
                      <a:pt x="38" y="5"/>
                      <a:pt x="38" y="5"/>
                    </a:cubicBezTo>
                    <a:cubicBezTo>
                      <a:pt x="36" y="6"/>
                      <a:pt x="36" y="6"/>
                      <a:pt x="36" y="6"/>
                    </a:cubicBezTo>
                    <a:cubicBezTo>
                      <a:pt x="37" y="13"/>
                      <a:pt x="37" y="13"/>
                      <a:pt x="37" y="13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2" y="16"/>
                      <a:pt x="31" y="15"/>
                      <a:pt x="29" y="15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34" y="5"/>
                      <a:pt x="34" y="5"/>
                      <a:pt x="34" y="5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3" y="3"/>
                      <a:pt x="31" y="2"/>
                      <a:pt x="31" y="2"/>
                    </a:cubicBezTo>
                    <a:cubicBezTo>
                      <a:pt x="31" y="4"/>
                      <a:pt x="29" y="4"/>
                      <a:pt x="29" y="4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4"/>
                      <a:pt x="23" y="4"/>
                      <a:pt x="22" y="2"/>
                    </a:cubicBezTo>
                    <a:cubicBezTo>
                      <a:pt x="22" y="2"/>
                      <a:pt x="20" y="3"/>
                      <a:pt x="20" y="3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25" y="9"/>
                      <a:pt x="25" y="9"/>
                      <a:pt x="25" y="9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23" y="15"/>
                      <a:pt x="22" y="16"/>
                      <a:pt x="20" y="17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3" y="6"/>
                      <a:pt x="13" y="6"/>
                    </a:cubicBezTo>
                    <a:cubicBezTo>
                      <a:pt x="14" y="8"/>
                      <a:pt x="12" y="9"/>
                      <a:pt x="12" y="9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8" y="13"/>
                      <a:pt x="7" y="12"/>
                    </a:cubicBezTo>
                    <a:cubicBezTo>
                      <a:pt x="6" y="12"/>
                      <a:pt x="6" y="14"/>
                      <a:pt x="6" y="14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7" y="21"/>
                      <a:pt x="16" y="23"/>
                      <a:pt x="16" y="24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4" y="19"/>
                      <a:pt x="2" y="21"/>
                      <a:pt x="3" y="21"/>
                    </a:cubicBezTo>
                    <a:cubicBezTo>
                      <a:pt x="5" y="22"/>
                      <a:pt x="4" y="24"/>
                      <a:pt x="4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7"/>
                      <a:pt x="5" y="30"/>
                      <a:pt x="3" y="30"/>
                    </a:cubicBezTo>
                    <a:cubicBezTo>
                      <a:pt x="2" y="30"/>
                      <a:pt x="4" y="32"/>
                      <a:pt x="4" y="32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10" y="27"/>
                      <a:pt x="10" y="27"/>
                      <a:pt x="10" y="27"/>
                    </a:cubicBezTo>
                    <a:cubicBezTo>
                      <a:pt x="16" y="27"/>
                      <a:pt x="16" y="27"/>
                      <a:pt x="16" y="27"/>
                    </a:cubicBezTo>
                    <a:cubicBezTo>
                      <a:pt x="16" y="29"/>
                      <a:pt x="17" y="31"/>
                      <a:pt x="18" y="32"/>
                    </a:cubicBezTo>
                    <a:cubicBezTo>
                      <a:pt x="14" y="36"/>
                      <a:pt x="14" y="36"/>
                      <a:pt x="14" y="36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6" y="37"/>
                      <a:pt x="6" y="37"/>
                      <a:pt x="6" y="37"/>
                    </a:cubicBezTo>
                    <a:cubicBezTo>
                      <a:pt x="6" y="37"/>
                      <a:pt x="6" y="39"/>
                      <a:pt x="7" y="39"/>
                    </a:cubicBezTo>
                    <a:cubicBezTo>
                      <a:pt x="8" y="38"/>
                      <a:pt x="10" y="40"/>
                      <a:pt x="10" y="40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8" y="44"/>
                      <a:pt x="8" y="44"/>
                      <a:pt x="8" y="44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12" y="42"/>
                      <a:pt x="12" y="42"/>
                      <a:pt x="12" y="42"/>
                    </a:cubicBezTo>
                    <a:cubicBezTo>
                      <a:pt x="12" y="42"/>
                      <a:pt x="14" y="44"/>
                      <a:pt x="13" y="45"/>
                    </a:cubicBezTo>
                    <a:cubicBezTo>
                      <a:pt x="13" y="46"/>
                      <a:pt x="15" y="46"/>
                      <a:pt x="15" y="46"/>
                    </a:cubicBezTo>
                    <a:cubicBezTo>
                      <a:pt x="17" y="46"/>
                      <a:pt x="17" y="46"/>
                      <a:pt x="17" y="46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2" y="35"/>
                      <a:pt x="24" y="36"/>
                      <a:pt x="25" y="36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19" y="46"/>
                      <a:pt x="19" y="46"/>
                      <a:pt x="19" y="46"/>
                    </a:cubicBezTo>
                    <a:cubicBezTo>
                      <a:pt x="20" y="48"/>
                      <a:pt x="20" y="48"/>
                      <a:pt x="20" y="48"/>
                    </a:cubicBezTo>
                    <a:cubicBezTo>
                      <a:pt x="20" y="48"/>
                      <a:pt x="22" y="49"/>
                      <a:pt x="22" y="49"/>
                    </a:cubicBezTo>
                    <a:cubicBezTo>
                      <a:pt x="23" y="47"/>
                      <a:pt x="25" y="48"/>
                      <a:pt x="25" y="48"/>
                    </a:cubicBezTo>
                    <a:cubicBezTo>
                      <a:pt x="25" y="51"/>
                      <a:pt x="25" y="51"/>
                      <a:pt x="25" y="51"/>
                    </a:cubicBezTo>
                    <a:cubicBezTo>
                      <a:pt x="29" y="51"/>
                      <a:pt x="29" y="51"/>
                      <a:pt x="29" y="51"/>
                    </a:cubicBezTo>
                    <a:cubicBezTo>
                      <a:pt x="29" y="48"/>
                      <a:pt x="29" y="48"/>
                      <a:pt x="29" y="48"/>
                    </a:cubicBezTo>
                    <a:cubicBezTo>
                      <a:pt x="29" y="48"/>
                      <a:pt x="31" y="47"/>
                      <a:pt x="31" y="49"/>
                    </a:cubicBezTo>
                    <a:cubicBezTo>
                      <a:pt x="31" y="49"/>
                      <a:pt x="33" y="48"/>
                      <a:pt x="33" y="48"/>
                    </a:cubicBezTo>
                    <a:cubicBezTo>
                      <a:pt x="34" y="46"/>
                      <a:pt x="34" y="46"/>
                      <a:pt x="34" y="46"/>
                    </a:cubicBezTo>
                    <a:cubicBezTo>
                      <a:pt x="28" y="42"/>
                      <a:pt x="28" y="42"/>
                      <a:pt x="28" y="42"/>
                    </a:cubicBezTo>
                    <a:cubicBezTo>
                      <a:pt x="28" y="36"/>
                      <a:pt x="28" y="36"/>
                      <a:pt x="28" y="36"/>
                    </a:cubicBezTo>
                    <a:cubicBezTo>
                      <a:pt x="30" y="36"/>
                      <a:pt x="32" y="35"/>
                      <a:pt x="33" y="34"/>
                    </a:cubicBezTo>
                    <a:cubicBezTo>
                      <a:pt x="37" y="38"/>
                      <a:pt x="37" y="38"/>
                      <a:pt x="37" y="38"/>
                    </a:cubicBezTo>
                    <a:cubicBezTo>
                      <a:pt x="36" y="46"/>
                      <a:pt x="36" y="46"/>
                      <a:pt x="36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41" y="46"/>
                      <a:pt x="40" y="45"/>
                    </a:cubicBezTo>
                    <a:cubicBezTo>
                      <a:pt x="39" y="44"/>
                      <a:pt x="41" y="42"/>
                      <a:pt x="41" y="42"/>
                    </a:cubicBezTo>
                    <a:cubicBezTo>
                      <a:pt x="44" y="45"/>
                      <a:pt x="44" y="45"/>
                      <a:pt x="44" y="45"/>
                    </a:cubicBezTo>
                    <a:cubicBezTo>
                      <a:pt x="45" y="44"/>
                      <a:pt x="45" y="44"/>
                      <a:pt x="45" y="44"/>
                    </a:cubicBezTo>
                    <a:cubicBezTo>
                      <a:pt x="46" y="43"/>
                      <a:pt x="46" y="43"/>
                      <a:pt x="46" y="43"/>
                    </a:cubicBezTo>
                    <a:cubicBezTo>
                      <a:pt x="47" y="43"/>
                      <a:pt x="47" y="43"/>
                      <a:pt x="47" y="43"/>
                    </a:cubicBezTo>
                    <a:cubicBezTo>
                      <a:pt x="44" y="40"/>
                      <a:pt x="44" y="40"/>
                      <a:pt x="44" y="40"/>
                    </a:cubicBezTo>
                    <a:cubicBezTo>
                      <a:pt x="44" y="40"/>
                      <a:pt x="45" y="38"/>
                      <a:pt x="47" y="39"/>
                    </a:cubicBezTo>
                    <a:cubicBezTo>
                      <a:pt x="47" y="39"/>
                      <a:pt x="48" y="37"/>
                      <a:pt x="48" y="37"/>
                    </a:cubicBezTo>
                    <a:cubicBezTo>
                      <a:pt x="47" y="35"/>
                      <a:pt x="47" y="35"/>
                      <a:pt x="47" y="35"/>
                    </a:cubicBezTo>
                    <a:cubicBezTo>
                      <a:pt x="40" y="36"/>
                      <a:pt x="40" y="36"/>
                      <a:pt x="40" y="36"/>
                    </a:cubicBezTo>
                    <a:cubicBezTo>
                      <a:pt x="35" y="32"/>
                      <a:pt x="35" y="32"/>
                      <a:pt x="35" y="32"/>
                    </a:cubicBezTo>
                    <a:cubicBezTo>
                      <a:pt x="36" y="31"/>
                      <a:pt x="37" y="29"/>
                      <a:pt x="37" y="27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50" y="32"/>
                      <a:pt x="50" y="32"/>
                      <a:pt x="50" y="32"/>
                    </a:cubicBezTo>
                    <a:cubicBezTo>
                      <a:pt x="50" y="32"/>
                      <a:pt x="51" y="30"/>
                      <a:pt x="50" y="30"/>
                    </a:cubicBezTo>
                    <a:cubicBezTo>
                      <a:pt x="49" y="30"/>
                      <a:pt x="49" y="27"/>
                      <a:pt x="49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24"/>
                      <a:pt x="53" y="24"/>
                      <a:pt x="53" y="24"/>
                    </a:cubicBezTo>
                    <a:lnTo>
                      <a:pt x="49" y="24"/>
                    </a:lnTo>
                    <a:close/>
                    <a:moveTo>
                      <a:pt x="27" y="33"/>
                    </a:moveTo>
                    <a:cubicBezTo>
                      <a:pt x="23" y="33"/>
                      <a:pt x="19" y="30"/>
                      <a:pt x="19" y="26"/>
                    </a:cubicBezTo>
                    <a:cubicBezTo>
                      <a:pt x="19" y="21"/>
                      <a:pt x="23" y="18"/>
                      <a:pt x="27" y="18"/>
                    </a:cubicBezTo>
                    <a:cubicBezTo>
                      <a:pt x="31" y="18"/>
                      <a:pt x="34" y="21"/>
                      <a:pt x="34" y="26"/>
                    </a:cubicBezTo>
                    <a:cubicBezTo>
                      <a:pt x="34" y="30"/>
                      <a:pt x="31" y="33"/>
                      <a:pt x="27" y="33"/>
                    </a:cubicBezTo>
                    <a:close/>
                    <a:moveTo>
                      <a:pt x="27" y="33"/>
                    </a:moveTo>
                    <a:cubicBezTo>
                      <a:pt x="27" y="33"/>
                      <a:pt x="27" y="33"/>
                      <a:pt x="27" y="3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Freeform 8"/>
              <p:cNvSpPr>
                <a:spLocks noEditPoints="1"/>
              </p:cNvSpPr>
              <p:nvPr/>
            </p:nvSpPr>
            <p:spPr bwMode="auto">
              <a:xfrm>
                <a:off x="5035551" y="4129087"/>
                <a:ext cx="103187" cy="100013"/>
              </a:xfrm>
              <a:custGeom>
                <a:avLst/>
                <a:gdLst>
                  <a:gd name="T0" fmla="*/ 50 w 53"/>
                  <a:gd name="T1" fmla="*/ 19 h 51"/>
                  <a:gd name="T2" fmla="*/ 37 w 53"/>
                  <a:gd name="T3" fmla="*/ 24 h 51"/>
                  <a:gd name="T4" fmla="*/ 47 w 53"/>
                  <a:gd name="T5" fmla="*/ 16 h 51"/>
                  <a:gd name="T6" fmla="*/ 44 w 53"/>
                  <a:gd name="T7" fmla="*/ 11 h 51"/>
                  <a:gd name="T8" fmla="*/ 45 w 53"/>
                  <a:gd name="T9" fmla="*/ 7 h 51"/>
                  <a:gd name="T10" fmla="*/ 40 w 53"/>
                  <a:gd name="T11" fmla="*/ 6 h 51"/>
                  <a:gd name="T12" fmla="*/ 37 w 53"/>
                  <a:gd name="T13" fmla="*/ 13 h 51"/>
                  <a:gd name="T14" fmla="*/ 29 w 53"/>
                  <a:gd name="T15" fmla="*/ 9 h 51"/>
                  <a:gd name="T16" fmla="*/ 31 w 53"/>
                  <a:gd name="T17" fmla="*/ 2 h 51"/>
                  <a:gd name="T18" fmla="*/ 25 w 53"/>
                  <a:gd name="T19" fmla="*/ 0 h 51"/>
                  <a:gd name="T20" fmla="*/ 20 w 53"/>
                  <a:gd name="T21" fmla="*/ 3 h 51"/>
                  <a:gd name="T22" fmla="*/ 25 w 53"/>
                  <a:gd name="T23" fmla="*/ 15 h 51"/>
                  <a:gd name="T24" fmla="*/ 17 w 53"/>
                  <a:gd name="T25" fmla="*/ 6 h 51"/>
                  <a:gd name="T26" fmla="*/ 12 w 53"/>
                  <a:gd name="T27" fmla="*/ 9 h 51"/>
                  <a:gd name="T28" fmla="*/ 8 w 53"/>
                  <a:gd name="T29" fmla="*/ 8 h 51"/>
                  <a:gd name="T30" fmla="*/ 7 w 53"/>
                  <a:gd name="T31" fmla="*/ 12 h 51"/>
                  <a:gd name="T32" fmla="*/ 14 w 53"/>
                  <a:gd name="T33" fmla="*/ 15 h 51"/>
                  <a:gd name="T34" fmla="*/ 10 w 53"/>
                  <a:gd name="T35" fmla="*/ 24 h 51"/>
                  <a:gd name="T36" fmla="*/ 3 w 53"/>
                  <a:gd name="T37" fmla="*/ 21 h 51"/>
                  <a:gd name="T38" fmla="*/ 0 w 53"/>
                  <a:gd name="T39" fmla="*/ 27 h 51"/>
                  <a:gd name="T40" fmla="*/ 4 w 53"/>
                  <a:gd name="T41" fmla="*/ 32 h 51"/>
                  <a:gd name="T42" fmla="*/ 16 w 53"/>
                  <a:gd name="T43" fmla="*/ 27 h 51"/>
                  <a:gd name="T44" fmla="*/ 6 w 53"/>
                  <a:gd name="T45" fmla="*/ 35 h 51"/>
                  <a:gd name="T46" fmla="*/ 10 w 53"/>
                  <a:gd name="T47" fmla="*/ 40 h 51"/>
                  <a:gd name="T48" fmla="*/ 8 w 53"/>
                  <a:gd name="T49" fmla="*/ 44 h 51"/>
                  <a:gd name="T50" fmla="*/ 13 w 53"/>
                  <a:gd name="T51" fmla="*/ 45 h 51"/>
                  <a:gd name="T52" fmla="*/ 16 w 53"/>
                  <a:gd name="T53" fmla="*/ 38 h 51"/>
                  <a:gd name="T54" fmla="*/ 25 w 53"/>
                  <a:gd name="T55" fmla="*/ 42 h 51"/>
                  <a:gd name="T56" fmla="*/ 22 w 53"/>
                  <a:gd name="T57" fmla="*/ 49 h 51"/>
                  <a:gd name="T58" fmla="*/ 29 w 53"/>
                  <a:gd name="T59" fmla="*/ 51 h 51"/>
                  <a:gd name="T60" fmla="*/ 33 w 53"/>
                  <a:gd name="T61" fmla="*/ 48 h 51"/>
                  <a:gd name="T62" fmla="*/ 28 w 53"/>
                  <a:gd name="T63" fmla="*/ 36 h 51"/>
                  <a:gd name="T64" fmla="*/ 36 w 53"/>
                  <a:gd name="T65" fmla="*/ 46 h 51"/>
                  <a:gd name="T66" fmla="*/ 41 w 53"/>
                  <a:gd name="T67" fmla="*/ 42 h 51"/>
                  <a:gd name="T68" fmla="*/ 46 w 53"/>
                  <a:gd name="T69" fmla="*/ 43 h 51"/>
                  <a:gd name="T70" fmla="*/ 47 w 53"/>
                  <a:gd name="T71" fmla="*/ 39 h 51"/>
                  <a:gd name="T72" fmla="*/ 40 w 53"/>
                  <a:gd name="T73" fmla="*/ 36 h 51"/>
                  <a:gd name="T74" fmla="*/ 43 w 53"/>
                  <a:gd name="T75" fmla="*/ 27 h 51"/>
                  <a:gd name="T76" fmla="*/ 50 w 53"/>
                  <a:gd name="T77" fmla="*/ 30 h 51"/>
                  <a:gd name="T78" fmla="*/ 53 w 53"/>
                  <a:gd name="T79" fmla="*/ 24 h 51"/>
                  <a:gd name="T80" fmla="*/ 19 w 53"/>
                  <a:gd name="T81" fmla="*/ 26 h 51"/>
                  <a:gd name="T82" fmla="*/ 27 w 53"/>
                  <a:gd name="T83" fmla="*/ 33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3" h="51">
                    <a:moveTo>
                      <a:pt x="49" y="24"/>
                    </a:moveTo>
                    <a:cubicBezTo>
                      <a:pt x="49" y="24"/>
                      <a:pt x="49" y="22"/>
                      <a:pt x="50" y="21"/>
                    </a:cubicBezTo>
                    <a:cubicBezTo>
                      <a:pt x="51" y="21"/>
                      <a:pt x="50" y="19"/>
                      <a:pt x="50" y="19"/>
                    </a:cubicBezTo>
                    <a:cubicBezTo>
                      <a:pt x="48" y="18"/>
                      <a:pt x="48" y="18"/>
                      <a:pt x="48" y="18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37" y="24"/>
                      <a:pt x="37" y="24"/>
                      <a:pt x="37" y="24"/>
                    </a:cubicBezTo>
                    <a:cubicBezTo>
                      <a:pt x="37" y="23"/>
                      <a:pt x="36" y="21"/>
                      <a:pt x="35" y="19"/>
                    </a:cubicBezTo>
                    <a:cubicBezTo>
                      <a:pt x="40" y="15"/>
                      <a:pt x="40" y="15"/>
                      <a:pt x="40" y="15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7" y="12"/>
                      <a:pt x="47" y="12"/>
                    </a:cubicBezTo>
                    <a:cubicBezTo>
                      <a:pt x="45" y="13"/>
                      <a:pt x="44" y="11"/>
                      <a:pt x="44" y="11"/>
                    </a:cubicBezTo>
                    <a:cubicBezTo>
                      <a:pt x="47" y="9"/>
                      <a:pt x="47" y="9"/>
                      <a:pt x="47" y="9"/>
                    </a:cubicBezTo>
                    <a:cubicBezTo>
                      <a:pt x="46" y="8"/>
                      <a:pt x="46" y="8"/>
                      <a:pt x="46" y="8"/>
                    </a:cubicBezTo>
                    <a:cubicBezTo>
                      <a:pt x="45" y="7"/>
                      <a:pt x="45" y="7"/>
                      <a:pt x="45" y="7"/>
                    </a:cubicBezTo>
                    <a:cubicBezTo>
                      <a:pt x="44" y="6"/>
                      <a:pt x="44" y="6"/>
                      <a:pt x="44" y="6"/>
                    </a:cubicBezTo>
                    <a:cubicBezTo>
                      <a:pt x="41" y="9"/>
                      <a:pt x="41" y="9"/>
                      <a:pt x="41" y="9"/>
                    </a:cubicBezTo>
                    <a:cubicBezTo>
                      <a:pt x="41" y="9"/>
                      <a:pt x="39" y="8"/>
                      <a:pt x="40" y="6"/>
                    </a:cubicBezTo>
                    <a:cubicBezTo>
                      <a:pt x="41" y="6"/>
                      <a:pt x="38" y="5"/>
                      <a:pt x="38" y="5"/>
                    </a:cubicBezTo>
                    <a:cubicBezTo>
                      <a:pt x="36" y="6"/>
                      <a:pt x="36" y="6"/>
                      <a:pt x="36" y="6"/>
                    </a:cubicBezTo>
                    <a:cubicBezTo>
                      <a:pt x="37" y="13"/>
                      <a:pt x="37" y="13"/>
                      <a:pt x="37" y="13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2" y="16"/>
                      <a:pt x="31" y="15"/>
                      <a:pt x="29" y="15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34" y="5"/>
                      <a:pt x="34" y="5"/>
                      <a:pt x="34" y="5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3" y="3"/>
                      <a:pt x="31" y="2"/>
                      <a:pt x="31" y="2"/>
                    </a:cubicBezTo>
                    <a:cubicBezTo>
                      <a:pt x="31" y="4"/>
                      <a:pt x="29" y="4"/>
                      <a:pt x="29" y="4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4"/>
                      <a:pt x="23" y="4"/>
                      <a:pt x="22" y="2"/>
                    </a:cubicBezTo>
                    <a:cubicBezTo>
                      <a:pt x="22" y="2"/>
                      <a:pt x="20" y="3"/>
                      <a:pt x="20" y="3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25" y="9"/>
                      <a:pt x="25" y="9"/>
                      <a:pt x="25" y="9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23" y="15"/>
                      <a:pt x="22" y="16"/>
                      <a:pt x="20" y="17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3" y="6"/>
                      <a:pt x="13" y="6"/>
                    </a:cubicBezTo>
                    <a:cubicBezTo>
                      <a:pt x="14" y="8"/>
                      <a:pt x="12" y="9"/>
                      <a:pt x="12" y="9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8" y="13"/>
                      <a:pt x="7" y="12"/>
                    </a:cubicBezTo>
                    <a:cubicBezTo>
                      <a:pt x="6" y="12"/>
                      <a:pt x="6" y="14"/>
                      <a:pt x="6" y="14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7" y="21"/>
                      <a:pt x="16" y="23"/>
                      <a:pt x="16" y="24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4" y="19"/>
                      <a:pt x="2" y="21"/>
                      <a:pt x="3" y="21"/>
                    </a:cubicBezTo>
                    <a:cubicBezTo>
                      <a:pt x="5" y="22"/>
                      <a:pt x="4" y="24"/>
                      <a:pt x="4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7"/>
                      <a:pt x="5" y="30"/>
                      <a:pt x="3" y="30"/>
                    </a:cubicBezTo>
                    <a:cubicBezTo>
                      <a:pt x="2" y="30"/>
                      <a:pt x="4" y="32"/>
                      <a:pt x="4" y="32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10" y="27"/>
                      <a:pt x="10" y="27"/>
                      <a:pt x="10" y="27"/>
                    </a:cubicBezTo>
                    <a:cubicBezTo>
                      <a:pt x="16" y="27"/>
                      <a:pt x="16" y="27"/>
                      <a:pt x="16" y="27"/>
                    </a:cubicBezTo>
                    <a:cubicBezTo>
                      <a:pt x="16" y="29"/>
                      <a:pt x="17" y="31"/>
                      <a:pt x="18" y="32"/>
                    </a:cubicBezTo>
                    <a:cubicBezTo>
                      <a:pt x="14" y="36"/>
                      <a:pt x="14" y="36"/>
                      <a:pt x="14" y="36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6" y="37"/>
                      <a:pt x="6" y="37"/>
                      <a:pt x="6" y="37"/>
                    </a:cubicBezTo>
                    <a:cubicBezTo>
                      <a:pt x="6" y="37"/>
                      <a:pt x="6" y="39"/>
                      <a:pt x="7" y="39"/>
                    </a:cubicBezTo>
                    <a:cubicBezTo>
                      <a:pt x="8" y="38"/>
                      <a:pt x="10" y="40"/>
                      <a:pt x="10" y="40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8" y="44"/>
                      <a:pt x="8" y="44"/>
                      <a:pt x="8" y="44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12" y="42"/>
                      <a:pt x="12" y="42"/>
                      <a:pt x="12" y="42"/>
                    </a:cubicBezTo>
                    <a:cubicBezTo>
                      <a:pt x="12" y="42"/>
                      <a:pt x="14" y="44"/>
                      <a:pt x="13" y="45"/>
                    </a:cubicBezTo>
                    <a:cubicBezTo>
                      <a:pt x="13" y="46"/>
                      <a:pt x="15" y="46"/>
                      <a:pt x="15" y="46"/>
                    </a:cubicBezTo>
                    <a:cubicBezTo>
                      <a:pt x="17" y="46"/>
                      <a:pt x="17" y="46"/>
                      <a:pt x="17" y="46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2" y="35"/>
                      <a:pt x="24" y="36"/>
                      <a:pt x="25" y="36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19" y="46"/>
                      <a:pt x="19" y="46"/>
                      <a:pt x="19" y="46"/>
                    </a:cubicBezTo>
                    <a:cubicBezTo>
                      <a:pt x="20" y="48"/>
                      <a:pt x="20" y="48"/>
                      <a:pt x="20" y="48"/>
                    </a:cubicBezTo>
                    <a:cubicBezTo>
                      <a:pt x="20" y="48"/>
                      <a:pt x="22" y="49"/>
                      <a:pt x="22" y="49"/>
                    </a:cubicBezTo>
                    <a:cubicBezTo>
                      <a:pt x="23" y="47"/>
                      <a:pt x="25" y="48"/>
                      <a:pt x="25" y="48"/>
                    </a:cubicBezTo>
                    <a:cubicBezTo>
                      <a:pt x="25" y="51"/>
                      <a:pt x="25" y="51"/>
                      <a:pt x="25" y="51"/>
                    </a:cubicBezTo>
                    <a:cubicBezTo>
                      <a:pt x="29" y="51"/>
                      <a:pt x="29" y="51"/>
                      <a:pt x="29" y="51"/>
                    </a:cubicBezTo>
                    <a:cubicBezTo>
                      <a:pt x="29" y="48"/>
                      <a:pt x="29" y="48"/>
                      <a:pt x="29" y="48"/>
                    </a:cubicBezTo>
                    <a:cubicBezTo>
                      <a:pt x="29" y="48"/>
                      <a:pt x="31" y="47"/>
                      <a:pt x="31" y="49"/>
                    </a:cubicBezTo>
                    <a:cubicBezTo>
                      <a:pt x="31" y="49"/>
                      <a:pt x="33" y="48"/>
                      <a:pt x="33" y="48"/>
                    </a:cubicBezTo>
                    <a:cubicBezTo>
                      <a:pt x="34" y="46"/>
                      <a:pt x="34" y="46"/>
                      <a:pt x="34" y="46"/>
                    </a:cubicBezTo>
                    <a:cubicBezTo>
                      <a:pt x="28" y="42"/>
                      <a:pt x="28" y="42"/>
                      <a:pt x="28" y="42"/>
                    </a:cubicBezTo>
                    <a:cubicBezTo>
                      <a:pt x="28" y="36"/>
                      <a:pt x="28" y="36"/>
                      <a:pt x="28" y="36"/>
                    </a:cubicBezTo>
                    <a:cubicBezTo>
                      <a:pt x="30" y="36"/>
                      <a:pt x="32" y="35"/>
                      <a:pt x="33" y="34"/>
                    </a:cubicBezTo>
                    <a:cubicBezTo>
                      <a:pt x="37" y="38"/>
                      <a:pt x="37" y="38"/>
                      <a:pt x="37" y="38"/>
                    </a:cubicBezTo>
                    <a:cubicBezTo>
                      <a:pt x="36" y="46"/>
                      <a:pt x="36" y="46"/>
                      <a:pt x="36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41" y="46"/>
                      <a:pt x="40" y="45"/>
                    </a:cubicBezTo>
                    <a:cubicBezTo>
                      <a:pt x="39" y="44"/>
                      <a:pt x="41" y="42"/>
                      <a:pt x="41" y="42"/>
                    </a:cubicBezTo>
                    <a:cubicBezTo>
                      <a:pt x="44" y="45"/>
                      <a:pt x="44" y="45"/>
                      <a:pt x="44" y="45"/>
                    </a:cubicBezTo>
                    <a:cubicBezTo>
                      <a:pt x="45" y="44"/>
                      <a:pt x="45" y="44"/>
                      <a:pt x="45" y="44"/>
                    </a:cubicBezTo>
                    <a:cubicBezTo>
                      <a:pt x="46" y="43"/>
                      <a:pt x="46" y="43"/>
                      <a:pt x="46" y="43"/>
                    </a:cubicBezTo>
                    <a:cubicBezTo>
                      <a:pt x="47" y="43"/>
                      <a:pt x="47" y="43"/>
                      <a:pt x="47" y="43"/>
                    </a:cubicBezTo>
                    <a:cubicBezTo>
                      <a:pt x="44" y="40"/>
                      <a:pt x="44" y="40"/>
                      <a:pt x="44" y="40"/>
                    </a:cubicBezTo>
                    <a:cubicBezTo>
                      <a:pt x="44" y="40"/>
                      <a:pt x="45" y="38"/>
                      <a:pt x="47" y="39"/>
                    </a:cubicBezTo>
                    <a:cubicBezTo>
                      <a:pt x="47" y="39"/>
                      <a:pt x="48" y="37"/>
                      <a:pt x="48" y="37"/>
                    </a:cubicBezTo>
                    <a:cubicBezTo>
                      <a:pt x="47" y="35"/>
                      <a:pt x="47" y="35"/>
                      <a:pt x="47" y="35"/>
                    </a:cubicBezTo>
                    <a:cubicBezTo>
                      <a:pt x="40" y="36"/>
                      <a:pt x="40" y="36"/>
                      <a:pt x="40" y="36"/>
                    </a:cubicBezTo>
                    <a:cubicBezTo>
                      <a:pt x="35" y="32"/>
                      <a:pt x="35" y="32"/>
                      <a:pt x="35" y="32"/>
                    </a:cubicBezTo>
                    <a:cubicBezTo>
                      <a:pt x="36" y="31"/>
                      <a:pt x="37" y="29"/>
                      <a:pt x="37" y="27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50" y="32"/>
                      <a:pt x="50" y="32"/>
                      <a:pt x="50" y="32"/>
                    </a:cubicBezTo>
                    <a:cubicBezTo>
                      <a:pt x="50" y="32"/>
                      <a:pt x="51" y="30"/>
                      <a:pt x="50" y="30"/>
                    </a:cubicBezTo>
                    <a:cubicBezTo>
                      <a:pt x="49" y="30"/>
                      <a:pt x="49" y="27"/>
                      <a:pt x="49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24"/>
                      <a:pt x="53" y="24"/>
                      <a:pt x="53" y="24"/>
                    </a:cubicBezTo>
                    <a:lnTo>
                      <a:pt x="49" y="24"/>
                    </a:lnTo>
                    <a:close/>
                    <a:moveTo>
                      <a:pt x="27" y="33"/>
                    </a:moveTo>
                    <a:cubicBezTo>
                      <a:pt x="23" y="33"/>
                      <a:pt x="19" y="30"/>
                      <a:pt x="19" y="26"/>
                    </a:cubicBezTo>
                    <a:cubicBezTo>
                      <a:pt x="19" y="21"/>
                      <a:pt x="23" y="18"/>
                      <a:pt x="27" y="18"/>
                    </a:cubicBezTo>
                    <a:cubicBezTo>
                      <a:pt x="31" y="18"/>
                      <a:pt x="34" y="21"/>
                      <a:pt x="34" y="26"/>
                    </a:cubicBezTo>
                    <a:cubicBezTo>
                      <a:pt x="34" y="30"/>
                      <a:pt x="31" y="33"/>
                      <a:pt x="27" y="33"/>
                    </a:cubicBezTo>
                    <a:close/>
                    <a:moveTo>
                      <a:pt x="27" y="33"/>
                    </a:moveTo>
                    <a:cubicBezTo>
                      <a:pt x="27" y="33"/>
                      <a:pt x="27" y="33"/>
                      <a:pt x="27" y="3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Freeform 9"/>
              <p:cNvSpPr>
                <a:spLocks noEditPoints="1"/>
              </p:cNvSpPr>
              <p:nvPr/>
            </p:nvSpPr>
            <p:spPr bwMode="auto">
              <a:xfrm>
                <a:off x="7721601" y="346075"/>
                <a:ext cx="455612" cy="442913"/>
              </a:xfrm>
              <a:custGeom>
                <a:avLst/>
                <a:gdLst>
                  <a:gd name="T0" fmla="*/ 219 w 233"/>
                  <a:gd name="T1" fmla="*/ 85 h 226"/>
                  <a:gd name="T2" fmla="*/ 164 w 233"/>
                  <a:gd name="T3" fmla="*/ 106 h 226"/>
                  <a:gd name="T4" fmla="*/ 207 w 233"/>
                  <a:gd name="T5" fmla="*/ 72 h 226"/>
                  <a:gd name="T6" fmla="*/ 193 w 233"/>
                  <a:gd name="T7" fmla="*/ 51 h 226"/>
                  <a:gd name="T8" fmla="*/ 197 w 233"/>
                  <a:gd name="T9" fmla="*/ 31 h 226"/>
                  <a:gd name="T10" fmla="*/ 177 w 233"/>
                  <a:gd name="T11" fmla="*/ 27 h 226"/>
                  <a:gd name="T12" fmla="*/ 163 w 233"/>
                  <a:gd name="T13" fmla="*/ 58 h 226"/>
                  <a:gd name="T14" fmla="*/ 125 w 233"/>
                  <a:gd name="T15" fmla="*/ 40 h 226"/>
                  <a:gd name="T16" fmla="*/ 137 w 233"/>
                  <a:gd name="T17" fmla="*/ 11 h 226"/>
                  <a:gd name="T18" fmla="*/ 109 w 233"/>
                  <a:gd name="T19" fmla="*/ 0 h 226"/>
                  <a:gd name="T20" fmla="*/ 88 w 233"/>
                  <a:gd name="T21" fmla="*/ 14 h 226"/>
                  <a:gd name="T22" fmla="*/ 110 w 233"/>
                  <a:gd name="T23" fmla="*/ 66 h 226"/>
                  <a:gd name="T24" fmla="*/ 74 w 233"/>
                  <a:gd name="T25" fmla="*/ 26 h 226"/>
                  <a:gd name="T26" fmla="*/ 53 w 233"/>
                  <a:gd name="T27" fmla="*/ 39 h 226"/>
                  <a:gd name="T28" fmla="*/ 33 w 233"/>
                  <a:gd name="T29" fmla="*/ 34 h 226"/>
                  <a:gd name="T30" fmla="*/ 29 w 233"/>
                  <a:gd name="T31" fmla="*/ 55 h 226"/>
                  <a:gd name="T32" fmla="*/ 59 w 233"/>
                  <a:gd name="T33" fmla="*/ 67 h 226"/>
                  <a:gd name="T34" fmla="*/ 43 w 233"/>
                  <a:gd name="T35" fmla="*/ 106 h 226"/>
                  <a:gd name="T36" fmla="*/ 12 w 233"/>
                  <a:gd name="T37" fmla="*/ 94 h 226"/>
                  <a:gd name="T38" fmla="*/ 0 w 233"/>
                  <a:gd name="T39" fmla="*/ 121 h 226"/>
                  <a:gd name="T40" fmla="*/ 15 w 233"/>
                  <a:gd name="T41" fmla="*/ 141 h 226"/>
                  <a:gd name="T42" fmla="*/ 69 w 233"/>
                  <a:gd name="T43" fmla="*/ 121 h 226"/>
                  <a:gd name="T44" fmla="*/ 27 w 233"/>
                  <a:gd name="T45" fmla="*/ 154 h 226"/>
                  <a:gd name="T46" fmla="*/ 41 w 233"/>
                  <a:gd name="T47" fmla="*/ 176 h 226"/>
                  <a:gd name="T48" fmla="*/ 36 w 233"/>
                  <a:gd name="T49" fmla="*/ 194 h 226"/>
                  <a:gd name="T50" fmla="*/ 57 w 233"/>
                  <a:gd name="T51" fmla="*/ 199 h 226"/>
                  <a:gd name="T52" fmla="*/ 70 w 233"/>
                  <a:gd name="T53" fmla="*/ 168 h 226"/>
                  <a:gd name="T54" fmla="*/ 110 w 233"/>
                  <a:gd name="T55" fmla="*/ 185 h 226"/>
                  <a:gd name="T56" fmla="*/ 97 w 233"/>
                  <a:gd name="T57" fmla="*/ 215 h 226"/>
                  <a:gd name="T58" fmla="*/ 125 w 233"/>
                  <a:gd name="T59" fmla="*/ 226 h 226"/>
                  <a:gd name="T60" fmla="*/ 146 w 233"/>
                  <a:gd name="T61" fmla="*/ 213 h 226"/>
                  <a:gd name="T62" fmla="*/ 124 w 233"/>
                  <a:gd name="T63" fmla="*/ 158 h 226"/>
                  <a:gd name="T64" fmla="*/ 159 w 233"/>
                  <a:gd name="T65" fmla="*/ 201 h 226"/>
                  <a:gd name="T66" fmla="*/ 181 w 233"/>
                  <a:gd name="T67" fmla="*/ 187 h 226"/>
                  <a:gd name="T68" fmla="*/ 201 w 233"/>
                  <a:gd name="T69" fmla="*/ 191 h 226"/>
                  <a:gd name="T70" fmla="*/ 205 w 233"/>
                  <a:gd name="T71" fmla="*/ 171 h 226"/>
                  <a:gd name="T72" fmla="*/ 174 w 233"/>
                  <a:gd name="T73" fmla="*/ 159 h 226"/>
                  <a:gd name="T74" fmla="*/ 191 w 233"/>
                  <a:gd name="T75" fmla="*/ 120 h 226"/>
                  <a:gd name="T76" fmla="*/ 221 w 233"/>
                  <a:gd name="T77" fmla="*/ 133 h 226"/>
                  <a:gd name="T78" fmla="*/ 233 w 233"/>
                  <a:gd name="T79" fmla="*/ 105 h 226"/>
                  <a:gd name="T80" fmla="*/ 83 w 233"/>
                  <a:gd name="T81" fmla="*/ 113 h 226"/>
                  <a:gd name="T82" fmla="*/ 117 w 233"/>
                  <a:gd name="T83" fmla="*/ 145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3" h="226">
                    <a:moveTo>
                      <a:pt x="216" y="105"/>
                    </a:moveTo>
                    <a:cubicBezTo>
                      <a:pt x="216" y="105"/>
                      <a:pt x="214" y="95"/>
                      <a:pt x="221" y="94"/>
                    </a:cubicBezTo>
                    <a:cubicBezTo>
                      <a:pt x="224" y="93"/>
                      <a:pt x="219" y="85"/>
                      <a:pt x="219" y="85"/>
                    </a:cubicBezTo>
                    <a:cubicBezTo>
                      <a:pt x="210" y="80"/>
                      <a:pt x="210" y="80"/>
                      <a:pt x="210" y="80"/>
                    </a:cubicBezTo>
                    <a:cubicBezTo>
                      <a:pt x="190" y="106"/>
                      <a:pt x="190" y="106"/>
                      <a:pt x="190" y="106"/>
                    </a:cubicBezTo>
                    <a:cubicBezTo>
                      <a:pt x="164" y="106"/>
                      <a:pt x="164" y="106"/>
                      <a:pt x="164" y="106"/>
                    </a:cubicBezTo>
                    <a:cubicBezTo>
                      <a:pt x="163" y="99"/>
                      <a:pt x="159" y="91"/>
                      <a:pt x="155" y="86"/>
                    </a:cubicBezTo>
                    <a:cubicBezTo>
                      <a:pt x="174" y="68"/>
                      <a:pt x="174" y="68"/>
                      <a:pt x="174" y="68"/>
                    </a:cubicBezTo>
                    <a:cubicBezTo>
                      <a:pt x="207" y="72"/>
                      <a:pt x="207" y="72"/>
                      <a:pt x="207" y="72"/>
                    </a:cubicBezTo>
                    <a:cubicBezTo>
                      <a:pt x="209" y="63"/>
                      <a:pt x="209" y="63"/>
                      <a:pt x="209" y="63"/>
                    </a:cubicBezTo>
                    <a:cubicBezTo>
                      <a:pt x="209" y="63"/>
                      <a:pt x="207" y="53"/>
                      <a:pt x="205" y="55"/>
                    </a:cubicBezTo>
                    <a:cubicBezTo>
                      <a:pt x="198" y="59"/>
                      <a:pt x="193" y="51"/>
                      <a:pt x="193" y="51"/>
                    </a:cubicBezTo>
                    <a:cubicBezTo>
                      <a:pt x="205" y="39"/>
                      <a:pt x="205" y="39"/>
                      <a:pt x="205" y="39"/>
                    </a:cubicBezTo>
                    <a:cubicBezTo>
                      <a:pt x="200" y="34"/>
                      <a:pt x="200" y="34"/>
                      <a:pt x="200" y="34"/>
                    </a:cubicBezTo>
                    <a:cubicBezTo>
                      <a:pt x="197" y="31"/>
                      <a:pt x="197" y="31"/>
                      <a:pt x="197" y="31"/>
                    </a:cubicBezTo>
                    <a:cubicBezTo>
                      <a:pt x="193" y="28"/>
                      <a:pt x="193" y="28"/>
                      <a:pt x="193" y="28"/>
                    </a:cubicBezTo>
                    <a:cubicBezTo>
                      <a:pt x="181" y="39"/>
                      <a:pt x="181" y="39"/>
                      <a:pt x="181" y="39"/>
                    </a:cubicBezTo>
                    <a:cubicBezTo>
                      <a:pt x="181" y="39"/>
                      <a:pt x="172" y="34"/>
                      <a:pt x="177" y="27"/>
                    </a:cubicBezTo>
                    <a:cubicBezTo>
                      <a:pt x="178" y="25"/>
                      <a:pt x="169" y="23"/>
                      <a:pt x="169" y="23"/>
                    </a:cubicBezTo>
                    <a:cubicBezTo>
                      <a:pt x="159" y="26"/>
                      <a:pt x="159" y="26"/>
                      <a:pt x="159" y="26"/>
                    </a:cubicBezTo>
                    <a:cubicBezTo>
                      <a:pt x="163" y="58"/>
                      <a:pt x="163" y="58"/>
                      <a:pt x="163" y="58"/>
                    </a:cubicBezTo>
                    <a:cubicBezTo>
                      <a:pt x="145" y="75"/>
                      <a:pt x="145" y="75"/>
                      <a:pt x="145" y="75"/>
                    </a:cubicBezTo>
                    <a:cubicBezTo>
                      <a:pt x="139" y="71"/>
                      <a:pt x="134" y="68"/>
                      <a:pt x="125" y="67"/>
                    </a:cubicBezTo>
                    <a:cubicBezTo>
                      <a:pt x="125" y="40"/>
                      <a:pt x="125" y="40"/>
                      <a:pt x="125" y="40"/>
                    </a:cubicBezTo>
                    <a:cubicBezTo>
                      <a:pt x="150" y="22"/>
                      <a:pt x="150" y="22"/>
                      <a:pt x="150" y="22"/>
                    </a:cubicBezTo>
                    <a:cubicBezTo>
                      <a:pt x="146" y="14"/>
                      <a:pt x="146" y="14"/>
                      <a:pt x="146" y="14"/>
                    </a:cubicBezTo>
                    <a:cubicBezTo>
                      <a:pt x="146" y="14"/>
                      <a:pt x="137" y="9"/>
                      <a:pt x="137" y="11"/>
                    </a:cubicBezTo>
                    <a:cubicBezTo>
                      <a:pt x="135" y="19"/>
                      <a:pt x="125" y="17"/>
                      <a:pt x="125" y="17"/>
                    </a:cubicBezTo>
                    <a:cubicBezTo>
                      <a:pt x="125" y="0"/>
                      <a:pt x="125" y="0"/>
                      <a:pt x="125" y="0"/>
                    </a:cubicBezTo>
                    <a:cubicBezTo>
                      <a:pt x="109" y="0"/>
                      <a:pt x="109" y="0"/>
                      <a:pt x="109" y="0"/>
                    </a:cubicBezTo>
                    <a:cubicBezTo>
                      <a:pt x="109" y="17"/>
                      <a:pt x="109" y="17"/>
                      <a:pt x="109" y="17"/>
                    </a:cubicBezTo>
                    <a:cubicBezTo>
                      <a:pt x="109" y="17"/>
                      <a:pt x="98" y="19"/>
                      <a:pt x="97" y="11"/>
                    </a:cubicBezTo>
                    <a:cubicBezTo>
                      <a:pt x="96" y="9"/>
                      <a:pt x="88" y="14"/>
                      <a:pt x="88" y="14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110" y="39"/>
                      <a:pt x="110" y="39"/>
                      <a:pt x="110" y="39"/>
                    </a:cubicBezTo>
                    <a:cubicBezTo>
                      <a:pt x="110" y="66"/>
                      <a:pt x="110" y="66"/>
                      <a:pt x="110" y="66"/>
                    </a:cubicBezTo>
                    <a:cubicBezTo>
                      <a:pt x="102" y="68"/>
                      <a:pt x="94" y="71"/>
                      <a:pt x="88" y="75"/>
                    </a:cubicBezTo>
                    <a:cubicBezTo>
                      <a:pt x="68" y="56"/>
                      <a:pt x="68" y="56"/>
                      <a:pt x="68" y="56"/>
                    </a:cubicBezTo>
                    <a:cubicBezTo>
                      <a:pt x="74" y="26"/>
                      <a:pt x="74" y="26"/>
                      <a:pt x="74" y="26"/>
                    </a:cubicBezTo>
                    <a:cubicBezTo>
                      <a:pt x="65" y="23"/>
                      <a:pt x="65" y="23"/>
                      <a:pt x="65" y="23"/>
                    </a:cubicBezTo>
                    <a:cubicBezTo>
                      <a:pt x="65" y="23"/>
                      <a:pt x="55" y="25"/>
                      <a:pt x="57" y="27"/>
                    </a:cubicBezTo>
                    <a:cubicBezTo>
                      <a:pt x="61" y="34"/>
                      <a:pt x="53" y="39"/>
                      <a:pt x="53" y="39"/>
                    </a:cubicBezTo>
                    <a:cubicBezTo>
                      <a:pt x="40" y="28"/>
                      <a:pt x="40" y="28"/>
                      <a:pt x="40" y="28"/>
                    </a:cubicBezTo>
                    <a:cubicBezTo>
                      <a:pt x="36" y="31"/>
                      <a:pt x="36" y="31"/>
                      <a:pt x="36" y="31"/>
                    </a:cubicBezTo>
                    <a:cubicBezTo>
                      <a:pt x="33" y="34"/>
                      <a:pt x="33" y="34"/>
                      <a:pt x="33" y="34"/>
                    </a:cubicBezTo>
                    <a:cubicBezTo>
                      <a:pt x="29" y="39"/>
                      <a:pt x="29" y="39"/>
                      <a:pt x="29" y="39"/>
                    </a:cubicBezTo>
                    <a:cubicBezTo>
                      <a:pt x="41" y="51"/>
                      <a:pt x="41" y="51"/>
                      <a:pt x="41" y="51"/>
                    </a:cubicBezTo>
                    <a:cubicBezTo>
                      <a:pt x="41" y="51"/>
                      <a:pt x="35" y="59"/>
                      <a:pt x="29" y="55"/>
                    </a:cubicBezTo>
                    <a:cubicBezTo>
                      <a:pt x="26" y="53"/>
                      <a:pt x="24" y="63"/>
                      <a:pt x="24" y="63"/>
                    </a:cubicBezTo>
                    <a:cubicBezTo>
                      <a:pt x="27" y="72"/>
                      <a:pt x="27" y="72"/>
                      <a:pt x="27" y="72"/>
                    </a:cubicBezTo>
                    <a:cubicBezTo>
                      <a:pt x="59" y="67"/>
                      <a:pt x="59" y="67"/>
                      <a:pt x="59" y="67"/>
                    </a:cubicBezTo>
                    <a:cubicBezTo>
                      <a:pt x="78" y="86"/>
                      <a:pt x="78" y="86"/>
                      <a:pt x="78" y="86"/>
                    </a:cubicBezTo>
                    <a:cubicBezTo>
                      <a:pt x="74" y="91"/>
                      <a:pt x="70" y="99"/>
                      <a:pt x="69" y="107"/>
                    </a:cubicBezTo>
                    <a:cubicBezTo>
                      <a:pt x="43" y="106"/>
                      <a:pt x="43" y="106"/>
                      <a:pt x="43" y="106"/>
                    </a:cubicBezTo>
                    <a:cubicBezTo>
                      <a:pt x="23" y="80"/>
                      <a:pt x="23" y="80"/>
                      <a:pt x="23" y="80"/>
                    </a:cubicBezTo>
                    <a:cubicBezTo>
                      <a:pt x="15" y="85"/>
                      <a:pt x="15" y="85"/>
                      <a:pt x="15" y="85"/>
                    </a:cubicBezTo>
                    <a:cubicBezTo>
                      <a:pt x="15" y="85"/>
                      <a:pt x="9" y="93"/>
                      <a:pt x="12" y="94"/>
                    </a:cubicBezTo>
                    <a:cubicBezTo>
                      <a:pt x="20" y="95"/>
                      <a:pt x="18" y="105"/>
                      <a:pt x="18" y="105"/>
                    </a:cubicBezTo>
                    <a:cubicBezTo>
                      <a:pt x="0" y="105"/>
                      <a:pt x="0" y="105"/>
                      <a:pt x="0" y="105"/>
                    </a:cubicBezTo>
                    <a:cubicBezTo>
                      <a:pt x="0" y="121"/>
                      <a:pt x="0" y="121"/>
                      <a:pt x="0" y="121"/>
                    </a:cubicBezTo>
                    <a:cubicBezTo>
                      <a:pt x="18" y="121"/>
                      <a:pt x="18" y="121"/>
                      <a:pt x="18" y="121"/>
                    </a:cubicBezTo>
                    <a:cubicBezTo>
                      <a:pt x="18" y="121"/>
                      <a:pt x="20" y="131"/>
                      <a:pt x="12" y="133"/>
                    </a:cubicBezTo>
                    <a:cubicBezTo>
                      <a:pt x="9" y="133"/>
                      <a:pt x="15" y="141"/>
                      <a:pt x="15" y="141"/>
                    </a:cubicBezTo>
                    <a:cubicBezTo>
                      <a:pt x="23" y="146"/>
                      <a:pt x="23" y="146"/>
                      <a:pt x="23" y="146"/>
                    </a:cubicBezTo>
                    <a:cubicBezTo>
                      <a:pt x="43" y="121"/>
                      <a:pt x="43" y="121"/>
                      <a:pt x="43" y="121"/>
                    </a:cubicBezTo>
                    <a:cubicBezTo>
                      <a:pt x="69" y="121"/>
                      <a:pt x="69" y="121"/>
                      <a:pt x="69" y="121"/>
                    </a:cubicBezTo>
                    <a:cubicBezTo>
                      <a:pt x="71" y="128"/>
                      <a:pt x="74" y="135"/>
                      <a:pt x="79" y="141"/>
                    </a:cubicBezTo>
                    <a:cubicBezTo>
                      <a:pt x="60" y="159"/>
                      <a:pt x="60" y="159"/>
                      <a:pt x="60" y="159"/>
                    </a:cubicBezTo>
                    <a:cubicBezTo>
                      <a:pt x="27" y="154"/>
                      <a:pt x="27" y="154"/>
                      <a:pt x="27" y="154"/>
                    </a:cubicBezTo>
                    <a:cubicBezTo>
                      <a:pt x="24" y="164"/>
                      <a:pt x="24" y="164"/>
                      <a:pt x="24" y="164"/>
                    </a:cubicBezTo>
                    <a:cubicBezTo>
                      <a:pt x="24" y="164"/>
                      <a:pt x="26" y="173"/>
                      <a:pt x="29" y="171"/>
                    </a:cubicBezTo>
                    <a:cubicBezTo>
                      <a:pt x="35" y="167"/>
                      <a:pt x="41" y="176"/>
                      <a:pt x="41" y="176"/>
                    </a:cubicBezTo>
                    <a:cubicBezTo>
                      <a:pt x="29" y="188"/>
                      <a:pt x="29" y="188"/>
                      <a:pt x="29" y="188"/>
                    </a:cubicBezTo>
                    <a:cubicBezTo>
                      <a:pt x="33" y="191"/>
                      <a:pt x="33" y="191"/>
                      <a:pt x="33" y="191"/>
                    </a:cubicBezTo>
                    <a:cubicBezTo>
                      <a:pt x="36" y="194"/>
                      <a:pt x="36" y="194"/>
                      <a:pt x="36" y="194"/>
                    </a:cubicBezTo>
                    <a:cubicBezTo>
                      <a:pt x="40" y="199"/>
                      <a:pt x="40" y="199"/>
                      <a:pt x="40" y="199"/>
                    </a:cubicBezTo>
                    <a:cubicBezTo>
                      <a:pt x="53" y="187"/>
                      <a:pt x="53" y="187"/>
                      <a:pt x="53" y="187"/>
                    </a:cubicBezTo>
                    <a:cubicBezTo>
                      <a:pt x="53" y="187"/>
                      <a:pt x="61" y="193"/>
                      <a:pt x="57" y="199"/>
                    </a:cubicBezTo>
                    <a:cubicBezTo>
                      <a:pt x="55" y="201"/>
                      <a:pt x="65" y="203"/>
                      <a:pt x="65" y="203"/>
                    </a:cubicBezTo>
                    <a:cubicBezTo>
                      <a:pt x="74" y="201"/>
                      <a:pt x="74" y="201"/>
                      <a:pt x="74" y="201"/>
                    </a:cubicBezTo>
                    <a:cubicBezTo>
                      <a:pt x="70" y="168"/>
                      <a:pt x="70" y="168"/>
                      <a:pt x="70" y="168"/>
                    </a:cubicBezTo>
                    <a:cubicBezTo>
                      <a:pt x="88" y="150"/>
                      <a:pt x="88" y="150"/>
                      <a:pt x="88" y="150"/>
                    </a:cubicBezTo>
                    <a:cubicBezTo>
                      <a:pt x="94" y="154"/>
                      <a:pt x="103" y="157"/>
                      <a:pt x="110" y="158"/>
                    </a:cubicBezTo>
                    <a:cubicBezTo>
                      <a:pt x="110" y="185"/>
                      <a:pt x="110" y="185"/>
                      <a:pt x="110" y="185"/>
                    </a:cubicBezTo>
                    <a:cubicBezTo>
                      <a:pt x="83" y="204"/>
                      <a:pt x="83" y="204"/>
                      <a:pt x="83" y="204"/>
                    </a:cubicBezTo>
                    <a:cubicBezTo>
                      <a:pt x="88" y="213"/>
                      <a:pt x="88" y="213"/>
                      <a:pt x="88" y="213"/>
                    </a:cubicBezTo>
                    <a:cubicBezTo>
                      <a:pt x="88" y="213"/>
                      <a:pt x="96" y="218"/>
                      <a:pt x="97" y="215"/>
                    </a:cubicBezTo>
                    <a:cubicBezTo>
                      <a:pt x="98" y="208"/>
                      <a:pt x="109" y="210"/>
                      <a:pt x="109" y="210"/>
                    </a:cubicBezTo>
                    <a:cubicBezTo>
                      <a:pt x="109" y="226"/>
                      <a:pt x="109" y="226"/>
                      <a:pt x="109" y="226"/>
                    </a:cubicBezTo>
                    <a:cubicBezTo>
                      <a:pt x="125" y="226"/>
                      <a:pt x="125" y="226"/>
                      <a:pt x="125" y="226"/>
                    </a:cubicBezTo>
                    <a:cubicBezTo>
                      <a:pt x="125" y="210"/>
                      <a:pt x="125" y="210"/>
                      <a:pt x="125" y="210"/>
                    </a:cubicBezTo>
                    <a:cubicBezTo>
                      <a:pt x="125" y="210"/>
                      <a:pt x="135" y="208"/>
                      <a:pt x="137" y="215"/>
                    </a:cubicBezTo>
                    <a:cubicBezTo>
                      <a:pt x="137" y="218"/>
                      <a:pt x="146" y="213"/>
                      <a:pt x="146" y="213"/>
                    </a:cubicBezTo>
                    <a:cubicBezTo>
                      <a:pt x="150" y="204"/>
                      <a:pt x="150" y="204"/>
                      <a:pt x="150" y="204"/>
                    </a:cubicBezTo>
                    <a:cubicBezTo>
                      <a:pt x="124" y="186"/>
                      <a:pt x="124" y="186"/>
                      <a:pt x="124" y="186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31" y="157"/>
                      <a:pt x="139" y="153"/>
                      <a:pt x="144" y="150"/>
                    </a:cubicBezTo>
                    <a:cubicBezTo>
                      <a:pt x="164" y="168"/>
                      <a:pt x="164" y="168"/>
                      <a:pt x="164" y="168"/>
                    </a:cubicBezTo>
                    <a:cubicBezTo>
                      <a:pt x="159" y="201"/>
                      <a:pt x="159" y="201"/>
                      <a:pt x="159" y="201"/>
                    </a:cubicBezTo>
                    <a:cubicBezTo>
                      <a:pt x="169" y="203"/>
                      <a:pt x="169" y="203"/>
                      <a:pt x="169" y="203"/>
                    </a:cubicBezTo>
                    <a:cubicBezTo>
                      <a:pt x="169" y="203"/>
                      <a:pt x="178" y="201"/>
                      <a:pt x="177" y="199"/>
                    </a:cubicBezTo>
                    <a:cubicBezTo>
                      <a:pt x="172" y="193"/>
                      <a:pt x="181" y="187"/>
                      <a:pt x="181" y="187"/>
                    </a:cubicBezTo>
                    <a:cubicBezTo>
                      <a:pt x="193" y="199"/>
                      <a:pt x="193" y="199"/>
                      <a:pt x="193" y="199"/>
                    </a:cubicBezTo>
                    <a:cubicBezTo>
                      <a:pt x="198" y="194"/>
                      <a:pt x="198" y="194"/>
                      <a:pt x="198" y="194"/>
                    </a:cubicBezTo>
                    <a:cubicBezTo>
                      <a:pt x="201" y="191"/>
                      <a:pt x="201" y="191"/>
                      <a:pt x="201" y="191"/>
                    </a:cubicBezTo>
                    <a:cubicBezTo>
                      <a:pt x="205" y="188"/>
                      <a:pt x="205" y="188"/>
                      <a:pt x="205" y="188"/>
                    </a:cubicBezTo>
                    <a:cubicBezTo>
                      <a:pt x="193" y="176"/>
                      <a:pt x="193" y="176"/>
                      <a:pt x="193" y="176"/>
                    </a:cubicBezTo>
                    <a:cubicBezTo>
                      <a:pt x="193" y="176"/>
                      <a:pt x="198" y="167"/>
                      <a:pt x="205" y="171"/>
                    </a:cubicBezTo>
                    <a:cubicBezTo>
                      <a:pt x="207" y="173"/>
                      <a:pt x="209" y="164"/>
                      <a:pt x="209" y="164"/>
                    </a:cubicBezTo>
                    <a:cubicBezTo>
                      <a:pt x="207" y="154"/>
                      <a:pt x="207" y="154"/>
                      <a:pt x="207" y="154"/>
                    </a:cubicBezTo>
                    <a:cubicBezTo>
                      <a:pt x="174" y="159"/>
                      <a:pt x="174" y="159"/>
                      <a:pt x="174" y="159"/>
                    </a:cubicBezTo>
                    <a:cubicBezTo>
                      <a:pt x="154" y="140"/>
                      <a:pt x="154" y="140"/>
                      <a:pt x="154" y="140"/>
                    </a:cubicBezTo>
                    <a:cubicBezTo>
                      <a:pt x="158" y="135"/>
                      <a:pt x="162" y="126"/>
                      <a:pt x="164" y="119"/>
                    </a:cubicBezTo>
                    <a:cubicBezTo>
                      <a:pt x="191" y="120"/>
                      <a:pt x="191" y="120"/>
                      <a:pt x="191" y="120"/>
                    </a:cubicBezTo>
                    <a:cubicBezTo>
                      <a:pt x="210" y="146"/>
                      <a:pt x="210" y="146"/>
                      <a:pt x="210" y="146"/>
                    </a:cubicBezTo>
                    <a:cubicBezTo>
                      <a:pt x="219" y="141"/>
                      <a:pt x="219" y="141"/>
                      <a:pt x="219" y="141"/>
                    </a:cubicBezTo>
                    <a:cubicBezTo>
                      <a:pt x="219" y="141"/>
                      <a:pt x="224" y="133"/>
                      <a:pt x="221" y="133"/>
                    </a:cubicBezTo>
                    <a:cubicBezTo>
                      <a:pt x="214" y="131"/>
                      <a:pt x="216" y="121"/>
                      <a:pt x="216" y="121"/>
                    </a:cubicBezTo>
                    <a:cubicBezTo>
                      <a:pt x="233" y="121"/>
                      <a:pt x="233" y="121"/>
                      <a:pt x="233" y="121"/>
                    </a:cubicBezTo>
                    <a:cubicBezTo>
                      <a:pt x="233" y="105"/>
                      <a:pt x="233" y="105"/>
                      <a:pt x="233" y="105"/>
                    </a:cubicBezTo>
                    <a:lnTo>
                      <a:pt x="216" y="105"/>
                    </a:lnTo>
                    <a:close/>
                    <a:moveTo>
                      <a:pt x="117" y="145"/>
                    </a:moveTo>
                    <a:cubicBezTo>
                      <a:pt x="98" y="145"/>
                      <a:pt x="83" y="131"/>
                      <a:pt x="83" y="113"/>
                    </a:cubicBezTo>
                    <a:cubicBezTo>
                      <a:pt x="83" y="95"/>
                      <a:pt x="98" y="80"/>
                      <a:pt x="117" y="80"/>
                    </a:cubicBezTo>
                    <a:cubicBezTo>
                      <a:pt x="135" y="80"/>
                      <a:pt x="150" y="95"/>
                      <a:pt x="150" y="113"/>
                    </a:cubicBezTo>
                    <a:cubicBezTo>
                      <a:pt x="150" y="131"/>
                      <a:pt x="135" y="145"/>
                      <a:pt x="117" y="145"/>
                    </a:cubicBezTo>
                    <a:close/>
                    <a:moveTo>
                      <a:pt x="117" y="145"/>
                    </a:moveTo>
                    <a:cubicBezTo>
                      <a:pt x="117" y="145"/>
                      <a:pt x="117" y="145"/>
                      <a:pt x="117" y="14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Freeform 10"/>
              <p:cNvSpPr>
                <a:spLocks noEditPoints="1"/>
              </p:cNvSpPr>
              <p:nvPr/>
            </p:nvSpPr>
            <p:spPr bwMode="auto">
              <a:xfrm>
                <a:off x="7064376" y="1177925"/>
                <a:ext cx="165100" cy="160338"/>
              </a:xfrm>
              <a:custGeom>
                <a:avLst/>
                <a:gdLst>
                  <a:gd name="T0" fmla="*/ 80 w 85"/>
                  <a:gd name="T1" fmla="*/ 31 h 82"/>
                  <a:gd name="T2" fmla="*/ 60 w 85"/>
                  <a:gd name="T3" fmla="*/ 39 h 82"/>
                  <a:gd name="T4" fmla="*/ 76 w 85"/>
                  <a:gd name="T5" fmla="*/ 26 h 82"/>
                  <a:gd name="T6" fmla="*/ 70 w 85"/>
                  <a:gd name="T7" fmla="*/ 18 h 82"/>
                  <a:gd name="T8" fmla="*/ 72 w 85"/>
                  <a:gd name="T9" fmla="*/ 11 h 82"/>
                  <a:gd name="T10" fmla="*/ 65 w 85"/>
                  <a:gd name="T11" fmla="*/ 10 h 82"/>
                  <a:gd name="T12" fmla="*/ 60 w 85"/>
                  <a:gd name="T13" fmla="*/ 21 h 82"/>
                  <a:gd name="T14" fmla="*/ 46 w 85"/>
                  <a:gd name="T15" fmla="*/ 14 h 82"/>
                  <a:gd name="T16" fmla="*/ 50 w 85"/>
                  <a:gd name="T17" fmla="*/ 4 h 82"/>
                  <a:gd name="T18" fmla="*/ 40 w 85"/>
                  <a:gd name="T19" fmla="*/ 0 h 82"/>
                  <a:gd name="T20" fmla="*/ 32 w 85"/>
                  <a:gd name="T21" fmla="*/ 5 h 82"/>
                  <a:gd name="T22" fmla="*/ 40 w 85"/>
                  <a:gd name="T23" fmla="*/ 24 h 82"/>
                  <a:gd name="T24" fmla="*/ 27 w 85"/>
                  <a:gd name="T25" fmla="*/ 9 h 82"/>
                  <a:gd name="T26" fmla="*/ 19 w 85"/>
                  <a:gd name="T27" fmla="*/ 14 h 82"/>
                  <a:gd name="T28" fmla="*/ 12 w 85"/>
                  <a:gd name="T29" fmla="*/ 12 h 82"/>
                  <a:gd name="T30" fmla="*/ 11 w 85"/>
                  <a:gd name="T31" fmla="*/ 20 h 82"/>
                  <a:gd name="T32" fmla="*/ 22 w 85"/>
                  <a:gd name="T33" fmla="*/ 24 h 82"/>
                  <a:gd name="T34" fmla="*/ 16 w 85"/>
                  <a:gd name="T35" fmla="*/ 39 h 82"/>
                  <a:gd name="T36" fmla="*/ 5 w 85"/>
                  <a:gd name="T37" fmla="*/ 34 h 82"/>
                  <a:gd name="T38" fmla="*/ 0 w 85"/>
                  <a:gd name="T39" fmla="*/ 44 h 82"/>
                  <a:gd name="T40" fmla="*/ 6 w 85"/>
                  <a:gd name="T41" fmla="*/ 51 h 82"/>
                  <a:gd name="T42" fmla="*/ 25 w 85"/>
                  <a:gd name="T43" fmla="*/ 44 h 82"/>
                  <a:gd name="T44" fmla="*/ 10 w 85"/>
                  <a:gd name="T45" fmla="*/ 56 h 82"/>
                  <a:gd name="T46" fmla="*/ 15 w 85"/>
                  <a:gd name="T47" fmla="*/ 64 h 82"/>
                  <a:gd name="T48" fmla="*/ 13 w 85"/>
                  <a:gd name="T49" fmla="*/ 71 h 82"/>
                  <a:gd name="T50" fmla="*/ 21 w 85"/>
                  <a:gd name="T51" fmla="*/ 72 h 82"/>
                  <a:gd name="T52" fmla="*/ 26 w 85"/>
                  <a:gd name="T53" fmla="*/ 61 h 82"/>
                  <a:gd name="T54" fmla="*/ 40 w 85"/>
                  <a:gd name="T55" fmla="*/ 67 h 82"/>
                  <a:gd name="T56" fmla="*/ 35 w 85"/>
                  <a:gd name="T57" fmla="*/ 78 h 82"/>
                  <a:gd name="T58" fmla="*/ 46 w 85"/>
                  <a:gd name="T59" fmla="*/ 82 h 82"/>
                  <a:gd name="T60" fmla="*/ 53 w 85"/>
                  <a:gd name="T61" fmla="*/ 77 h 82"/>
                  <a:gd name="T62" fmla="*/ 45 w 85"/>
                  <a:gd name="T63" fmla="*/ 58 h 82"/>
                  <a:gd name="T64" fmla="*/ 58 w 85"/>
                  <a:gd name="T65" fmla="*/ 73 h 82"/>
                  <a:gd name="T66" fmla="*/ 66 w 85"/>
                  <a:gd name="T67" fmla="*/ 68 h 82"/>
                  <a:gd name="T68" fmla="*/ 73 w 85"/>
                  <a:gd name="T69" fmla="*/ 70 h 82"/>
                  <a:gd name="T70" fmla="*/ 75 w 85"/>
                  <a:gd name="T71" fmla="*/ 62 h 82"/>
                  <a:gd name="T72" fmla="*/ 64 w 85"/>
                  <a:gd name="T73" fmla="*/ 58 h 82"/>
                  <a:gd name="T74" fmla="*/ 70 w 85"/>
                  <a:gd name="T75" fmla="*/ 43 h 82"/>
                  <a:gd name="T76" fmla="*/ 81 w 85"/>
                  <a:gd name="T77" fmla="*/ 48 h 82"/>
                  <a:gd name="T78" fmla="*/ 85 w 85"/>
                  <a:gd name="T79" fmla="*/ 38 h 82"/>
                  <a:gd name="T80" fmla="*/ 31 w 85"/>
                  <a:gd name="T81" fmla="*/ 41 h 82"/>
                  <a:gd name="T82" fmla="*/ 43 w 85"/>
                  <a:gd name="T83" fmla="*/ 53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85" h="82">
                    <a:moveTo>
                      <a:pt x="79" y="38"/>
                    </a:moveTo>
                    <a:cubicBezTo>
                      <a:pt x="79" y="38"/>
                      <a:pt x="78" y="35"/>
                      <a:pt x="81" y="34"/>
                    </a:cubicBezTo>
                    <a:cubicBezTo>
                      <a:pt x="82" y="34"/>
                      <a:pt x="80" y="31"/>
                      <a:pt x="80" y="31"/>
                    </a:cubicBezTo>
                    <a:cubicBezTo>
                      <a:pt x="77" y="29"/>
                      <a:pt x="77" y="29"/>
                      <a:pt x="77" y="29"/>
                    </a:cubicBezTo>
                    <a:cubicBezTo>
                      <a:pt x="70" y="39"/>
                      <a:pt x="70" y="39"/>
                      <a:pt x="70" y="39"/>
                    </a:cubicBezTo>
                    <a:cubicBezTo>
                      <a:pt x="60" y="39"/>
                      <a:pt x="60" y="39"/>
                      <a:pt x="60" y="39"/>
                    </a:cubicBezTo>
                    <a:cubicBezTo>
                      <a:pt x="60" y="36"/>
                      <a:pt x="58" y="33"/>
                      <a:pt x="57" y="31"/>
                    </a:cubicBezTo>
                    <a:cubicBezTo>
                      <a:pt x="64" y="25"/>
                      <a:pt x="64" y="25"/>
                      <a:pt x="64" y="25"/>
                    </a:cubicBezTo>
                    <a:cubicBezTo>
                      <a:pt x="76" y="26"/>
                      <a:pt x="76" y="26"/>
                      <a:pt x="76" y="26"/>
                    </a:cubicBezTo>
                    <a:cubicBezTo>
                      <a:pt x="76" y="23"/>
                      <a:pt x="76" y="23"/>
                      <a:pt x="76" y="23"/>
                    </a:cubicBezTo>
                    <a:cubicBezTo>
                      <a:pt x="76" y="23"/>
                      <a:pt x="76" y="19"/>
                      <a:pt x="75" y="20"/>
                    </a:cubicBezTo>
                    <a:cubicBezTo>
                      <a:pt x="73" y="21"/>
                      <a:pt x="70" y="18"/>
                      <a:pt x="70" y="18"/>
                    </a:cubicBezTo>
                    <a:cubicBezTo>
                      <a:pt x="75" y="14"/>
                      <a:pt x="75" y="14"/>
                      <a:pt x="75" y="14"/>
                    </a:cubicBezTo>
                    <a:cubicBezTo>
                      <a:pt x="73" y="12"/>
                      <a:pt x="73" y="12"/>
                      <a:pt x="73" y="12"/>
                    </a:cubicBezTo>
                    <a:cubicBezTo>
                      <a:pt x="72" y="11"/>
                      <a:pt x="72" y="11"/>
                      <a:pt x="72" y="11"/>
                    </a:cubicBezTo>
                    <a:cubicBezTo>
                      <a:pt x="71" y="10"/>
                      <a:pt x="71" y="10"/>
                      <a:pt x="71" y="10"/>
                    </a:cubicBezTo>
                    <a:cubicBezTo>
                      <a:pt x="66" y="14"/>
                      <a:pt x="66" y="14"/>
                      <a:pt x="66" y="14"/>
                    </a:cubicBezTo>
                    <a:cubicBezTo>
                      <a:pt x="66" y="14"/>
                      <a:pt x="63" y="12"/>
                      <a:pt x="65" y="10"/>
                    </a:cubicBezTo>
                    <a:cubicBezTo>
                      <a:pt x="65" y="9"/>
                      <a:pt x="62" y="8"/>
                      <a:pt x="62" y="8"/>
                    </a:cubicBezTo>
                    <a:cubicBezTo>
                      <a:pt x="58" y="9"/>
                      <a:pt x="58" y="9"/>
                      <a:pt x="58" y="9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1" y="26"/>
                      <a:pt x="49" y="25"/>
                      <a:pt x="46" y="24"/>
                    </a:cubicBezTo>
                    <a:cubicBezTo>
                      <a:pt x="46" y="14"/>
                      <a:pt x="46" y="14"/>
                      <a:pt x="46" y="14"/>
                    </a:cubicBezTo>
                    <a:cubicBezTo>
                      <a:pt x="55" y="8"/>
                      <a:pt x="55" y="8"/>
                      <a:pt x="55" y="8"/>
                    </a:cubicBezTo>
                    <a:cubicBezTo>
                      <a:pt x="53" y="5"/>
                      <a:pt x="53" y="5"/>
                      <a:pt x="53" y="5"/>
                    </a:cubicBezTo>
                    <a:cubicBezTo>
                      <a:pt x="53" y="5"/>
                      <a:pt x="50" y="3"/>
                      <a:pt x="50" y="4"/>
                    </a:cubicBezTo>
                    <a:cubicBezTo>
                      <a:pt x="49" y="7"/>
                      <a:pt x="46" y="6"/>
                      <a:pt x="46" y="6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40" y="6"/>
                      <a:pt x="40" y="6"/>
                      <a:pt x="40" y="6"/>
                    </a:cubicBezTo>
                    <a:cubicBezTo>
                      <a:pt x="40" y="6"/>
                      <a:pt x="36" y="7"/>
                      <a:pt x="35" y="4"/>
                    </a:cubicBezTo>
                    <a:cubicBezTo>
                      <a:pt x="35" y="3"/>
                      <a:pt x="32" y="5"/>
                      <a:pt x="32" y="5"/>
                    </a:cubicBezTo>
                    <a:cubicBezTo>
                      <a:pt x="30" y="8"/>
                      <a:pt x="30" y="8"/>
                      <a:pt x="30" y="8"/>
                    </a:cubicBezTo>
                    <a:cubicBezTo>
                      <a:pt x="40" y="14"/>
                      <a:pt x="40" y="14"/>
                      <a:pt x="40" y="14"/>
                    </a:cubicBezTo>
                    <a:cubicBezTo>
                      <a:pt x="40" y="24"/>
                      <a:pt x="40" y="24"/>
                      <a:pt x="40" y="24"/>
                    </a:cubicBezTo>
                    <a:cubicBezTo>
                      <a:pt x="37" y="25"/>
                      <a:pt x="34" y="26"/>
                      <a:pt x="32" y="27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7" y="9"/>
                      <a:pt x="27" y="9"/>
                      <a:pt x="27" y="9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8"/>
                      <a:pt x="20" y="9"/>
                      <a:pt x="21" y="10"/>
                    </a:cubicBezTo>
                    <a:cubicBezTo>
                      <a:pt x="23" y="12"/>
                      <a:pt x="19" y="14"/>
                      <a:pt x="19" y="14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4" y="11"/>
                      <a:pt x="14" y="11"/>
                      <a:pt x="14" y="11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8"/>
                      <a:pt x="13" y="21"/>
                      <a:pt x="11" y="20"/>
                    </a:cubicBezTo>
                    <a:cubicBezTo>
                      <a:pt x="10" y="19"/>
                      <a:pt x="9" y="23"/>
                      <a:pt x="9" y="23"/>
                    </a:cubicBezTo>
                    <a:cubicBezTo>
                      <a:pt x="10" y="26"/>
                      <a:pt x="10" y="26"/>
                      <a:pt x="10" y="26"/>
                    </a:cubicBezTo>
                    <a:cubicBezTo>
                      <a:pt x="22" y="24"/>
                      <a:pt x="22" y="24"/>
                      <a:pt x="22" y="24"/>
                    </a:cubicBezTo>
                    <a:cubicBezTo>
                      <a:pt x="29" y="31"/>
                      <a:pt x="29" y="31"/>
                      <a:pt x="29" y="31"/>
                    </a:cubicBezTo>
                    <a:cubicBezTo>
                      <a:pt x="27" y="33"/>
                      <a:pt x="26" y="36"/>
                      <a:pt x="25" y="39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9" y="29"/>
                      <a:pt x="9" y="29"/>
                      <a:pt x="9" y="29"/>
                    </a:cubicBezTo>
                    <a:cubicBezTo>
                      <a:pt x="6" y="31"/>
                      <a:pt x="6" y="31"/>
                      <a:pt x="6" y="31"/>
                    </a:cubicBezTo>
                    <a:cubicBezTo>
                      <a:pt x="6" y="31"/>
                      <a:pt x="4" y="34"/>
                      <a:pt x="5" y="34"/>
                    </a:cubicBezTo>
                    <a:cubicBezTo>
                      <a:pt x="7" y="35"/>
                      <a:pt x="7" y="38"/>
                      <a:pt x="7" y="38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7" y="44"/>
                      <a:pt x="7" y="44"/>
                      <a:pt x="7" y="44"/>
                    </a:cubicBezTo>
                    <a:cubicBezTo>
                      <a:pt x="7" y="44"/>
                      <a:pt x="7" y="48"/>
                      <a:pt x="5" y="48"/>
                    </a:cubicBezTo>
                    <a:cubicBezTo>
                      <a:pt x="4" y="48"/>
                      <a:pt x="6" y="51"/>
                      <a:pt x="6" y="51"/>
                    </a:cubicBezTo>
                    <a:cubicBezTo>
                      <a:pt x="9" y="53"/>
                      <a:pt x="9" y="53"/>
                      <a:pt x="9" y="5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6" y="46"/>
                      <a:pt x="27" y="49"/>
                      <a:pt x="29" y="51"/>
                    </a:cubicBezTo>
                    <a:cubicBezTo>
                      <a:pt x="22" y="58"/>
                      <a:pt x="22" y="58"/>
                      <a:pt x="22" y="58"/>
                    </a:cubicBezTo>
                    <a:cubicBezTo>
                      <a:pt x="10" y="56"/>
                      <a:pt x="10" y="56"/>
                      <a:pt x="10" y="56"/>
                    </a:cubicBezTo>
                    <a:cubicBezTo>
                      <a:pt x="9" y="60"/>
                      <a:pt x="9" y="60"/>
                      <a:pt x="9" y="60"/>
                    </a:cubicBezTo>
                    <a:cubicBezTo>
                      <a:pt x="9" y="60"/>
                      <a:pt x="10" y="63"/>
                      <a:pt x="11" y="62"/>
                    </a:cubicBezTo>
                    <a:cubicBezTo>
                      <a:pt x="13" y="61"/>
                      <a:pt x="15" y="64"/>
                      <a:pt x="15" y="64"/>
                    </a:cubicBezTo>
                    <a:cubicBezTo>
                      <a:pt x="11" y="68"/>
                      <a:pt x="11" y="68"/>
                      <a:pt x="11" y="68"/>
                    </a:cubicBezTo>
                    <a:cubicBezTo>
                      <a:pt x="12" y="70"/>
                      <a:pt x="12" y="70"/>
                      <a:pt x="12" y="70"/>
                    </a:cubicBezTo>
                    <a:cubicBezTo>
                      <a:pt x="13" y="71"/>
                      <a:pt x="13" y="71"/>
                      <a:pt x="13" y="71"/>
                    </a:cubicBezTo>
                    <a:cubicBezTo>
                      <a:pt x="15" y="72"/>
                      <a:pt x="15" y="72"/>
                      <a:pt x="15" y="72"/>
                    </a:cubicBezTo>
                    <a:cubicBezTo>
                      <a:pt x="19" y="68"/>
                      <a:pt x="19" y="68"/>
                      <a:pt x="19" y="68"/>
                    </a:cubicBezTo>
                    <a:cubicBezTo>
                      <a:pt x="19" y="68"/>
                      <a:pt x="23" y="70"/>
                      <a:pt x="21" y="72"/>
                    </a:cubicBezTo>
                    <a:cubicBezTo>
                      <a:pt x="20" y="73"/>
                      <a:pt x="24" y="74"/>
                      <a:pt x="24" y="74"/>
                    </a:cubicBezTo>
                    <a:cubicBezTo>
                      <a:pt x="27" y="73"/>
                      <a:pt x="27" y="73"/>
                      <a:pt x="27" y="73"/>
                    </a:cubicBezTo>
                    <a:cubicBezTo>
                      <a:pt x="26" y="61"/>
                      <a:pt x="26" y="61"/>
                      <a:pt x="26" y="61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5" y="56"/>
                      <a:pt x="38" y="57"/>
                      <a:pt x="40" y="58"/>
                    </a:cubicBezTo>
                    <a:cubicBezTo>
                      <a:pt x="40" y="67"/>
                      <a:pt x="40" y="67"/>
                      <a:pt x="40" y="67"/>
                    </a:cubicBezTo>
                    <a:cubicBezTo>
                      <a:pt x="30" y="74"/>
                      <a:pt x="30" y="74"/>
                      <a:pt x="30" y="74"/>
                    </a:cubicBezTo>
                    <a:cubicBezTo>
                      <a:pt x="32" y="77"/>
                      <a:pt x="32" y="77"/>
                      <a:pt x="32" y="77"/>
                    </a:cubicBezTo>
                    <a:cubicBezTo>
                      <a:pt x="32" y="77"/>
                      <a:pt x="35" y="79"/>
                      <a:pt x="35" y="78"/>
                    </a:cubicBezTo>
                    <a:cubicBezTo>
                      <a:pt x="36" y="76"/>
                      <a:pt x="40" y="76"/>
                      <a:pt x="40" y="76"/>
                    </a:cubicBezTo>
                    <a:cubicBezTo>
                      <a:pt x="40" y="82"/>
                      <a:pt x="40" y="82"/>
                      <a:pt x="40" y="82"/>
                    </a:cubicBezTo>
                    <a:cubicBezTo>
                      <a:pt x="46" y="82"/>
                      <a:pt x="46" y="82"/>
                      <a:pt x="46" y="82"/>
                    </a:cubicBezTo>
                    <a:cubicBezTo>
                      <a:pt x="46" y="76"/>
                      <a:pt x="46" y="76"/>
                      <a:pt x="46" y="76"/>
                    </a:cubicBezTo>
                    <a:cubicBezTo>
                      <a:pt x="46" y="76"/>
                      <a:pt x="49" y="76"/>
                      <a:pt x="50" y="78"/>
                    </a:cubicBezTo>
                    <a:cubicBezTo>
                      <a:pt x="50" y="79"/>
                      <a:pt x="53" y="77"/>
                      <a:pt x="53" y="77"/>
                    </a:cubicBezTo>
                    <a:cubicBezTo>
                      <a:pt x="55" y="74"/>
                      <a:pt x="55" y="74"/>
                      <a:pt x="55" y="74"/>
                    </a:cubicBezTo>
                    <a:cubicBezTo>
                      <a:pt x="45" y="68"/>
                      <a:pt x="45" y="68"/>
                      <a:pt x="45" y="68"/>
                    </a:cubicBezTo>
                    <a:cubicBezTo>
                      <a:pt x="45" y="58"/>
                      <a:pt x="45" y="58"/>
                      <a:pt x="45" y="58"/>
                    </a:cubicBezTo>
                    <a:cubicBezTo>
                      <a:pt x="48" y="57"/>
                      <a:pt x="51" y="56"/>
                      <a:pt x="53" y="54"/>
                    </a:cubicBezTo>
                    <a:cubicBezTo>
                      <a:pt x="60" y="61"/>
                      <a:pt x="60" y="61"/>
                      <a:pt x="60" y="61"/>
                    </a:cubicBezTo>
                    <a:cubicBezTo>
                      <a:pt x="58" y="73"/>
                      <a:pt x="58" y="73"/>
                      <a:pt x="58" y="73"/>
                    </a:cubicBezTo>
                    <a:cubicBezTo>
                      <a:pt x="62" y="74"/>
                      <a:pt x="62" y="74"/>
                      <a:pt x="62" y="74"/>
                    </a:cubicBezTo>
                    <a:cubicBezTo>
                      <a:pt x="62" y="74"/>
                      <a:pt x="65" y="73"/>
                      <a:pt x="65" y="72"/>
                    </a:cubicBezTo>
                    <a:cubicBezTo>
                      <a:pt x="63" y="70"/>
                      <a:pt x="66" y="68"/>
                      <a:pt x="66" y="68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72" y="71"/>
                      <a:pt x="72" y="71"/>
                      <a:pt x="72" y="71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75" y="68"/>
                      <a:pt x="75" y="68"/>
                      <a:pt x="75" y="68"/>
                    </a:cubicBezTo>
                    <a:cubicBezTo>
                      <a:pt x="70" y="64"/>
                      <a:pt x="70" y="64"/>
                      <a:pt x="70" y="64"/>
                    </a:cubicBezTo>
                    <a:cubicBezTo>
                      <a:pt x="70" y="64"/>
                      <a:pt x="72" y="61"/>
                      <a:pt x="75" y="62"/>
                    </a:cubicBezTo>
                    <a:cubicBezTo>
                      <a:pt x="76" y="63"/>
                      <a:pt x="76" y="60"/>
                      <a:pt x="76" y="60"/>
                    </a:cubicBezTo>
                    <a:cubicBezTo>
                      <a:pt x="76" y="56"/>
                      <a:pt x="76" y="56"/>
                      <a:pt x="76" y="56"/>
                    </a:cubicBezTo>
                    <a:cubicBezTo>
                      <a:pt x="64" y="58"/>
                      <a:pt x="64" y="58"/>
                      <a:pt x="64" y="58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8" y="49"/>
                      <a:pt x="59" y="46"/>
                      <a:pt x="60" y="43"/>
                    </a:cubicBezTo>
                    <a:cubicBezTo>
                      <a:pt x="70" y="43"/>
                      <a:pt x="70" y="43"/>
                      <a:pt x="70" y="43"/>
                    </a:cubicBezTo>
                    <a:cubicBezTo>
                      <a:pt x="77" y="53"/>
                      <a:pt x="77" y="53"/>
                      <a:pt x="77" y="53"/>
                    </a:cubicBezTo>
                    <a:cubicBezTo>
                      <a:pt x="80" y="51"/>
                      <a:pt x="80" y="51"/>
                      <a:pt x="80" y="51"/>
                    </a:cubicBezTo>
                    <a:cubicBezTo>
                      <a:pt x="80" y="51"/>
                      <a:pt x="82" y="48"/>
                      <a:pt x="81" y="48"/>
                    </a:cubicBezTo>
                    <a:cubicBezTo>
                      <a:pt x="78" y="48"/>
                      <a:pt x="79" y="44"/>
                      <a:pt x="79" y="44"/>
                    </a:cubicBezTo>
                    <a:cubicBezTo>
                      <a:pt x="85" y="44"/>
                      <a:pt x="85" y="44"/>
                      <a:pt x="85" y="44"/>
                    </a:cubicBezTo>
                    <a:cubicBezTo>
                      <a:pt x="85" y="38"/>
                      <a:pt x="85" y="38"/>
                      <a:pt x="85" y="38"/>
                    </a:cubicBezTo>
                    <a:lnTo>
                      <a:pt x="79" y="38"/>
                    </a:lnTo>
                    <a:close/>
                    <a:moveTo>
                      <a:pt x="43" y="53"/>
                    </a:moveTo>
                    <a:cubicBezTo>
                      <a:pt x="36" y="53"/>
                      <a:pt x="31" y="48"/>
                      <a:pt x="31" y="41"/>
                    </a:cubicBezTo>
                    <a:cubicBezTo>
                      <a:pt x="31" y="35"/>
                      <a:pt x="36" y="29"/>
                      <a:pt x="43" y="29"/>
                    </a:cubicBezTo>
                    <a:cubicBezTo>
                      <a:pt x="50" y="29"/>
                      <a:pt x="55" y="35"/>
                      <a:pt x="55" y="41"/>
                    </a:cubicBezTo>
                    <a:cubicBezTo>
                      <a:pt x="55" y="48"/>
                      <a:pt x="50" y="53"/>
                      <a:pt x="43" y="53"/>
                    </a:cubicBezTo>
                    <a:close/>
                    <a:moveTo>
                      <a:pt x="43" y="53"/>
                    </a:moveTo>
                    <a:cubicBezTo>
                      <a:pt x="43" y="53"/>
                      <a:pt x="43" y="53"/>
                      <a:pt x="43" y="5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Freeform 11"/>
              <p:cNvSpPr>
                <a:spLocks noEditPoints="1"/>
              </p:cNvSpPr>
              <p:nvPr/>
            </p:nvSpPr>
            <p:spPr bwMode="auto">
              <a:xfrm>
                <a:off x="8323263" y="1938337"/>
                <a:ext cx="77787" cy="79375"/>
              </a:xfrm>
              <a:custGeom>
                <a:avLst/>
                <a:gdLst>
                  <a:gd name="T0" fmla="*/ 38 w 40"/>
                  <a:gd name="T1" fmla="*/ 15 h 40"/>
                  <a:gd name="T2" fmla="*/ 28 w 40"/>
                  <a:gd name="T3" fmla="*/ 19 h 40"/>
                  <a:gd name="T4" fmla="*/ 36 w 40"/>
                  <a:gd name="T5" fmla="*/ 13 h 40"/>
                  <a:gd name="T6" fmla="*/ 33 w 40"/>
                  <a:gd name="T7" fmla="*/ 9 h 40"/>
                  <a:gd name="T8" fmla="*/ 34 w 40"/>
                  <a:gd name="T9" fmla="*/ 6 h 40"/>
                  <a:gd name="T10" fmla="*/ 31 w 40"/>
                  <a:gd name="T11" fmla="*/ 5 h 40"/>
                  <a:gd name="T12" fmla="*/ 28 w 40"/>
                  <a:gd name="T13" fmla="*/ 10 h 40"/>
                  <a:gd name="T14" fmla="*/ 21 w 40"/>
                  <a:gd name="T15" fmla="*/ 7 h 40"/>
                  <a:gd name="T16" fmla="*/ 24 w 40"/>
                  <a:gd name="T17" fmla="*/ 2 h 40"/>
                  <a:gd name="T18" fmla="*/ 19 w 40"/>
                  <a:gd name="T19" fmla="*/ 0 h 40"/>
                  <a:gd name="T20" fmla="*/ 15 w 40"/>
                  <a:gd name="T21" fmla="*/ 3 h 40"/>
                  <a:gd name="T22" fmla="*/ 19 w 40"/>
                  <a:gd name="T23" fmla="*/ 12 h 40"/>
                  <a:gd name="T24" fmla="*/ 13 w 40"/>
                  <a:gd name="T25" fmla="*/ 5 h 40"/>
                  <a:gd name="T26" fmla="*/ 9 w 40"/>
                  <a:gd name="T27" fmla="*/ 7 h 40"/>
                  <a:gd name="T28" fmla="*/ 5 w 40"/>
                  <a:gd name="T29" fmla="*/ 6 h 40"/>
                  <a:gd name="T30" fmla="*/ 5 w 40"/>
                  <a:gd name="T31" fmla="*/ 10 h 40"/>
                  <a:gd name="T32" fmla="*/ 10 w 40"/>
                  <a:gd name="T33" fmla="*/ 12 h 40"/>
                  <a:gd name="T34" fmla="*/ 7 w 40"/>
                  <a:gd name="T35" fmla="*/ 19 h 40"/>
                  <a:gd name="T36" fmla="*/ 2 w 40"/>
                  <a:gd name="T37" fmla="*/ 17 h 40"/>
                  <a:gd name="T38" fmla="*/ 0 w 40"/>
                  <a:gd name="T39" fmla="*/ 21 h 40"/>
                  <a:gd name="T40" fmla="*/ 2 w 40"/>
                  <a:gd name="T41" fmla="*/ 25 h 40"/>
                  <a:gd name="T42" fmla="*/ 12 w 40"/>
                  <a:gd name="T43" fmla="*/ 21 h 40"/>
                  <a:gd name="T44" fmla="*/ 4 w 40"/>
                  <a:gd name="T45" fmla="*/ 27 h 40"/>
                  <a:gd name="T46" fmla="*/ 7 w 40"/>
                  <a:gd name="T47" fmla="*/ 31 h 40"/>
                  <a:gd name="T48" fmla="*/ 6 w 40"/>
                  <a:gd name="T49" fmla="*/ 34 h 40"/>
                  <a:gd name="T50" fmla="*/ 10 w 40"/>
                  <a:gd name="T51" fmla="*/ 35 h 40"/>
                  <a:gd name="T52" fmla="*/ 12 w 40"/>
                  <a:gd name="T53" fmla="*/ 30 h 40"/>
                  <a:gd name="T54" fmla="*/ 19 w 40"/>
                  <a:gd name="T55" fmla="*/ 32 h 40"/>
                  <a:gd name="T56" fmla="*/ 17 w 40"/>
                  <a:gd name="T57" fmla="*/ 38 h 40"/>
                  <a:gd name="T58" fmla="*/ 21 w 40"/>
                  <a:gd name="T59" fmla="*/ 40 h 40"/>
                  <a:gd name="T60" fmla="*/ 25 w 40"/>
                  <a:gd name="T61" fmla="*/ 37 h 40"/>
                  <a:gd name="T62" fmla="*/ 21 w 40"/>
                  <a:gd name="T63" fmla="*/ 28 h 40"/>
                  <a:gd name="T64" fmla="*/ 27 w 40"/>
                  <a:gd name="T65" fmla="*/ 35 h 40"/>
                  <a:gd name="T66" fmla="*/ 31 w 40"/>
                  <a:gd name="T67" fmla="*/ 33 h 40"/>
                  <a:gd name="T68" fmla="*/ 35 w 40"/>
                  <a:gd name="T69" fmla="*/ 34 h 40"/>
                  <a:gd name="T70" fmla="*/ 35 w 40"/>
                  <a:gd name="T71" fmla="*/ 30 h 40"/>
                  <a:gd name="T72" fmla="*/ 30 w 40"/>
                  <a:gd name="T73" fmla="*/ 28 h 40"/>
                  <a:gd name="T74" fmla="*/ 33 w 40"/>
                  <a:gd name="T75" fmla="*/ 21 h 40"/>
                  <a:gd name="T76" fmla="*/ 38 w 40"/>
                  <a:gd name="T77" fmla="*/ 23 h 40"/>
                  <a:gd name="T78" fmla="*/ 40 w 40"/>
                  <a:gd name="T79" fmla="*/ 19 h 40"/>
                  <a:gd name="T80" fmla="*/ 14 w 40"/>
                  <a:gd name="T81" fmla="*/ 20 h 40"/>
                  <a:gd name="T82" fmla="*/ 20 w 40"/>
                  <a:gd name="T83" fmla="*/ 2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0" h="40">
                    <a:moveTo>
                      <a:pt x="37" y="19"/>
                    </a:moveTo>
                    <a:cubicBezTo>
                      <a:pt x="37" y="19"/>
                      <a:pt x="37" y="17"/>
                      <a:pt x="38" y="17"/>
                    </a:cubicBezTo>
                    <a:cubicBezTo>
                      <a:pt x="39" y="16"/>
                      <a:pt x="38" y="15"/>
                      <a:pt x="38" y="15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3" y="19"/>
                      <a:pt x="33" y="19"/>
                      <a:pt x="33" y="19"/>
                    </a:cubicBezTo>
                    <a:cubicBezTo>
                      <a:pt x="28" y="19"/>
                      <a:pt x="28" y="19"/>
                      <a:pt x="28" y="19"/>
                    </a:cubicBezTo>
                    <a:cubicBezTo>
                      <a:pt x="28" y="18"/>
                      <a:pt x="27" y="16"/>
                      <a:pt x="27" y="15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6" y="11"/>
                      <a:pt x="36" y="11"/>
                      <a:pt x="36" y="11"/>
                    </a:cubicBezTo>
                    <a:cubicBezTo>
                      <a:pt x="36" y="11"/>
                      <a:pt x="36" y="9"/>
                      <a:pt x="35" y="10"/>
                    </a:cubicBezTo>
                    <a:cubicBezTo>
                      <a:pt x="34" y="10"/>
                      <a:pt x="33" y="9"/>
                      <a:pt x="33" y="9"/>
                    </a:cubicBezTo>
                    <a:cubicBezTo>
                      <a:pt x="35" y="7"/>
                      <a:pt x="35" y="7"/>
                      <a:pt x="35" y="7"/>
                    </a:cubicBezTo>
                    <a:cubicBezTo>
                      <a:pt x="35" y="6"/>
                      <a:pt x="35" y="6"/>
                      <a:pt x="35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1" y="7"/>
                      <a:pt x="30" y="6"/>
                      <a:pt x="31" y="5"/>
                    </a:cubicBezTo>
                    <a:cubicBezTo>
                      <a:pt x="31" y="5"/>
                      <a:pt x="29" y="4"/>
                      <a:pt x="29" y="4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4" y="13"/>
                      <a:pt x="23" y="12"/>
                      <a:pt x="21" y="12"/>
                    </a:cubicBezTo>
                    <a:cubicBezTo>
                      <a:pt x="21" y="7"/>
                      <a:pt x="21" y="7"/>
                      <a:pt x="21" y="7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5" y="3"/>
                      <a:pt x="24" y="2"/>
                      <a:pt x="24" y="2"/>
                    </a:cubicBezTo>
                    <a:cubicBezTo>
                      <a:pt x="23" y="3"/>
                      <a:pt x="21" y="3"/>
                      <a:pt x="21" y="3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7" y="3"/>
                      <a:pt x="17" y="2"/>
                    </a:cubicBezTo>
                    <a:cubicBezTo>
                      <a:pt x="16" y="2"/>
                      <a:pt x="15" y="3"/>
                      <a:pt x="15" y="3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12"/>
                      <a:pt x="19" y="12"/>
                      <a:pt x="19" y="12"/>
                    </a:cubicBezTo>
                    <a:cubicBezTo>
                      <a:pt x="17" y="12"/>
                      <a:pt x="16" y="13"/>
                      <a:pt x="15" y="13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9" y="5"/>
                      <a:pt x="10" y="5"/>
                    </a:cubicBezTo>
                    <a:cubicBezTo>
                      <a:pt x="10" y="6"/>
                      <a:pt x="9" y="7"/>
                      <a:pt x="9" y="7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6" y="10"/>
                      <a:pt x="5" y="10"/>
                    </a:cubicBezTo>
                    <a:cubicBezTo>
                      <a:pt x="4" y="9"/>
                      <a:pt x="4" y="11"/>
                      <a:pt x="4" y="11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6"/>
                      <a:pt x="12" y="18"/>
                      <a:pt x="12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5"/>
                      <a:pt x="1" y="16"/>
                      <a:pt x="2" y="17"/>
                    </a:cubicBezTo>
                    <a:cubicBezTo>
                      <a:pt x="3" y="17"/>
                      <a:pt x="3" y="19"/>
                      <a:pt x="3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1"/>
                      <a:pt x="3" y="23"/>
                      <a:pt x="2" y="23"/>
                    </a:cubicBezTo>
                    <a:cubicBezTo>
                      <a:pt x="1" y="23"/>
                      <a:pt x="2" y="25"/>
                      <a:pt x="2" y="25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2"/>
                      <a:pt x="13" y="24"/>
                      <a:pt x="13" y="25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9"/>
                      <a:pt x="4" y="30"/>
                      <a:pt x="5" y="30"/>
                    </a:cubicBezTo>
                    <a:cubicBezTo>
                      <a:pt x="6" y="29"/>
                      <a:pt x="7" y="31"/>
                      <a:pt x="7" y="31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5" y="34"/>
                      <a:pt x="5" y="34"/>
                      <a:pt x="5" y="34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9" y="33"/>
                      <a:pt x="10" y="34"/>
                      <a:pt x="10" y="35"/>
                    </a:cubicBezTo>
                    <a:cubicBezTo>
                      <a:pt x="9" y="35"/>
                      <a:pt x="11" y="36"/>
                      <a:pt x="11" y="36"/>
                    </a:cubicBezTo>
                    <a:cubicBezTo>
                      <a:pt x="13" y="35"/>
                      <a:pt x="13" y="35"/>
                      <a:pt x="13" y="35"/>
                    </a:cubicBezTo>
                    <a:cubicBezTo>
                      <a:pt x="12" y="30"/>
                      <a:pt x="12" y="30"/>
                      <a:pt x="12" y="30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6" y="27"/>
                      <a:pt x="18" y="28"/>
                      <a:pt x="19" y="28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4" y="36"/>
                      <a:pt x="14" y="36"/>
                      <a:pt x="14" y="36"/>
                    </a:cubicBezTo>
                    <a:cubicBezTo>
                      <a:pt x="15" y="37"/>
                      <a:pt x="15" y="37"/>
                      <a:pt x="15" y="37"/>
                    </a:cubicBezTo>
                    <a:cubicBezTo>
                      <a:pt x="15" y="37"/>
                      <a:pt x="16" y="38"/>
                      <a:pt x="17" y="38"/>
                    </a:cubicBezTo>
                    <a:cubicBezTo>
                      <a:pt x="17" y="36"/>
                      <a:pt x="19" y="37"/>
                      <a:pt x="19" y="37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21" y="40"/>
                      <a:pt x="21" y="40"/>
                      <a:pt x="21" y="40"/>
                    </a:cubicBezTo>
                    <a:cubicBezTo>
                      <a:pt x="21" y="37"/>
                      <a:pt x="21" y="37"/>
                      <a:pt x="21" y="37"/>
                    </a:cubicBezTo>
                    <a:cubicBezTo>
                      <a:pt x="21" y="37"/>
                      <a:pt x="23" y="36"/>
                      <a:pt x="24" y="38"/>
                    </a:cubicBezTo>
                    <a:cubicBezTo>
                      <a:pt x="24" y="38"/>
                      <a:pt x="25" y="37"/>
                      <a:pt x="25" y="37"/>
                    </a:cubicBezTo>
                    <a:cubicBezTo>
                      <a:pt x="26" y="36"/>
                      <a:pt x="26" y="36"/>
                      <a:pt x="26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28"/>
                      <a:pt x="21" y="28"/>
                      <a:pt x="21" y="28"/>
                    </a:cubicBezTo>
                    <a:cubicBezTo>
                      <a:pt x="22" y="28"/>
                      <a:pt x="24" y="27"/>
                      <a:pt x="25" y="26"/>
                    </a:cubicBezTo>
                    <a:cubicBezTo>
                      <a:pt x="28" y="30"/>
                      <a:pt x="28" y="30"/>
                      <a:pt x="28" y="30"/>
                    </a:cubicBezTo>
                    <a:cubicBezTo>
                      <a:pt x="27" y="35"/>
                      <a:pt x="27" y="35"/>
                      <a:pt x="27" y="35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9" y="36"/>
                      <a:pt x="31" y="35"/>
                      <a:pt x="31" y="35"/>
                    </a:cubicBezTo>
                    <a:cubicBezTo>
                      <a:pt x="30" y="34"/>
                      <a:pt x="31" y="33"/>
                      <a:pt x="31" y="33"/>
                    </a:cubicBezTo>
                    <a:cubicBezTo>
                      <a:pt x="33" y="35"/>
                      <a:pt x="33" y="35"/>
                      <a:pt x="33" y="35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5" y="33"/>
                      <a:pt x="35" y="33"/>
                      <a:pt x="35" y="33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1"/>
                      <a:pt x="34" y="29"/>
                      <a:pt x="35" y="30"/>
                    </a:cubicBezTo>
                    <a:cubicBezTo>
                      <a:pt x="36" y="30"/>
                      <a:pt x="36" y="29"/>
                      <a:pt x="36" y="29"/>
                    </a:cubicBezTo>
                    <a:cubicBezTo>
                      <a:pt x="36" y="27"/>
                      <a:pt x="36" y="27"/>
                      <a:pt x="36" y="27"/>
                    </a:cubicBezTo>
                    <a:cubicBezTo>
                      <a:pt x="30" y="28"/>
                      <a:pt x="30" y="28"/>
                      <a:pt x="30" y="28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7" y="24"/>
                      <a:pt x="28" y="22"/>
                      <a:pt x="28" y="21"/>
                    </a:cubicBezTo>
                    <a:cubicBezTo>
                      <a:pt x="33" y="21"/>
                      <a:pt x="33" y="21"/>
                      <a:pt x="33" y="21"/>
                    </a:cubicBezTo>
                    <a:cubicBezTo>
                      <a:pt x="36" y="26"/>
                      <a:pt x="36" y="26"/>
                      <a:pt x="36" y="26"/>
                    </a:cubicBezTo>
                    <a:cubicBezTo>
                      <a:pt x="38" y="25"/>
                      <a:pt x="38" y="25"/>
                      <a:pt x="38" y="25"/>
                    </a:cubicBezTo>
                    <a:cubicBezTo>
                      <a:pt x="38" y="25"/>
                      <a:pt x="39" y="23"/>
                      <a:pt x="38" y="23"/>
                    </a:cubicBezTo>
                    <a:cubicBezTo>
                      <a:pt x="37" y="23"/>
                      <a:pt x="37" y="21"/>
                      <a:pt x="37" y="21"/>
                    </a:cubicBezTo>
                    <a:cubicBezTo>
                      <a:pt x="40" y="21"/>
                      <a:pt x="40" y="21"/>
                      <a:pt x="40" y="21"/>
                    </a:cubicBezTo>
                    <a:cubicBezTo>
                      <a:pt x="40" y="19"/>
                      <a:pt x="40" y="19"/>
                      <a:pt x="40" y="19"/>
                    </a:cubicBezTo>
                    <a:lnTo>
                      <a:pt x="37" y="19"/>
                    </a:lnTo>
                    <a:close/>
                    <a:moveTo>
                      <a:pt x="20" y="26"/>
                    </a:moveTo>
                    <a:cubicBezTo>
                      <a:pt x="17" y="26"/>
                      <a:pt x="14" y="23"/>
                      <a:pt x="14" y="20"/>
                    </a:cubicBezTo>
                    <a:cubicBezTo>
                      <a:pt x="14" y="17"/>
                      <a:pt x="17" y="14"/>
                      <a:pt x="20" y="14"/>
                    </a:cubicBezTo>
                    <a:cubicBezTo>
                      <a:pt x="23" y="14"/>
                      <a:pt x="26" y="17"/>
                      <a:pt x="26" y="20"/>
                    </a:cubicBezTo>
                    <a:cubicBezTo>
                      <a:pt x="26" y="23"/>
                      <a:pt x="23" y="26"/>
                      <a:pt x="20" y="26"/>
                    </a:cubicBezTo>
                    <a:close/>
                    <a:moveTo>
                      <a:pt x="20" y="26"/>
                    </a:moveTo>
                    <a:cubicBezTo>
                      <a:pt x="20" y="26"/>
                      <a:pt x="20" y="26"/>
                      <a:pt x="20" y="2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Freeform 12"/>
              <p:cNvSpPr>
                <a:spLocks noEditPoints="1"/>
              </p:cNvSpPr>
              <p:nvPr/>
            </p:nvSpPr>
            <p:spPr bwMode="auto">
              <a:xfrm>
                <a:off x="11769725" y="3341687"/>
                <a:ext cx="77787" cy="77788"/>
              </a:xfrm>
              <a:custGeom>
                <a:avLst/>
                <a:gdLst>
                  <a:gd name="T0" fmla="*/ 38 w 40"/>
                  <a:gd name="T1" fmla="*/ 15 h 40"/>
                  <a:gd name="T2" fmla="*/ 28 w 40"/>
                  <a:gd name="T3" fmla="*/ 19 h 40"/>
                  <a:gd name="T4" fmla="*/ 36 w 40"/>
                  <a:gd name="T5" fmla="*/ 13 h 40"/>
                  <a:gd name="T6" fmla="*/ 33 w 40"/>
                  <a:gd name="T7" fmla="*/ 9 h 40"/>
                  <a:gd name="T8" fmla="*/ 34 w 40"/>
                  <a:gd name="T9" fmla="*/ 6 h 40"/>
                  <a:gd name="T10" fmla="*/ 31 w 40"/>
                  <a:gd name="T11" fmla="*/ 5 h 40"/>
                  <a:gd name="T12" fmla="*/ 28 w 40"/>
                  <a:gd name="T13" fmla="*/ 10 h 40"/>
                  <a:gd name="T14" fmla="*/ 21 w 40"/>
                  <a:gd name="T15" fmla="*/ 7 h 40"/>
                  <a:gd name="T16" fmla="*/ 24 w 40"/>
                  <a:gd name="T17" fmla="*/ 2 h 40"/>
                  <a:gd name="T18" fmla="*/ 19 w 40"/>
                  <a:gd name="T19" fmla="*/ 0 h 40"/>
                  <a:gd name="T20" fmla="*/ 15 w 40"/>
                  <a:gd name="T21" fmla="*/ 3 h 40"/>
                  <a:gd name="T22" fmla="*/ 19 w 40"/>
                  <a:gd name="T23" fmla="*/ 12 h 40"/>
                  <a:gd name="T24" fmla="*/ 13 w 40"/>
                  <a:gd name="T25" fmla="*/ 5 h 40"/>
                  <a:gd name="T26" fmla="*/ 9 w 40"/>
                  <a:gd name="T27" fmla="*/ 7 h 40"/>
                  <a:gd name="T28" fmla="*/ 5 w 40"/>
                  <a:gd name="T29" fmla="*/ 6 h 40"/>
                  <a:gd name="T30" fmla="*/ 5 w 40"/>
                  <a:gd name="T31" fmla="*/ 10 h 40"/>
                  <a:gd name="T32" fmla="*/ 10 w 40"/>
                  <a:gd name="T33" fmla="*/ 12 h 40"/>
                  <a:gd name="T34" fmla="*/ 7 w 40"/>
                  <a:gd name="T35" fmla="*/ 19 h 40"/>
                  <a:gd name="T36" fmla="*/ 2 w 40"/>
                  <a:gd name="T37" fmla="*/ 17 h 40"/>
                  <a:gd name="T38" fmla="*/ 0 w 40"/>
                  <a:gd name="T39" fmla="*/ 21 h 40"/>
                  <a:gd name="T40" fmla="*/ 2 w 40"/>
                  <a:gd name="T41" fmla="*/ 25 h 40"/>
                  <a:gd name="T42" fmla="*/ 12 w 40"/>
                  <a:gd name="T43" fmla="*/ 21 h 40"/>
                  <a:gd name="T44" fmla="*/ 4 w 40"/>
                  <a:gd name="T45" fmla="*/ 27 h 40"/>
                  <a:gd name="T46" fmla="*/ 7 w 40"/>
                  <a:gd name="T47" fmla="*/ 31 h 40"/>
                  <a:gd name="T48" fmla="*/ 6 w 40"/>
                  <a:gd name="T49" fmla="*/ 34 h 40"/>
                  <a:gd name="T50" fmla="*/ 10 w 40"/>
                  <a:gd name="T51" fmla="*/ 35 h 40"/>
                  <a:gd name="T52" fmla="*/ 12 w 40"/>
                  <a:gd name="T53" fmla="*/ 30 h 40"/>
                  <a:gd name="T54" fmla="*/ 19 w 40"/>
                  <a:gd name="T55" fmla="*/ 32 h 40"/>
                  <a:gd name="T56" fmla="*/ 17 w 40"/>
                  <a:gd name="T57" fmla="*/ 38 h 40"/>
                  <a:gd name="T58" fmla="*/ 21 w 40"/>
                  <a:gd name="T59" fmla="*/ 40 h 40"/>
                  <a:gd name="T60" fmla="*/ 25 w 40"/>
                  <a:gd name="T61" fmla="*/ 37 h 40"/>
                  <a:gd name="T62" fmla="*/ 21 w 40"/>
                  <a:gd name="T63" fmla="*/ 28 h 40"/>
                  <a:gd name="T64" fmla="*/ 27 w 40"/>
                  <a:gd name="T65" fmla="*/ 35 h 40"/>
                  <a:gd name="T66" fmla="*/ 31 w 40"/>
                  <a:gd name="T67" fmla="*/ 33 h 40"/>
                  <a:gd name="T68" fmla="*/ 35 w 40"/>
                  <a:gd name="T69" fmla="*/ 34 h 40"/>
                  <a:gd name="T70" fmla="*/ 35 w 40"/>
                  <a:gd name="T71" fmla="*/ 30 h 40"/>
                  <a:gd name="T72" fmla="*/ 30 w 40"/>
                  <a:gd name="T73" fmla="*/ 28 h 40"/>
                  <a:gd name="T74" fmla="*/ 33 w 40"/>
                  <a:gd name="T75" fmla="*/ 21 h 40"/>
                  <a:gd name="T76" fmla="*/ 38 w 40"/>
                  <a:gd name="T77" fmla="*/ 23 h 40"/>
                  <a:gd name="T78" fmla="*/ 40 w 40"/>
                  <a:gd name="T79" fmla="*/ 19 h 40"/>
                  <a:gd name="T80" fmla="*/ 14 w 40"/>
                  <a:gd name="T81" fmla="*/ 20 h 40"/>
                  <a:gd name="T82" fmla="*/ 20 w 40"/>
                  <a:gd name="T83" fmla="*/ 2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0" h="40">
                    <a:moveTo>
                      <a:pt x="37" y="19"/>
                    </a:moveTo>
                    <a:cubicBezTo>
                      <a:pt x="37" y="19"/>
                      <a:pt x="37" y="17"/>
                      <a:pt x="38" y="17"/>
                    </a:cubicBezTo>
                    <a:cubicBezTo>
                      <a:pt x="39" y="16"/>
                      <a:pt x="38" y="15"/>
                      <a:pt x="38" y="15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3" y="19"/>
                      <a:pt x="33" y="19"/>
                      <a:pt x="33" y="19"/>
                    </a:cubicBezTo>
                    <a:cubicBezTo>
                      <a:pt x="28" y="19"/>
                      <a:pt x="28" y="19"/>
                      <a:pt x="28" y="19"/>
                    </a:cubicBezTo>
                    <a:cubicBezTo>
                      <a:pt x="28" y="18"/>
                      <a:pt x="27" y="16"/>
                      <a:pt x="27" y="15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6" y="11"/>
                      <a:pt x="36" y="11"/>
                      <a:pt x="36" y="11"/>
                    </a:cubicBezTo>
                    <a:cubicBezTo>
                      <a:pt x="36" y="11"/>
                      <a:pt x="36" y="9"/>
                      <a:pt x="35" y="10"/>
                    </a:cubicBezTo>
                    <a:cubicBezTo>
                      <a:pt x="34" y="10"/>
                      <a:pt x="33" y="9"/>
                      <a:pt x="33" y="9"/>
                    </a:cubicBezTo>
                    <a:cubicBezTo>
                      <a:pt x="35" y="7"/>
                      <a:pt x="35" y="7"/>
                      <a:pt x="35" y="7"/>
                    </a:cubicBezTo>
                    <a:cubicBezTo>
                      <a:pt x="35" y="6"/>
                      <a:pt x="35" y="6"/>
                      <a:pt x="35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1" y="7"/>
                      <a:pt x="30" y="6"/>
                      <a:pt x="31" y="5"/>
                    </a:cubicBezTo>
                    <a:cubicBezTo>
                      <a:pt x="31" y="5"/>
                      <a:pt x="29" y="4"/>
                      <a:pt x="29" y="4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4" y="13"/>
                      <a:pt x="23" y="12"/>
                      <a:pt x="21" y="12"/>
                    </a:cubicBezTo>
                    <a:cubicBezTo>
                      <a:pt x="21" y="7"/>
                      <a:pt x="21" y="7"/>
                      <a:pt x="21" y="7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5" y="3"/>
                      <a:pt x="24" y="2"/>
                      <a:pt x="24" y="2"/>
                    </a:cubicBezTo>
                    <a:cubicBezTo>
                      <a:pt x="23" y="3"/>
                      <a:pt x="21" y="3"/>
                      <a:pt x="21" y="3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7" y="3"/>
                      <a:pt x="17" y="2"/>
                    </a:cubicBezTo>
                    <a:cubicBezTo>
                      <a:pt x="16" y="2"/>
                      <a:pt x="15" y="3"/>
                      <a:pt x="15" y="3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12"/>
                      <a:pt x="19" y="12"/>
                      <a:pt x="19" y="12"/>
                    </a:cubicBezTo>
                    <a:cubicBezTo>
                      <a:pt x="17" y="12"/>
                      <a:pt x="16" y="13"/>
                      <a:pt x="15" y="13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9" y="5"/>
                      <a:pt x="10" y="5"/>
                    </a:cubicBezTo>
                    <a:cubicBezTo>
                      <a:pt x="10" y="6"/>
                      <a:pt x="9" y="7"/>
                      <a:pt x="9" y="7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6" y="10"/>
                      <a:pt x="5" y="10"/>
                    </a:cubicBezTo>
                    <a:cubicBezTo>
                      <a:pt x="4" y="9"/>
                      <a:pt x="4" y="11"/>
                      <a:pt x="4" y="11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6"/>
                      <a:pt x="12" y="18"/>
                      <a:pt x="12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5"/>
                      <a:pt x="1" y="16"/>
                      <a:pt x="2" y="17"/>
                    </a:cubicBezTo>
                    <a:cubicBezTo>
                      <a:pt x="3" y="17"/>
                      <a:pt x="3" y="19"/>
                      <a:pt x="3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1"/>
                      <a:pt x="3" y="23"/>
                      <a:pt x="2" y="23"/>
                    </a:cubicBezTo>
                    <a:cubicBezTo>
                      <a:pt x="1" y="23"/>
                      <a:pt x="2" y="25"/>
                      <a:pt x="2" y="25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2"/>
                      <a:pt x="13" y="24"/>
                      <a:pt x="13" y="25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9"/>
                      <a:pt x="4" y="30"/>
                      <a:pt x="5" y="30"/>
                    </a:cubicBezTo>
                    <a:cubicBezTo>
                      <a:pt x="6" y="29"/>
                      <a:pt x="7" y="31"/>
                      <a:pt x="7" y="31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5" y="34"/>
                      <a:pt x="5" y="34"/>
                      <a:pt x="5" y="34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9" y="33"/>
                      <a:pt x="10" y="34"/>
                      <a:pt x="10" y="35"/>
                    </a:cubicBezTo>
                    <a:cubicBezTo>
                      <a:pt x="9" y="35"/>
                      <a:pt x="11" y="36"/>
                      <a:pt x="11" y="36"/>
                    </a:cubicBezTo>
                    <a:cubicBezTo>
                      <a:pt x="13" y="35"/>
                      <a:pt x="13" y="35"/>
                      <a:pt x="13" y="35"/>
                    </a:cubicBezTo>
                    <a:cubicBezTo>
                      <a:pt x="12" y="30"/>
                      <a:pt x="12" y="30"/>
                      <a:pt x="12" y="30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6" y="27"/>
                      <a:pt x="18" y="28"/>
                      <a:pt x="19" y="28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4" y="36"/>
                      <a:pt x="14" y="36"/>
                      <a:pt x="14" y="36"/>
                    </a:cubicBezTo>
                    <a:cubicBezTo>
                      <a:pt x="15" y="37"/>
                      <a:pt x="15" y="37"/>
                      <a:pt x="15" y="37"/>
                    </a:cubicBezTo>
                    <a:cubicBezTo>
                      <a:pt x="15" y="37"/>
                      <a:pt x="16" y="38"/>
                      <a:pt x="17" y="38"/>
                    </a:cubicBezTo>
                    <a:cubicBezTo>
                      <a:pt x="17" y="36"/>
                      <a:pt x="19" y="37"/>
                      <a:pt x="19" y="37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21" y="40"/>
                      <a:pt x="21" y="40"/>
                      <a:pt x="21" y="40"/>
                    </a:cubicBezTo>
                    <a:cubicBezTo>
                      <a:pt x="21" y="37"/>
                      <a:pt x="21" y="37"/>
                      <a:pt x="21" y="37"/>
                    </a:cubicBezTo>
                    <a:cubicBezTo>
                      <a:pt x="21" y="37"/>
                      <a:pt x="23" y="36"/>
                      <a:pt x="24" y="38"/>
                    </a:cubicBezTo>
                    <a:cubicBezTo>
                      <a:pt x="24" y="38"/>
                      <a:pt x="25" y="37"/>
                      <a:pt x="25" y="37"/>
                    </a:cubicBezTo>
                    <a:cubicBezTo>
                      <a:pt x="26" y="36"/>
                      <a:pt x="26" y="36"/>
                      <a:pt x="26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28"/>
                      <a:pt x="21" y="28"/>
                      <a:pt x="21" y="28"/>
                    </a:cubicBezTo>
                    <a:cubicBezTo>
                      <a:pt x="22" y="28"/>
                      <a:pt x="24" y="27"/>
                      <a:pt x="25" y="26"/>
                    </a:cubicBezTo>
                    <a:cubicBezTo>
                      <a:pt x="28" y="30"/>
                      <a:pt x="28" y="30"/>
                      <a:pt x="28" y="30"/>
                    </a:cubicBezTo>
                    <a:cubicBezTo>
                      <a:pt x="27" y="35"/>
                      <a:pt x="27" y="35"/>
                      <a:pt x="27" y="35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9" y="36"/>
                      <a:pt x="31" y="35"/>
                      <a:pt x="31" y="35"/>
                    </a:cubicBezTo>
                    <a:cubicBezTo>
                      <a:pt x="30" y="34"/>
                      <a:pt x="31" y="33"/>
                      <a:pt x="31" y="33"/>
                    </a:cubicBezTo>
                    <a:cubicBezTo>
                      <a:pt x="33" y="35"/>
                      <a:pt x="33" y="35"/>
                      <a:pt x="33" y="35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5" y="33"/>
                      <a:pt x="35" y="33"/>
                      <a:pt x="35" y="33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1"/>
                      <a:pt x="34" y="29"/>
                      <a:pt x="35" y="30"/>
                    </a:cubicBezTo>
                    <a:cubicBezTo>
                      <a:pt x="36" y="30"/>
                      <a:pt x="36" y="29"/>
                      <a:pt x="36" y="29"/>
                    </a:cubicBezTo>
                    <a:cubicBezTo>
                      <a:pt x="36" y="27"/>
                      <a:pt x="36" y="27"/>
                      <a:pt x="36" y="27"/>
                    </a:cubicBezTo>
                    <a:cubicBezTo>
                      <a:pt x="30" y="28"/>
                      <a:pt x="30" y="28"/>
                      <a:pt x="30" y="28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7" y="24"/>
                      <a:pt x="28" y="22"/>
                      <a:pt x="28" y="21"/>
                    </a:cubicBezTo>
                    <a:cubicBezTo>
                      <a:pt x="33" y="21"/>
                      <a:pt x="33" y="21"/>
                      <a:pt x="33" y="21"/>
                    </a:cubicBezTo>
                    <a:cubicBezTo>
                      <a:pt x="36" y="26"/>
                      <a:pt x="36" y="26"/>
                      <a:pt x="36" y="26"/>
                    </a:cubicBezTo>
                    <a:cubicBezTo>
                      <a:pt x="38" y="25"/>
                      <a:pt x="38" y="25"/>
                      <a:pt x="38" y="25"/>
                    </a:cubicBezTo>
                    <a:cubicBezTo>
                      <a:pt x="38" y="25"/>
                      <a:pt x="39" y="23"/>
                      <a:pt x="38" y="23"/>
                    </a:cubicBezTo>
                    <a:cubicBezTo>
                      <a:pt x="37" y="23"/>
                      <a:pt x="37" y="21"/>
                      <a:pt x="37" y="21"/>
                    </a:cubicBezTo>
                    <a:cubicBezTo>
                      <a:pt x="40" y="21"/>
                      <a:pt x="40" y="21"/>
                      <a:pt x="40" y="21"/>
                    </a:cubicBezTo>
                    <a:cubicBezTo>
                      <a:pt x="40" y="19"/>
                      <a:pt x="40" y="19"/>
                      <a:pt x="40" y="19"/>
                    </a:cubicBezTo>
                    <a:lnTo>
                      <a:pt x="37" y="19"/>
                    </a:lnTo>
                    <a:close/>
                    <a:moveTo>
                      <a:pt x="20" y="26"/>
                    </a:moveTo>
                    <a:cubicBezTo>
                      <a:pt x="17" y="26"/>
                      <a:pt x="14" y="23"/>
                      <a:pt x="14" y="20"/>
                    </a:cubicBezTo>
                    <a:cubicBezTo>
                      <a:pt x="14" y="17"/>
                      <a:pt x="17" y="14"/>
                      <a:pt x="20" y="14"/>
                    </a:cubicBezTo>
                    <a:cubicBezTo>
                      <a:pt x="23" y="14"/>
                      <a:pt x="26" y="17"/>
                      <a:pt x="26" y="20"/>
                    </a:cubicBezTo>
                    <a:cubicBezTo>
                      <a:pt x="26" y="23"/>
                      <a:pt x="23" y="26"/>
                      <a:pt x="20" y="26"/>
                    </a:cubicBezTo>
                    <a:close/>
                    <a:moveTo>
                      <a:pt x="20" y="26"/>
                    </a:moveTo>
                    <a:cubicBezTo>
                      <a:pt x="20" y="26"/>
                      <a:pt x="20" y="26"/>
                      <a:pt x="20" y="2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Freeform 13"/>
              <p:cNvSpPr>
                <a:spLocks noEditPoints="1"/>
              </p:cNvSpPr>
              <p:nvPr/>
            </p:nvSpPr>
            <p:spPr bwMode="auto">
              <a:xfrm>
                <a:off x="12114213" y="4148137"/>
                <a:ext cx="77787" cy="79375"/>
              </a:xfrm>
              <a:custGeom>
                <a:avLst/>
                <a:gdLst>
                  <a:gd name="T0" fmla="*/ 38 w 40"/>
                  <a:gd name="T1" fmla="*/ 15 h 40"/>
                  <a:gd name="T2" fmla="*/ 28 w 40"/>
                  <a:gd name="T3" fmla="*/ 19 h 40"/>
                  <a:gd name="T4" fmla="*/ 36 w 40"/>
                  <a:gd name="T5" fmla="*/ 13 h 40"/>
                  <a:gd name="T6" fmla="*/ 33 w 40"/>
                  <a:gd name="T7" fmla="*/ 9 h 40"/>
                  <a:gd name="T8" fmla="*/ 34 w 40"/>
                  <a:gd name="T9" fmla="*/ 6 h 40"/>
                  <a:gd name="T10" fmla="*/ 31 w 40"/>
                  <a:gd name="T11" fmla="*/ 5 h 40"/>
                  <a:gd name="T12" fmla="*/ 28 w 40"/>
                  <a:gd name="T13" fmla="*/ 10 h 40"/>
                  <a:gd name="T14" fmla="*/ 21 w 40"/>
                  <a:gd name="T15" fmla="*/ 7 h 40"/>
                  <a:gd name="T16" fmla="*/ 24 w 40"/>
                  <a:gd name="T17" fmla="*/ 2 h 40"/>
                  <a:gd name="T18" fmla="*/ 19 w 40"/>
                  <a:gd name="T19" fmla="*/ 0 h 40"/>
                  <a:gd name="T20" fmla="*/ 15 w 40"/>
                  <a:gd name="T21" fmla="*/ 3 h 40"/>
                  <a:gd name="T22" fmla="*/ 19 w 40"/>
                  <a:gd name="T23" fmla="*/ 12 h 40"/>
                  <a:gd name="T24" fmla="*/ 13 w 40"/>
                  <a:gd name="T25" fmla="*/ 5 h 40"/>
                  <a:gd name="T26" fmla="*/ 9 w 40"/>
                  <a:gd name="T27" fmla="*/ 7 h 40"/>
                  <a:gd name="T28" fmla="*/ 5 w 40"/>
                  <a:gd name="T29" fmla="*/ 6 h 40"/>
                  <a:gd name="T30" fmla="*/ 5 w 40"/>
                  <a:gd name="T31" fmla="*/ 10 h 40"/>
                  <a:gd name="T32" fmla="*/ 10 w 40"/>
                  <a:gd name="T33" fmla="*/ 12 h 40"/>
                  <a:gd name="T34" fmla="*/ 7 w 40"/>
                  <a:gd name="T35" fmla="*/ 19 h 40"/>
                  <a:gd name="T36" fmla="*/ 2 w 40"/>
                  <a:gd name="T37" fmla="*/ 17 h 40"/>
                  <a:gd name="T38" fmla="*/ 0 w 40"/>
                  <a:gd name="T39" fmla="*/ 21 h 40"/>
                  <a:gd name="T40" fmla="*/ 2 w 40"/>
                  <a:gd name="T41" fmla="*/ 25 h 40"/>
                  <a:gd name="T42" fmla="*/ 12 w 40"/>
                  <a:gd name="T43" fmla="*/ 21 h 40"/>
                  <a:gd name="T44" fmla="*/ 4 w 40"/>
                  <a:gd name="T45" fmla="*/ 27 h 40"/>
                  <a:gd name="T46" fmla="*/ 7 w 40"/>
                  <a:gd name="T47" fmla="*/ 31 h 40"/>
                  <a:gd name="T48" fmla="*/ 6 w 40"/>
                  <a:gd name="T49" fmla="*/ 34 h 40"/>
                  <a:gd name="T50" fmla="*/ 10 w 40"/>
                  <a:gd name="T51" fmla="*/ 35 h 40"/>
                  <a:gd name="T52" fmla="*/ 12 w 40"/>
                  <a:gd name="T53" fmla="*/ 30 h 40"/>
                  <a:gd name="T54" fmla="*/ 19 w 40"/>
                  <a:gd name="T55" fmla="*/ 32 h 40"/>
                  <a:gd name="T56" fmla="*/ 17 w 40"/>
                  <a:gd name="T57" fmla="*/ 38 h 40"/>
                  <a:gd name="T58" fmla="*/ 21 w 40"/>
                  <a:gd name="T59" fmla="*/ 40 h 40"/>
                  <a:gd name="T60" fmla="*/ 25 w 40"/>
                  <a:gd name="T61" fmla="*/ 37 h 40"/>
                  <a:gd name="T62" fmla="*/ 21 w 40"/>
                  <a:gd name="T63" fmla="*/ 28 h 40"/>
                  <a:gd name="T64" fmla="*/ 27 w 40"/>
                  <a:gd name="T65" fmla="*/ 35 h 40"/>
                  <a:gd name="T66" fmla="*/ 31 w 40"/>
                  <a:gd name="T67" fmla="*/ 33 h 40"/>
                  <a:gd name="T68" fmla="*/ 35 w 40"/>
                  <a:gd name="T69" fmla="*/ 34 h 40"/>
                  <a:gd name="T70" fmla="*/ 35 w 40"/>
                  <a:gd name="T71" fmla="*/ 30 h 40"/>
                  <a:gd name="T72" fmla="*/ 30 w 40"/>
                  <a:gd name="T73" fmla="*/ 28 h 40"/>
                  <a:gd name="T74" fmla="*/ 33 w 40"/>
                  <a:gd name="T75" fmla="*/ 21 h 40"/>
                  <a:gd name="T76" fmla="*/ 38 w 40"/>
                  <a:gd name="T77" fmla="*/ 23 h 40"/>
                  <a:gd name="T78" fmla="*/ 40 w 40"/>
                  <a:gd name="T79" fmla="*/ 19 h 40"/>
                  <a:gd name="T80" fmla="*/ 14 w 40"/>
                  <a:gd name="T81" fmla="*/ 20 h 40"/>
                  <a:gd name="T82" fmla="*/ 20 w 40"/>
                  <a:gd name="T83" fmla="*/ 2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0" h="40">
                    <a:moveTo>
                      <a:pt x="37" y="19"/>
                    </a:moveTo>
                    <a:cubicBezTo>
                      <a:pt x="37" y="19"/>
                      <a:pt x="37" y="17"/>
                      <a:pt x="38" y="17"/>
                    </a:cubicBezTo>
                    <a:cubicBezTo>
                      <a:pt x="39" y="16"/>
                      <a:pt x="38" y="15"/>
                      <a:pt x="38" y="15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3" y="19"/>
                      <a:pt x="33" y="19"/>
                      <a:pt x="33" y="19"/>
                    </a:cubicBezTo>
                    <a:cubicBezTo>
                      <a:pt x="28" y="19"/>
                      <a:pt x="28" y="19"/>
                      <a:pt x="28" y="19"/>
                    </a:cubicBezTo>
                    <a:cubicBezTo>
                      <a:pt x="28" y="18"/>
                      <a:pt x="27" y="16"/>
                      <a:pt x="27" y="15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6" y="11"/>
                      <a:pt x="36" y="11"/>
                      <a:pt x="36" y="11"/>
                    </a:cubicBezTo>
                    <a:cubicBezTo>
                      <a:pt x="36" y="11"/>
                      <a:pt x="36" y="9"/>
                      <a:pt x="35" y="10"/>
                    </a:cubicBezTo>
                    <a:cubicBezTo>
                      <a:pt x="34" y="10"/>
                      <a:pt x="33" y="9"/>
                      <a:pt x="33" y="9"/>
                    </a:cubicBezTo>
                    <a:cubicBezTo>
                      <a:pt x="35" y="7"/>
                      <a:pt x="35" y="7"/>
                      <a:pt x="35" y="7"/>
                    </a:cubicBezTo>
                    <a:cubicBezTo>
                      <a:pt x="35" y="6"/>
                      <a:pt x="35" y="6"/>
                      <a:pt x="35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1" y="7"/>
                      <a:pt x="30" y="6"/>
                      <a:pt x="31" y="5"/>
                    </a:cubicBezTo>
                    <a:cubicBezTo>
                      <a:pt x="31" y="5"/>
                      <a:pt x="29" y="4"/>
                      <a:pt x="29" y="4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4" y="13"/>
                      <a:pt x="23" y="12"/>
                      <a:pt x="21" y="12"/>
                    </a:cubicBezTo>
                    <a:cubicBezTo>
                      <a:pt x="21" y="7"/>
                      <a:pt x="21" y="7"/>
                      <a:pt x="21" y="7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5" y="3"/>
                      <a:pt x="24" y="2"/>
                      <a:pt x="24" y="2"/>
                    </a:cubicBezTo>
                    <a:cubicBezTo>
                      <a:pt x="23" y="3"/>
                      <a:pt x="21" y="3"/>
                      <a:pt x="21" y="3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7" y="3"/>
                      <a:pt x="17" y="2"/>
                    </a:cubicBezTo>
                    <a:cubicBezTo>
                      <a:pt x="16" y="2"/>
                      <a:pt x="15" y="3"/>
                      <a:pt x="15" y="3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12"/>
                      <a:pt x="19" y="12"/>
                      <a:pt x="19" y="12"/>
                    </a:cubicBezTo>
                    <a:cubicBezTo>
                      <a:pt x="17" y="12"/>
                      <a:pt x="16" y="13"/>
                      <a:pt x="15" y="13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9" y="5"/>
                      <a:pt x="10" y="5"/>
                    </a:cubicBezTo>
                    <a:cubicBezTo>
                      <a:pt x="10" y="6"/>
                      <a:pt x="9" y="7"/>
                      <a:pt x="9" y="7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6" y="10"/>
                      <a:pt x="5" y="10"/>
                    </a:cubicBezTo>
                    <a:cubicBezTo>
                      <a:pt x="4" y="9"/>
                      <a:pt x="4" y="11"/>
                      <a:pt x="4" y="11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6"/>
                      <a:pt x="12" y="18"/>
                      <a:pt x="12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5"/>
                      <a:pt x="1" y="16"/>
                      <a:pt x="2" y="17"/>
                    </a:cubicBezTo>
                    <a:cubicBezTo>
                      <a:pt x="3" y="17"/>
                      <a:pt x="3" y="19"/>
                      <a:pt x="3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1"/>
                      <a:pt x="3" y="23"/>
                      <a:pt x="2" y="23"/>
                    </a:cubicBezTo>
                    <a:cubicBezTo>
                      <a:pt x="1" y="23"/>
                      <a:pt x="2" y="25"/>
                      <a:pt x="2" y="25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2"/>
                      <a:pt x="13" y="24"/>
                      <a:pt x="13" y="25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9"/>
                      <a:pt x="4" y="30"/>
                      <a:pt x="5" y="30"/>
                    </a:cubicBezTo>
                    <a:cubicBezTo>
                      <a:pt x="6" y="29"/>
                      <a:pt x="7" y="31"/>
                      <a:pt x="7" y="31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5" y="34"/>
                      <a:pt x="5" y="34"/>
                      <a:pt x="5" y="34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9" y="33"/>
                      <a:pt x="10" y="34"/>
                      <a:pt x="10" y="35"/>
                    </a:cubicBezTo>
                    <a:cubicBezTo>
                      <a:pt x="9" y="35"/>
                      <a:pt x="11" y="36"/>
                      <a:pt x="11" y="36"/>
                    </a:cubicBezTo>
                    <a:cubicBezTo>
                      <a:pt x="13" y="35"/>
                      <a:pt x="13" y="35"/>
                      <a:pt x="13" y="35"/>
                    </a:cubicBezTo>
                    <a:cubicBezTo>
                      <a:pt x="12" y="30"/>
                      <a:pt x="12" y="30"/>
                      <a:pt x="12" y="30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6" y="27"/>
                      <a:pt x="18" y="28"/>
                      <a:pt x="19" y="28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4" y="36"/>
                      <a:pt x="14" y="36"/>
                      <a:pt x="14" y="36"/>
                    </a:cubicBezTo>
                    <a:cubicBezTo>
                      <a:pt x="15" y="37"/>
                      <a:pt x="15" y="37"/>
                      <a:pt x="15" y="37"/>
                    </a:cubicBezTo>
                    <a:cubicBezTo>
                      <a:pt x="15" y="37"/>
                      <a:pt x="16" y="38"/>
                      <a:pt x="17" y="38"/>
                    </a:cubicBezTo>
                    <a:cubicBezTo>
                      <a:pt x="17" y="36"/>
                      <a:pt x="19" y="37"/>
                      <a:pt x="19" y="37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21" y="40"/>
                      <a:pt x="21" y="40"/>
                      <a:pt x="21" y="40"/>
                    </a:cubicBezTo>
                    <a:cubicBezTo>
                      <a:pt x="21" y="37"/>
                      <a:pt x="21" y="37"/>
                      <a:pt x="21" y="37"/>
                    </a:cubicBezTo>
                    <a:cubicBezTo>
                      <a:pt x="21" y="37"/>
                      <a:pt x="23" y="36"/>
                      <a:pt x="24" y="38"/>
                    </a:cubicBezTo>
                    <a:cubicBezTo>
                      <a:pt x="24" y="38"/>
                      <a:pt x="25" y="37"/>
                      <a:pt x="25" y="37"/>
                    </a:cubicBezTo>
                    <a:cubicBezTo>
                      <a:pt x="26" y="36"/>
                      <a:pt x="26" y="36"/>
                      <a:pt x="26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28"/>
                      <a:pt x="21" y="28"/>
                      <a:pt x="21" y="28"/>
                    </a:cubicBezTo>
                    <a:cubicBezTo>
                      <a:pt x="22" y="28"/>
                      <a:pt x="24" y="27"/>
                      <a:pt x="25" y="26"/>
                    </a:cubicBezTo>
                    <a:cubicBezTo>
                      <a:pt x="28" y="30"/>
                      <a:pt x="28" y="30"/>
                      <a:pt x="28" y="30"/>
                    </a:cubicBezTo>
                    <a:cubicBezTo>
                      <a:pt x="27" y="35"/>
                      <a:pt x="27" y="35"/>
                      <a:pt x="27" y="35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9" y="36"/>
                      <a:pt x="31" y="35"/>
                      <a:pt x="31" y="35"/>
                    </a:cubicBezTo>
                    <a:cubicBezTo>
                      <a:pt x="30" y="34"/>
                      <a:pt x="31" y="33"/>
                      <a:pt x="31" y="33"/>
                    </a:cubicBezTo>
                    <a:cubicBezTo>
                      <a:pt x="33" y="35"/>
                      <a:pt x="33" y="35"/>
                      <a:pt x="33" y="35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5" y="33"/>
                      <a:pt x="35" y="33"/>
                      <a:pt x="35" y="33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1"/>
                      <a:pt x="34" y="29"/>
                      <a:pt x="35" y="30"/>
                    </a:cubicBezTo>
                    <a:cubicBezTo>
                      <a:pt x="36" y="30"/>
                      <a:pt x="36" y="29"/>
                      <a:pt x="36" y="29"/>
                    </a:cubicBezTo>
                    <a:cubicBezTo>
                      <a:pt x="36" y="27"/>
                      <a:pt x="36" y="27"/>
                      <a:pt x="36" y="27"/>
                    </a:cubicBezTo>
                    <a:cubicBezTo>
                      <a:pt x="30" y="28"/>
                      <a:pt x="30" y="28"/>
                      <a:pt x="30" y="28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7" y="24"/>
                      <a:pt x="28" y="22"/>
                      <a:pt x="28" y="21"/>
                    </a:cubicBezTo>
                    <a:cubicBezTo>
                      <a:pt x="33" y="21"/>
                      <a:pt x="33" y="21"/>
                      <a:pt x="33" y="21"/>
                    </a:cubicBezTo>
                    <a:cubicBezTo>
                      <a:pt x="36" y="26"/>
                      <a:pt x="36" y="26"/>
                      <a:pt x="36" y="26"/>
                    </a:cubicBezTo>
                    <a:cubicBezTo>
                      <a:pt x="38" y="25"/>
                      <a:pt x="38" y="25"/>
                      <a:pt x="38" y="25"/>
                    </a:cubicBezTo>
                    <a:cubicBezTo>
                      <a:pt x="38" y="25"/>
                      <a:pt x="39" y="23"/>
                      <a:pt x="38" y="23"/>
                    </a:cubicBezTo>
                    <a:cubicBezTo>
                      <a:pt x="37" y="23"/>
                      <a:pt x="37" y="21"/>
                      <a:pt x="37" y="21"/>
                    </a:cubicBezTo>
                    <a:cubicBezTo>
                      <a:pt x="40" y="21"/>
                      <a:pt x="40" y="21"/>
                      <a:pt x="40" y="21"/>
                    </a:cubicBezTo>
                    <a:cubicBezTo>
                      <a:pt x="40" y="19"/>
                      <a:pt x="40" y="19"/>
                      <a:pt x="40" y="19"/>
                    </a:cubicBezTo>
                    <a:lnTo>
                      <a:pt x="37" y="19"/>
                    </a:lnTo>
                    <a:close/>
                    <a:moveTo>
                      <a:pt x="20" y="26"/>
                    </a:moveTo>
                    <a:cubicBezTo>
                      <a:pt x="17" y="26"/>
                      <a:pt x="14" y="23"/>
                      <a:pt x="14" y="20"/>
                    </a:cubicBezTo>
                    <a:cubicBezTo>
                      <a:pt x="14" y="17"/>
                      <a:pt x="17" y="14"/>
                      <a:pt x="20" y="14"/>
                    </a:cubicBezTo>
                    <a:cubicBezTo>
                      <a:pt x="23" y="14"/>
                      <a:pt x="26" y="17"/>
                      <a:pt x="26" y="20"/>
                    </a:cubicBezTo>
                    <a:cubicBezTo>
                      <a:pt x="26" y="23"/>
                      <a:pt x="23" y="26"/>
                      <a:pt x="20" y="26"/>
                    </a:cubicBezTo>
                    <a:close/>
                    <a:moveTo>
                      <a:pt x="20" y="26"/>
                    </a:moveTo>
                    <a:cubicBezTo>
                      <a:pt x="20" y="26"/>
                      <a:pt x="20" y="26"/>
                      <a:pt x="20" y="2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Freeform 14"/>
              <p:cNvSpPr>
                <a:spLocks noEditPoints="1"/>
              </p:cNvSpPr>
              <p:nvPr/>
            </p:nvSpPr>
            <p:spPr bwMode="auto">
              <a:xfrm>
                <a:off x="11025188" y="2181225"/>
                <a:ext cx="77787" cy="79375"/>
              </a:xfrm>
              <a:custGeom>
                <a:avLst/>
                <a:gdLst>
                  <a:gd name="T0" fmla="*/ 38 w 40"/>
                  <a:gd name="T1" fmla="*/ 15 h 40"/>
                  <a:gd name="T2" fmla="*/ 28 w 40"/>
                  <a:gd name="T3" fmla="*/ 19 h 40"/>
                  <a:gd name="T4" fmla="*/ 36 w 40"/>
                  <a:gd name="T5" fmla="*/ 13 h 40"/>
                  <a:gd name="T6" fmla="*/ 33 w 40"/>
                  <a:gd name="T7" fmla="*/ 9 h 40"/>
                  <a:gd name="T8" fmla="*/ 34 w 40"/>
                  <a:gd name="T9" fmla="*/ 6 h 40"/>
                  <a:gd name="T10" fmla="*/ 31 w 40"/>
                  <a:gd name="T11" fmla="*/ 5 h 40"/>
                  <a:gd name="T12" fmla="*/ 28 w 40"/>
                  <a:gd name="T13" fmla="*/ 10 h 40"/>
                  <a:gd name="T14" fmla="*/ 21 w 40"/>
                  <a:gd name="T15" fmla="*/ 7 h 40"/>
                  <a:gd name="T16" fmla="*/ 24 w 40"/>
                  <a:gd name="T17" fmla="*/ 2 h 40"/>
                  <a:gd name="T18" fmla="*/ 19 w 40"/>
                  <a:gd name="T19" fmla="*/ 0 h 40"/>
                  <a:gd name="T20" fmla="*/ 15 w 40"/>
                  <a:gd name="T21" fmla="*/ 3 h 40"/>
                  <a:gd name="T22" fmla="*/ 19 w 40"/>
                  <a:gd name="T23" fmla="*/ 12 h 40"/>
                  <a:gd name="T24" fmla="*/ 13 w 40"/>
                  <a:gd name="T25" fmla="*/ 5 h 40"/>
                  <a:gd name="T26" fmla="*/ 9 w 40"/>
                  <a:gd name="T27" fmla="*/ 7 h 40"/>
                  <a:gd name="T28" fmla="*/ 5 w 40"/>
                  <a:gd name="T29" fmla="*/ 6 h 40"/>
                  <a:gd name="T30" fmla="*/ 5 w 40"/>
                  <a:gd name="T31" fmla="*/ 10 h 40"/>
                  <a:gd name="T32" fmla="*/ 10 w 40"/>
                  <a:gd name="T33" fmla="*/ 12 h 40"/>
                  <a:gd name="T34" fmla="*/ 7 w 40"/>
                  <a:gd name="T35" fmla="*/ 19 h 40"/>
                  <a:gd name="T36" fmla="*/ 2 w 40"/>
                  <a:gd name="T37" fmla="*/ 17 h 40"/>
                  <a:gd name="T38" fmla="*/ 0 w 40"/>
                  <a:gd name="T39" fmla="*/ 21 h 40"/>
                  <a:gd name="T40" fmla="*/ 2 w 40"/>
                  <a:gd name="T41" fmla="*/ 25 h 40"/>
                  <a:gd name="T42" fmla="*/ 12 w 40"/>
                  <a:gd name="T43" fmla="*/ 21 h 40"/>
                  <a:gd name="T44" fmla="*/ 4 w 40"/>
                  <a:gd name="T45" fmla="*/ 27 h 40"/>
                  <a:gd name="T46" fmla="*/ 7 w 40"/>
                  <a:gd name="T47" fmla="*/ 31 h 40"/>
                  <a:gd name="T48" fmla="*/ 6 w 40"/>
                  <a:gd name="T49" fmla="*/ 34 h 40"/>
                  <a:gd name="T50" fmla="*/ 10 w 40"/>
                  <a:gd name="T51" fmla="*/ 35 h 40"/>
                  <a:gd name="T52" fmla="*/ 12 w 40"/>
                  <a:gd name="T53" fmla="*/ 30 h 40"/>
                  <a:gd name="T54" fmla="*/ 19 w 40"/>
                  <a:gd name="T55" fmla="*/ 32 h 40"/>
                  <a:gd name="T56" fmla="*/ 17 w 40"/>
                  <a:gd name="T57" fmla="*/ 38 h 40"/>
                  <a:gd name="T58" fmla="*/ 21 w 40"/>
                  <a:gd name="T59" fmla="*/ 40 h 40"/>
                  <a:gd name="T60" fmla="*/ 25 w 40"/>
                  <a:gd name="T61" fmla="*/ 37 h 40"/>
                  <a:gd name="T62" fmla="*/ 21 w 40"/>
                  <a:gd name="T63" fmla="*/ 28 h 40"/>
                  <a:gd name="T64" fmla="*/ 27 w 40"/>
                  <a:gd name="T65" fmla="*/ 35 h 40"/>
                  <a:gd name="T66" fmla="*/ 31 w 40"/>
                  <a:gd name="T67" fmla="*/ 33 h 40"/>
                  <a:gd name="T68" fmla="*/ 35 w 40"/>
                  <a:gd name="T69" fmla="*/ 34 h 40"/>
                  <a:gd name="T70" fmla="*/ 35 w 40"/>
                  <a:gd name="T71" fmla="*/ 30 h 40"/>
                  <a:gd name="T72" fmla="*/ 30 w 40"/>
                  <a:gd name="T73" fmla="*/ 28 h 40"/>
                  <a:gd name="T74" fmla="*/ 33 w 40"/>
                  <a:gd name="T75" fmla="*/ 21 h 40"/>
                  <a:gd name="T76" fmla="*/ 38 w 40"/>
                  <a:gd name="T77" fmla="*/ 23 h 40"/>
                  <a:gd name="T78" fmla="*/ 40 w 40"/>
                  <a:gd name="T79" fmla="*/ 19 h 40"/>
                  <a:gd name="T80" fmla="*/ 14 w 40"/>
                  <a:gd name="T81" fmla="*/ 20 h 40"/>
                  <a:gd name="T82" fmla="*/ 20 w 40"/>
                  <a:gd name="T83" fmla="*/ 2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0" h="40">
                    <a:moveTo>
                      <a:pt x="37" y="19"/>
                    </a:moveTo>
                    <a:cubicBezTo>
                      <a:pt x="37" y="19"/>
                      <a:pt x="37" y="17"/>
                      <a:pt x="38" y="17"/>
                    </a:cubicBezTo>
                    <a:cubicBezTo>
                      <a:pt x="39" y="16"/>
                      <a:pt x="38" y="15"/>
                      <a:pt x="38" y="15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3" y="19"/>
                      <a:pt x="33" y="19"/>
                      <a:pt x="33" y="19"/>
                    </a:cubicBezTo>
                    <a:cubicBezTo>
                      <a:pt x="28" y="19"/>
                      <a:pt x="28" y="19"/>
                      <a:pt x="28" y="19"/>
                    </a:cubicBezTo>
                    <a:cubicBezTo>
                      <a:pt x="28" y="18"/>
                      <a:pt x="27" y="16"/>
                      <a:pt x="27" y="15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6" y="11"/>
                      <a:pt x="36" y="11"/>
                      <a:pt x="36" y="11"/>
                    </a:cubicBezTo>
                    <a:cubicBezTo>
                      <a:pt x="36" y="11"/>
                      <a:pt x="36" y="9"/>
                      <a:pt x="35" y="10"/>
                    </a:cubicBezTo>
                    <a:cubicBezTo>
                      <a:pt x="34" y="10"/>
                      <a:pt x="33" y="9"/>
                      <a:pt x="33" y="9"/>
                    </a:cubicBezTo>
                    <a:cubicBezTo>
                      <a:pt x="35" y="7"/>
                      <a:pt x="35" y="7"/>
                      <a:pt x="35" y="7"/>
                    </a:cubicBezTo>
                    <a:cubicBezTo>
                      <a:pt x="35" y="6"/>
                      <a:pt x="35" y="6"/>
                      <a:pt x="35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1" y="7"/>
                      <a:pt x="30" y="6"/>
                      <a:pt x="31" y="5"/>
                    </a:cubicBezTo>
                    <a:cubicBezTo>
                      <a:pt x="31" y="5"/>
                      <a:pt x="29" y="4"/>
                      <a:pt x="29" y="4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4" y="13"/>
                      <a:pt x="23" y="12"/>
                      <a:pt x="21" y="12"/>
                    </a:cubicBezTo>
                    <a:cubicBezTo>
                      <a:pt x="21" y="7"/>
                      <a:pt x="21" y="7"/>
                      <a:pt x="21" y="7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5" y="3"/>
                      <a:pt x="24" y="2"/>
                      <a:pt x="24" y="2"/>
                    </a:cubicBezTo>
                    <a:cubicBezTo>
                      <a:pt x="23" y="3"/>
                      <a:pt x="21" y="3"/>
                      <a:pt x="21" y="3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7" y="3"/>
                      <a:pt x="17" y="2"/>
                    </a:cubicBezTo>
                    <a:cubicBezTo>
                      <a:pt x="16" y="2"/>
                      <a:pt x="15" y="3"/>
                      <a:pt x="15" y="3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12"/>
                      <a:pt x="19" y="12"/>
                      <a:pt x="19" y="12"/>
                    </a:cubicBezTo>
                    <a:cubicBezTo>
                      <a:pt x="17" y="12"/>
                      <a:pt x="16" y="13"/>
                      <a:pt x="15" y="13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9" y="5"/>
                      <a:pt x="10" y="5"/>
                    </a:cubicBezTo>
                    <a:cubicBezTo>
                      <a:pt x="10" y="6"/>
                      <a:pt x="9" y="7"/>
                      <a:pt x="9" y="7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6" y="10"/>
                      <a:pt x="5" y="10"/>
                    </a:cubicBezTo>
                    <a:cubicBezTo>
                      <a:pt x="4" y="9"/>
                      <a:pt x="4" y="11"/>
                      <a:pt x="4" y="11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6"/>
                      <a:pt x="12" y="18"/>
                      <a:pt x="12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5"/>
                      <a:pt x="1" y="16"/>
                      <a:pt x="2" y="17"/>
                    </a:cubicBezTo>
                    <a:cubicBezTo>
                      <a:pt x="3" y="17"/>
                      <a:pt x="3" y="19"/>
                      <a:pt x="3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1"/>
                      <a:pt x="3" y="23"/>
                      <a:pt x="2" y="23"/>
                    </a:cubicBezTo>
                    <a:cubicBezTo>
                      <a:pt x="1" y="23"/>
                      <a:pt x="2" y="25"/>
                      <a:pt x="2" y="25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2"/>
                      <a:pt x="13" y="24"/>
                      <a:pt x="13" y="25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9"/>
                      <a:pt x="4" y="30"/>
                      <a:pt x="5" y="30"/>
                    </a:cubicBezTo>
                    <a:cubicBezTo>
                      <a:pt x="6" y="29"/>
                      <a:pt x="7" y="31"/>
                      <a:pt x="7" y="31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5" y="34"/>
                      <a:pt x="5" y="34"/>
                      <a:pt x="5" y="34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9" y="33"/>
                      <a:pt x="10" y="34"/>
                      <a:pt x="10" y="35"/>
                    </a:cubicBezTo>
                    <a:cubicBezTo>
                      <a:pt x="9" y="35"/>
                      <a:pt x="11" y="36"/>
                      <a:pt x="11" y="36"/>
                    </a:cubicBezTo>
                    <a:cubicBezTo>
                      <a:pt x="13" y="35"/>
                      <a:pt x="13" y="35"/>
                      <a:pt x="13" y="35"/>
                    </a:cubicBezTo>
                    <a:cubicBezTo>
                      <a:pt x="12" y="30"/>
                      <a:pt x="12" y="30"/>
                      <a:pt x="12" y="30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6" y="27"/>
                      <a:pt x="18" y="28"/>
                      <a:pt x="19" y="28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4" y="36"/>
                      <a:pt x="14" y="36"/>
                      <a:pt x="14" y="36"/>
                    </a:cubicBezTo>
                    <a:cubicBezTo>
                      <a:pt x="15" y="37"/>
                      <a:pt x="15" y="37"/>
                      <a:pt x="15" y="37"/>
                    </a:cubicBezTo>
                    <a:cubicBezTo>
                      <a:pt x="15" y="37"/>
                      <a:pt x="16" y="38"/>
                      <a:pt x="17" y="38"/>
                    </a:cubicBezTo>
                    <a:cubicBezTo>
                      <a:pt x="17" y="36"/>
                      <a:pt x="19" y="37"/>
                      <a:pt x="19" y="37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21" y="40"/>
                      <a:pt x="21" y="40"/>
                      <a:pt x="21" y="40"/>
                    </a:cubicBezTo>
                    <a:cubicBezTo>
                      <a:pt x="21" y="37"/>
                      <a:pt x="21" y="37"/>
                      <a:pt x="21" y="37"/>
                    </a:cubicBezTo>
                    <a:cubicBezTo>
                      <a:pt x="21" y="37"/>
                      <a:pt x="23" y="36"/>
                      <a:pt x="24" y="38"/>
                    </a:cubicBezTo>
                    <a:cubicBezTo>
                      <a:pt x="24" y="38"/>
                      <a:pt x="25" y="37"/>
                      <a:pt x="25" y="37"/>
                    </a:cubicBezTo>
                    <a:cubicBezTo>
                      <a:pt x="26" y="36"/>
                      <a:pt x="26" y="36"/>
                      <a:pt x="26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28"/>
                      <a:pt x="21" y="28"/>
                      <a:pt x="21" y="28"/>
                    </a:cubicBezTo>
                    <a:cubicBezTo>
                      <a:pt x="22" y="28"/>
                      <a:pt x="24" y="27"/>
                      <a:pt x="25" y="26"/>
                    </a:cubicBezTo>
                    <a:cubicBezTo>
                      <a:pt x="28" y="30"/>
                      <a:pt x="28" y="30"/>
                      <a:pt x="28" y="30"/>
                    </a:cubicBezTo>
                    <a:cubicBezTo>
                      <a:pt x="27" y="35"/>
                      <a:pt x="27" y="35"/>
                      <a:pt x="27" y="35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9" y="36"/>
                      <a:pt x="31" y="35"/>
                      <a:pt x="31" y="35"/>
                    </a:cubicBezTo>
                    <a:cubicBezTo>
                      <a:pt x="30" y="34"/>
                      <a:pt x="31" y="33"/>
                      <a:pt x="31" y="33"/>
                    </a:cubicBezTo>
                    <a:cubicBezTo>
                      <a:pt x="33" y="35"/>
                      <a:pt x="33" y="35"/>
                      <a:pt x="33" y="35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5" y="33"/>
                      <a:pt x="35" y="33"/>
                      <a:pt x="35" y="33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1"/>
                      <a:pt x="34" y="29"/>
                      <a:pt x="35" y="30"/>
                    </a:cubicBezTo>
                    <a:cubicBezTo>
                      <a:pt x="36" y="30"/>
                      <a:pt x="36" y="29"/>
                      <a:pt x="36" y="29"/>
                    </a:cubicBezTo>
                    <a:cubicBezTo>
                      <a:pt x="36" y="27"/>
                      <a:pt x="36" y="27"/>
                      <a:pt x="36" y="27"/>
                    </a:cubicBezTo>
                    <a:cubicBezTo>
                      <a:pt x="30" y="28"/>
                      <a:pt x="30" y="28"/>
                      <a:pt x="30" y="28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7" y="24"/>
                      <a:pt x="28" y="22"/>
                      <a:pt x="28" y="21"/>
                    </a:cubicBezTo>
                    <a:cubicBezTo>
                      <a:pt x="33" y="21"/>
                      <a:pt x="33" y="21"/>
                      <a:pt x="33" y="21"/>
                    </a:cubicBezTo>
                    <a:cubicBezTo>
                      <a:pt x="36" y="26"/>
                      <a:pt x="36" y="26"/>
                      <a:pt x="36" y="26"/>
                    </a:cubicBezTo>
                    <a:cubicBezTo>
                      <a:pt x="38" y="25"/>
                      <a:pt x="38" y="25"/>
                      <a:pt x="38" y="25"/>
                    </a:cubicBezTo>
                    <a:cubicBezTo>
                      <a:pt x="38" y="25"/>
                      <a:pt x="39" y="23"/>
                      <a:pt x="38" y="23"/>
                    </a:cubicBezTo>
                    <a:cubicBezTo>
                      <a:pt x="37" y="23"/>
                      <a:pt x="37" y="21"/>
                      <a:pt x="37" y="21"/>
                    </a:cubicBezTo>
                    <a:cubicBezTo>
                      <a:pt x="40" y="21"/>
                      <a:pt x="40" y="21"/>
                      <a:pt x="40" y="21"/>
                    </a:cubicBezTo>
                    <a:cubicBezTo>
                      <a:pt x="40" y="19"/>
                      <a:pt x="40" y="19"/>
                      <a:pt x="40" y="19"/>
                    </a:cubicBezTo>
                    <a:lnTo>
                      <a:pt x="37" y="19"/>
                    </a:lnTo>
                    <a:close/>
                    <a:moveTo>
                      <a:pt x="20" y="26"/>
                    </a:moveTo>
                    <a:cubicBezTo>
                      <a:pt x="17" y="26"/>
                      <a:pt x="14" y="23"/>
                      <a:pt x="14" y="20"/>
                    </a:cubicBezTo>
                    <a:cubicBezTo>
                      <a:pt x="14" y="17"/>
                      <a:pt x="17" y="14"/>
                      <a:pt x="20" y="14"/>
                    </a:cubicBezTo>
                    <a:cubicBezTo>
                      <a:pt x="23" y="14"/>
                      <a:pt x="26" y="17"/>
                      <a:pt x="26" y="20"/>
                    </a:cubicBezTo>
                    <a:cubicBezTo>
                      <a:pt x="26" y="23"/>
                      <a:pt x="23" y="26"/>
                      <a:pt x="20" y="26"/>
                    </a:cubicBezTo>
                    <a:close/>
                    <a:moveTo>
                      <a:pt x="20" y="26"/>
                    </a:moveTo>
                    <a:cubicBezTo>
                      <a:pt x="20" y="26"/>
                      <a:pt x="20" y="26"/>
                      <a:pt x="20" y="2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Freeform 15"/>
              <p:cNvSpPr>
                <a:spLocks noEditPoints="1"/>
              </p:cNvSpPr>
              <p:nvPr/>
            </p:nvSpPr>
            <p:spPr bwMode="auto">
              <a:xfrm>
                <a:off x="10993438" y="2949575"/>
                <a:ext cx="77787" cy="77788"/>
              </a:xfrm>
              <a:custGeom>
                <a:avLst/>
                <a:gdLst>
                  <a:gd name="T0" fmla="*/ 38 w 40"/>
                  <a:gd name="T1" fmla="*/ 15 h 40"/>
                  <a:gd name="T2" fmla="*/ 28 w 40"/>
                  <a:gd name="T3" fmla="*/ 19 h 40"/>
                  <a:gd name="T4" fmla="*/ 36 w 40"/>
                  <a:gd name="T5" fmla="*/ 13 h 40"/>
                  <a:gd name="T6" fmla="*/ 33 w 40"/>
                  <a:gd name="T7" fmla="*/ 9 h 40"/>
                  <a:gd name="T8" fmla="*/ 34 w 40"/>
                  <a:gd name="T9" fmla="*/ 6 h 40"/>
                  <a:gd name="T10" fmla="*/ 31 w 40"/>
                  <a:gd name="T11" fmla="*/ 5 h 40"/>
                  <a:gd name="T12" fmla="*/ 28 w 40"/>
                  <a:gd name="T13" fmla="*/ 10 h 40"/>
                  <a:gd name="T14" fmla="*/ 21 w 40"/>
                  <a:gd name="T15" fmla="*/ 7 h 40"/>
                  <a:gd name="T16" fmla="*/ 24 w 40"/>
                  <a:gd name="T17" fmla="*/ 2 h 40"/>
                  <a:gd name="T18" fmla="*/ 19 w 40"/>
                  <a:gd name="T19" fmla="*/ 0 h 40"/>
                  <a:gd name="T20" fmla="*/ 15 w 40"/>
                  <a:gd name="T21" fmla="*/ 3 h 40"/>
                  <a:gd name="T22" fmla="*/ 19 w 40"/>
                  <a:gd name="T23" fmla="*/ 12 h 40"/>
                  <a:gd name="T24" fmla="*/ 13 w 40"/>
                  <a:gd name="T25" fmla="*/ 5 h 40"/>
                  <a:gd name="T26" fmla="*/ 9 w 40"/>
                  <a:gd name="T27" fmla="*/ 7 h 40"/>
                  <a:gd name="T28" fmla="*/ 5 w 40"/>
                  <a:gd name="T29" fmla="*/ 6 h 40"/>
                  <a:gd name="T30" fmla="*/ 5 w 40"/>
                  <a:gd name="T31" fmla="*/ 10 h 40"/>
                  <a:gd name="T32" fmla="*/ 10 w 40"/>
                  <a:gd name="T33" fmla="*/ 12 h 40"/>
                  <a:gd name="T34" fmla="*/ 7 w 40"/>
                  <a:gd name="T35" fmla="*/ 19 h 40"/>
                  <a:gd name="T36" fmla="*/ 2 w 40"/>
                  <a:gd name="T37" fmla="*/ 17 h 40"/>
                  <a:gd name="T38" fmla="*/ 0 w 40"/>
                  <a:gd name="T39" fmla="*/ 21 h 40"/>
                  <a:gd name="T40" fmla="*/ 2 w 40"/>
                  <a:gd name="T41" fmla="*/ 25 h 40"/>
                  <a:gd name="T42" fmla="*/ 12 w 40"/>
                  <a:gd name="T43" fmla="*/ 21 h 40"/>
                  <a:gd name="T44" fmla="*/ 4 w 40"/>
                  <a:gd name="T45" fmla="*/ 27 h 40"/>
                  <a:gd name="T46" fmla="*/ 7 w 40"/>
                  <a:gd name="T47" fmla="*/ 31 h 40"/>
                  <a:gd name="T48" fmla="*/ 6 w 40"/>
                  <a:gd name="T49" fmla="*/ 34 h 40"/>
                  <a:gd name="T50" fmla="*/ 10 w 40"/>
                  <a:gd name="T51" fmla="*/ 35 h 40"/>
                  <a:gd name="T52" fmla="*/ 12 w 40"/>
                  <a:gd name="T53" fmla="*/ 30 h 40"/>
                  <a:gd name="T54" fmla="*/ 19 w 40"/>
                  <a:gd name="T55" fmla="*/ 32 h 40"/>
                  <a:gd name="T56" fmla="*/ 17 w 40"/>
                  <a:gd name="T57" fmla="*/ 38 h 40"/>
                  <a:gd name="T58" fmla="*/ 21 w 40"/>
                  <a:gd name="T59" fmla="*/ 40 h 40"/>
                  <a:gd name="T60" fmla="*/ 25 w 40"/>
                  <a:gd name="T61" fmla="*/ 37 h 40"/>
                  <a:gd name="T62" fmla="*/ 21 w 40"/>
                  <a:gd name="T63" fmla="*/ 28 h 40"/>
                  <a:gd name="T64" fmla="*/ 27 w 40"/>
                  <a:gd name="T65" fmla="*/ 35 h 40"/>
                  <a:gd name="T66" fmla="*/ 31 w 40"/>
                  <a:gd name="T67" fmla="*/ 33 h 40"/>
                  <a:gd name="T68" fmla="*/ 35 w 40"/>
                  <a:gd name="T69" fmla="*/ 34 h 40"/>
                  <a:gd name="T70" fmla="*/ 35 w 40"/>
                  <a:gd name="T71" fmla="*/ 30 h 40"/>
                  <a:gd name="T72" fmla="*/ 30 w 40"/>
                  <a:gd name="T73" fmla="*/ 28 h 40"/>
                  <a:gd name="T74" fmla="*/ 33 w 40"/>
                  <a:gd name="T75" fmla="*/ 21 h 40"/>
                  <a:gd name="T76" fmla="*/ 38 w 40"/>
                  <a:gd name="T77" fmla="*/ 23 h 40"/>
                  <a:gd name="T78" fmla="*/ 40 w 40"/>
                  <a:gd name="T79" fmla="*/ 19 h 40"/>
                  <a:gd name="T80" fmla="*/ 14 w 40"/>
                  <a:gd name="T81" fmla="*/ 20 h 40"/>
                  <a:gd name="T82" fmla="*/ 20 w 40"/>
                  <a:gd name="T83" fmla="*/ 2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0" h="40">
                    <a:moveTo>
                      <a:pt x="37" y="19"/>
                    </a:moveTo>
                    <a:cubicBezTo>
                      <a:pt x="37" y="19"/>
                      <a:pt x="37" y="17"/>
                      <a:pt x="38" y="17"/>
                    </a:cubicBezTo>
                    <a:cubicBezTo>
                      <a:pt x="39" y="16"/>
                      <a:pt x="38" y="15"/>
                      <a:pt x="38" y="15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3" y="19"/>
                      <a:pt x="33" y="19"/>
                      <a:pt x="33" y="19"/>
                    </a:cubicBezTo>
                    <a:cubicBezTo>
                      <a:pt x="28" y="19"/>
                      <a:pt x="28" y="19"/>
                      <a:pt x="28" y="19"/>
                    </a:cubicBezTo>
                    <a:cubicBezTo>
                      <a:pt x="28" y="18"/>
                      <a:pt x="27" y="16"/>
                      <a:pt x="27" y="15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6" y="11"/>
                      <a:pt x="36" y="11"/>
                      <a:pt x="36" y="11"/>
                    </a:cubicBezTo>
                    <a:cubicBezTo>
                      <a:pt x="36" y="11"/>
                      <a:pt x="36" y="9"/>
                      <a:pt x="35" y="10"/>
                    </a:cubicBezTo>
                    <a:cubicBezTo>
                      <a:pt x="34" y="10"/>
                      <a:pt x="33" y="9"/>
                      <a:pt x="33" y="9"/>
                    </a:cubicBezTo>
                    <a:cubicBezTo>
                      <a:pt x="35" y="7"/>
                      <a:pt x="35" y="7"/>
                      <a:pt x="35" y="7"/>
                    </a:cubicBezTo>
                    <a:cubicBezTo>
                      <a:pt x="35" y="6"/>
                      <a:pt x="35" y="6"/>
                      <a:pt x="35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1" y="7"/>
                      <a:pt x="30" y="6"/>
                      <a:pt x="31" y="5"/>
                    </a:cubicBezTo>
                    <a:cubicBezTo>
                      <a:pt x="31" y="5"/>
                      <a:pt x="29" y="4"/>
                      <a:pt x="29" y="4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4" y="13"/>
                      <a:pt x="23" y="12"/>
                      <a:pt x="21" y="12"/>
                    </a:cubicBezTo>
                    <a:cubicBezTo>
                      <a:pt x="21" y="7"/>
                      <a:pt x="21" y="7"/>
                      <a:pt x="21" y="7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5" y="3"/>
                      <a:pt x="24" y="2"/>
                      <a:pt x="24" y="2"/>
                    </a:cubicBezTo>
                    <a:cubicBezTo>
                      <a:pt x="23" y="3"/>
                      <a:pt x="21" y="3"/>
                      <a:pt x="21" y="3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7" y="3"/>
                      <a:pt x="17" y="2"/>
                    </a:cubicBezTo>
                    <a:cubicBezTo>
                      <a:pt x="16" y="2"/>
                      <a:pt x="15" y="3"/>
                      <a:pt x="15" y="3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12"/>
                      <a:pt x="19" y="12"/>
                      <a:pt x="19" y="12"/>
                    </a:cubicBezTo>
                    <a:cubicBezTo>
                      <a:pt x="17" y="12"/>
                      <a:pt x="16" y="13"/>
                      <a:pt x="15" y="13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9" y="5"/>
                      <a:pt x="10" y="5"/>
                    </a:cubicBezTo>
                    <a:cubicBezTo>
                      <a:pt x="10" y="6"/>
                      <a:pt x="9" y="7"/>
                      <a:pt x="9" y="7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6" y="10"/>
                      <a:pt x="5" y="10"/>
                    </a:cubicBezTo>
                    <a:cubicBezTo>
                      <a:pt x="4" y="9"/>
                      <a:pt x="4" y="11"/>
                      <a:pt x="4" y="11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6"/>
                      <a:pt x="12" y="18"/>
                      <a:pt x="12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5"/>
                      <a:pt x="1" y="16"/>
                      <a:pt x="2" y="17"/>
                    </a:cubicBezTo>
                    <a:cubicBezTo>
                      <a:pt x="3" y="17"/>
                      <a:pt x="3" y="19"/>
                      <a:pt x="3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1"/>
                      <a:pt x="3" y="23"/>
                      <a:pt x="2" y="23"/>
                    </a:cubicBezTo>
                    <a:cubicBezTo>
                      <a:pt x="1" y="23"/>
                      <a:pt x="2" y="25"/>
                      <a:pt x="2" y="25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2"/>
                      <a:pt x="13" y="24"/>
                      <a:pt x="13" y="25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9"/>
                      <a:pt x="4" y="30"/>
                      <a:pt x="5" y="30"/>
                    </a:cubicBezTo>
                    <a:cubicBezTo>
                      <a:pt x="6" y="29"/>
                      <a:pt x="7" y="31"/>
                      <a:pt x="7" y="31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5" y="34"/>
                      <a:pt x="5" y="34"/>
                      <a:pt x="5" y="34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9" y="33"/>
                      <a:pt x="10" y="34"/>
                      <a:pt x="10" y="35"/>
                    </a:cubicBezTo>
                    <a:cubicBezTo>
                      <a:pt x="9" y="35"/>
                      <a:pt x="11" y="36"/>
                      <a:pt x="11" y="36"/>
                    </a:cubicBezTo>
                    <a:cubicBezTo>
                      <a:pt x="13" y="35"/>
                      <a:pt x="13" y="35"/>
                      <a:pt x="13" y="35"/>
                    </a:cubicBezTo>
                    <a:cubicBezTo>
                      <a:pt x="12" y="30"/>
                      <a:pt x="12" y="30"/>
                      <a:pt x="12" y="30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6" y="27"/>
                      <a:pt x="18" y="28"/>
                      <a:pt x="19" y="28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4" y="36"/>
                      <a:pt x="14" y="36"/>
                      <a:pt x="14" y="36"/>
                    </a:cubicBezTo>
                    <a:cubicBezTo>
                      <a:pt x="15" y="37"/>
                      <a:pt x="15" y="37"/>
                      <a:pt x="15" y="37"/>
                    </a:cubicBezTo>
                    <a:cubicBezTo>
                      <a:pt x="15" y="37"/>
                      <a:pt x="16" y="38"/>
                      <a:pt x="17" y="38"/>
                    </a:cubicBezTo>
                    <a:cubicBezTo>
                      <a:pt x="17" y="36"/>
                      <a:pt x="19" y="37"/>
                      <a:pt x="19" y="37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21" y="40"/>
                      <a:pt x="21" y="40"/>
                      <a:pt x="21" y="40"/>
                    </a:cubicBezTo>
                    <a:cubicBezTo>
                      <a:pt x="21" y="37"/>
                      <a:pt x="21" y="37"/>
                      <a:pt x="21" y="37"/>
                    </a:cubicBezTo>
                    <a:cubicBezTo>
                      <a:pt x="21" y="37"/>
                      <a:pt x="23" y="36"/>
                      <a:pt x="24" y="38"/>
                    </a:cubicBezTo>
                    <a:cubicBezTo>
                      <a:pt x="24" y="38"/>
                      <a:pt x="25" y="37"/>
                      <a:pt x="25" y="37"/>
                    </a:cubicBezTo>
                    <a:cubicBezTo>
                      <a:pt x="26" y="36"/>
                      <a:pt x="26" y="36"/>
                      <a:pt x="26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28"/>
                      <a:pt x="21" y="28"/>
                      <a:pt x="21" y="28"/>
                    </a:cubicBezTo>
                    <a:cubicBezTo>
                      <a:pt x="22" y="28"/>
                      <a:pt x="24" y="27"/>
                      <a:pt x="25" y="26"/>
                    </a:cubicBezTo>
                    <a:cubicBezTo>
                      <a:pt x="28" y="30"/>
                      <a:pt x="28" y="30"/>
                      <a:pt x="28" y="30"/>
                    </a:cubicBezTo>
                    <a:cubicBezTo>
                      <a:pt x="27" y="35"/>
                      <a:pt x="27" y="35"/>
                      <a:pt x="27" y="35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9" y="36"/>
                      <a:pt x="31" y="35"/>
                      <a:pt x="31" y="35"/>
                    </a:cubicBezTo>
                    <a:cubicBezTo>
                      <a:pt x="30" y="34"/>
                      <a:pt x="31" y="33"/>
                      <a:pt x="31" y="33"/>
                    </a:cubicBezTo>
                    <a:cubicBezTo>
                      <a:pt x="33" y="35"/>
                      <a:pt x="33" y="35"/>
                      <a:pt x="33" y="35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5" y="33"/>
                      <a:pt x="35" y="33"/>
                      <a:pt x="35" y="33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1"/>
                      <a:pt x="34" y="29"/>
                      <a:pt x="35" y="30"/>
                    </a:cubicBezTo>
                    <a:cubicBezTo>
                      <a:pt x="36" y="30"/>
                      <a:pt x="36" y="29"/>
                      <a:pt x="36" y="29"/>
                    </a:cubicBezTo>
                    <a:cubicBezTo>
                      <a:pt x="36" y="27"/>
                      <a:pt x="36" y="27"/>
                      <a:pt x="36" y="27"/>
                    </a:cubicBezTo>
                    <a:cubicBezTo>
                      <a:pt x="30" y="28"/>
                      <a:pt x="30" y="28"/>
                      <a:pt x="30" y="28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7" y="24"/>
                      <a:pt x="28" y="22"/>
                      <a:pt x="28" y="21"/>
                    </a:cubicBezTo>
                    <a:cubicBezTo>
                      <a:pt x="33" y="21"/>
                      <a:pt x="33" y="21"/>
                      <a:pt x="33" y="21"/>
                    </a:cubicBezTo>
                    <a:cubicBezTo>
                      <a:pt x="36" y="26"/>
                      <a:pt x="36" y="26"/>
                      <a:pt x="36" y="26"/>
                    </a:cubicBezTo>
                    <a:cubicBezTo>
                      <a:pt x="38" y="25"/>
                      <a:pt x="38" y="25"/>
                      <a:pt x="38" y="25"/>
                    </a:cubicBezTo>
                    <a:cubicBezTo>
                      <a:pt x="38" y="25"/>
                      <a:pt x="39" y="23"/>
                      <a:pt x="38" y="23"/>
                    </a:cubicBezTo>
                    <a:cubicBezTo>
                      <a:pt x="37" y="23"/>
                      <a:pt x="37" y="21"/>
                      <a:pt x="37" y="21"/>
                    </a:cubicBezTo>
                    <a:cubicBezTo>
                      <a:pt x="40" y="21"/>
                      <a:pt x="40" y="21"/>
                      <a:pt x="40" y="21"/>
                    </a:cubicBezTo>
                    <a:cubicBezTo>
                      <a:pt x="40" y="19"/>
                      <a:pt x="40" y="19"/>
                      <a:pt x="40" y="19"/>
                    </a:cubicBezTo>
                    <a:lnTo>
                      <a:pt x="37" y="19"/>
                    </a:lnTo>
                    <a:close/>
                    <a:moveTo>
                      <a:pt x="20" y="26"/>
                    </a:moveTo>
                    <a:cubicBezTo>
                      <a:pt x="17" y="26"/>
                      <a:pt x="14" y="23"/>
                      <a:pt x="14" y="20"/>
                    </a:cubicBezTo>
                    <a:cubicBezTo>
                      <a:pt x="14" y="17"/>
                      <a:pt x="17" y="14"/>
                      <a:pt x="20" y="14"/>
                    </a:cubicBezTo>
                    <a:cubicBezTo>
                      <a:pt x="23" y="14"/>
                      <a:pt x="26" y="17"/>
                      <a:pt x="26" y="20"/>
                    </a:cubicBezTo>
                    <a:cubicBezTo>
                      <a:pt x="26" y="23"/>
                      <a:pt x="23" y="26"/>
                      <a:pt x="20" y="26"/>
                    </a:cubicBezTo>
                    <a:close/>
                    <a:moveTo>
                      <a:pt x="20" y="26"/>
                    </a:moveTo>
                    <a:cubicBezTo>
                      <a:pt x="20" y="26"/>
                      <a:pt x="20" y="26"/>
                      <a:pt x="20" y="2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Freeform 16"/>
              <p:cNvSpPr>
                <a:spLocks noEditPoints="1"/>
              </p:cNvSpPr>
              <p:nvPr/>
            </p:nvSpPr>
            <p:spPr bwMode="auto">
              <a:xfrm>
                <a:off x="11807825" y="2644775"/>
                <a:ext cx="79375" cy="77788"/>
              </a:xfrm>
              <a:custGeom>
                <a:avLst/>
                <a:gdLst>
                  <a:gd name="T0" fmla="*/ 38 w 40"/>
                  <a:gd name="T1" fmla="*/ 15 h 40"/>
                  <a:gd name="T2" fmla="*/ 28 w 40"/>
                  <a:gd name="T3" fmla="*/ 19 h 40"/>
                  <a:gd name="T4" fmla="*/ 36 w 40"/>
                  <a:gd name="T5" fmla="*/ 13 h 40"/>
                  <a:gd name="T6" fmla="*/ 33 w 40"/>
                  <a:gd name="T7" fmla="*/ 9 h 40"/>
                  <a:gd name="T8" fmla="*/ 34 w 40"/>
                  <a:gd name="T9" fmla="*/ 6 h 40"/>
                  <a:gd name="T10" fmla="*/ 31 w 40"/>
                  <a:gd name="T11" fmla="*/ 5 h 40"/>
                  <a:gd name="T12" fmla="*/ 28 w 40"/>
                  <a:gd name="T13" fmla="*/ 10 h 40"/>
                  <a:gd name="T14" fmla="*/ 21 w 40"/>
                  <a:gd name="T15" fmla="*/ 7 h 40"/>
                  <a:gd name="T16" fmla="*/ 24 w 40"/>
                  <a:gd name="T17" fmla="*/ 2 h 40"/>
                  <a:gd name="T18" fmla="*/ 19 w 40"/>
                  <a:gd name="T19" fmla="*/ 0 h 40"/>
                  <a:gd name="T20" fmla="*/ 15 w 40"/>
                  <a:gd name="T21" fmla="*/ 3 h 40"/>
                  <a:gd name="T22" fmla="*/ 19 w 40"/>
                  <a:gd name="T23" fmla="*/ 12 h 40"/>
                  <a:gd name="T24" fmla="*/ 13 w 40"/>
                  <a:gd name="T25" fmla="*/ 5 h 40"/>
                  <a:gd name="T26" fmla="*/ 9 w 40"/>
                  <a:gd name="T27" fmla="*/ 7 h 40"/>
                  <a:gd name="T28" fmla="*/ 5 w 40"/>
                  <a:gd name="T29" fmla="*/ 6 h 40"/>
                  <a:gd name="T30" fmla="*/ 5 w 40"/>
                  <a:gd name="T31" fmla="*/ 10 h 40"/>
                  <a:gd name="T32" fmla="*/ 10 w 40"/>
                  <a:gd name="T33" fmla="*/ 12 h 40"/>
                  <a:gd name="T34" fmla="*/ 7 w 40"/>
                  <a:gd name="T35" fmla="*/ 19 h 40"/>
                  <a:gd name="T36" fmla="*/ 2 w 40"/>
                  <a:gd name="T37" fmla="*/ 17 h 40"/>
                  <a:gd name="T38" fmla="*/ 0 w 40"/>
                  <a:gd name="T39" fmla="*/ 21 h 40"/>
                  <a:gd name="T40" fmla="*/ 2 w 40"/>
                  <a:gd name="T41" fmla="*/ 25 h 40"/>
                  <a:gd name="T42" fmla="*/ 12 w 40"/>
                  <a:gd name="T43" fmla="*/ 21 h 40"/>
                  <a:gd name="T44" fmla="*/ 4 w 40"/>
                  <a:gd name="T45" fmla="*/ 27 h 40"/>
                  <a:gd name="T46" fmla="*/ 7 w 40"/>
                  <a:gd name="T47" fmla="*/ 31 h 40"/>
                  <a:gd name="T48" fmla="*/ 6 w 40"/>
                  <a:gd name="T49" fmla="*/ 34 h 40"/>
                  <a:gd name="T50" fmla="*/ 10 w 40"/>
                  <a:gd name="T51" fmla="*/ 35 h 40"/>
                  <a:gd name="T52" fmla="*/ 12 w 40"/>
                  <a:gd name="T53" fmla="*/ 30 h 40"/>
                  <a:gd name="T54" fmla="*/ 19 w 40"/>
                  <a:gd name="T55" fmla="*/ 32 h 40"/>
                  <a:gd name="T56" fmla="*/ 17 w 40"/>
                  <a:gd name="T57" fmla="*/ 38 h 40"/>
                  <a:gd name="T58" fmla="*/ 21 w 40"/>
                  <a:gd name="T59" fmla="*/ 40 h 40"/>
                  <a:gd name="T60" fmla="*/ 25 w 40"/>
                  <a:gd name="T61" fmla="*/ 37 h 40"/>
                  <a:gd name="T62" fmla="*/ 21 w 40"/>
                  <a:gd name="T63" fmla="*/ 28 h 40"/>
                  <a:gd name="T64" fmla="*/ 27 w 40"/>
                  <a:gd name="T65" fmla="*/ 35 h 40"/>
                  <a:gd name="T66" fmla="*/ 31 w 40"/>
                  <a:gd name="T67" fmla="*/ 33 h 40"/>
                  <a:gd name="T68" fmla="*/ 35 w 40"/>
                  <a:gd name="T69" fmla="*/ 34 h 40"/>
                  <a:gd name="T70" fmla="*/ 35 w 40"/>
                  <a:gd name="T71" fmla="*/ 30 h 40"/>
                  <a:gd name="T72" fmla="*/ 30 w 40"/>
                  <a:gd name="T73" fmla="*/ 28 h 40"/>
                  <a:gd name="T74" fmla="*/ 33 w 40"/>
                  <a:gd name="T75" fmla="*/ 21 h 40"/>
                  <a:gd name="T76" fmla="*/ 38 w 40"/>
                  <a:gd name="T77" fmla="*/ 23 h 40"/>
                  <a:gd name="T78" fmla="*/ 40 w 40"/>
                  <a:gd name="T79" fmla="*/ 19 h 40"/>
                  <a:gd name="T80" fmla="*/ 14 w 40"/>
                  <a:gd name="T81" fmla="*/ 20 h 40"/>
                  <a:gd name="T82" fmla="*/ 20 w 40"/>
                  <a:gd name="T83" fmla="*/ 2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0" h="40">
                    <a:moveTo>
                      <a:pt x="37" y="19"/>
                    </a:moveTo>
                    <a:cubicBezTo>
                      <a:pt x="37" y="19"/>
                      <a:pt x="37" y="17"/>
                      <a:pt x="38" y="17"/>
                    </a:cubicBezTo>
                    <a:cubicBezTo>
                      <a:pt x="39" y="16"/>
                      <a:pt x="38" y="15"/>
                      <a:pt x="38" y="15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3" y="19"/>
                      <a:pt x="33" y="19"/>
                      <a:pt x="33" y="19"/>
                    </a:cubicBezTo>
                    <a:cubicBezTo>
                      <a:pt x="28" y="19"/>
                      <a:pt x="28" y="19"/>
                      <a:pt x="28" y="19"/>
                    </a:cubicBezTo>
                    <a:cubicBezTo>
                      <a:pt x="28" y="18"/>
                      <a:pt x="27" y="16"/>
                      <a:pt x="27" y="15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6" y="11"/>
                      <a:pt x="36" y="11"/>
                      <a:pt x="36" y="11"/>
                    </a:cubicBezTo>
                    <a:cubicBezTo>
                      <a:pt x="36" y="11"/>
                      <a:pt x="36" y="9"/>
                      <a:pt x="35" y="10"/>
                    </a:cubicBezTo>
                    <a:cubicBezTo>
                      <a:pt x="34" y="10"/>
                      <a:pt x="33" y="9"/>
                      <a:pt x="33" y="9"/>
                    </a:cubicBezTo>
                    <a:cubicBezTo>
                      <a:pt x="35" y="7"/>
                      <a:pt x="35" y="7"/>
                      <a:pt x="35" y="7"/>
                    </a:cubicBezTo>
                    <a:cubicBezTo>
                      <a:pt x="35" y="6"/>
                      <a:pt x="35" y="6"/>
                      <a:pt x="35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1" y="7"/>
                      <a:pt x="30" y="6"/>
                      <a:pt x="31" y="5"/>
                    </a:cubicBezTo>
                    <a:cubicBezTo>
                      <a:pt x="31" y="5"/>
                      <a:pt x="29" y="4"/>
                      <a:pt x="29" y="4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4" y="13"/>
                      <a:pt x="23" y="12"/>
                      <a:pt x="21" y="12"/>
                    </a:cubicBezTo>
                    <a:cubicBezTo>
                      <a:pt x="21" y="7"/>
                      <a:pt x="21" y="7"/>
                      <a:pt x="21" y="7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5" y="3"/>
                      <a:pt x="24" y="2"/>
                      <a:pt x="24" y="2"/>
                    </a:cubicBezTo>
                    <a:cubicBezTo>
                      <a:pt x="23" y="3"/>
                      <a:pt x="21" y="3"/>
                      <a:pt x="21" y="3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7" y="3"/>
                      <a:pt x="17" y="2"/>
                    </a:cubicBezTo>
                    <a:cubicBezTo>
                      <a:pt x="16" y="2"/>
                      <a:pt x="15" y="3"/>
                      <a:pt x="15" y="3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12"/>
                      <a:pt x="19" y="12"/>
                      <a:pt x="19" y="12"/>
                    </a:cubicBezTo>
                    <a:cubicBezTo>
                      <a:pt x="17" y="12"/>
                      <a:pt x="16" y="13"/>
                      <a:pt x="15" y="13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9" y="5"/>
                      <a:pt x="10" y="5"/>
                    </a:cubicBezTo>
                    <a:cubicBezTo>
                      <a:pt x="10" y="6"/>
                      <a:pt x="9" y="7"/>
                      <a:pt x="9" y="7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6" y="10"/>
                      <a:pt x="5" y="10"/>
                    </a:cubicBezTo>
                    <a:cubicBezTo>
                      <a:pt x="4" y="9"/>
                      <a:pt x="4" y="11"/>
                      <a:pt x="4" y="11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6"/>
                      <a:pt x="12" y="18"/>
                      <a:pt x="12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5"/>
                      <a:pt x="1" y="16"/>
                      <a:pt x="2" y="17"/>
                    </a:cubicBezTo>
                    <a:cubicBezTo>
                      <a:pt x="3" y="17"/>
                      <a:pt x="3" y="19"/>
                      <a:pt x="3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1"/>
                      <a:pt x="3" y="23"/>
                      <a:pt x="2" y="23"/>
                    </a:cubicBezTo>
                    <a:cubicBezTo>
                      <a:pt x="1" y="23"/>
                      <a:pt x="2" y="25"/>
                      <a:pt x="2" y="25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2"/>
                      <a:pt x="13" y="24"/>
                      <a:pt x="13" y="25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9"/>
                      <a:pt x="4" y="30"/>
                      <a:pt x="5" y="30"/>
                    </a:cubicBezTo>
                    <a:cubicBezTo>
                      <a:pt x="6" y="29"/>
                      <a:pt x="7" y="31"/>
                      <a:pt x="7" y="31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5" y="34"/>
                      <a:pt x="5" y="34"/>
                      <a:pt x="5" y="34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9" y="33"/>
                      <a:pt x="10" y="34"/>
                      <a:pt x="10" y="35"/>
                    </a:cubicBezTo>
                    <a:cubicBezTo>
                      <a:pt x="9" y="35"/>
                      <a:pt x="11" y="36"/>
                      <a:pt x="11" y="36"/>
                    </a:cubicBezTo>
                    <a:cubicBezTo>
                      <a:pt x="13" y="35"/>
                      <a:pt x="13" y="35"/>
                      <a:pt x="13" y="35"/>
                    </a:cubicBezTo>
                    <a:cubicBezTo>
                      <a:pt x="12" y="30"/>
                      <a:pt x="12" y="30"/>
                      <a:pt x="12" y="30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6" y="27"/>
                      <a:pt x="18" y="28"/>
                      <a:pt x="19" y="28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4" y="36"/>
                      <a:pt x="14" y="36"/>
                      <a:pt x="14" y="36"/>
                    </a:cubicBezTo>
                    <a:cubicBezTo>
                      <a:pt x="15" y="37"/>
                      <a:pt x="15" y="37"/>
                      <a:pt x="15" y="37"/>
                    </a:cubicBezTo>
                    <a:cubicBezTo>
                      <a:pt x="15" y="37"/>
                      <a:pt x="16" y="38"/>
                      <a:pt x="17" y="38"/>
                    </a:cubicBezTo>
                    <a:cubicBezTo>
                      <a:pt x="17" y="36"/>
                      <a:pt x="19" y="37"/>
                      <a:pt x="19" y="37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21" y="40"/>
                      <a:pt x="21" y="40"/>
                      <a:pt x="21" y="40"/>
                    </a:cubicBezTo>
                    <a:cubicBezTo>
                      <a:pt x="21" y="37"/>
                      <a:pt x="21" y="37"/>
                      <a:pt x="21" y="37"/>
                    </a:cubicBezTo>
                    <a:cubicBezTo>
                      <a:pt x="21" y="37"/>
                      <a:pt x="23" y="36"/>
                      <a:pt x="24" y="38"/>
                    </a:cubicBezTo>
                    <a:cubicBezTo>
                      <a:pt x="24" y="38"/>
                      <a:pt x="25" y="37"/>
                      <a:pt x="25" y="37"/>
                    </a:cubicBezTo>
                    <a:cubicBezTo>
                      <a:pt x="26" y="36"/>
                      <a:pt x="26" y="36"/>
                      <a:pt x="26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28"/>
                      <a:pt x="21" y="28"/>
                      <a:pt x="21" y="28"/>
                    </a:cubicBezTo>
                    <a:cubicBezTo>
                      <a:pt x="22" y="28"/>
                      <a:pt x="24" y="27"/>
                      <a:pt x="25" y="26"/>
                    </a:cubicBezTo>
                    <a:cubicBezTo>
                      <a:pt x="28" y="30"/>
                      <a:pt x="28" y="30"/>
                      <a:pt x="28" y="30"/>
                    </a:cubicBezTo>
                    <a:cubicBezTo>
                      <a:pt x="27" y="35"/>
                      <a:pt x="27" y="35"/>
                      <a:pt x="27" y="35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9" y="36"/>
                      <a:pt x="31" y="35"/>
                      <a:pt x="31" y="35"/>
                    </a:cubicBezTo>
                    <a:cubicBezTo>
                      <a:pt x="30" y="34"/>
                      <a:pt x="31" y="33"/>
                      <a:pt x="31" y="33"/>
                    </a:cubicBezTo>
                    <a:cubicBezTo>
                      <a:pt x="33" y="35"/>
                      <a:pt x="33" y="35"/>
                      <a:pt x="33" y="35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5" y="33"/>
                      <a:pt x="35" y="33"/>
                      <a:pt x="35" y="33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1"/>
                      <a:pt x="34" y="29"/>
                      <a:pt x="35" y="30"/>
                    </a:cubicBezTo>
                    <a:cubicBezTo>
                      <a:pt x="36" y="30"/>
                      <a:pt x="36" y="29"/>
                      <a:pt x="36" y="29"/>
                    </a:cubicBezTo>
                    <a:cubicBezTo>
                      <a:pt x="36" y="27"/>
                      <a:pt x="36" y="27"/>
                      <a:pt x="36" y="27"/>
                    </a:cubicBezTo>
                    <a:cubicBezTo>
                      <a:pt x="30" y="28"/>
                      <a:pt x="30" y="28"/>
                      <a:pt x="30" y="28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7" y="24"/>
                      <a:pt x="28" y="22"/>
                      <a:pt x="28" y="21"/>
                    </a:cubicBezTo>
                    <a:cubicBezTo>
                      <a:pt x="33" y="21"/>
                      <a:pt x="33" y="21"/>
                      <a:pt x="33" y="21"/>
                    </a:cubicBezTo>
                    <a:cubicBezTo>
                      <a:pt x="36" y="26"/>
                      <a:pt x="36" y="26"/>
                      <a:pt x="36" y="26"/>
                    </a:cubicBezTo>
                    <a:cubicBezTo>
                      <a:pt x="38" y="25"/>
                      <a:pt x="38" y="25"/>
                      <a:pt x="38" y="25"/>
                    </a:cubicBezTo>
                    <a:cubicBezTo>
                      <a:pt x="38" y="25"/>
                      <a:pt x="39" y="23"/>
                      <a:pt x="38" y="23"/>
                    </a:cubicBezTo>
                    <a:cubicBezTo>
                      <a:pt x="37" y="23"/>
                      <a:pt x="37" y="21"/>
                      <a:pt x="37" y="21"/>
                    </a:cubicBezTo>
                    <a:cubicBezTo>
                      <a:pt x="40" y="21"/>
                      <a:pt x="40" y="21"/>
                      <a:pt x="40" y="21"/>
                    </a:cubicBezTo>
                    <a:cubicBezTo>
                      <a:pt x="40" y="19"/>
                      <a:pt x="40" y="19"/>
                      <a:pt x="40" y="19"/>
                    </a:cubicBezTo>
                    <a:lnTo>
                      <a:pt x="37" y="19"/>
                    </a:lnTo>
                    <a:close/>
                    <a:moveTo>
                      <a:pt x="20" y="26"/>
                    </a:moveTo>
                    <a:cubicBezTo>
                      <a:pt x="17" y="26"/>
                      <a:pt x="14" y="23"/>
                      <a:pt x="14" y="20"/>
                    </a:cubicBezTo>
                    <a:cubicBezTo>
                      <a:pt x="14" y="17"/>
                      <a:pt x="17" y="14"/>
                      <a:pt x="20" y="14"/>
                    </a:cubicBezTo>
                    <a:cubicBezTo>
                      <a:pt x="23" y="14"/>
                      <a:pt x="26" y="17"/>
                      <a:pt x="26" y="20"/>
                    </a:cubicBezTo>
                    <a:cubicBezTo>
                      <a:pt x="26" y="23"/>
                      <a:pt x="23" y="26"/>
                      <a:pt x="20" y="26"/>
                    </a:cubicBezTo>
                    <a:close/>
                    <a:moveTo>
                      <a:pt x="20" y="26"/>
                    </a:moveTo>
                    <a:cubicBezTo>
                      <a:pt x="20" y="26"/>
                      <a:pt x="20" y="26"/>
                      <a:pt x="20" y="2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Freeform 17"/>
              <p:cNvSpPr>
                <a:spLocks noEditPoints="1"/>
              </p:cNvSpPr>
              <p:nvPr/>
            </p:nvSpPr>
            <p:spPr bwMode="auto">
              <a:xfrm>
                <a:off x="11401425" y="1046162"/>
                <a:ext cx="77787" cy="77788"/>
              </a:xfrm>
              <a:custGeom>
                <a:avLst/>
                <a:gdLst>
                  <a:gd name="T0" fmla="*/ 38 w 40"/>
                  <a:gd name="T1" fmla="*/ 15 h 40"/>
                  <a:gd name="T2" fmla="*/ 28 w 40"/>
                  <a:gd name="T3" fmla="*/ 19 h 40"/>
                  <a:gd name="T4" fmla="*/ 36 w 40"/>
                  <a:gd name="T5" fmla="*/ 13 h 40"/>
                  <a:gd name="T6" fmla="*/ 33 w 40"/>
                  <a:gd name="T7" fmla="*/ 9 h 40"/>
                  <a:gd name="T8" fmla="*/ 34 w 40"/>
                  <a:gd name="T9" fmla="*/ 6 h 40"/>
                  <a:gd name="T10" fmla="*/ 31 w 40"/>
                  <a:gd name="T11" fmla="*/ 5 h 40"/>
                  <a:gd name="T12" fmla="*/ 28 w 40"/>
                  <a:gd name="T13" fmla="*/ 10 h 40"/>
                  <a:gd name="T14" fmla="*/ 21 w 40"/>
                  <a:gd name="T15" fmla="*/ 7 h 40"/>
                  <a:gd name="T16" fmla="*/ 24 w 40"/>
                  <a:gd name="T17" fmla="*/ 2 h 40"/>
                  <a:gd name="T18" fmla="*/ 19 w 40"/>
                  <a:gd name="T19" fmla="*/ 0 h 40"/>
                  <a:gd name="T20" fmla="*/ 15 w 40"/>
                  <a:gd name="T21" fmla="*/ 3 h 40"/>
                  <a:gd name="T22" fmla="*/ 19 w 40"/>
                  <a:gd name="T23" fmla="*/ 12 h 40"/>
                  <a:gd name="T24" fmla="*/ 13 w 40"/>
                  <a:gd name="T25" fmla="*/ 5 h 40"/>
                  <a:gd name="T26" fmla="*/ 9 w 40"/>
                  <a:gd name="T27" fmla="*/ 7 h 40"/>
                  <a:gd name="T28" fmla="*/ 5 w 40"/>
                  <a:gd name="T29" fmla="*/ 6 h 40"/>
                  <a:gd name="T30" fmla="*/ 5 w 40"/>
                  <a:gd name="T31" fmla="*/ 10 h 40"/>
                  <a:gd name="T32" fmla="*/ 10 w 40"/>
                  <a:gd name="T33" fmla="*/ 12 h 40"/>
                  <a:gd name="T34" fmla="*/ 7 w 40"/>
                  <a:gd name="T35" fmla="*/ 19 h 40"/>
                  <a:gd name="T36" fmla="*/ 2 w 40"/>
                  <a:gd name="T37" fmla="*/ 17 h 40"/>
                  <a:gd name="T38" fmla="*/ 0 w 40"/>
                  <a:gd name="T39" fmla="*/ 21 h 40"/>
                  <a:gd name="T40" fmla="*/ 2 w 40"/>
                  <a:gd name="T41" fmla="*/ 25 h 40"/>
                  <a:gd name="T42" fmla="*/ 12 w 40"/>
                  <a:gd name="T43" fmla="*/ 21 h 40"/>
                  <a:gd name="T44" fmla="*/ 4 w 40"/>
                  <a:gd name="T45" fmla="*/ 27 h 40"/>
                  <a:gd name="T46" fmla="*/ 7 w 40"/>
                  <a:gd name="T47" fmla="*/ 31 h 40"/>
                  <a:gd name="T48" fmla="*/ 6 w 40"/>
                  <a:gd name="T49" fmla="*/ 34 h 40"/>
                  <a:gd name="T50" fmla="*/ 10 w 40"/>
                  <a:gd name="T51" fmla="*/ 35 h 40"/>
                  <a:gd name="T52" fmla="*/ 12 w 40"/>
                  <a:gd name="T53" fmla="*/ 30 h 40"/>
                  <a:gd name="T54" fmla="*/ 19 w 40"/>
                  <a:gd name="T55" fmla="*/ 32 h 40"/>
                  <a:gd name="T56" fmla="*/ 17 w 40"/>
                  <a:gd name="T57" fmla="*/ 38 h 40"/>
                  <a:gd name="T58" fmla="*/ 21 w 40"/>
                  <a:gd name="T59" fmla="*/ 40 h 40"/>
                  <a:gd name="T60" fmla="*/ 25 w 40"/>
                  <a:gd name="T61" fmla="*/ 37 h 40"/>
                  <a:gd name="T62" fmla="*/ 21 w 40"/>
                  <a:gd name="T63" fmla="*/ 28 h 40"/>
                  <a:gd name="T64" fmla="*/ 27 w 40"/>
                  <a:gd name="T65" fmla="*/ 35 h 40"/>
                  <a:gd name="T66" fmla="*/ 31 w 40"/>
                  <a:gd name="T67" fmla="*/ 33 h 40"/>
                  <a:gd name="T68" fmla="*/ 35 w 40"/>
                  <a:gd name="T69" fmla="*/ 34 h 40"/>
                  <a:gd name="T70" fmla="*/ 35 w 40"/>
                  <a:gd name="T71" fmla="*/ 30 h 40"/>
                  <a:gd name="T72" fmla="*/ 30 w 40"/>
                  <a:gd name="T73" fmla="*/ 28 h 40"/>
                  <a:gd name="T74" fmla="*/ 33 w 40"/>
                  <a:gd name="T75" fmla="*/ 21 h 40"/>
                  <a:gd name="T76" fmla="*/ 38 w 40"/>
                  <a:gd name="T77" fmla="*/ 23 h 40"/>
                  <a:gd name="T78" fmla="*/ 40 w 40"/>
                  <a:gd name="T79" fmla="*/ 19 h 40"/>
                  <a:gd name="T80" fmla="*/ 14 w 40"/>
                  <a:gd name="T81" fmla="*/ 20 h 40"/>
                  <a:gd name="T82" fmla="*/ 20 w 40"/>
                  <a:gd name="T83" fmla="*/ 2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0" h="40">
                    <a:moveTo>
                      <a:pt x="37" y="19"/>
                    </a:moveTo>
                    <a:cubicBezTo>
                      <a:pt x="37" y="19"/>
                      <a:pt x="37" y="17"/>
                      <a:pt x="38" y="17"/>
                    </a:cubicBezTo>
                    <a:cubicBezTo>
                      <a:pt x="39" y="16"/>
                      <a:pt x="38" y="15"/>
                      <a:pt x="38" y="15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3" y="19"/>
                      <a:pt x="33" y="19"/>
                      <a:pt x="33" y="19"/>
                    </a:cubicBezTo>
                    <a:cubicBezTo>
                      <a:pt x="28" y="19"/>
                      <a:pt x="28" y="19"/>
                      <a:pt x="28" y="19"/>
                    </a:cubicBezTo>
                    <a:cubicBezTo>
                      <a:pt x="28" y="18"/>
                      <a:pt x="27" y="16"/>
                      <a:pt x="27" y="15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6" y="11"/>
                      <a:pt x="36" y="11"/>
                      <a:pt x="36" y="11"/>
                    </a:cubicBezTo>
                    <a:cubicBezTo>
                      <a:pt x="36" y="11"/>
                      <a:pt x="36" y="9"/>
                      <a:pt x="35" y="10"/>
                    </a:cubicBezTo>
                    <a:cubicBezTo>
                      <a:pt x="34" y="10"/>
                      <a:pt x="33" y="9"/>
                      <a:pt x="33" y="9"/>
                    </a:cubicBezTo>
                    <a:cubicBezTo>
                      <a:pt x="35" y="7"/>
                      <a:pt x="35" y="7"/>
                      <a:pt x="35" y="7"/>
                    </a:cubicBezTo>
                    <a:cubicBezTo>
                      <a:pt x="35" y="6"/>
                      <a:pt x="35" y="6"/>
                      <a:pt x="35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1" y="7"/>
                      <a:pt x="30" y="6"/>
                      <a:pt x="31" y="5"/>
                    </a:cubicBezTo>
                    <a:cubicBezTo>
                      <a:pt x="31" y="5"/>
                      <a:pt x="29" y="4"/>
                      <a:pt x="29" y="4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4" y="13"/>
                      <a:pt x="23" y="12"/>
                      <a:pt x="21" y="12"/>
                    </a:cubicBezTo>
                    <a:cubicBezTo>
                      <a:pt x="21" y="7"/>
                      <a:pt x="21" y="7"/>
                      <a:pt x="21" y="7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5" y="3"/>
                      <a:pt x="24" y="2"/>
                      <a:pt x="24" y="2"/>
                    </a:cubicBezTo>
                    <a:cubicBezTo>
                      <a:pt x="23" y="3"/>
                      <a:pt x="21" y="3"/>
                      <a:pt x="21" y="3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7" y="3"/>
                      <a:pt x="17" y="2"/>
                    </a:cubicBezTo>
                    <a:cubicBezTo>
                      <a:pt x="16" y="2"/>
                      <a:pt x="15" y="3"/>
                      <a:pt x="15" y="3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12"/>
                      <a:pt x="19" y="12"/>
                      <a:pt x="19" y="12"/>
                    </a:cubicBezTo>
                    <a:cubicBezTo>
                      <a:pt x="17" y="12"/>
                      <a:pt x="16" y="13"/>
                      <a:pt x="15" y="13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9" y="5"/>
                      <a:pt x="10" y="5"/>
                    </a:cubicBezTo>
                    <a:cubicBezTo>
                      <a:pt x="10" y="6"/>
                      <a:pt x="9" y="7"/>
                      <a:pt x="9" y="7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6" y="10"/>
                      <a:pt x="5" y="10"/>
                    </a:cubicBezTo>
                    <a:cubicBezTo>
                      <a:pt x="4" y="9"/>
                      <a:pt x="4" y="11"/>
                      <a:pt x="4" y="11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6"/>
                      <a:pt x="12" y="18"/>
                      <a:pt x="12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5"/>
                      <a:pt x="1" y="16"/>
                      <a:pt x="2" y="17"/>
                    </a:cubicBezTo>
                    <a:cubicBezTo>
                      <a:pt x="3" y="17"/>
                      <a:pt x="3" y="19"/>
                      <a:pt x="3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1"/>
                      <a:pt x="3" y="23"/>
                      <a:pt x="2" y="23"/>
                    </a:cubicBezTo>
                    <a:cubicBezTo>
                      <a:pt x="1" y="23"/>
                      <a:pt x="2" y="25"/>
                      <a:pt x="2" y="25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2"/>
                      <a:pt x="13" y="24"/>
                      <a:pt x="13" y="25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9"/>
                      <a:pt x="4" y="30"/>
                      <a:pt x="5" y="30"/>
                    </a:cubicBezTo>
                    <a:cubicBezTo>
                      <a:pt x="6" y="29"/>
                      <a:pt x="7" y="31"/>
                      <a:pt x="7" y="31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5" y="34"/>
                      <a:pt x="5" y="34"/>
                      <a:pt x="5" y="34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9" y="33"/>
                      <a:pt x="10" y="34"/>
                      <a:pt x="10" y="35"/>
                    </a:cubicBezTo>
                    <a:cubicBezTo>
                      <a:pt x="9" y="35"/>
                      <a:pt x="11" y="36"/>
                      <a:pt x="11" y="36"/>
                    </a:cubicBezTo>
                    <a:cubicBezTo>
                      <a:pt x="13" y="35"/>
                      <a:pt x="13" y="35"/>
                      <a:pt x="13" y="35"/>
                    </a:cubicBezTo>
                    <a:cubicBezTo>
                      <a:pt x="12" y="30"/>
                      <a:pt x="12" y="30"/>
                      <a:pt x="12" y="30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6" y="27"/>
                      <a:pt x="18" y="28"/>
                      <a:pt x="19" y="28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4" y="36"/>
                      <a:pt x="14" y="36"/>
                      <a:pt x="14" y="36"/>
                    </a:cubicBezTo>
                    <a:cubicBezTo>
                      <a:pt x="15" y="37"/>
                      <a:pt x="15" y="37"/>
                      <a:pt x="15" y="37"/>
                    </a:cubicBezTo>
                    <a:cubicBezTo>
                      <a:pt x="15" y="37"/>
                      <a:pt x="16" y="38"/>
                      <a:pt x="17" y="38"/>
                    </a:cubicBezTo>
                    <a:cubicBezTo>
                      <a:pt x="17" y="36"/>
                      <a:pt x="19" y="37"/>
                      <a:pt x="19" y="37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21" y="40"/>
                      <a:pt x="21" y="40"/>
                      <a:pt x="21" y="40"/>
                    </a:cubicBezTo>
                    <a:cubicBezTo>
                      <a:pt x="21" y="37"/>
                      <a:pt x="21" y="37"/>
                      <a:pt x="21" y="37"/>
                    </a:cubicBezTo>
                    <a:cubicBezTo>
                      <a:pt x="21" y="37"/>
                      <a:pt x="23" y="36"/>
                      <a:pt x="24" y="38"/>
                    </a:cubicBezTo>
                    <a:cubicBezTo>
                      <a:pt x="24" y="38"/>
                      <a:pt x="25" y="37"/>
                      <a:pt x="25" y="37"/>
                    </a:cubicBezTo>
                    <a:cubicBezTo>
                      <a:pt x="26" y="36"/>
                      <a:pt x="26" y="36"/>
                      <a:pt x="26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28"/>
                      <a:pt x="21" y="28"/>
                      <a:pt x="21" y="28"/>
                    </a:cubicBezTo>
                    <a:cubicBezTo>
                      <a:pt x="22" y="28"/>
                      <a:pt x="24" y="27"/>
                      <a:pt x="25" y="26"/>
                    </a:cubicBezTo>
                    <a:cubicBezTo>
                      <a:pt x="28" y="30"/>
                      <a:pt x="28" y="30"/>
                      <a:pt x="28" y="30"/>
                    </a:cubicBezTo>
                    <a:cubicBezTo>
                      <a:pt x="27" y="35"/>
                      <a:pt x="27" y="35"/>
                      <a:pt x="27" y="35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9" y="36"/>
                      <a:pt x="31" y="35"/>
                      <a:pt x="31" y="35"/>
                    </a:cubicBezTo>
                    <a:cubicBezTo>
                      <a:pt x="30" y="34"/>
                      <a:pt x="31" y="33"/>
                      <a:pt x="31" y="33"/>
                    </a:cubicBezTo>
                    <a:cubicBezTo>
                      <a:pt x="33" y="35"/>
                      <a:pt x="33" y="35"/>
                      <a:pt x="33" y="35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5" y="33"/>
                      <a:pt x="35" y="33"/>
                      <a:pt x="35" y="33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1"/>
                      <a:pt x="34" y="29"/>
                      <a:pt x="35" y="30"/>
                    </a:cubicBezTo>
                    <a:cubicBezTo>
                      <a:pt x="36" y="30"/>
                      <a:pt x="36" y="29"/>
                      <a:pt x="36" y="29"/>
                    </a:cubicBezTo>
                    <a:cubicBezTo>
                      <a:pt x="36" y="27"/>
                      <a:pt x="36" y="27"/>
                      <a:pt x="36" y="27"/>
                    </a:cubicBezTo>
                    <a:cubicBezTo>
                      <a:pt x="30" y="28"/>
                      <a:pt x="30" y="28"/>
                      <a:pt x="30" y="28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7" y="24"/>
                      <a:pt x="28" y="22"/>
                      <a:pt x="28" y="21"/>
                    </a:cubicBezTo>
                    <a:cubicBezTo>
                      <a:pt x="33" y="21"/>
                      <a:pt x="33" y="21"/>
                      <a:pt x="33" y="21"/>
                    </a:cubicBezTo>
                    <a:cubicBezTo>
                      <a:pt x="36" y="26"/>
                      <a:pt x="36" y="26"/>
                      <a:pt x="36" y="26"/>
                    </a:cubicBezTo>
                    <a:cubicBezTo>
                      <a:pt x="38" y="25"/>
                      <a:pt x="38" y="25"/>
                      <a:pt x="38" y="25"/>
                    </a:cubicBezTo>
                    <a:cubicBezTo>
                      <a:pt x="38" y="25"/>
                      <a:pt x="39" y="23"/>
                      <a:pt x="38" y="23"/>
                    </a:cubicBezTo>
                    <a:cubicBezTo>
                      <a:pt x="37" y="23"/>
                      <a:pt x="37" y="21"/>
                      <a:pt x="37" y="21"/>
                    </a:cubicBezTo>
                    <a:cubicBezTo>
                      <a:pt x="40" y="21"/>
                      <a:pt x="40" y="21"/>
                      <a:pt x="40" y="21"/>
                    </a:cubicBezTo>
                    <a:cubicBezTo>
                      <a:pt x="40" y="19"/>
                      <a:pt x="40" y="19"/>
                      <a:pt x="40" y="19"/>
                    </a:cubicBezTo>
                    <a:lnTo>
                      <a:pt x="37" y="19"/>
                    </a:lnTo>
                    <a:close/>
                    <a:moveTo>
                      <a:pt x="20" y="26"/>
                    </a:moveTo>
                    <a:cubicBezTo>
                      <a:pt x="17" y="26"/>
                      <a:pt x="14" y="23"/>
                      <a:pt x="14" y="20"/>
                    </a:cubicBezTo>
                    <a:cubicBezTo>
                      <a:pt x="14" y="17"/>
                      <a:pt x="17" y="14"/>
                      <a:pt x="20" y="14"/>
                    </a:cubicBezTo>
                    <a:cubicBezTo>
                      <a:pt x="23" y="14"/>
                      <a:pt x="26" y="17"/>
                      <a:pt x="26" y="20"/>
                    </a:cubicBezTo>
                    <a:cubicBezTo>
                      <a:pt x="26" y="23"/>
                      <a:pt x="23" y="26"/>
                      <a:pt x="20" y="26"/>
                    </a:cubicBezTo>
                    <a:close/>
                    <a:moveTo>
                      <a:pt x="20" y="26"/>
                    </a:moveTo>
                    <a:cubicBezTo>
                      <a:pt x="20" y="26"/>
                      <a:pt x="20" y="26"/>
                      <a:pt x="20" y="2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Freeform 18"/>
              <p:cNvSpPr>
                <a:spLocks noEditPoints="1"/>
              </p:cNvSpPr>
              <p:nvPr/>
            </p:nvSpPr>
            <p:spPr bwMode="auto">
              <a:xfrm>
                <a:off x="8628063" y="1382712"/>
                <a:ext cx="77787" cy="77788"/>
              </a:xfrm>
              <a:custGeom>
                <a:avLst/>
                <a:gdLst>
                  <a:gd name="T0" fmla="*/ 38 w 40"/>
                  <a:gd name="T1" fmla="*/ 15 h 40"/>
                  <a:gd name="T2" fmla="*/ 28 w 40"/>
                  <a:gd name="T3" fmla="*/ 19 h 40"/>
                  <a:gd name="T4" fmla="*/ 36 w 40"/>
                  <a:gd name="T5" fmla="*/ 13 h 40"/>
                  <a:gd name="T6" fmla="*/ 33 w 40"/>
                  <a:gd name="T7" fmla="*/ 9 h 40"/>
                  <a:gd name="T8" fmla="*/ 34 w 40"/>
                  <a:gd name="T9" fmla="*/ 6 h 40"/>
                  <a:gd name="T10" fmla="*/ 31 w 40"/>
                  <a:gd name="T11" fmla="*/ 5 h 40"/>
                  <a:gd name="T12" fmla="*/ 28 w 40"/>
                  <a:gd name="T13" fmla="*/ 10 h 40"/>
                  <a:gd name="T14" fmla="*/ 21 w 40"/>
                  <a:gd name="T15" fmla="*/ 7 h 40"/>
                  <a:gd name="T16" fmla="*/ 24 w 40"/>
                  <a:gd name="T17" fmla="*/ 2 h 40"/>
                  <a:gd name="T18" fmla="*/ 19 w 40"/>
                  <a:gd name="T19" fmla="*/ 0 h 40"/>
                  <a:gd name="T20" fmla="*/ 15 w 40"/>
                  <a:gd name="T21" fmla="*/ 3 h 40"/>
                  <a:gd name="T22" fmla="*/ 19 w 40"/>
                  <a:gd name="T23" fmla="*/ 12 h 40"/>
                  <a:gd name="T24" fmla="*/ 13 w 40"/>
                  <a:gd name="T25" fmla="*/ 5 h 40"/>
                  <a:gd name="T26" fmla="*/ 9 w 40"/>
                  <a:gd name="T27" fmla="*/ 7 h 40"/>
                  <a:gd name="T28" fmla="*/ 5 w 40"/>
                  <a:gd name="T29" fmla="*/ 6 h 40"/>
                  <a:gd name="T30" fmla="*/ 5 w 40"/>
                  <a:gd name="T31" fmla="*/ 10 h 40"/>
                  <a:gd name="T32" fmla="*/ 10 w 40"/>
                  <a:gd name="T33" fmla="*/ 12 h 40"/>
                  <a:gd name="T34" fmla="*/ 7 w 40"/>
                  <a:gd name="T35" fmla="*/ 19 h 40"/>
                  <a:gd name="T36" fmla="*/ 2 w 40"/>
                  <a:gd name="T37" fmla="*/ 17 h 40"/>
                  <a:gd name="T38" fmla="*/ 0 w 40"/>
                  <a:gd name="T39" fmla="*/ 21 h 40"/>
                  <a:gd name="T40" fmla="*/ 2 w 40"/>
                  <a:gd name="T41" fmla="*/ 25 h 40"/>
                  <a:gd name="T42" fmla="*/ 12 w 40"/>
                  <a:gd name="T43" fmla="*/ 21 h 40"/>
                  <a:gd name="T44" fmla="*/ 4 w 40"/>
                  <a:gd name="T45" fmla="*/ 27 h 40"/>
                  <a:gd name="T46" fmla="*/ 7 w 40"/>
                  <a:gd name="T47" fmla="*/ 31 h 40"/>
                  <a:gd name="T48" fmla="*/ 6 w 40"/>
                  <a:gd name="T49" fmla="*/ 34 h 40"/>
                  <a:gd name="T50" fmla="*/ 10 w 40"/>
                  <a:gd name="T51" fmla="*/ 35 h 40"/>
                  <a:gd name="T52" fmla="*/ 12 w 40"/>
                  <a:gd name="T53" fmla="*/ 30 h 40"/>
                  <a:gd name="T54" fmla="*/ 19 w 40"/>
                  <a:gd name="T55" fmla="*/ 32 h 40"/>
                  <a:gd name="T56" fmla="*/ 17 w 40"/>
                  <a:gd name="T57" fmla="*/ 38 h 40"/>
                  <a:gd name="T58" fmla="*/ 21 w 40"/>
                  <a:gd name="T59" fmla="*/ 40 h 40"/>
                  <a:gd name="T60" fmla="*/ 25 w 40"/>
                  <a:gd name="T61" fmla="*/ 37 h 40"/>
                  <a:gd name="T62" fmla="*/ 21 w 40"/>
                  <a:gd name="T63" fmla="*/ 28 h 40"/>
                  <a:gd name="T64" fmla="*/ 27 w 40"/>
                  <a:gd name="T65" fmla="*/ 35 h 40"/>
                  <a:gd name="T66" fmla="*/ 31 w 40"/>
                  <a:gd name="T67" fmla="*/ 33 h 40"/>
                  <a:gd name="T68" fmla="*/ 35 w 40"/>
                  <a:gd name="T69" fmla="*/ 34 h 40"/>
                  <a:gd name="T70" fmla="*/ 35 w 40"/>
                  <a:gd name="T71" fmla="*/ 30 h 40"/>
                  <a:gd name="T72" fmla="*/ 30 w 40"/>
                  <a:gd name="T73" fmla="*/ 28 h 40"/>
                  <a:gd name="T74" fmla="*/ 33 w 40"/>
                  <a:gd name="T75" fmla="*/ 21 h 40"/>
                  <a:gd name="T76" fmla="*/ 38 w 40"/>
                  <a:gd name="T77" fmla="*/ 23 h 40"/>
                  <a:gd name="T78" fmla="*/ 40 w 40"/>
                  <a:gd name="T79" fmla="*/ 19 h 40"/>
                  <a:gd name="T80" fmla="*/ 14 w 40"/>
                  <a:gd name="T81" fmla="*/ 20 h 40"/>
                  <a:gd name="T82" fmla="*/ 20 w 40"/>
                  <a:gd name="T83" fmla="*/ 2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0" h="40">
                    <a:moveTo>
                      <a:pt x="37" y="19"/>
                    </a:moveTo>
                    <a:cubicBezTo>
                      <a:pt x="37" y="19"/>
                      <a:pt x="37" y="17"/>
                      <a:pt x="38" y="17"/>
                    </a:cubicBezTo>
                    <a:cubicBezTo>
                      <a:pt x="39" y="16"/>
                      <a:pt x="38" y="15"/>
                      <a:pt x="38" y="15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3" y="19"/>
                      <a:pt x="33" y="19"/>
                      <a:pt x="33" y="19"/>
                    </a:cubicBezTo>
                    <a:cubicBezTo>
                      <a:pt x="28" y="19"/>
                      <a:pt x="28" y="19"/>
                      <a:pt x="28" y="19"/>
                    </a:cubicBezTo>
                    <a:cubicBezTo>
                      <a:pt x="28" y="18"/>
                      <a:pt x="27" y="16"/>
                      <a:pt x="27" y="15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6" y="11"/>
                      <a:pt x="36" y="11"/>
                      <a:pt x="36" y="11"/>
                    </a:cubicBezTo>
                    <a:cubicBezTo>
                      <a:pt x="36" y="11"/>
                      <a:pt x="36" y="9"/>
                      <a:pt x="35" y="10"/>
                    </a:cubicBezTo>
                    <a:cubicBezTo>
                      <a:pt x="34" y="10"/>
                      <a:pt x="33" y="9"/>
                      <a:pt x="33" y="9"/>
                    </a:cubicBezTo>
                    <a:cubicBezTo>
                      <a:pt x="35" y="7"/>
                      <a:pt x="35" y="7"/>
                      <a:pt x="35" y="7"/>
                    </a:cubicBezTo>
                    <a:cubicBezTo>
                      <a:pt x="35" y="6"/>
                      <a:pt x="35" y="6"/>
                      <a:pt x="35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1" y="7"/>
                      <a:pt x="30" y="6"/>
                      <a:pt x="31" y="5"/>
                    </a:cubicBezTo>
                    <a:cubicBezTo>
                      <a:pt x="31" y="5"/>
                      <a:pt x="29" y="4"/>
                      <a:pt x="29" y="4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4" y="13"/>
                      <a:pt x="23" y="12"/>
                      <a:pt x="21" y="12"/>
                    </a:cubicBezTo>
                    <a:cubicBezTo>
                      <a:pt x="21" y="7"/>
                      <a:pt x="21" y="7"/>
                      <a:pt x="21" y="7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5" y="3"/>
                      <a:pt x="24" y="2"/>
                      <a:pt x="24" y="2"/>
                    </a:cubicBezTo>
                    <a:cubicBezTo>
                      <a:pt x="23" y="3"/>
                      <a:pt x="21" y="3"/>
                      <a:pt x="21" y="3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7" y="3"/>
                      <a:pt x="17" y="2"/>
                    </a:cubicBezTo>
                    <a:cubicBezTo>
                      <a:pt x="16" y="2"/>
                      <a:pt x="15" y="3"/>
                      <a:pt x="15" y="3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12"/>
                      <a:pt x="19" y="12"/>
                      <a:pt x="19" y="12"/>
                    </a:cubicBezTo>
                    <a:cubicBezTo>
                      <a:pt x="17" y="12"/>
                      <a:pt x="16" y="13"/>
                      <a:pt x="15" y="13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9" y="5"/>
                      <a:pt x="10" y="5"/>
                    </a:cubicBezTo>
                    <a:cubicBezTo>
                      <a:pt x="10" y="6"/>
                      <a:pt x="9" y="7"/>
                      <a:pt x="9" y="7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6" y="10"/>
                      <a:pt x="5" y="10"/>
                    </a:cubicBezTo>
                    <a:cubicBezTo>
                      <a:pt x="4" y="9"/>
                      <a:pt x="4" y="11"/>
                      <a:pt x="4" y="11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6"/>
                      <a:pt x="12" y="18"/>
                      <a:pt x="12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5"/>
                      <a:pt x="1" y="16"/>
                      <a:pt x="2" y="17"/>
                    </a:cubicBezTo>
                    <a:cubicBezTo>
                      <a:pt x="3" y="17"/>
                      <a:pt x="3" y="19"/>
                      <a:pt x="3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1"/>
                      <a:pt x="3" y="23"/>
                      <a:pt x="2" y="23"/>
                    </a:cubicBezTo>
                    <a:cubicBezTo>
                      <a:pt x="1" y="23"/>
                      <a:pt x="2" y="25"/>
                      <a:pt x="2" y="25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2"/>
                      <a:pt x="13" y="24"/>
                      <a:pt x="13" y="25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9"/>
                      <a:pt x="4" y="30"/>
                      <a:pt x="5" y="30"/>
                    </a:cubicBezTo>
                    <a:cubicBezTo>
                      <a:pt x="6" y="29"/>
                      <a:pt x="7" y="31"/>
                      <a:pt x="7" y="31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5" y="34"/>
                      <a:pt x="5" y="34"/>
                      <a:pt x="5" y="34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9" y="33"/>
                      <a:pt x="10" y="34"/>
                      <a:pt x="10" y="35"/>
                    </a:cubicBezTo>
                    <a:cubicBezTo>
                      <a:pt x="9" y="35"/>
                      <a:pt x="11" y="36"/>
                      <a:pt x="11" y="36"/>
                    </a:cubicBezTo>
                    <a:cubicBezTo>
                      <a:pt x="13" y="35"/>
                      <a:pt x="13" y="35"/>
                      <a:pt x="13" y="35"/>
                    </a:cubicBezTo>
                    <a:cubicBezTo>
                      <a:pt x="12" y="30"/>
                      <a:pt x="12" y="30"/>
                      <a:pt x="12" y="30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6" y="27"/>
                      <a:pt x="18" y="28"/>
                      <a:pt x="19" y="28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4" y="36"/>
                      <a:pt x="14" y="36"/>
                      <a:pt x="14" y="36"/>
                    </a:cubicBezTo>
                    <a:cubicBezTo>
                      <a:pt x="15" y="37"/>
                      <a:pt x="15" y="37"/>
                      <a:pt x="15" y="37"/>
                    </a:cubicBezTo>
                    <a:cubicBezTo>
                      <a:pt x="15" y="37"/>
                      <a:pt x="16" y="38"/>
                      <a:pt x="17" y="38"/>
                    </a:cubicBezTo>
                    <a:cubicBezTo>
                      <a:pt x="17" y="36"/>
                      <a:pt x="19" y="37"/>
                      <a:pt x="19" y="37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21" y="40"/>
                      <a:pt x="21" y="40"/>
                      <a:pt x="21" y="40"/>
                    </a:cubicBezTo>
                    <a:cubicBezTo>
                      <a:pt x="21" y="37"/>
                      <a:pt x="21" y="37"/>
                      <a:pt x="21" y="37"/>
                    </a:cubicBezTo>
                    <a:cubicBezTo>
                      <a:pt x="21" y="37"/>
                      <a:pt x="23" y="36"/>
                      <a:pt x="24" y="38"/>
                    </a:cubicBezTo>
                    <a:cubicBezTo>
                      <a:pt x="24" y="38"/>
                      <a:pt x="25" y="37"/>
                      <a:pt x="25" y="37"/>
                    </a:cubicBezTo>
                    <a:cubicBezTo>
                      <a:pt x="26" y="36"/>
                      <a:pt x="26" y="36"/>
                      <a:pt x="26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28"/>
                      <a:pt x="21" y="28"/>
                      <a:pt x="21" y="28"/>
                    </a:cubicBezTo>
                    <a:cubicBezTo>
                      <a:pt x="22" y="28"/>
                      <a:pt x="24" y="27"/>
                      <a:pt x="25" y="26"/>
                    </a:cubicBezTo>
                    <a:cubicBezTo>
                      <a:pt x="28" y="30"/>
                      <a:pt x="28" y="30"/>
                      <a:pt x="28" y="30"/>
                    </a:cubicBezTo>
                    <a:cubicBezTo>
                      <a:pt x="27" y="35"/>
                      <a:pt x="27" y="35"/>
                      <a:pt x="27" y="35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9" y="36"/>
                      <a:pt x="31" y="35"/>
                      <a:pt x="31" y="35"/>
                    </a:cubicBezTo>
                    <a:cubicBezTo>
                      <a:pt x="30" y="34"/>
                      <a:pt x="31" y="33"/>
                      <a:pt x="31" y="33"/>
                    </a:cubicBezTo>
                    <a:cubicBezTo>
                      <a:pt x="33" y="35"/>
                      <a:pt x="33" y="35"/>
                      <a:pt x="33" y="35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5" y="33"/>
                      <a:pt x="35" y="33"/>
                      <a:pt x="35" y="33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1"/>
                      <a:pt x="34" y="29"/>
                      <a:pt x="35" y="30"/>
                    </a:cubicBezTo>
                    <a:cubicBezTo>
                      <a:pt x="36" y="30"/>
                      <a:pt x="36" y="29"/>
                      <a:pt x="36" y="29"/>
                    </a:cubicBezTo>
                    <a:cubicBezTo>
                      <a:pt x="36" y="27"/>
                      <a:pt x="36" y="27"/>
                      <a:pt x="36" y="27"/>
                    </a:cubicBezTo>
                    <a:cubicBezTo>
                      <a:pt x="30" y="28"/>
                      <a:pt x="30" y="28"/>
                      <a:pt x="30" y="28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7" y="24"/>
                      <a:pt x="28" y="22"/>
                      <a:pt x="28" y="21"/>
                    </a:cubicBezTo>
                    <a:cubicBezTo>
                      <a:pt x="33" y="21"/>
                      <a:pt x="33" y="21"/>
                      <a:pt x="33" y="21"/>
                    </a:cubicBezTo>
                    <a:cubicBezTo>
                      <a:pt x="36" y="26"/>
                      <a:pt x="36" y="26"/>
                      <a:pt x="36" y="26"/>
                    </a:cubicBezTo>
                    <a:cubicBezTo>
                      <a:pt x="38" y="25"/>
                      <a:pt x="38" y="25"/>
                      <a:pt x="38" y="25"/>
                    </a:cubicBezTo>
                    <a:cubicBezTo>
                      <a:pt x="38" y="25"/>
                      <a:pt x="39" y="23"/>
                      <a:pt x="38" y="23"/>
                    </a:cubicBezTo>
                    <a:cubicBezTo>
                      <a:pt x="37" y="23"/>
                      <a:pt x="37" y="21"/>
                      <a:pt x="37" y="21"/>
                    </a:cubicBezTo>
                    <a:cubicBezTo>
                      <a:pt x="40" y="21"/>
                      <a:pt x="40" y="21"/>
                      <a:pt x="40" y="21"/>
                    </a:cubicBezTo>
                    <a:cubicBezTo>
                      <a:pt x="40" y="19"/>
                      <a:pt x="40" y="19"/>
                      <a:pt x="40" y="19"/>
                    </a:cubicBezTo>
                    <a:lnTo>
                      <a:pt x="37" y="19"/>
                    </a:lnTo>
                    <a:close/>
                    <a:moveTo>
                      <a:pt x="20" y="26"/>
                    </a:moveTo>
                    <a:cubicBezTo>
                      <a:pt x="17" y="26"/>
                      <a:pt x="14" y="23"/>
                      <a:pt x="14" y="20"/>
                    </a:cubicBezTo>
                    <a:cubicBezTo>
                      <a:pt x="14" y="17"/>
                      <a:pt x="17" y="14"/>
                      <a:pt x="20" y="14"/>
                    </a:cubicBezTo>
                    <a:cubicBezTo>
                      <a:pt x="23" y="14"/>
                      <a:pt x="26" y="17"/>
                      <a:pt x="26" y="20"/>
                    </a:cubicBezTo>
                    <a:cubicBezTo>
                      <a:pt x="26" y="23"/>
                      <a:pt x="23" y="26"/>
                      <a:pt x="20" y="26"/>
                    </a:cubicBezTo>
                    <a:close/>
                    <a:moveTo>
                      <a:pt x="20" y="26"/>
                    </a:moveTo>
                    <a:cubicBezTo>
                      <a:pt x="20" y="26"/>
                      <a:pt x="20" y="26"/>
                      <a:pt x="20" y="2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Freeform 19"/>
              <p:cNvSpPr>
                <a:spLocks noEditPoints="1"/>
              </p:cNvSpPr>
              <p:nvPr/>
            </p:nvSpPr>
            <p:spPr bwMode="auto">
              <a:xfrm>
                <a:off x="10633075" y="1077912"/>
                <a:ext cx="77787" cy="77788"/>
              </a:xfrm>
              <a:custGeom>
                <a:avLst/>
                <a:gdLst>
                  <a:gd name="T0" fmla="*/ 38 w 40"/>
                  <a:gd name="T1" fmla="*/ 15 h 40"/>
                  <a:gd name="T2" fmla="*/ 28 w 40"/>
                  <a:gd name="T3" fmla="*/ 19 h 40"/>
                  <a:gd name="T4" fmla="*/ 36 w 40"/>
                  <a:gd name="T5" fmla="*/ 13 h 40"/>
                  <a:gd name="T6" fmla="*/ 33 w 40"/>
                  <a:gd name="T7" fmla="*/ 9 h 40"/>
                  <a:gd name="T8" fmla="*/ 34 w 40"/>
                  <a:gd name="T9" fmla="*/ 6 h 40"/>
                  <a:gd name="T10" fmla="*/ 31 w 40"/>
                  <a:gd name="T11" fmla="*/ 5 h 40"/>
                  <a:gd name="T12" fmla="*/ 28 w 40"/>
                  <a:gd name="T13" fmla="*/ 10 h 40"/>
                  <a:gd name="T14" fmla="*/ 21 w 40"/>
                  <a:gd name="T15" fmla="*/ 7 h 40"/>
                  <a:gd name="T16" fmla="*/ 24 w 40"/>
                  <a:gd name="T17" fmla="*/ 2 h 40"/>
                  <a:gd name="T18" fmla="*/ 19 w 40"/>
                  <a:gd name="T19" fmla="*/ 0 h 40"/>
                  <a:gd name="T20" fmla="*/ 15 w 40"/>
                  <a:gd name="T21" fmla="*/ 3 h 40"/>
                  <a:gd name="T22" fmla="*/ 19 w 40"/>
                  <a:gd name="T23" fmla="*/ 12 h 40"/>
                  <a:gd name="T24" fmla="*/ 13 w 40"/>
                  <a:gd name="T25" fmla="*/ 5 h 40"/>
                  <a:gd name="T26" fmla="*/ 9 w 40"/>
                  <a:gd name="T27" fmla="*/ 7 h 40"/>
                  <a:gd name="T28" fmla="*/ 5 w 40"/>
                  <a:gd name="T29" fmla="*/ 6 h 40"/>
                  <a:gd name="T30" fmla="*/ 5 w 40"/>
                  <a:gd name="T31" fmla="*/ 10 h 40"/>
                  <a:gd name="T32" fmla="*/ 10 w 40"/>
                  <a:gd name="T33" fmla="*/ 12 h 40"/>
                  <a:gd name="T34" fmla="*/ 7 w 40"/>
                  <a:gd name="T35" fmla="*/ 19 h 40"/>
                  <a:gd name="T36" fmla="*/ 2 w 40"/>
                  <a:gd name="T37" fmla="*/ 17 h 40"/>
                  <a:gd name="T38" fmla="*/ 0 w 40"/>
                  <a:gd name="T39" fmla="*/ 21 h 40"/>
                  <a:gd name="T40" fmla="*/ 2 w 40"/>
                  <a:gd name="T41" fmla="*/ 25 h 40"/>
                  <a:gd name="T42" fmla="*/ 12 w 40"/>
                  <a:gd name="T43" fmla="*/ 21 h 40"/>
                  <a:gd name="T44" fmla="*/ 4 w 40"/>
                  <a:gd name="T45" fmla="*/ 27 h 40"/>
                  <a:gd name="T46" fmla="*/ 7 w 40"/>
                  <a:gd name="T47" fmla="*/ 31 h 40"/>
                  <a:gd name="T48" fmla="*/ 6 w 40"/>
                  <a:gd name="T49" fmla="*/ 34 h 40"/>
                  <a:gd name="T50" fmla="*/ 10 w 40"/>
                  <a:gd name="T51" fmla="*/ 35 h 40"/>
                  <a:gd name="T52" fmla="*/ 12 w 40"/>
                  <a:gd name="T53" fmla="*/ 30 h 40"/>
                  <a:gd name="T54" fmla="*/ 19 w 40"/>
                  <a:gd name="T55" fmla="*/ 32 h 40"/>
                  <a:gd name="T56" fmla="*/ 17 w 40"/>
                  <a:gd name="T57" fmla="*/ 38 h 40"/>
                  <a:gd name="T58" fmla="*/ 21 w 40"/>
                  <a:gd name="T59" fmla="*/ 40 h 40"/>
                  <a:gd name="T60" fmla="*/ 25 w 40"/>
                  <a:gd name="T61" fmla="*/ 37 h 40"/>
                  <a:gd name="T62" fmla="*/ 21 w 40"/>
                  <a:gd name="T63" fmla="*/ 28 h 40"/>
                  <a:gd name="T64" fmla="*/ 27 w 40"/>
                  <a:gd name="T65" fmla="*/ 35 h 40"/>
                  <a:gd name="T66" fmla="*/ 31 w 40"/>
                  <a:gd name="T67" fmla="*/ 33 h 40"/>
                  <a:gd name="T68" fmla="*/ 35 w 40"/>
                  <a:gd name="T69" fmla="*/ 34 h 40"/>
                  <a:gd name="T70" fmla="*/ 35 w 40"/>
                  <a:gd name="T71" fmla="*/ 30 h 40"/>
                  <a:gd name="T72" fmla="*/ 30 w 40"/>
                  <a:gd name="T73" fmla="*/ 28 h 40"/>
                  <a:gd name="T74" fmla="*/ 33 w 40"/>
                  <a:gd name="T75" fmla="*/ 21 h 40"/>
                  <a:gd name="T76" fmla="*/ 38 w 40"/>
                  <a:gd name="T77" fmla="*/ 23 h 40"/>
                  <a:gd name="T78" fmla="*/ 40 w 40"/>
                  <a:gd name="T79" fmla="*/ 19 h 40"/>
                  <a:gd name="T80" fmla="*/ 14 w 40"/>
                  <a:gd name="T81" fmla="*/ 20 h 40"/>
                  <a:gd name="T82" fmla="*/ 20 w 40"/>
                  <a:gd name="T83" fmla="*/ 2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0" h="40">
                    <a:moveTo>
                      <a:pt x="37" y="19"/>
                    </a:moveTo>
                    <a:cubicBezTo>
                      <a:pt x="37" y="19"/>
                      <a:pt x="37" y="17"/>
                      <a:pt x="38" y="17"/>
                    </a:cubicBezTo>
                    <a:cubicBezTo>
                      <a:pt x="39" y="16"/>
                      <a:pt x="38" y="15"/>
                      <a:pt x="38" y="15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3" y="19"/>
                      <a:pt x="33" y="19"/>
                      <a:pt x="33" y="19"/>
                    </a:cubicBezTo>
                    <a:cubicBezTo>
                      <a:pt x="28" y="19"/>
                      <a:pt x="28" y="19"/>
                      <a:pt x="28" y="19"/>
                    </a:cubicBezTo>
                    <a:cubicBezTo>
                      <a:pt x="28" y="18"/>
                      <a:pt x="27" y="16"/>
                      <a:pt x="27" y="15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6" y="11"/>
                      <a:pt x="36" y="11"/>
                      <a:pt x="36" y="11"/>
                    </a:cubicBezTo>
                    <a:cubicBezTo>
                      <a:pt x="36" y="11"/>
                      <a:pt x="36" y="9"/>
                      <a:pt x="35" y="10"/>
                    </a:cubicBezTo>
                    <a:cubicBezTo>
                      <a:pt x="34" y="10"/>
                      <a:pt x="33" y="9"/>
                      <a:pt x="33" y="9"/>
                    </a:cubicBezTo>
                    <a:cubicBezTo>
                      <a:pt x="35" y="7"/>
                      <a:pt x="35" y="7"/>
                      <a:pt x="35" y="7"/>
                    </a:cubicBezTo>
                    <a:cubicBezTo>
                      <a:pt x="35" y="6"/>
                      <a:pt x="35" y="6"/>
                      <a:pt x="35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1" y="7"/>
                      <a:pt x="30" y="6"/>
                      <a:pt x="31" y="5"/>
                    </a:cubicBezTo>
                    <a:cubicBezTo>
                      <a:pt x="31" y="5"/>
                      <a:pt x="29" y="4"/>
                      <a:pt x="29" y="4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4" y="13"/>
                      <a:pt x="23" y="12"/>
                      <a:pt x="21" y="12"/>
                    </a:cubicBezTo>
                    <a:cubicBezTo>
                      <a:pt x="21" y="7"/>
                      <a:pt x="21" y="7"/>
                      <a:pt x="21" y="7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5" y="3"/>
                      <a:pt x="24" y="2"/>
                      <a:pt x="24" y="2"/>
                    </a:cubicBezTo>
                    <a:cubicBezTo>
                      <a:pt x="23" y="3"/>
                      <a:pt x="21" y="3"/>
                      <a:pt x="21" y="3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7" y="3"/>
                      <a:pt x="17" y="2"/>
                    </a:cubicBezTo>
                    <a:cubicBezTo>
                      <a:pt x="16" y="2"/>
                      <a:pt x="15" y="3"/>
                      <a:pt x="15" y="3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12"/>
                      <a:pt x="19" y="12"/>
                      <a:pt x="19" y="12"/>
                    </a:cubicBezTo>
                    <a:cubicBezTo>
                      <a:pt x="17" y="12"/>
                      <a:pt x="16" y="13"/>
                      <a:pt x="15" y="13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9" y="5"/>
                      <a:pt x="10" y="5"/>
                    </a:cubicBezTo>
                    <a:cubicBezTo>
                      <a:pt x="10" y="6"/>
                      <a:pt x="9" y="7"/>
                      <a:pt x="9" y="7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6" y="10"/>
                      <a:pt x="5" y="10"/>
                    </a:cubicBezTo>
                    <a:cubicBezTo>
                      <a:pt x="4" y="9"/>
                      <a:pt x="4" y="11"/>
                      <a:pt x="4" y="11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6"/>
                      <a:pt x="12" y="18"/>
                      <a:pt x="12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5"/>
                      <a:pt x="1" y="16"/>
                      <a:pt x="2" y="17"/>
                    </a:cubicBezTo>
                    <a:cubicBezTo>
                      <a:pt x="3" y="17"/>
                      <a:pt x="3" y="19"/>
                      <a:pt x="3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1"/>
                      <a:pt x="3" y="23"/>
                      <a:pt x="2" y="23"/>
                    </a:cubicBezTo>
                    <a:cubicBezTo>
                      <a:pt x="1" y="23"/>
                      <a:pt x="2" y="25"/>
                      <a:pt x="2" y="25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2"/>
                      <a:pt x="13" y="24"/>
                      <a:pt x="13" y="25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9"/>
                      <a:pt x="4" y="30"/>
                      <a:pt x="5" y="30"/>
                    </a:cubicBezTo>
                    <a:cubicBezTo>
                      <a:pt x="6" y="29"/>
                      <a:pt x="7" y="31"/>
                      <a:pt x="7" y="31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5" y="34"/>
                      <a:pt x="5" y="34"/>
                      <a:pt x="5" y="34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9" y="33"/>
                      <a:pt x="10" y="34"/>
                      <a:pt x="10" y="35"/>
                    </a:cubicBezTo>
                    <a:cubicBezTo>
                      <a:pt x="9" y="35"/>
                      <a:pt x="11" y="36"/>
                      <a:pt x="11" y="36"/>
                    </a:cubicBezTo>
                    <a:cubicBezTo>
                      <a:pt x="13" y="35"/>
                      <a:pt x="13" y="35"/>
                      <a:pt x="13" y="35"/>
                    </a:cubicBezTo>
                    <a:cubicBezTo>
                      <a:pt x="12" y="30"/>
                      <a:pt x="12" y="30"/>
                      <a:pt x="12" y="30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6" y="27"/>
                      <a:pt x="18" y="28"/>
                      <a:pt x="19" y="28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4" y="36"/>
                      <a:pt x="14" y="36"/>
                      <a:pt x="14" y="36"/>
                    </a:cubicBezTo>
                    <a:cubicBezTo>
                      <a:pt x="15" y="37"/>
                      <a:pt x="15" y="37"/>
                      <a:pt x="15" y="37"/>
                    </a:cubicBezTo>
                    <a:cubicBezTo>
                      <a:pt x="15" y="37"/>
                      <a:pt x="16" y="38"/>
                      <a:pt x="17" y="38"/>
                    </a:cubicBezTo>
                    <a:cubicBezTo>
                      <a:pt x="17" y="36"/>
                      <a:pt x="19" y="37"/>
                      <a:pt x="19" y="37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21" y="40"/>
                      <a:pt x="21" y="40"/>
                      <a:pt x="21" y="40"/>
                    </a:cubicBezTo>
                    <a:cubicBezTo>
                      <a:pt x="21" y="37"/>
                      <a:pt x="21" y="37"/>
                      <a:pt x="21" y="37"/>
                    </a:cubicBezTo>
                    <a:cubicBezTo>
                      <a:pt x="21" y="37"/>
                      <a:pt x="23" y="36"/>
                      <a:pt x="24" y="38"/>
                    </a:cubicBezTo>
                    <a:cubicBezTo>
                      <a:pt x="24" y="38"/>
                      <a:pt x="25" y="37"/>
                      <a:pt x="25" y="37"/>
                    </a:cubicBezTo>
                    <a:cubicBezTo>
                      <a:pt x="26" y="36"/>
                      <a:pt x="26" y="36"/>
                      <a:pt x="26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28"/>
                      <a:pt x="21" y="28"/>
                      <a:pt x="21" y="28"/>
                    </a:cubicBezTo>
                    <a:cubicBezTo>
                      <a:pt x="22" y="28"/>
                      <a:pt x="24" y="27"/>
                      <a:pt x="25" y="26"/>
                    </a:cubicBezTo>
                    <a:cubicBezTo>
                      <a:pt x="28" y="30"/>
                      <a:pt x="28" y="30"/>
                      <a:pt x="28" y="30"/>
                    </a:cubicBezTo>
                    <a:cubicBezTo>
                      <a:pt x="27" y="35"/>
                      <a:pt x="27" y="35"/>
                      <a:pt x="27" y="35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9" y="36"/>
                      <a:pt x="31" y="35"/>
                      <a:pt x="31" y="35"/>
                    </a:cubicBezTo>
                    <a:cubicBezTo>
                      <a:pt x="30" y="34"/>
                      <a:pt x="31" y="33"/>
                      <a:pt x="31" y="33"/>
                    </a:cubicBezTo>
                    <a:cubicBezTo>
                      <a:pt x="33" y="35"/>
                      <a:pt x="33" y="35"/>
                      <a:pt x="33" y="35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5" y="33"/>
                      <a:pt x="35" y="33"/>
                      <a:pt x="35" y="33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1"/>
                      <a:pt x="34" y="29"/>
                      <a:pt x="35" y="30"/>
                    </a:cubicBezTo>
                    <a:cubicBezTo>
                      <a:pt x="36" y="30"/>
                      <a:pt x="36" y="29"/>
                      <a:pt x="36" y="29"/>
                    </a:cubicBezTo>
                    <a:cubicBezTo>
                      <a:pt x="36" y="27"/>
                      <a:pt x="36" y="27"/>
                      <a:pt x="36" y="27"/>
                    </a:cubicBezTo>
                    <a:cubicBezTo>
                      <a:pt x="30" y="28"/>
                      <a:pt x="30" y="28"/>
                      <a:pt x="30" y="28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7" y="24"/>
                      <a:pt x="28" y="22"/>
                      <a:pt x="28" y="21"/>
                    </a:cubicBezTo>
                    <a:cubicBezTo>
                      <a:pt x="33" y="21"/>
                      <a:pt x="33" y="21"/>
                      <a:pt x="33" y="21"/>
                    </a:cubicBezTo>
                    <a:cubicBezTo>
                      <a:pt x="36" y="26"/>
                      <a:pt x="36" y="26"/>
                      <a:pt x="36" y="26"/>
                    </a:cubicBezTo>
                    <a:cubicBezTo>
                      <a:pt x="38" y="25"/>
                      <a:pt x="38" y="25"/>
                      <a:pt x="38" y="25"/>
                    </a:cubicBezTo>
                    <a:cubicBezTo>
                      <a:pt x="38" y="25"/>
                      <a:pt x="39" y="23"/>
                      <a:pt x="38" y="23"/>
                    </a:cubicBezTo>
                    <a:cubicBezTo>
                      <a:pt x="37" y="23"/>
                      <a:pt x="37" y="21"/>
                      <a:pt x="37" y="21"/>
                    </a:cubicBezTo>
                    <a:cubicBezTo>
                      <a:pt x="40" y="21"/>
                      <a:pt x="40" y="21"/>
                      <a:pt x="40" y="21"/>
                    </a:cubicBezTo>
                    <a:cubicBezTo>
                      <a:pt x="40" y="19"/>
                      <a:pt x="40" y="19"/>
                      <a:pt x="40" y="19"/>
                    </a:cubicBezTo>
                    <a:lnTo>
                      <a:pt x="37" y="19"/>
                    </a:lnTo>
                    <a:close/>
                    <a:moveTo>
                      <a:pt x="20" y="26"/>
                    </a:moveTo>
                    <a:cubicBezTo>
                      <a:pt x="17" y="26"/>
                      <a:pt x="14" y="23"/>
                      <a:pt x="14" y="20"/>
                    </a:cubicBezTo>
                    <a:cubicBezTo>
                      <a:pt x="14" y="17"/>
                      <a:pt x="17" y="14"/>
                      <a:pt x="20" y="14"/>
                    </a:cubicBezTo>
                    <a:cubicBezTo>
                      <a:pt x="23" y="14"/>
                      <a:pt x="26" y="17"/>
                      <a:pt x="26" y="20"/>
                    </a:cubicBezTo>
                    <a:cubicBezTo>
                      <a:pt x="26" y="23"/>
                      <a:pt x="23" y="26"/>
                      <a:pt x="20" y="26"/>
                    </a:cubicBezTo>
                    <a:close/>
                    <a:moveTo>
                      <a:pt x="20" y="26"/>
                    </a:moveTo>
                    <a:cubicBezTo>
                      <a:pt x="20" y="26"/>
                      <a:pt x="20" y="26"/>
                      <a:pt x="20" y="2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Freeform 20"/>
              <p:cNvSpPr>
                <a:spLocks noEditPoints="1"/>
              </p:cNvSpPr>
              <p:nvPr/>
            </p:nvSpPr>
            <p:spPr bwMode="auto">
              <a:xfrm>
                <a:off x="9223375" y="-1588"/>
                <a:ext cx="141287" cy="136525"/>
              </a:xfrm>
              <a:custGeom>
                <a:avLst/>
                <a:gdLst>
                  <a:gd name="T0" fmla="*/ 67 w 72"/>
                  <a:gd name="T1" fmla="*/ 26 h 70"/>
                  <a:gd name="T2" fmla="*/ 50 w 72"/>
                  <a:gd name="T3" fmla="*/ 33 h 70"/>
                  <a:gd name="T4" fmla="*/ 64 w 72"/>
                  <a:gd name="T5" fmla="*/ 22 h 70"/>
                  <a:gd name="T6" fmla="*/ 59 w 72"/>
                  <a:gd name="T7" fmla="*/ 16 h 70"/>
                  <a:gd name="T8" fmla="*/ 61 w 72"/>
                  <a:gd name="T9" fmla="*/ 10 h 70"/>
                  <a:gd name="T10" fmla="*/ 54 w 72"/>
                  <a:gd name="T11" fmla="*/ 9 h 70"/>
                  <a:gd name="T12" fmla="*/ 50 w 72"/>
                  <a:gd name="T13" fmla="*/ 18 h 70"/>
                  <a:gd name="T14" fmla="*/ 38 w 72"/>
                  <a:gd name="T15" fmla="*/ 12 h 70"/>
                  <a:gd name="T16" fmla="*/ 42 w 72"/>
                  <a:gd name="T17" fmla="*/ 4 h 70"/>
                  <a:gd name="T18" fmla="*/ 33 w 72"/>
                  <a:gd name="T19" fmla="*/ 0 h 70"/>
                  <a:gd name="T20" fmla="*/ 27 w 72"/>
                  <a:gd name="T21" fmla="*/ 5 h 70"/>
                  <a:gd name="T22" fmla="*/ 34 w 72"/>
                  <a:gd name="T23" fmla="*/ 21 h 70"/>
                  <a:gd name="T24" fmla="*/ 23 w 72"/>
                  <a:gd name="T25" fmla="*/ 8 h 70"/>
                  <a:gd name="T26" fmla="*/ 16 w 72"/>
                  <a:gd name="T27" fmla="*/ 12 h 70"/>
                  <a:gd name="T28" fmla="*/ 10 w 72"/>
                  <a:gd name="T29" fmla="*/ 11 h 70"/>
                  <a:gd name="T30" fmla="*/ 9 w 72"/>
                  <a:gd name="T31" fmla="*/ 17 h 70"/>
                  <a:gd name="T32" fmla="*/ 18 w 72"/>
                  <a:gd name="T33" fmla="*/ 21 h 70"/>
                  <a:gd name="T34" fmla="*/ 13 w 72"/>
                  <a:gd name="T35" fmla="*/ 33 h 70"/>
                  <a:gd name="T36" fmla="*/ 4 w 72"/>
                  <a:gd name="T37" fmla="*/ 29 h 70"/>
                  <a:gd name="T38" fmla="*/ 0 w 72"/>
                  <a:gd name="T39" fmla="*/ 37 h 70"/>
                  <a:gd name="T40" fmla="*/ 5 w 72"/>
                  <a:gd name="T41" fmla="*/ 44 h 70"/>
                  <a:gd name="T42" fmla="*/ 21 w 72"/>
                  <a:gd name="T43" fmla="*/ 37 h 70"/>
                  <a:gd name="T44" fmla="*/ 8 w 72"/>
                  <a:gd name="T45" fmla="*/ 48 h 70"/>
                  <a:gd name="T46" fmla="*/ 13 w 72"/>
                  <a:gd name="T47" fmla="*/ 54 h 70"/>
                  <a:gd name="T48" fmla="*/ 11 w 72"/>
                  <a:gd name="T49" fmla="*/ 60 h 70"/>
                  <a:gd name="T50" fmla="*/ 18 w 72"/>
                  <a:gd name="T51" fmla="*/ 61 h 70"/>
                  <a:gd name="T52" fmla="*/ 21 w 72"/>
                  <a:gd name="T53" fmla="*/ 52 h 70"/>
                  <a:gd name="T54" fmla="*/ 34 w 72"/>
                  <a:gd name="T55" fmla="*/ 57 h 70"/>
                  <a:gd name="T56" fmla="*/ 30 w 72"/>
                  <a:gd name="T57" fmla="*/ 66 h 70"/>
                  <a:gd name="T58" fmla="*/ 38 w 72"/>
                  <a:gd name="T59" fmla="*/ 70 h 70"/>
                  <a:gd name="T60" fmla="*/ 45 w 72"/>
                  <a:gd name="T61" fmla="*/ 65 h 70"/>
                  <a:gd name="T62" fmla="*/ 38 w 72"/>
                  <a:gd name="T63" fmla="*/ 49 h 70"/>
                  <a:gd name="T64" fmla="*/ 49 w 72"/>
                  <a:gd name="T65" fmla="*/ 62 h 70"/>
                  <a:gd name="T66" fmla="*/ 56 w 72"/>
                  <a:gd name="T67" fmla="*/ 58 h 70"/>
                  <a:gd name="T68" fmla="*/ 62 w 72"/>
                  <a:gd name="T69" fmla="*/ 59 h 70"/>
                  <a:gd name="T70" fmla="*/ 63 w 72"/>
                  <a:gd name="T71" fmla="*/ 53 h 70"/>
                  <a:gd name="T72" fmla="*/ 53 w 72"/>
                  <a:gd name="T73" fmla="*/ 49 h 70"/>
                  <a:gd name="T74" fmla="*/ 59 w 72"/>
                  <a:gd name="T75" fmla="*/ 37 h 70"/>
                  <a:gd name="T76" fmla="*/ 68 w 72"/>
                  <a:gd name="T77" fmla="*/ 41 h 70"/>
                  <a:gd name="T78" fmla="*/ 72 w 72"/>
                  <a:gd name="T79" fmla="*/ 33 h 70"/>
                  <a:gd name="T80" fmla="*/ 26 w 72"/>
                  <a:gd name="T81" fmla="*/ 35 h 70"/>
                  <a:gd name="T82" fmla="*/ 36 w 72"/>
                  <a:gd name="T83" fmla="*/ 45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2" h="70">
                    <a:moveTo>
                      <a:pt x="66" y="33"/>
                    </a:moveTo>
                    <a:cubicBezTo>
                      <a:pt x="66" y="33"/>
                      <a:pt x="66" y="30"/>
                      <a:pt x="68" y="29"/>
                    </a:cubicBezTo>
                    <a:cubicBezTo>
                      <a:pt x="69" y="29"/>
                      <a:pt x="67" y="26"/>
                      <a:pt x="67" y="26"/>
                    </a:cubicBezTo>
                    <a:cubicBezTo>
                      <a:pt x="65" y="25"/>
                      <a:pt x="65" y="25"/>
                      <a:pt x="65" y="25"/>
                    </a:cubicBezTo>
                    <a:cubicBezTo>
                      <a:pt x="59" y="33"/>
                      <a:pt x="59" y="33"/>
                      <a:pt x="59" y="33"/>
                    </a:cubicBezTo>
                    <a:cubicBezTo>
                      <a:pt x="50" y="33"/>
                      <a:pt x="50" y="33"/>
                      <a:pt x="50" y="33"/>
                    </a:cubicBezTo>
                    <a:cubicBezTo>
                      <a:pt x="50" y="31"/>
                      <a:pt x="49" y="28"/>
                      <a:pt x="48" y="27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64" y="22"/>
                      <a:pt x="64" y="22"/>
                      <a:pt x="64" y="22"/>
                    </a:cubicBezTo>
                    <a:cubicBezTo>
                      <a:pt x="64" y="20"/>
                      <a:pt x="64" y="20"/>
                      <a:pt x="64" y="20"/>
                    </a:cubicBezTo>
                    <a:cubicBezTo>
                      <a:pt x="64" y="20"/>
                      <a:pt x="64" y="17"/>
                      <a:pt x="63" y="17"/>
                    </a:cubicBezTo>
                    <a:cubicBezTo>
                      <a:pt x="61" y="18"/>
                      <a:pt x="59" y="16"/>
                      <a:pt x="59" y="16"/>
                    </a:cubicBezTo>
                    <a:cubicBezTo>
                      <a:pt x="63" y="12"/>
                      <a:pt x="63" y="12"/>
                      <a:pt x="63" y="12"/>
                    </a:cubicBezTo>
                    <a:cubicBezTo>
                      <a:pt x="62" y="11"/>
                      <a:pt x="62" y="11"/>
                      <a:pt x="62" y="11"/>
                    </a:cubicBezTo>
                    <a:cubicBezTo>
                      <a:pt x="61" y="10"/>
                      <a:pt x="61" y="10"/>
                      <a:pt x="61" y="10"/>
                    </a:cubicBezTo>
                    <a:cubicBezTo>
                      <a:pt x="59" y="9"/>
                      <a:pt x="59" y="9"/>
                      <a:pt x="59" y="9"/>
                    </a:cubicBezTo>
                    <a:cubicBezTo>
                      <a:pt x="56" y="12"/>
                      <a:pt x="56" y="12"/>
                      <a:pt x="56" y="12"/>
                    </a:cubicBezTo>
                    <a:cubicBezTo>
                      <a:pt x="56" y="12"/>
                      <a:pt x="53" y="11"/>
                      <a:pt x="54" y="9"/>
                    </a:cubicBezTo>
                    <a:cubicBezTo>
                      <a:pt x="55" y="8"/>
                      <a:pt x="52" y="7"/>
                      <a:pt x="52" y="7"/>
                    </a:cubicBezTo>
                    <a:cubicBezTo>
                      <a:pt x="49" y="8"/>
                      <a:pt x="49" y="8"/>
                      <a:pt x="49" y="8"/>
                    </a:cubicBezTo>
                    <a:cubicBezTo>
                      <a:pt x="50" y="18"/>
                      <a:pt x="50" y="18"/>
                      <a:pt x="50" y="18"/>
                    </a:cubicBezTo>
                    <a:cubicBezTo>
                      <a:pt x="45" y="23"/>
                      <a:pt x="45" y="23"/>
                      <a:pt x="45" y="23"/>
                    </a:cubicBezTo>
                    <a:cubicBezTo>
                      <a:pt x="43" y="22"/>
                      <a:pt x="41" y="21"/>
                      <a:pt x="38" y="21"/>
                    </a:cubicBezTo>
                    <a:cubicBezTo>
                      <a:pt x="38" y="12"/>
                      <a:pt x="38" y="12"/>
                      <a:pt x="38" y="12"/>
                    </a:cubicBezTo>
                    <a:cubicBezTo>
                      <a:pt x="46" y="7"/>
                      <a:pt x="46" y="7"/>
                      <a:pt x="46" y="7"/>
                    </a:cubicBezTo>
                    <a:cubicBezTo>
                      <a:pt x="45" y="5"/>
                      <a:pt x="45" y="5"/>
                      <a:pt x="45" y="5"/>
                    </a:cubicBezTo>
                    <a:cubicBezTo>
                      <a:pt x="45" y="5"/>
                      <a:pt x="42" y="3"/>
                      <a:pt x="42" y="4"/>
                    </a:cubicBezTo>
                    <a:cubicBezTo>
                      <a:pt x="42" y="6"/>
                      <a:pt x="38" y="5"/>
                      <a:pt x="38" y="5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3" y="5"/>
                      <a:pt x="30" y="6"/>
                      <a:pt x="30" y="4"/>
                    </a:cubicBezTo>
                    <a:cubicBezTo>
                      <a:pt x="30" y="3"/>
                      <a:pt x="27" y="5"/>
                      <a:pt x="27" y="5"/>
                    </a:cubicBezTo>
                    <a:cubicBezTo>
                      <a:pt x="26" y="7"/>
                      <a:pt x="26" y="7"/>
                      <a:pt x="26" y="7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4" y="21"/>
                      <a:pt x="34" y="21"/>
                      <a:pt x="34" y="21"/>
                    </a:cubicBezTo>
                    <a:cubicBezTo>
                      <a:pt x="31" y="21"/>
                      <a:pt x="29" y="22"/>
                      <a:pt x="27" y="23"/>
                    </a:cubicBezTo>
                    <a:cubicBezTo>
                      <a:pt x="21" y="18"/>
                      <a:pt x="21" y="18"/>
                      <a:pt x="21" y="18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20" y="7"/>
                      <a:pt x="17" y="8"/>
                      <a:pt x="18" y="9"/>
                    </a:cubicBezTo>
                    <a:cubicBezTo>
                      <a:pt x="19" y="11"/>
                      <a:pt x="16" y="12"/>
                      <a:pt x="16" y="12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16"/>
                      <a:pt x="11" y="18"/>
                      <a:pt x="9" y="17"/>
                    </a:cubicBezTo>
                    <a:cubicBezTo>
                      <a:pt x="8" y="17"/>
                      <a:pt x="8" y="20"/>
                      <a:pt x="8" y="20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3" y="28"/>
                      <a:pt x="22" y="31"/>
                      <a:pt x="21" y="33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5" y="26"/>
                      <a:pt x="3" y="29"/>
                      <a:pt x="4" y="29"/>
                    </a:cubicBezTo>
                    <a:cubicBezTo>
                      <a:pt x="6" y="30"/>
                      <a:pt x="6" y="33"/>
                      <a:pt x="6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6" y="37"/>
                      <a:pt x="6" y="37"/>
                      <a:pt x="6" y="37"/>
                    </a:cubicBezTo>
                    <a:cubicBezTo>
                      <a:pt x="6" y="37"/>
                      <a:pt x="6" y="41"/>
                      <a:pt x="4" y="41"/>
                    </a:cubicBezTo>
                    <a:cubicBezTo>
                      <a:pt x="3" y="41"/>
                      <a:pt x="5" y="44"/>
                      <a:pt x="5" y="44"/>
                    </a:cubicBezTo>
                    <a:cubicBezTo>
                      <a:pt x="7" y="45"/>
                      <a:pt x="7" y="45"/>
                      <a:pt x="7" y="45"/>
                    </a:cubicBezTo>
                    <a:cubicBezTo>
                      <a:pt x="13" y="37"/>
                      <a:pt x="13" y="37"/>
                      <a:pt x="13" y="37"/>
                    </a:cubicBezTo>
                    <a:cubicBezTo>
                      <a:pt x="21" y="37"/>
                      <a:pt x="21" y="37"/>
                      <a:pt x="21" y="37"/>
                    </a:cubicBezTo>
                    <a:cubicBezTo>
                      <a:pt x="22" y="39"/>
                      <a:pt x="23" y="42"/>
                      <a:pt x="24" y="44"/>
                    </a:cubicBezTo>
                    <a:cubicBezTo>
                      <a:pt x="19" y="49"/>
                      <a:pt x="19" y="49"/>
                      <a:pt x="19" y="49"/>
                    </a:cubicBezTo>
                    <a:cubicBezTo>
                      <a:pt x="8" y="48"/>
                      <a:pt x="8" y="48"/>
                      <a:pt x="8" y="48"/>
                    </a:cubicBezTo>
                    <a:cubicBezTo>
                      <a:pt x="8" y="50"/>
                      <a:pt x="8" y="50"/>
                      <a:pt x="8" y="50"/>
                    </a:cubicBezTo>
                    <a:cubicBezTo>
                      <a:pt x="8" y="50"/>
                      <a:pt x="8" y="53"/>
                      <a:pt x="9" y="53"/>
                    </a:cubicBezTo>
                    <a:cubicBezTo>
                      <a:pt x="11" y="52"/>
                      <a:pt x="13" y="54"/>
                      <a:pt x="13" y="54"/>
                    </a:cubicBezTo>
                    <a:cubicBezTo>
                      <a:pt x="9" y="58"/>
                      <a:pt x="9" y="58"/>
                      <a:pt x="9" y="58"/>
                    </a:cubicBezTo>
                    <a:cubicBezTo>
                      <a:pt x="10" y="59"/>
                      <a:pt x="10" y="59"/>
                      <a:pt x="10" y="59"/>
                    </a:cubicBezTo>
                    <a:cubicBezTo>
                      <a:pt x="11" y="60"/>
                      <a:pt x="11" y="60"/>
                      <a:pt x="11" y="60"/>
                    </a:cubicBezTo>
                    <a:cubicBezTo>
                      <a:pt x="12" y="61"/>
                      <a:pt x="12" y="61"/>
                      <a:pt x="12" y="61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58"/>
                      <a:pt x="19" y="59"/>
                      <a:pt x="18" y="61"/>
                    </a:cubicBezTo>
                    <a:cubicBezTo>
                      <a:pt x="17" y="62"/>
                      <a:pt x="20" y="63"/>
                      <a:pt x="20" y="63"/>
                    </a:cubicBezTo>
                    <a:cubicBezTo>
                      <a:pt x="23" y="62"/>
                      <a:pt x="23" y="62"/>
                      <a:pt x="23" y="62"/>
                    </a:cubicBezTo>
                    <a:cubicBezTo>
                      <a:pt x="21" y="52"/>
                      <a:pt x="21" y="52"/>
                      <a:pt x="21" y="52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9" y="47"/>
                      <a:pt x="32" y="49"/>
                      <a:pt x="34" y="49"/>
                    </a:cubicBezTo>
                    <a:cubicBezTo>
                      <a:pt x="34" y="57"/>
                      <a:pt x="34" y="57"/>
                      <a:pt x="34" y="57"/>
                    </a:cubicBezTo>
                    <a:cubicBezTo>
                      <a:pt x="26" y="63"/>
                      <a:pt x="26" y="63"/>
                      <a:pt x="26" y="63"/>
                    </a:cubicBezTo>
                    <a:cubicBezTo>
                      <a:pt x="27" y="65"/>
                      <a:pt x="27" y="65"/>
                      <a:pt x="27" y="65"/>
                    </a:cubicBezTo>
                    <a:cubicBezTo>
                      <a:pt x="27" y="65"/>
                      <a:pt x="30" y="67"/>
                      <a:pt x="30" y="66"/>
                    </a:cubicBezTo>
                    <a:cubicBezTo>
                      <a:pt x="30" y="64"/>
                      <a:pt x="33" y="65"/>
                      <a:pt x="33" y="65"/>
                    </a:cubicBezTo>
                    <a:cubicBezTo>
                      <a:pt x="33" y="70"/>
                      <a:pt x="33" y="70"/>
                      <a:pt x="33" y="70"/>
                    </a:cubicBezTo>
                    <a:cubicBezTo>
                      <a:pt x="38" y="70"/>
                      <a:pt x="38" y="70"/>
                      <a:pt x="38" y="70"/>
                    </a:cubicBezTo>
                    <a:cubicBezTo>
                      <a:pt x="38" y="65"/>
                      <a:pt x="38" y="65"/>
                      <a:pt x="38" y="65"/>
                    </a:cubicBezTo>
                    <a:cubicBezTo>
                      <a:pt x="38" y="65"/>
                      <a:pt x="42" y="64"/>
                      <a:pt x="42" y="66"/>
                    </a:cubicBezTo>
                    <a:cubicBezTo>
                      <a:pt x="42" y="67"/>
                      <a:pt x="45" y="65"/>
                      <a:pt x="45" y="65"/>
                    </a:cubicBezTo>
                    <a:cubicBezTo>
                      <a:pt x="46" y="63"/>
                      <a:pt x="46" y="63"/>
                      <a:pt x="46" y="63"/>
                    </a:cubicBezTo>
                    <a:cubicBezTo>
                      <a:pt x="38" y="57"/>
                      <a:pt x="38" y="57"/>
                      <a:pt x="38" y="57"/>
                    </a:cubicBezTo>
                    <a:cubicBezTo>
                      <a:pt x="38" y="49"/>
                      <a:pt x="38" y="49"/>
                      <a:pt x="38" y="49"/>
                    </a:cubicBezTo>
                    <a:cubicBezTo>
                      <a:pt x="40" y="49"/>
                      <a:pt x="43" y="47"/>
                      <a:pt x="44" y="46"/>
                    </a:cubicBezTo>
                    <a:cubicBezTo>
                      <a:pt x="50" y="52"/>
                      <a:pt x="50" y="52"/>
                      <a:pt x="50" y="52"/>
                    </a:cubicBezTo>
                    <a:cubicBezTo>
                      <a:pt x="49" y="62"/>
                      <a:pt x="49" y="62"/>
                      <a:pt x="49" y="62"/>
                    </a:cubicBezTo>
                    <a:cubicBezTo>
                      <a:pt x="52" y="63"/>
                      <a:pt x="52" y="63"/>
                      <a:pt x="52" y="63"/>
                    </a:cubicBezTo>
                    <a:cubicBezTo>
                      <a:pt x="52" y="63"/>
                      <a:pt x="55" y="62"/>
                      <a:pt x="54" y="61"/>
                    </a:cubicBezTo>
                    <a:cubicBezTo>
                      <a:pt x="53" y="59"/>
                      <a:pt x="56" y="58"/>
                      <a:pt x="56" y="58"/>
                    </a:cubicBezTo>
                    <a:cubicBezTo>
                      <a:pt x="59" y="61"/>
                      <a:pt x="59" y="61"/>
                      <a:pt x="59" y="61"/>
                    </a:cubicBezTo>
                    <a:cubicBezTo>
                      <a:pt x="61" y="60"/>
                      <a:pt x="61" y="60"/>
                      <a:pt x="61" y="60"/>
                    </a:cubicBezTo>
                    <a:cubicBezTo>
                      <a:pt x="62" y="59"/>
                      <a:pt x="62" y="59"/>
                      <a:pt x="62" y="59"/>
                    </a:cubicBezTo>
                    <a:cubicBezTo>
                      <a:pt x="63" y="58"/>
                      <a:pt x="63" y="58"/>
                      <a:pt x="63" y="58"/>
                    </a:cubicBezTo>
                    <a:cubicBezTo>
                      <a:pt x="59" y="54"/>
                      <a:pt x="59" y="54"/>
                      <a:pt x="59" y="54"/>
                    </a:cubicBezTo>
                    <a:cubicBezTo>
                      <a:pt x="59" y="54"/>
                      <a:pt x="61" y="52"/>
                      <a:pt x="63" y="53"/>
                    </a:cubicBezTo>
                    <a:cubicBezTo>
                      <a:pt x="64" y="53"/>
                      <a:pt x="64" y="50"/>
                      <a:pt x="64" y="50"/>
                    </a:cubicBezTo>
                    <a:cubicBezTo>
                      <a:pt x="64" y="48"/>
                      <a:pt x="64" y="48"/>
                      <a:pt x="64" y="48"/>
                    </a:cubicBezTo>
                    <a:cubicBezTo>
                      <a:pt x="53" y="49"/>
                      <a:pt x="53" y="49"/>
                      <a:pt x="53" y="49"/>
                    </a:cubicBezTo>
                    <a:cubicBezTo>
                      <a:pt x="47" y="43"/>
                      <a:pt x="47" y="43"/>
                      <a:pt x="47" y="43"/>
                    </a:cubicBezTo>
                    <a:cubicBezTo>
                      <a:pt x="49" y="42"/>
                      <a:pt x="50" y="39"/>
                      <a:pt x="50" y="37"/>
                    </a:cubicBezTo>
                    <a:cubicBezTo>
                      <a:pt x="59" y="37"/>
                      <a:pt x="59" y="37"/>
                      <a:pt x="59" y="37"/>
                    </a:cubicBezTo>
                    <a:cubicBezTo>
                      <a:pt x="65" y="45"/>
                      <a:pt x="65" y="45"/>
                      <a:pt x="65" y="45"/>
                    </a:cubicBezTo>
                    <a:cubicBezTo>
                      <a:pt x="67" y="44"/>
                      <a:pt x="67" y="44"/>
                      <a:pt x="67" y="44"/>
                    </a:cubicBezTo>
                    <a:cubicBezTo>
                      <a:pt x="67" y="44"/>
                      <a:pt x="69" y="41"/>
                      <a:pt x="68" y="41"/>
                    </a:cubicBezTo>
                    <a:cubicBezTo>
                      <a:pt x="66" y="41"/>
                      <a:pt x="66" y="37"/>
                      <a:pt x="66" y="37"/>
                    </a:cubicBezTo>
                    <a:cubicBezTo>
                      <a:pt x="72" y="37"/>
                      <a:pt x="72" y="37"/>
                      <a:pt x="72" y="37"/>
                    </a:cubicBezTo>
                    <a:cubicBezTo>
                      <a:pt x="72" y="33"/>
                      <a:pt x="72" y="33"/>
                      <a:pt x="72" y="33"/>
                    </a:cubicBezTo>
                    <a:lnTo>
                      <a:pt x="66" y="33"/>
                    </a:lnTo>
                    <a:close/>
                    <a:moveTo>
                      <a:pt x="36" y="45"/>
                    </a:moveTo>
                    <a:cubicBezTo>
                      <a:pt x="30" y="45"/>
                      <a:pt x="26" y="40"/>
                      <a:pt x="26" y="35"/>
                    </a:cubicBezTo>
                    <a:cubicBezTo>
                      <a:pt x="26" y="29"/>
                      <a:pt x="30" y="25"/>
                      <a:pt x="36" y="25"/>
                    </a:cubicBezTo>
                    <a:cubicBezTo>
                      <a:pt x="42" y="25"/>
                      <a:pt x="46" y="29"/>
                      <a:pt x="46" y="35"/>
                    </a:cubicBezTo>
                    <a:cubicBezTo>
                      <a:pt x="46" y="40"/>
                      <a:pt x="42" y="45"/>
                      <a:pt x="36" y="45"/>
                    </a:cubicBezTo>
                    <a:close/>
                    <a:moveTo>
                      <a:pt x="36" y="45"/>
                    </a:moveTo>
                    <a:cubicBezTo>
                      <a:pt x="36" y="45"/>
                      <a:pt x="36" y="45"/>
                      <a:pt x="36" y="4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Freeform 21"/>
              <p:cNvSpPr>
                <a:spLocks noEditPoints="1"/>
              </p:cNvSpPr>
              <p:nvPr/>
            </p:nvSpPr>
            <p:spPr bwMode="auto">
              <a:xfrm>
                <a:off x="6019801" y="1382712"/>
                <a:ext cx="79375" cy="77788"/>
              </a:xfrm>
              <a:custGeom>
                <a:avLst/>
                <a:gdLst>
                  <a:gd name="T0" fmla="*/ 38 w 40"/>
                  <a:gd name="T1" fmla="*/ 15 h 40"/>
                  <a:gd name="T2" fmla="*/ 28 w 40"/>
                  <a:gd name="T3" fmla="*/ 19 h 40"/>
                  <a:gd name="T4" fmla="*/ 36 w 40"/>
                  <a:gd name="T5" fmla="*/ 13 h 40"/>
                  <a:gd name="T6" fmla="*/ 33 w 40"/>
                  <a:gd name="T7" fmla="*/ 9 h 40"/>
                  <a:gd name="T8" fmla="*/ 34 w 40"/>
                  <a:gd name="T9" fmla="*/ 6 h 40"/>
                  <a:gd name="T10" fmla="*/ 31 w 40"/>
                  <a:gd name="T11" fmla="*/ 5 h 40"/>
                  <a:gd name="T12" fmla="*/ 28 w 40"/>
                  <a:gd name="T13" fmla="*/ 10 h 40"/>
                  <a:gd name="T14" fmla="*/ 21 w 40"/>
                  <a:gd name="T15" fmla="*/ 7 h 40"/>
                  <a:gd name="T16" fmla="*/ 24 w 40"/>
                  <a:gd name="T17" fmla="*/ 2 h 40"/>
                  <a:gd name="T18" fmla="*/ 19 w 40"/>
                  <a:gd name="T19" fmla="*/ 0 h 40"/>
                  <a:gd name="T20" fmla="*/ 15 w 40"/>
                  <a:gd name="T21" fmla="*/ 3 h 40"/>
                  <a:gd name="T22" fmla="*/ 19 w 40"/>
                  <a:gd name="T23" fmla="*/ 12 h 40"/>
                  <a:gd name="T24" fmla="*/ 13 w 40"/>
                  <a:gd name="T25" fmla="*/ 5 h 40"/>
                  <a:gd name="T26" fmla="*/ 9 w 40"/>
                  <a:gd name="T27" fmla="*/ 7 h 40"/>
                  <a:gd name="T28" fmla="*/ 5 w 40"/>
                  <a:gd name="T29" fmla="*/ 6 h 40"/>
                  <a:gd name="T30" fmla="*/ 5 w 40"/>
                  <a:gd name="T31" fmla="*/ 10 h 40"/>
                  <a:gd name="T32" fmla="*/ 10 w 40"/>
                  <a:gd name="T33" fmla="*/ 12 h 40"/>
                  <a:gd name="T34" fmla="*/ 7 w 40"/>
                  <a:gd name="T35" fmla="*/ 19 h 40"/>
                  <a:gd name="T36" fmla="*/ 2 w 40"/>
                  <a:gd name="T37" fmla="*/ 17 h 40"/>
                  <a:gd name="T38" fmla="*/ 0 w 40"/>
                  <a:gd name="T39" fmla="*/ 21 h 40"/>
                  <a:gd name="T40" fmla="*/ 2 w 40"/>
                  <a:gd name="T41" fmla="*/ 25 h 40"/>
                  <a:gd name="T42" fmla="*/ 12 w 40"/>
                  <a:gd name="T43" fmla="*/ 21 h 40"/>
                  <a:gd name="T44" fmla="*/ 4 w 40"/>
                  <a:gd name="T45" fmla="*/ 27 h 40"/>
                  <a:gd name="T46" fmla="*/ 7 w 40"/>
                  <a:gd name="T47" fmla="*/ 31 h 40"/>
                  <a:gd name="T48" fmla="*/ 6 w 40"/>
                  <a:gd name="T49" fmla="*/ 34 h 40"/>
                  <a:gd name="T50" fmla="*/ 10 w 40"/>
                  <a:gd name="T51" fmla="*/ 35 h 40"/>
                  <a:gd name="T52" fmla="*/ 12 w 40"/>
                  <a:gd name="T53" fmla="*/ 30 h 40"/>
                  <a:gd name="T54" fmla="*/ 19 w 40"/>
                  <a:gd name="T55" fmla="*/ 32 h 40"/>
                  <a:gd name="T56" fmla="*/ 17 w 40"/>
                  <a:gd name="T57" fmla="*/ 38 h 40"/>
                  <a:gd name="T58" fmla="*/ 21 w 40"/>
                  <a:gd name="T59" fmla="*/ 40 h 40"/>
                  <a:gd name="T60" fmla="*/ 25 w 40"/>
                  <a:gd name="T61" fmla="*/ 37 h 40"/>
                  <a:gd name="T62" fmla="*/ 21 w 40"/>
                  <a:gd name="T63" fmla="*/ 28 h 40"/>
                  <a:gd name="T64" fmla="*/ 27 w 40"/>
                  <a:gd name="T65" fmla="*/ 35 h 40"/>
                  <a:gd name="T66" fmla="*/ 31 w 40"/>
                  <a:gd name="T67" fmla="*/ 33 h 40"/>
                  <a:gd name="T68" fmla="*/ 35 w 40"/>
                  <a:gd name="T69" fmla="*/ 34 h 40"/>
                  <a:gd name="T70" fmla="*/ 35 w 40"/>
                  <a:gd name="T71" fmla="*/ 30 h 40"/>
                  <a:gd name="T72" fmla="*/ 30 w 40"/>
                  <a:gd name="T73" fmla="*/ 28 h 40"/>
                  <a:gd name="T74" fmla="*/ 33 w 40"/>
                  <a:gd name="T75" fmla="*/ 21 h 40"/>
                  <a:gd name="T76" fmla="*/ 38 w 40"/>
                  <a:gd name="T77" fmla="*/ 23 h 40"/>
                  <a:gd name="T78" fmla="*/ 40 w 40"/>
                  <a:gd name="T79" fmla="*/ 19 h 40"/>
                  <a:gd name="T80" fmla="*/ 14 w 40"/>
                  <a:gd name="T81" fmla="*/ 20 h 40"/>
                  <a:gd name="T82" fmla="*/ 20 w 40"/>
                  <a:gd name="T83" fmla="*/ 2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0" h="40">
                    <a:moveTo>
                      <a:pt x="37" y="19"/>
                    </a:moveTo>
                    <a:cubicBezTo>
                      <a:pt x="37" y="19"/>
                      <a:pt x="37" y="17"/>
                      <a:pt x="38" y="17"/>
                    </a:cubicBezTo>
                    <a:cubicBezTo>
                      <a:pt x="39" y="16"/>
                      <a:pt x="38" y="15"/>
                      <a:pt x="38" y="15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3" y="19"/>
                      <a:pt x="33" y="19"/>
                      <a:pt x="33" y="19"/>
                    </a:cubicBezTo>
                    <a:cubicBezTo>
                      <a:pt x="28" y="19"/>
                      <a:pt x="28" y="19"/>
                      <a:pt x="28" y="19"/>
                    </a:cubicBezTo>
                    <a:cubicBezTo>
                      <a:pt x="28" y="18"/>
                      <a:pt x="27" y="16"/>
                      <a:pt x="27" y="15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6" y="11"/>
                      <a:pt x="36" y="11"/>
                      <a:pt x="36" y="11"/>
                    </a:cubicBezTo>
                    <a:cubicBezTo>
                      <a:pt x="36" y="11"/>
                      <a:pt x="36" y="9"/>
                      <a:pt x="35" y="10"/>
                    </a:cubicBezTo>
                    <a:cubicBezTo>
                      <a:pt x="34" y="10"/>
                      <a:pt x="33" y="9"/>
                      <a:pt x="33" y="9"/>
                    </a:cubicBezTo>
                    <a:cubicBezTo>
                      <a:pt x="35" y="7"/>
                      <a:pt x="35" y="7"/>
                      <a:pt x="35" y="7"/>
                    </a:cubicBezTo>
                    <a:cubicBezTo>
                      <a:pt x="35" y="6"/>
                      <a:pt x="35" y="6"/>
                      <a:pt x="35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1" y="7"/>
                      <a:pt x="30" y="6"/>
                      <a:pt x="31" y="5"/>
                    </a:cubicBezTo>
                    <a:cubicBezTo>
                      <a:pt x="31" y="5"/>
                      <a:pt x="29" y="4"/>
                      <a:pt x="29" y="4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4" y="13"/>
                      <a:pt x="23" y="12"/>
                      <a:pt x="21" y="12"/>
                    </a:cubicBezTo>
                    <a:cubicBezTo>
                      <a:pt x="21" y="7"/>
                      <a:pt x="21" y="7"/>
                      <a:pt x="21" y="7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5" y="3"/>
                      <a:pt x="24" y="2"/>
                      <a:pt x="24" y="2"/>
                    </a:cubicBezTo>
                    <a:cubicBezTo>
                      <a:pt x="23" y="3"/>
                      <a:pt x="21" y="3"/>
                      <a:pt x="21" y="3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7" y="3"/>
                      <a:pt x="17" y="2"/>
                    </a:cubicBezTo>
                    <a:cubicBezTo>
                      <a:pt x="16" y="2"/>
                      <a:pt x="15" y="3"/>
                      <a:pt x="15" y="3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12"/>
                      <a:pt x="19" y="12"/>
                      <a:pt x="19" y="12"/>
                    </a:cubicBezTo>
                    <a:cubicBezTo>
                      <a:pt x="17" y="12"/>
                      <a:pt x="16" y="13"/>
                      <a:pt x="15" y="13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9" y="5"/>
                      <a:pt x="10" y="5"/>
                    </a:cubicBezTo>
                    <a:cubicBezTo>
                      <a:pt x="10" y="6"/>
                      <a:pt x="9" y="7"/>
                      <a:pt x="9" y="7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6" y="10"/>
                      <a:pt x="5" y="10"/>
                    </a:cubicBezTo>
                    <a:cubicBezTo>
                      <a:pt x="4" y="9"/>
                      <a:pt x="4" y="11"/>
                      <a:pt x="4" y="11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6"/>
                      <a:pt x="12" y="18"/>
                      <a:pt x="12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5"/>
                      <a:pt x="1" y="16"/>
                      <a:pt x="2" y="17"/>
                    </a:cubicBezTo>
                    <a:cubicBezTo>
                      <a:pt x="3" y="17"/>
                      <a:pt x="3" y="19"/>
                      <a:pt x="3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1"/>
                      <a:pt x="3" y="23"/>
                      <a:pt x="2" y="23"/>
                    </a:cubicBezTo>
                    <a:cubicBezTo>
                      <a:pt x="1" y="23"/>
                      <a:pt x="2" y="25"/>
                      <a:pt x="2" y="25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2"/>
                      <a:pt x="13" y="24"/>
                      <a:pt x="13" y="25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9"/>
                      <a:pt x="4" y="30"/>
                      <a:pt x="5" y="30"/>
                    </a:cubicBezTo>
                    <a:cubicBezTo>
                      <a:pt x="6" y="29"/>
                      <a:pt x="7" y="31"/>
                      <a:pt x="7" y="31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5" y="34"/>
                      <a:pt x="5" y="34"/>
                      <a:pt x="5" y="34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9" y="33"/>
                      <a:pt x="10" y="34"/>
                      <a:pt x="10" y="35"/>
                    </a:cubicBezTo>
                    <a:cubicBezTo>
                      <a:pt x="9" y="35"/>
                      <a:pt x="11" y="36"/>
                      <a:pt x="11" y="36"/>
                    </a:cubicBezTo>
                    <a:cubicBezTo>
                      <a:pt x="13" y="35"/>
                      <a:pt x="13" y="35"/>
                      <a:pt x="13" y="35"/>
                    </a:cubicBezTo>
                    <a:cubicBezTo>
                      <a:pt x="12" y="30"/>
                      <a:pt x="12" y="30"/>
                      <a:pt x="12" y="30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6" y="27"/>
                      <a:pt x="18" y="28"/>
                      <a:pt x="19" y="28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4" y="36"/>
                      <a:pt x="14" y="36"/>
                      <a:pt x="14" y="36"/>
                    </a:cubicBezTo>
                    <a:cubicBezTo>
                      <a:pt x="15" y="37"/>
                      <a:pt x="15" y="37"/>
                      <a:pt x="15" y="37"/>
                    </a:cubicBezTo>
                    <a:cubicBezTo>
                      <a:pt x="15" y="37"/>
                      <a:pt x="16" y="38"/>
                      <a:pt x="17" y="38"/>
                    </a:cubicBezTo>
                    <a:cubicBezTo>
                      <a:pt x="17" y="36"/>
                      <a:pt x="19" y="37"/>
                      <a:pt x="19" y="37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21" y="40"/>
                      <a:pt x="21" y="40"/>
                      <a:pt x="21" y="40"/>
                    </a:cubicBezTo>
                    <a:cubicBezTo>
                      <a:pt x="21" y="37"/>
                      <a:pt x="21" y="37"/>
                      <a:pt x="21" y="37"/>
                    </a:cubicBezTo>
                    <a:cubicBezTo>
                      <a:pt x="21" y="37"/>
                      <a:pt x="23" y="36"/>
                      <a:pt x="24" y="38"/>
                    </a:cubicBezTo>
                    <a:cubicBezTo>
                      <a:pt x="24" y="38"/>
                      <a:pt x="25" y="37"/>
                      <a:pt x="25" y="37"/>
                    </a:cubicBezTo>
                    <a:cubicBezTo>
                      <a:pt x="26" y="36"/>
                      <a:pt x="26" y="36"/>
                      <a:pt x="26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28"/>
                      <a:pt x="21" y="28"/>
                      <a:pt x="21" y="28"/>
                    </a:cubicBezTo>
                    <a:cubicBezTo>
                      <a:pt x="22" y="28"/>
                      <a:pt x="24" y="27"/>
                      <a:pt x="25" y="26"/>
                    </a:cubicBezTo>
                    <a:cubicBezTo>
                      <a:pt x="28" y="30"/>
                      <a:pt x="28" y="30"/>
                      <a:pt x="28" y="30"/>
                    </a:cubicBezTo>
                    <a:cubicBezTo>
                      <a:pt x="27" y="35"/>
                      <a:pt x="27" y="35"/>
                      <a:pt x="27" y="35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9" y="36"/>
                      <a:pt x="31" y="35"/>
                      <a:pt x="31" y="35"/>
                    </a:cubicBezTo>
                    <a:cubicBezTo>
                      <a:pt x="30" y="34"/>
                      <a:pt x="31" y="33"/>
                      <a:pt x="31" y="33"/>
                    </a:cubicBezTo>
                    <a:cubicBezTo>
                      <a:pt x="33" y="35"/>
                      <a:pt x="33" y="35"/>
                      <a:pt x="33" y="35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5" y="33"/>
                      <a:pt x="35" y="33"/>
                      <a:pt x="35" y="33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1"/>
                      <a:pt x="34" y="29"/>
                      <a:pt x="35" y="30"/>
                    </a:cubicBezTo>
                    <a:cubicBezTo>
                      <a:pt x="36" y="30"/>
                      <a:pt x="36" y="29"/>
                      <a:pt x="36" y="29"/>
                    </a:cubicBezTo>
                    <a:cubicBezTo>
                      <a:pt x="36" y="27"/>
                      <a:pt x="36" y="27"/>
                      <a:pt x="36" y="27"/>
                    </a:cubicBezTo>
                    <a:cubicBezTo>
                      <a:pt x="30" y="28"/>
                      <a:pt x="30" y="28"/>
                      <a:pt x="30" y="28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7" y="24"/>
                      <a:pt x="28" y="22"/>
                      <a:pt x="28" y="21"/>
                    </a:cubicBezTo>
                    <a:cubicBezTo>
                      <a:pt x="33" y="21"/>
                      <a:pt x="33" y="21"/>
                      <a:pt x="33" y="21"/>
                    </a:cubicBezTo>
                    <a:cubicBezTo>
                      <a:pt x="36" y="26"/>
                      <a:pt x="36" y="26"/>
                      <a:pt x="36" y="26"/>
                    </a:cubicBezTo>
                    <a:cubicBezTo>
                      <a:pt x="38" y="25"/>
                      <a:pt x="38" y="25"/>
                      <a:pt x="38" y="25"/>
                    </a:cubicBezTo>
                    <a:cubicBezTo>
                      <a:pt x="38" y="25"/>
                      <a:pt x="39" y="23"/>
                      <a:pt x="38" y="23"/>
                    </a:cubicBezTo>
                    <a:cubicBezTo>
                      <a:pt x="37" y="23"/>
                      <a:pt x="37" y="21"/>
                      <a:pt x="37" y="21"/>
                    </a:cubicBezTo>
                    <a:cubicBezTo>
                      <a:pt x="40" y="21"/>
                      <a:pt x="40" y="21"/>
                      <a:pt x="40" y="21"/>
                    </a:cubicBezTo>
                    <a:cubicBezTo>
                      <a:pt x="40" y="19"/>
                      <a:pt x="40" y="19"/>
                      <a:pt x="40" y="19"/>
                    </a:cubicBezTo>
                    <a:lnTo>
                      <a:pt x="37" y="19"/>
                    </a:lnTo>
                    <a:close/>
                    <a:moveTo>
                      <a:pt x="20" y="26"/>
                    </a:moveTo>
                    <a:cubicBezTo>
                      <a:pt x="17" y="26"/>
                      <a:pt x="14" y="23"/>
                      <a:pt x="14" y="20"/>
                    </a:cubicBezTo>
                    <a:cubicBezTo>
                      <a:pt x="14" y="17"/>
                      <a:pt x="17" y="14"/>
                      <a:pt x="20" y="14"/>
                    </a:cubicBezTo>
                    <a:cubicBezTo>
                      <a:pt x="23" y="14"/>
                      <a:pt x="26" y="17"/>
                      <a:pt x="26" y="20"/>
                    </a:cubicBezTo>
                    <a:cubicBezTo>
                      <a:pt x="26" y="23"/>
                      <a:pt x="23" y="26"/>
                      <a:pt x="20" y="26"/>
                    </a:cubicBezTo>
                    <a:close/>
                    <a:moveTo>
                      <a:pt x="20" y="26"/>
                    </a:moveTo>
                    <a:cubicBezTo>
                      <a:pt x="20" y="26"/>
                      <a:pt x="20" y="26"/>
                      <a:pt x="20" y="2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Freeform 22"/>
              <p:cNvSpPr>
                <a:spLocks noEditPoints="1"/>
              </p:cNvSpPr>
              <p:nvPr/>
            </p:nvSpPr>
            <p:spPr bwMode="auto">
              <a:xfrm>
                <a:off x="9097963" y="849312"/>
                <a:ext cx="77787" cy="79375"/>
              </a:xfrm>
              <a:custGeom>
                <a:avLst/>
                <a:gdLst>
                  <a:gd name="T0" fmla="*/ 38 w 40"/>
                  <a:gd name="T1" fmla="*/ 15 h 40"/>
                  <a:gd name="T2" fmla="*/ 28 w 40"/>
                  <a:gd name="T3" fmla="*/ 19 h 40"/>
                  <a:gd name="T4" fmla="*/ 36 w 40"/>
                  <a:gd name="T5" fmla="*/ 13 h 40"/>
                  <a:gd name="T6" fmla="*/ 33 w 40"/>
                  <a:gd name="T7" fmla="*/ 9 h 40"/>
                  <a:gd name="T8" fmla="*/ 34 w 40"/>
                  <a:gd name="T9" fmla="*/ 6 h 40"/>
                  <a:gd name="T10" fmla="*/ 31 w 40"/>
                  <a:gd name="T11" fmla="*/ 5 h 40"/>
                  <a:gd name="T12" fmla="*/ 28 w 40"/>
                  <a:gd name="T13" fmla="*/ 10 h 40"/>
                  <a:gd name="T14" fmla="*/ 21 w 40"/>
                  <a:gd name="T15" fmla="*/ 7 h 40"/>
                  <a:gd name="T16" fmla="*/ 24 w 40"/>
                  <a:gd name="T17" fmla="*/ 2 h 40"/>
                  <a:gd name="T18" fmla="*/ 19 w 40"/>
                  <a:gd name="T19" fmla="*/ 0 h 40"/>
                  <a:gd name="T20" fmla="*/ 15 w 40"/>
                  <a:gd name="T21" fmla="*/ 3 h 40"/>
                  <a:gd name="T22" fmla="*/ 19 w 40"/>
                  <a:gd name="T23" fmla="*/ 12 h 40"/>
                  <a:gd name="T24" fmla="*/ 13 w 40"/>
                  <a:gd name="T25" fmla="*/ 5 h 40"/>
                  <a:gd name="T26" fmla="*/ 9 w 40"/>
                  <a:gd name="T27" fmla="*/ 7 h 40"/>
                  <a:gd name="T28" fmla="*/ 5 w 40"/>
                  <a:gd name="T29" fmla="*/ 6 h 40"/>
                  <a:gd name="T30" fmla="*/ 5 w 40"/>
                  <a:gd name="T31" fmla="*/ 10 h 40"/>
                  <a:gd name="T32" fmla="*/ 10 w 40"/>
                  <a:gd name="T33" fmla="*/ 12 h 40"/>
                  <a:gd name="T34" fmla="*/ 7 w 40"/>
                  <a:gd name="T35" fmla="*/ 19 h 40"/>
                  <a:gd name="T36" fmla="*/ 2 w 40"/>
                  <a:gd name="T37" fmla="*/ 17 h 40"/>
                  <a:gd name="T38" fmla="*/ 0 w 40"/>
                  <a:gd name="T39" fmla="*/ 21 h 40"/>
                  <a:gd name="T40" fmla="*/ 2 w 40"/>
                  <a:gd name="T41" fmla="*/ 25 h 40"/>
                  <a:gd name="T42" fmla="*/ 12 w 40"/>
                  <a:gd name="T43" fmla="*/ 21 h 40"/>
                  <a:gd name="T44" fmla="*/ 4 w 40"/>
                  <a:gd name="T45" fmla="*/ 27 h 40"/>
                  <a:gd name="T46" fmla="*/ 7 w 40"/>
                  <a:gd name="T47" fmla="*/ 31 h 40"/>
                  <a:gd name="T48" fmla="*/ 6 w 40"/>
                  <a:gd name="T49" fmla="*/ 34 h 40"/>
                  <a:gd name="T50" fmla="*/ 10 w 40"/>
                  <a:gd name="T51" fmla="*/ 35 h 40"/>
                  <a:gd name="T52" fmla="*/ 12 w 40"/>
                  <a:gd name="T53" fmla="*/ 30 h 40"/>
                  <a:gd name="T54" fmla="*/ 19 w 40"/>
                  <a:gd name="T55" fmla="*/ 32 h 40"/>
                  <a:gd name="T56" fmla="*/ 17 w 40"/>
                  <a:gd name="T57" fmla="*/ 38 h 40"/>
                  <a:gd name="T58" fmla="*/ 21 w 40"/>
                  <a:gd name="T59" fmla="*/ 40 h 40"/>
                  <a:gd name="T60" fmla="*/ 25 w 40"/>
                  <a:gd name="T61" fmla="*/ 37 h 40"/>
                  <a:gd name="T62" fmla="*/ 21 w 40"/>
                  <a:gd name="T63" fmla="*/ 28 h 40"/>
                  <a:gd name="T64" fmla="*/ 27 w 40"/>
                  <a:gd name="T65" fmla="*/ 35 h 40"/>
                  <a:gd name="T66" fmla="*/ 31 w 40"/>
                  <a:gd name="T67" fmla="*/ 33 h 40"/>
                  <a:gd name="T68" fmla="*/ 35 w 40"/>
                  <a:gd name="T69" fmla="*/ 34 h 40"/>
                  <a:gd name="T70" fmla="*/ 35 w 40"/>
                  <a:gd name="T71" fmla="*/ 30 h 40"/>
                  <a:gd name="T72" fmla="*/ 30 w 40"/>
                  <a:gd name="T73" fmla="*/ 28 h 40"/>
                  <a:gd name="T74" fmla="*/ 33 w 40"/>
                  <a:gd name="T75" fmla="*/ 21 h 40"/>
                  <a:gd name="T76" fmla="*/ 38 w 40"/>
                  <a:gd name="T77" fmla="*/ 23 h 40"/>
                  <a:gd name="T78" fmla="*/ 40 w 40"/>
                  <a:gd name="T79" fmla="*/ 19 h 40"/>
                  <a:gd name="T80" fmla="*/ 14 w 40"/>
                  <a:gd name="T81" fmla="*/ 20 h 40"/>
                  <a:gd name="T82" fmla="*/ 20 w 40"/>
                  <a:gd name="T83" fmla="*/ 2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0" h="40">
                    <a:moveTo>
                      <a:pt x="37" y="19"/>
                    </a:moveTo>
                    <a:cubicBezTo>
                      <a:pt x="37" y="19"/>
                      <a:pt x="37" y="17"/>
                      <a:pt x="38" y="17"/>
                    </a:cubicBezTo>
                    <a:cubicBezTo>
                      <a:pt x="39" y="16"/>
                      <a:pt x="38" y="15"/>
                      <a:pt x="38" y="15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3" y="19"/>
                      <a:pt x="33" y="19"/>
                      <a:pt x="33" y="19"/>
                    </a:cubicBezTo>
                    <a:cubicBezTo>
                      <a:pt x="28" y="19"/>
                      <a:pt x="28" y="19"/>
                      <a:pt x="28" y="19"/>
                    </a:cubicBezTo>
                    <a:cubicBezTo>
                      <a:pt x="28" y="18"/>
                      <a:pt x="27" y="16"/>
                      <a:pt x="27" y="15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6" y="11"/>
                      <a:pt x="36" y="11"/>
                      <a:pt x="36" y="11"/>
                    </a:cubicBezTo>
                    <a:cubicBezTo>
                      <a:pt x="36" y="11"/>
                      <a:pt x="36" y="9"/>
                      <a:pt x="35" y="10"/>
                    </a:cubicBezTo>
                    <a:cubicBezTo>
                      <a:pt x="34" y="10"/>
                      <a:pt x="33" y="9"/>
                      <a:pt x="33" y="9"/>
                    </a:cubicBezTo>
                    <a:cubicBezTo>
                      <a:pt x="35" y="7"/>
                      <a:pt x="35" y="7"/>
                      <a:pt x="35" y="7"/>
                    </a:cubicBezTo>
                    <a:cubicBezTo>
                      <a:pt x="35" y="6"/>
                      <a:pt x="35" y="6"/>
                      <a:pt x="35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1" y="7"/>
                      <a:pt x="30" y="6"/>
                      <a:pt x="31" y="5"/>
                    </a:cubicBezTo>
                    <a:cubicBezTo>
                      <a:pt x="31" y="5"/>
                      <a:pt x="29" y="4"/>
                      <a:pt x="29" y="4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4" y="13"/>
                      <a:pt x="23" y="12"/>
                      <a:pt x="21" y="12"/>
                    </a:cubicBezTo>
                    <a:cubicBezTo>
                      <a:pt x="21" y="7"/>
                      <a:pt x="21" y="7"/>
                      <a:pt x="21" y="7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5" y="3"/>
                      <a:pt x="24" y="2"/>
                      <a:pt x="24" y="2"/>
                    </a:cubicBezTo>
                    <a:cubicBezTo>
                      <a:pt x="23" y="3"/>
                      <a:pt x="21" y="3"/>
                      <a:pt x="21" y="3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7" y="3"/>
                      <a:pt x="17" y="2"/>
                    </a:cubicBezTo>
                    <a:cubicBezTo>
                      <a:pt x="16" y="2"/>
                      <a:pt x="15" y="3"/>
                      <a:pt x="15" y="3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12"/>
                      <a:pt x="19" y="12"/>
                      <a:pt x="19" y="12"/>
                    </a:cubicBezTo>
                    <a:cubicBezTo>
                      <a:pt x="17" y="12"/>
                      <a:pt x="16" y="13"/>
                      <a:pt x="15" y="13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9" y="5"/>
                      <a:pt x="10" y="5"/>
                    </a:cubicBezTo>
                    <a:cubicBezTo>
                      <a:pt x="10" y="6"/>
                      <a:pt x="9" y="7"/>
                      <a:pt x="9" y="7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6" y="10"/>
                      <a:pt x="5" y="10"/>
                    </a:cubicBezTo>
                    <a:cubicBezTo>
                      <a:pt x="4" y="9"/>
                      <a:pt x="4" y="11"/>
                      <a:pt x="4" y="11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6"/>
                      <a:pt x="12" y="18"/>
                      <a:pt x="12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5"/>
                      <a:pt x="1" y="16"/>
                      <a:pt x="2" y="17"/>
                    </a:cubicBezTo>
                    <a:cubicBezTo>
                      <a:pt x="3" y="17"/>
                      <a:pt x="3" y="19"/>
                      <a:pt x="3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1"/>
                      <a:pt x="3" y="23"/>
                      <a:pt x="2" y="23"/>
                    </a:cubicBezTo>
                    <a:cubicBezTo>
                      <a:pt x="1" y="23"/>
                      <a:pt x="2" y="25"/>
                      <a:pt x="2" y="25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2"/>
                      <a:pt x="13" y="24"/>
                      <a:pt x="13" y="25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9"/>
                      <a:pt x="4" y="30"/>
                      <a:pt x="5" y="30"/>
                    </a:cubicBezTo>
                    <a:cubicBezTo>
                      <a:pt x="6" y="29"/>
                      <a:pt x="7" y="31"/>
                      <a:pt x="7" y="31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5" y="34"/>
                      <a:pt x="5" y="34"/>
                      <a:pt x="5" y="34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9" y="33"/>
                      <a:pt x="10" y="34"/>
                      <a:pt x="10" y="35"/>
                    </a:cubicBezTo>
                    <a:cubicBezTo>
                      <a:pt x="9" y="35"/>
                      <a:pt x="11" y="36"/>
                      <a:pt x="11" y="36"/>
                    </a:cubicBezTo>
                    <a:cubicBezTo>
                      <a:pt x="13" y="35"/>
                      <a:pt x="13" y="35"/>
                      <a:pt x="13" y="35"/>
                    </a:cubicBezTo>
                    <a:cubicBezTo>
                      <a:pt x="12" y="30"/>
                      <a:pt x="12" y="30"/>
                      <a:pt x="12" y="30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6" y="27"/>
                      <a:pt x="18" y="28"/>
                      <a:pt x="19" y="28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4" y="36"/>
                      <a:pt x="14" y="36"/>
                      <a:pt x="14" y="36"/>
                    </a:cubicBezTo>
                    <a:cubicBezTo>
                      <a:pt x="15" y="37"/>
                      <a:pt x="15" y="37"/>
                      <a:pt x="15" y="37"/>
                    </a:cubicBezTo>
                    <a:cubicBezTo>
                      <a:pt x="15" y="37"/>
                      <a:pt x="16" y="38"/>
                      <a:pt x="17" y="38"/>
                    </a:cubicBezTo>
                    <a:cubicBezTo>
                      <a:pt x="17" y="36"/>
                      <a:pt x="19" y="37"/>
                      <a:pt x="19" y="37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21" y="40"/>
                      <a:pt x="21" y="40"/>
                      <a:pt x="21" y="40"/>
                    </a:cubicBezTo>
                    <a:cubicBezTo>
                      <a:pt x="21" y="37"/>
                      <a:pt x="21" y="37"/>
                      <a:pt x="21" y="37"/>
                    </a:cubicBezTo>
                    <a:cubicBezTo>
                      <a:pt x="21" y="37"/>
                      <a:pt x="23" y="36"/>
                      <a:pt x="24" y="38"/>
                    </a:cubicBezTo>
                    <a:cubicBezTo>
                      <a:pt x="24" y="38"/>
                      <a:pt x="25" y="37"/>
                      <a:pt x="25" y="37"/>
                    </a:cubicBezTo>
                    <a:cubicBezTo>
                      <a:pt x="26" y="36"/>
                      <a:pt x="26" y="36"/>
                      <a:pt x="26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28"/>
                      <a:pt x="21" y="28"/>
                      <a:pt x="21" y="28"/>
                    </a:cubicBezTo>
                    <a:cubicBezTo>
                      <a:pt x="22" y="28"/>
                      <a:pt x="24" y="27"/>
                      <a:pt x="25" y="26"/>
                    </a:cubicBezTo>
                    <a:cubicBezTo>
                      <a:pt x="28" y="30"/>
                      <a:pt x="28" y="30"/>
                      <a:pt x="28" y="30"/>
                    </a:cubicBezTo>
                    <a:cubicBezTo>
                      <a:pt x="27" y="35"/>
                      <a:pt x="27" y="35"/>
                      <a:pt x="27" y="35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9" y="36"/>
                      <a:pt x="31" y="35"/>
                      <a:pt x="31" y="35"/>
                    </a:cubicBezTo>
                    <a:cubicBezTo>
                      <a:pt x="30" y="34"/>
                      <a:pt x="31" y="33"/>
                      <a:pt x="31" y="33"/>
                    </a:cubicBezTo>
                    <a:cubicBezTo>
                      <a:pt x="33" y="35"/>
                      <a:pt x="33" y="35"/>
                      <a:pt x="33" y="35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5" y="33"/>
                      <a:pt x="35" y="33"/>
                      <a:pt x="35" y="33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1"/>
                      <a:pt x="34" y="29"/>
                      <a:pt x="35" y="30"/>
                    </a:cubicBezTo>
                    <a:cubicBezTo>
                      <a:pt x="36" y="30"/>
                      <a:pt x="36" y="29"/>
                      <a:pt x="36" y="29"/>
                    </a:cubicBezTo>
                    <a:cubicBezTo>
                      <a:pt x="36" y="27"/>
                      <a:pt x="36" y="27"/>
                      <a:pt x="36" y="27"/>
                    </a:cubicBezTo>
                    <a:cubicBezTo>
                      <a:pt x="30" y="28"/>
                      <a:pt x="30" y="28"/>
                      <a:pt x="30" y="28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7" y="24"/>
                      <a:pt x="28" y="22"/>
                      <a:pt x="28" y="21"/>
                    </a:cubicBezTo>
                    <a:cubicBezTo>
                      <a:pt x="33" y="21"/>
                      <a:pt x="33" y="21"/>
                      <a:pt x="33" y="21"/>
                    </a:cubicBezTo>
                    <a:cubicBezTo>
                      <a:pt x="36" y="26"/>
                      <a:pt x="36" y="26"/>
                      <a:pt x="36" y="26"/>
                    </a:cubicBezTo>
                    <a:cubicBezTo>
                      <a:pt x="38" y="25"/>
                      <a:pt x="38" y="25"/>
                      <a:pt x="38" y="25"/>
                    </a:cubicBezTo>
                    <a:cubicBezTo>
                      <a:pt x="38" y="25"/>
                      <a:pt x="39" y="23"/>
                      <a:pt x="38" y="23"/>
                    </a:cubicBezTo>
                    <a:cubicBezTo>
                      <a:pt x="37" y="23"/>
                      <a:pt x="37" y="21"/>
                      <a:pt x="37" y="21"/>
                    </a:cubicBezTo>
                    <a:cubicBezTo>
                      <a:pt x="40" y="21"/>
                      <a:pt x="40" y="21"/>
                      <a:pt x="40" y="21"/>
                    </a:cubicBezTo>
                    <a:cubicBezTo>
                      <a:pt x="40" y="19"/>
                      <a:pt x="40" y="19"/>
                      <a:pt x="40" y="19"/>
                    </a:cubicBezTo>
                    <a:lnTo>
                      <a:pt x="37" y="19"/>
                    </a:lnTo>
                    <a:close/>
                    <a:moveTo>
                      <a:pt x="20" y="26"/>
                    </a:moveTo>
                    <a:cubicBezTo>
                      <a:pt x="17" y="26"/>
                      <a:pt x="14" y="23"/>
                      <a:pt x="14" y="20"/>
                    </a:cubicBezTo>
                    <a:cubicBezTo>
                      <a:pt x="14" y="17"/>
                      <a:pt x="17" y="14"/>
                      <a:pt x="20" y="14"/>
                    </a:cubicBezTo>
                    <a:cubicBezTo>
                      <a:pt x="23" y="14"/>
                      <a:pt x="26" y="17"/>
                      <a:pt x="26" y="20"/>
                    </a:cubicBezTo>
                    <a:cubicBezTo>
                      <a:pt x="26" y="23"/>
                      <a:pt x="23" y="26"/>
                      <a:pt x="20" y="26"/>
                    </a:cubicBezTo>
                    <a:close/>
                    <a:moveTo>
                      <a:pt x="20" y="26"/>
                    </a:moveTo>
                    <a:cubicBezTo>
                      <a:pt x="20" y="26"/>
                      <a:pt x="20" y="26"/>
                      <a:pt x="20" y="2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Freeform 23"/>
              <p:cNvSpPr>
                <a:spLocks noEditPoints="1"/>
              </p:cNvSpPr>
              <p:nvPr/>
            </p:nvSpPr>
            <p:spPr bwMode="auto">
              <a:xfrm>
                <a:off x="10964863" y="3300412"/>
                <a:ext cx="455612" cy="482600"/>
              </a:xfrm>
              <a:custGeom>
                <a:avLst/>
                <a:gdLst>
                  <a:gd name="T0" fmla="*/ 219 w 233"/>
                  <a:gd name="T1" fmla="*/ 93 h 246"/>
                  <a:gd name="T2" fmla="*/ 164 w 233"/>
                  <a:gd name="T3" fmla="*/ 116 h 246"/>
                  <a:gd name="T4" fmla="*/ 207 w 233"/>
                  <a:gd name="T5" fmla="*/ 78 h 246"/>
                  <a:gd name="T6" fmla="*/ 193 w 233"/>
                  <a:gd name="T7" fmla="*/ 55 h 246"/>
                  <a:gd name="T8" fmla="*/ 197 w 233"/>
                  <a:gd name="T9" fmla="*/ 34 h 246"/>
                  <a:gd name="T10" fmla="*/ 177 w 233"/>
                  <a:gd name="T11" fmla="*/ 30 h 246"/>
                  <a:gd name="T12" fmla="*/ 163 w 233"/>
                  <a:gd name="T13" fmla="*/ 63 h 246"/>
                  <a:gd name="T14" fmla="*/ 125 w 233"/>
                  <a:gd name="T15" fmla="*/ 43 h 246"/>
                  <a:gd name="T16" fmla="*/ 137 w 233"/>
                  <a:gd name="T17" fmla="*/ 12 h 246"/>
                  <a:gd name="T18" fmla="*/ 109 w 233"/>
                  <a:gd name="T19" fmla="*/ 0 h 246"/>
                  <a:gd name="T20" fmla="*/ 88 w 233"/>
                  <a:gd name="T21" fmla="*/ 15 h 246"/>
                  <a:gd name="T22" fmla="*/ 110 w 233"/>
                  <a:gd name="T23" fmla="*/ 72 h 246"/>
                  <a:gd name="T24" fmla="*/ 74 w 233"/>
                  <a:gd name="T25" fmla="*/ 28 h 246"/>
                  <a:gd name="T26" fmla="*/ 53 w 233"/>
                  <a:gd name="T27" fmla="*/ 43 h 246"/>
                  <a:gd name="T28" fmla="*/ 33 w 233"/>
                  <a:gd name="T29" fmla="*/ 37 h 246"/>
                  <a:gd name="T30" fmla="*/ 29 w 233"/>
                  <a:gd name="T31" fmla="*/ 60 h 246"/>
                  <a:gd name="T32" fmla="*/ 59 w 233"/>
                  <a:gd name="T33" fmla="*/ 73 h 246"/>
                  <a:gd name="T34" fmla="*/ 43 w 233"/>
                  <a:gd name="T35" fmla="*/ 116 h 246"/>
                  <a:gd name="T36" fmla="*/ 12 w 233"/>
                  <a:gd name="T37" fmla="*/ 102 h 246"/>
                  <a:gd name="T38" fmla="*/ 0 w 233"/>
                  <a:gd name="T39" fmla="*/ 132 h 246"/>
                  <a:gd name="T40" fmla="*/ 15 w 233"/>
                  <a:gd name="T41" fmla="*/ 154 h 246"/>
                  <a:gd name="T42" fmla="*/ 69 w 233"/>
                  <a:gd name="T43" fmla="*/ 131 h 246"/>
                  <a:gd name="T44" fmla="*/ 27 w 233"/>
                  <a:gd name="T45" fmla="*/ 168 h 246"/>
                  <a:gd name="T46" fmla="*/ 41 w 233"/>
                  <a:gd name="T47" fmla="*/ 191 h 246"/>
                  <a:gd name="T48" fmla="*/ 36 w 233"/>
                  <a:gd name="T49" fmla="*/ 212 h 246"/>
                  <a:gd name="T50" fmla="*/ 57 w 233"/>
                  <a:gd name="T51" fmla="*/ 217 h 246"/>
                  <a:gd name="T52" fmla="*/ 70 w 233"/>
                  <a:gd name="T53" fmla="*/ 183 h 246"/>
                  <a:gd name="T54" fmla="*/ 110 w 233"/>
                  <a:gd name="T55" fmla="*/ 201 h 246"/>
                  <a:gd name="T56" fmla="*/ 97 w 233"/>
                  <a:gd name="T57" fmla="*/ 234 h 246"/>
                  <a:gd name="T58" fmla="*/ 125 w 233"/>
                  <a:gd name="T59" fmla="*/ 246 h 246"/>
                  <a:gd name="T60" fmla="*/ 146 w 233"/>
                  <a:gd name="T61" fmla="*/ 231 h 246"/>
                  <a:gd name="T62" fmla="*/ 124 w 233"/>
                  <a:gd name="T63" fmla="*/ 172 h 246"/>
                  <a:gd name="T64" fmla="*/ 159 w 233"/>
                  <a:gd name="T65" fmla="*/ 219 h 246"/>
                  <a:gd name="T66" fmla="*/ 181 w 233"/>
                  <a:gd name="T67" fmla="*/ 203 h 246"/>
                  <a:gd name="T68" fmla="*/ 201 w 233"/>
                  <a:gd name="T69" fmla="*/ 208 h 246"/>
                  <a:gd name="T70" fmla="*/ 205 w 233"/>
                  <a:gd name="T71" fmla="*/ 187 h 246"/>
                  <a:gd name="T72" fmla="*/ 174 w 233"/>
                  <a:gd name="T73" fmla="*/ 174 h 246"/>
                  <a:gd name="T74" fmla="*/ 191 w 233"/>
                  <a:gd name="T75" fmla="*/ 130 h 246"/>
                  <a:gd name="T76" fmla="*/ 221 w 233"/>
                  <a:gd name="T77" fmla="*/ 144 h 246"/>
                  <a:gd name="T78" fmla="*/ 233 w 233"/>
                  <a:gd name="T79" fmla="*/ 115 h 246"/>
                  <a:gd name="T80" fmla="*/ 83 w 233"/>
                  <a:gd name="T81" fmla="*/ 123 h 246"/>
                  <a:gd name="T82" fmla="*/ 117 w 233"/>
                  <a:gd name="T83" fmla="*/ 158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3" h="246">
                    <a:moveTo>
                      <a:pt x="216" y="115"/>
                    </a:moveTo>
                    <a:cubicBezTo>
                      <a:pt x="216" y="115"/>
                      <a:pt x="214" y="104"/>
                      <a:pt x="221" y="102"/>
                    </a:cubicBezTo>
                    <a:cubicBezTo>
                      <a:pt x="224" y="101"/>
                      <a:pt x="219" y="93"/>
                      <a:pt x="219" y="93"/>
                    </a:cubicBezTo>
                    <a:cubicBezTo>
                      <a:pt x="210" y="87"/>
                      <a:pt x="210" y="87"/>
                      <a:pt x="210" y="87"/>
                    </a:cubicBezTo>
                    <a:cubicBezTo>
                      <a:pt x="190" y="116"/>
                      <a:pt x="190" y="116"/>
                      <a:pt x="190" y="116"/>
                    </a:cubicBezTo>
                    <a:cubicBezTo>
                      <a:pt x="164" y="116"/>
                      <a:pt x="164" y="116"/>
                      <a:pt x="164" y="116"/>
                    </a:cubicBezTo>
                    <a:cubicBezTo>
                      <a:pt x="163" y="108"/>
                      <a:pt x="159" y="99"/>
                      <a:pt x="155" y="93"/>
                    </a:cubicBezTo>
                    <a:cubicBezTo>
                      <a:pt x="174" y="74"/>
                      <a:pt x="174" y="74"/>
                      <a:pt x="174" y="74"/>
                    </a:cubicBezTo>
                    <a:cubicBezTo>
                      <a:pt x="207" y="78"/>
                      <a:pt x="207" y="78"/>
                      <a:pt x="207" y="78"/>
                    </a:cubicBezTo>
                    <a:cubicBezTo>
                      <a:pt x="209" y="68"/>
                      <a:pt x="209" y="68"/>
                      <a:pt x="209" y="68"/>
                    </a:cubicBezTo>
                    <a:cubicBezTo>
                      <a:pt x="209" y="68"/>
                      <a:pt x="207" y="58"/>
                      <a:pt x="205" y="60"/>
                    </a:cubicBezTo>
                    <a:cubicBezTo>
                      <a:pt x="198" y="64"/>
                      <a:pt x="193" y="55"/>
                      <a:pt x="193" y="55"/>
                    </a:cubicBezTo>
                    <a:cubicBezTo>
                      <a:pt x="205" y="42"/>
                      <a:pt x="205" y="42"/>
                      <a:pt x="205" y="42"/>
                    </a:cubicBezTo>
                    <a:cubicBezTo>
                      <a:pt x="200" y="37"/>
                      <a:pt x="200" y="37"/>
                      <a:pt x="200" y="37"/>
                    </a:cubicBezTo>
                    <a:cubicBezTo>
                      <a:pt x="197" y="34"/>
                      <a:pt x="197" y="34"/>
                      <a:pt x="197" y="34"/>
                    </a:cubicBezTo>
                    <a:cubicBezTo>
                      <a:pt x="193" y="30"/>
                      <a:pt x="193" y="30"/>
                      <a:pt x="193" y="30"/>
                    </a:cubicBezTo>
                    <a:cubicBezTo>
                      <a:pt x="181" y="43"/>
                      <a:pt x="181" y="43"/>
                      <a:pt x="181" y="43"/>
                    </a:cubicBezTo>
                    <a:cubicBezTo>
                      <a:pt x="181" y="43"/>
                      <a:pt x="172" y="37"/>
                      <a:pt x="177" y="30"/>
                    </a:cubicBezTo>
                    <a:cubicBezTo>
                      <a:pt x="178" y="27"/>
                      <a:pt x="169" y="25"/>
                      <a:pt x="169" y="25"/>
                    </a:cubicBezTo>
                    <a:cubicBezTo>
                      <a:pt x="159" y="28"/>
                      <a:pt x="159" y="28"/>
                      <a:pt x="159" y="28"/>
                    </a:cubicBezTo>
                    <a:cubicBezTo>
                      <a:pt x="163" y="63"/>
                      <a:pt x="163" y="63"/>
                      <a:pt x="163" y="63"/>
                    </a:cubicBezTo>
                    <a:cubicBezTo>
                      <a:pt x="145" y="82"/>
                      <a:pt x="145" y="82"/>
                      <a:pt x="145" y="82"/>
                    </a:cubicBezTo>
                    <a:cubicBezTo>
                      <a:pt x="139" y="78"/>
                      <a:pt x="134" y="74"/>
                      <a:pt x="125" y="72"/>
                    </a:cubicBezTo>
                    <a:cubicBezTo>
                      <a:pt x="125" y="43"/>
                      <a:pt x="125" y="43"/>
                      <a:pt x="125" y="43"/>
                    </a:cubicBezTo>
                    <a:cubicBezTo>
                      <a:pt x="150" y="24"/>
                      <a:pt x="150" y="24"/>
                      <a:pt x="150" y="24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6" y="15"/>
                      <a:pt x="137" y="9"/>
                      <a:pt x="137" y="12"/>
                    </a:cubicBezTo>
                    <a:cubicBezTo>
                      <a:pt x="135" y="20"/>
                      <a:pt x="125" y="18"/>
                      <a:pt x="125" y="18"/>
                    </a:cubicBezTo>
                    <a:cubicBezTo>
                      <a:pt x="125" y="0"/>
                      <a:pt x="125" y="0"/>
                      <a:pt x="125" y="0"/>
                    </a:cubicBezTo>
                    <a:cubicBezTo>
                      <a:pt x="109" y="0"/>
                      <a:pt x="109" y="0"/>
                      <a:pt x="109" y="0"/>
                    </a:cubicBezTo>
                    <a:cubicBezTo>
                      <a:pt x="109" y="18"/>
                      <a:pt x="109" y="18"/>
                      <a:pt x="109" y="18"/>
                    </a:cubicBezTo>
                    <a:cubicBezTo>
                      <a:pt x="109" y="18"/>
                      <a:pt x="98" y="20"/>
                      <a:pt x="97" y="12"/>
                    </a:cubicBezTo>
                    <a:cubicBezTo>
                      <a:pt x="96" y="9"/>
                      <a:pt x="88" y="15"/>
                      <a:pt x="88" y="15"/>
                    </a:cubicBezTo>
                    <a:cubicBezTo>
                      <a:pt x="83" y="24"/>
                      <a:pt x="83" y="24"/>
                      <a:pt x="83" y="24"/>
                    </a:cubicBezTo>
                    <a:cubicBezTo>
                      <a:pt x="110" y="43"/>
                      <a:pt x="110" y="43"/>
                      <a:pt x="110" y="43"/>
                    </a:cubicBezTo>
                    <a:cubicBezTo>
                      <a:pt x="110" y="72"/>
                      <a:pt x="110" y="72"/>
                      <a:pt x="110" y="72"/>
                    </a:cubicBezTo>
                    <a:cubicBezTo>
                      <a:pt x="102" y="74"/>
                      <a:pt x="94" y="78"/>
                      <a:pt x="88" y="82"/>
                    </a:cubicBezTo>
                    <a:cubicBezTo>
                      <a:pt x="68" y="61"/>
                      <a:pt x="68" y="61"/>
                      <a:pt x="68" y="61"/>
                    </a:cubicBezTo>
                    <a:cubicBezTo>
                      <a:pt x="74" y="28"/>
                      <a:pt x="74" y="28"/>
                      <a:pt x="74" y="28"/>
                    </a:cubicBezTo>
                    <a:cubicBezTo>
                      <a:pt x="65" y="25"/>
                      <a:pt x="65" y="25"/>
                      <a:pt x="65" y="25"/>
                    </a:cubicBezTo>
                    <a:cubicBezTo>
                      <a:pt x="65" y="25"/>
                      <a:pt x="55" y="27"/>
                      <a:pt x="57" y="30"/>
                    </a:cubicBezTo>
                    <a:cubicBezTo>
                      <a:pt x="61" y="37"/>
                      <a:pt x="53" y="43"/>
                      <a:pt x="53" y="43"/>
                    </a:cubicBezTo>
                    <a:cubicBezTo>
                      <a:pt x="40" y="30"/>
                      <a:pt x="40" y="30"/>
                      <a:pt x="40" y="30"/>
                    </a:cubicBezTo>
                    <a:cubicBezTo>
                      <a:pt x="36" y="34"/>
                      <a:pt x="36" y="34"/>
                      <a:pt x="36" y="34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41" y="55"/>
                      <a:pt x="41" y="55"/>
                      <a:pt x="41" y="55"/>
                    </a:cubicBezTo>
                    <a:cubicBezTo>
                      <a:pt x="41" y="55"/>
                      <a:pt x="35" y="64"/>
                      <a:pt x="29" y="60"/>
                    </a:cubicBezTo>
                    <a:cubicBezTo>
                      <a:pt x="26" y="58"/>
                      <a:pt x="24" y="68"/>
                      <a:pt x="24" y="68"/>
                    </a:cubicBezTo>
                    <a:cubicBezTo>
                      <a:pt x="27" y="78"/>
                      <a:pt x="27" y="78"/>
                      <a:pt x="27" y="78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78" y="93"/>
                      <a:pt x="78" y="93"/>
                      <a:pt x="78" y="93"/>
                    </a:cubicBezTo>
                    <a:cubicBezTo>
                      <a:pt x="74" y="99"/>
                      <a:pt x="70" y="108"/>
                      <a:pt x="69" y="116"/>
                    </a:cubicBezTo>
                    <a:cubicBezTo>
                      <a:pt x="43" y="116"/>
                      <a:pt x="43" y="116"/>
                      <a:pt x="43" y="116"/>
                    </a:cubicBezTo>
                    <a:cubicBezTo>
                      <a:pt x="23" y="87"/>
                      <a:pt x="23" y="87"/>
                      <a:pt x="23" y="87"/>
                    </a:cubicBezTo>
                    <a:cubicBezTo>
                      <a:pt x="15" y="93"/>
                      <a:pt x="15" y="93"/>
                      <a:pt x="15" y="93"/>
                    </a:cubicBezTo>
                    <a:cubicBezTo>
                      <a:pt x="15" y="93"/>
                      <a:pt x="9" y="101"/>
                      <a:pt x="12" y="102"/>
                    </a:cubicBezTo>
                    <a:cubicBezTo>
                      <a:pt x="20" y="104"/>
                      <a:pt x="18" y="115"/>
                      <a:pt x="18" y="115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0" y="132"/>
                      <a:pt x="0" y="132"/>
                      <a:pt x="0" y="132"/>
                    </a:cubicBezTo>
                    <a:cubicBezTo>
                      <a:pt x="18" y="132"/>
                      <a:pt x="18" y="132"/>
                      <a:pt x="18" y="132"/>
                    </a:cubicBezTo>
                    <a:cubicBezTo>
                      <a:pt x="18" y="132"/>
                      <a:pt x="20" y="143"/>
                      <a:pt x="12" y="144"/>
                    </a:cubicBezTo>
                    <a:cubicBezTo>
                      <a:pt x="9" y="145"/>
                      <a:pt x="15" y="154"/>
                      <a:pt x="15" y="154"/>
                    </a:cubicBezTo>
                    <a:cubicBezTo>
                      <a:pt x="23" y="159"/>
                      <a:pt x="23" y="159"/>
                      <a:pt x="23" y="159"/>
                    </a:cubicBezTo>
                    <a:cubicBezTo>
                      <a:pt x="43" y="131"/>
                      <a:pt x="43" y="131"/>
                      <a:pt x="43" y="131"/>
                    </a:cubicBezTo>
                    <a:cubicBezTo>
                      <a:pt x="69" y="131"/>
                      <a:pt x="69" y="131"/>
                      <a:pt x="69" y="131"/>
                    </a:cubicBezTo>
                    <a:cubicBezTo>
                      <a:pt x="71" y="139"/>
                      <a:pt x="74" y="147"/>
                      <a:pt x="79" y="153"/>
                    </a:cubicBezTo>
                    <a:cubicBezTo>
                      <a:pt x="60" y="173"/>
                      <a:pt x="60" y="173"/>
                      <a:pt x="60" y="173"/>
                    </a:cubicBezTo>
                    <a:cubicBezTo>
                      <a:pt x="27" y="168"/>
                      <a:pt x="27" y="168"/>
                      <a:pt x="27" y="168"/>
                    </a:cubicBezTo>
                    <a:cubicBezTo>
                      <a:pt x="24" y="178"/>
                      <a:pt x="24" y="178"/>
                      <a:pt x="24" y="178"/>
                    </a:cubicBezTo>
                    <a:cubicBezTo>
                      <a:pt x="24" y="178"/>
                      <a:pt x="26" y="188"/>
                      <a:pt x="29" y="187"/>
                    </a:cubicBezTo>
                    <a:cubicBezTo>
                      <a:pt x="35" y="182"/>
                      <a:pt x="41" y="191"/>
                      <a:pt x="41" y="191"/>
                    </a:cubicBezTo>
                    <a:cubicBezTo>
                      <a:pt x="29" y="204"/>
                      <a:pt x="29" y="204"/>
                      <a:pt x="29" y="204"/>
                    </a:cubicBezTo>
                    <a:cubicBezTo>
                      <a:pt x="33" y="208"/>
                      <a:pt x="33" y="208"/>
                      <a:pt x="33" y="208"/>
                    </a:cubicBezTo>
                    <a:cubicBezTo>
                      <a:pt x="36" y="212"/>
                      <a:pt x="36" y="212"/>
                      <a:pt x="36" y="212"/>
                    </a:cubicBezTo>
                    <a:cubicBezTo>
                      <a:pt x="40" y="216"/>
                      <a:pt x="40" y="216"/>
                      <a:pt x="40" y="216"/>
                    </a:cubicBezTo>
                    <a:cubicBezTo>
                      <a:pt x="53" y="203"/>
                      <a:pt x="53" y="203"/>
                      <a:pt x="53" y="203"/>
                    </a:cubicBezTo>
                    <a:cubicBezTo>
                      <a:pt x="53" y="203"/>
                      <a:pt x="61" y="210"/>
                      <a:pt x="57" y="217"/>
                    </a:cubicBezTo>
                    <a:cubicBezTo>
                      <a:pt x="55" y="219"/>
                      <a:pt x="65" y="221"/>
                      <a:pt x="65" y="221"/>
                    </a:cubicBezTo>
                    <a:cubicBezTo>
                      <a:pt x="74" y="219"/>
                      <a:pt x="74" y="219"/>
                      <a:pt x="74" y="219"/>
                    </a:cubicBezTo>
                    <a:cubicBezTo>
                      <a:pt x="70" y="183"/>
                      <a:pt x="70" y="183"/>
                      <a:pt x="70" y="183"/>
                    </a:cubicBezTo>
                    <a:cubicBezTo>
                      <a:pt x="88" y="163"/>
                      <a:pt x="88" y="163"/>
                      <a:pt x="88" y="163"/>
                    </a:cubicBezTo>
                    <a:cubicBezTo>
                      <a:pt x="94" y="167"/>
                      <a:pt x="103" y="171"/>
                      <a:pt x="110" y="172"/>
                    </a:cubicBezTo>
                    <a:cubicBezTo>
                      <a:pt x="110" y="201"/>
                      <a:pt x="110" y="201"/>
                      <a:pt x="110" y="201"/>
                    </a:cubicBezTo>
                    <a:cubicBezTo>
                      <a:pt x="83" y="222"/>
                      <a:pt x="83" y="222"/>
                      <a:pt x="83" y="222"/>
                    </a:cubicBezTo>
                    <a:cubicBezTo>
                      <a:pt x="88" y="231"/>
                      <a:pt x="88" y="231"/>
                      <a:pt x="88" y="231"/>
                    </a:cubicBezTo>
                    <a:cubicBezTo>
                      <a:pt x="88" y="231"/>
                      <a:pt x="96" y="237"/>
                      <a:pt x="97" y="234"/>
                    </a:cubicBezTo>
                    <a:cubicBezTo>
                      <a:pt x="98" y="226"/>
                      <a:pt x="109" y="228"/>
                      <a:pt x="109" y="228"/>
                    </a:cubicBezTo>
                    <a:cubicBezTo>
                      <a:pt x="109" y="246"/>
                      <a:pt x="109" y="246"/>
                      <a:pt x="109" y="246"/>
                    </a:cubicBezTo>
                    <a:cubicBezTo>
                      <a:pt x="125" y="246"/>
                      <a:pt x="125" y="246"/>
                      <a:pt x="125" y="246"/>
                    </a:cubicBezTo>
                    <a:cubicBezTo>
                      <a:pt x="125" y="228"/>
                      <a:pt x="125" y="228"/>
                      <a:pt x="125" y="228"/>
                    </a:cubicBezTo>
                    <a:cubicBezTo>
                      <a:pt x="125" y="228"/>
                      <a:pt x="135" y="226"/>
                      <a:pt x="137" y="234"/>
                    </a:cubicBezTo>
                    <a:cubicBezTo>
                      <a:pt x="137" y="237"/>
                      <a:pt x="146" y="231"/>
                      <a:pt x="146" y="231"/>
                    </a:cubicBezTo>
                    <a:cubicBezTo>
                      <a:pt x="150" y="222"/>
                      <a:pt x="150" y="222"/>
                      <a:pt x="150" y="222"/>
                    </a:cubicBezTo>
                    <a:cubicBezTo>
                      <a:pt x="124" y="202"/>
                      <a:pt x="124" y="202"/>
                      <a:pt x="124" y="202"/>
                    </a:cubicBezTo>
                    <a:cubicBezTo>
                      <a:pt x="124" y="172"/>
                      <a:pt x="124" y="172"/>
                      <a:pt x="124" y="172"/>
                    </a:cubicBezTo>
                    <a:cubicBezTo>
                      <a:pt x="131" y="171"/>
                      <a:pt x="139" y="167"/>
                      <a:pt x="144" y="163"/>
                    </a:cubicBezTo>
                    <a:cubicBezTo>
                      <a:pt x="164" y="183"/>
                      <a:pt x="164" y="183"/>
                      <a:pt x="164" y="183"/>
                    </a:cubicBezTo>
                    <a:cubicBezTo>
                      <a:pt x="159" y="219"/>
                      <a:pt x="159" y="219"/>
                      <a:pt x="159" y="219"/>
                    </a:cubicBezTo>
                    <a:cubicBezTo>
                      <a:pt x="169" y="221"/>
                      <a:pt x="169" y="221"/>
                      <a:pt x="169" y="221"/>
                    </a:cubicBezTo>
                    <a:cubicBezTo>
                      <a:pt x="169" y="221"/>
                      <a:pt x="178" y="219"/>
                      <a:pt x="177" y="217"/>
                    </a:cubicBezTo>
                    <a:cubicBezTo>
                      <a:pt x="172" y="210"/>
                      <a:pt x="181" y="203"/>
                      <a:pt x="181" y="203"/>
                    </a:cubicBezTo>
                    <a:cubicBezTo>
                      <a:pt x="193" y="216"/>
                      <a:pt x="193" y="216"/>
                      <a:pt x="193" y="216"/>
                    </a:cubicBezTo>
                    <a:cubicBezTo>
                      <a:pt x="198" y="212"/>
                      <a:pt x="198" y="212"/>
                      <a:pt x="198" y="212"/>
                    </a:cubicBezTo>
                    <a:cubicBezTo>
                      <a:pt x="201" y="208"/>
                      <a:pt x="201" y="208"/>
                      <a:pt x="201" y="208"/>
                    </a:cubicBezTo>
                    <a:cubicBezTo>
                      <a:pt x="205" y="204"/>
                      <a:pt x="205" y="204"/>
                      <a:pt x="205" y="204"/>
                    </a:cubicBezTo>
                    <a:cubicBezTo>
                      <a:pt x="193" y="191"/>
                      <a:pt x="193" y="191"/>
                      <a:pt x="193" y="191"/>
                    </a:cubicBezTo>
                    <a:cubicBezTo>
                      <a:pt x="193" y="191"/>
                      <a:pt x="198" y="182"/>
                      <a:pt x="205" y="187"/>
                    </a:cubicBezTo>
                    <a:cubicBezTo>
                      <a:pt x="207" y="188"/>
                      <a:pt x="209" y="178"/>
                      <a:pt x="209" y="178"/>
                    </a:cubicBezTo>
                    <a:cubicBezTo>
                      <a:pt x="207" y="168"/>
                      <a:pt x="207" y="168"/>
                      <a:pt x="207" y="168"/>
                    </a:cubicBezTo>
                    <a:cubicBezTo>
                      <a:pt x="174" y="174"/>
                      <a:pt x="174" y="174"/>
                      <a:pt x="174" y="174"/>
                    </a:cubicBezTo>
                    <a:cubicBezTo>
                      <a:pt x="154" y="153"/>
                      <a:pt x="154" y="153"/>
                      <a:pt x="154" y="153"/>
                    </a:cubicBezTo>
                    <a:cubicBezTo>
                      <a:pt x="158" y="147"/>
                      <a:pt x="162" y="137"/>
                      <a:pt x="164" y="130"/>
                    </a:cubicBezTo>
                    <a:cubicBezTo>
                      <a:pt x="191" y="130"/>
                      <a:pt x="191" y="130"/>
                      <a:pt x="191" y="130"/>
                    </a:cubicBezTo>
                    <a:cubicBezTo>
                      <a:pt x="210" y="159"/>
                      <a:pt x="210" y="159"/>
                      <a:pt x="210" y="159"/>
                    </a:cubicBezTo>
                    <a:cubicBezTo>
                      <a:pt x="219" y="154"/>
                      <a:pt x="219" y="154"/>
                      <a:pt x="219" y="154"/>
                    </a:cubicBezTo>
                    <a:cubicBezTo>
                      <a:pt x="219" y="154"/>
                      <a:pt x="224" y="145"/>
                      <a:pt x="221" y="144"/>
                    </a:cubicBezTo>
                    <a:cubicBezTo>
                      <a:pt x="214" y="143"/>
                      <a:pt x="216" y="132"/>
                      <a:pt x="216" y="132"/>
                    </a:cubicBezTo>
                    <a:cubicBezTo>
                      <a:pt x="233" y="132"/>
                      <a:pt x="233" y="132"/>
                      <a:pt x="233" y="132"/>
                    </a:cubicBezTo>
                    <a:cubicBezTo>
                      <a:pt x="233" y="115"/>
                      <a:pt x="233" y="115"/>
                      <a:pt x="233" y="115"/>
                    </a:cubicBezTo>
                    <a:lnTo>
                      <a:pt x="216" y="115"/>
                    </a:lnTo>
                    <a:close/>
                    <a:moveTo>
                      <a:pt x="117" y="158"/>
                    </a:moveTo>
                    <a:cubicBezTo>
                      <a:pt x="98" y="158"/>
                      <a:pt x="83" y="142"/>
                      <a:pt x="83" y="123"/>
                    </a:cubicBezTo>
                    <a:cubicBezTo>
                      <a:pt x="83" y="103"/>
                      <a:pt x="98" y="87"/>
                      <a:pt x="117" y="87"/>
                    </a:cubicBezTo>
                    <a:cubicBezTo>
                      <a:pt x="135" y="87"/>
                      <a:pt x="150" y="103"/>
                      <a:pt x="150" y="123"/>
                    </a:cubicBezTo>
                    <a:cubicBezTo>
                      <a:pt x="150" y="142"/>
                      <a:pt x="135" y="158"/>
                      <a:pt x="117" y="158"/>
                    </a:cubicBezTo>
                    <a:close/>
                    <a:moveTo>
                      <a:pt x="117" y="158"/>
                    </a:moveTo>
                    <a:cubicBezTo>
                      <a:pt x="117" y="158"/>
                      <a:pt x="117" y="158"/>
                      <a:pt x="117" y="15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Freeform 24"/>
              <p:cNvSpPr>
                <a:spLocks noEditPoints="1"/>
              </p:cNvSpPr>
              <p:nvPr/>
            </p:nvSpPr>
            <p:spPr bwMode="auto">
              <a:xfrm>
                <a:off x="11582400" y="1693862"/>
                <a:ext cx="227012" cy="239713"/>
              </a:xfrm>
              <a:custGeom>
                <a:avLst/>
                <a:gdLst>
                  <a:gd name="T0" fmla="*/ 109 w 116"/>
                  <a:gd name="T1" fmla="*/ 46 h 122"/>
                  <a:gd name="T2" fmla="*/ 82 w 116"/>
                  <a:gd name="T3" fmla="*/ 58 h 122"/>
                  <a:gd name="T4" fmla="*/ 103 w 116"/>
                  <a:gd name="T5" fmla="*/ 39 h 122"/>
                  <a:gd name="T6" fmla="*/ 96 w 116"/>
                  <a:gd name="T7" fmla="*/ 27 h 122"/>
                  <a:gd name="T8" fmla="*/ 98 w 116"/>
                  <a:gd name="T9" fmla="*/ 17 h 122"/>
                  <a:gd name="T10" fmla="*/ 88 w 116"/>
                  <a:gd name="T11" fmla="*/ 15 h 122"/>
                  <a:gd name="T12" fmla="*/ 81 w 116"/>
                  <a:gd name="T13" fmla="*/ 31 h 122"/>
                  <a:gd name="T14" fmla="*/ 62 w 116"/>
                  <a:gd name="T15" fmla="*/ 21 h 122"/>
                  <a:gd name="T16" fmla="*/ 68 w 116"/>
                  <a:gd name="T17" fmla="*/ 6 h 122"/>
                  <a:gd name="T18" fmla="*/ 54 w 116"/>
                  <a:gd name="T19" fmla="*/ 0 h 122"/>
                  <a:gd name="T20" fmla="*/ 44 w 116"/>
                  <a:gd name="T21" fmla="*/ 7 h 122"/>
                  <a:gd name="T22" fmla="*/ 55 w 116"/>
                  <a:gd name="T23" fmla="*/ 36 h 122"/>
                  <a:gd name="T24" fmla="*/ 37 w 116"/>
                  <a:gd name="T25" fmla="*/ 14 h 122"/>
                  <a:gd name="T26" fmla="*/ 26 w 116"/>
                  <a:gd name="T27" fmla="*/ 21 h 122"/>
                  <a:gd name="T28" fmla="*/ 17 w 116"/>
                  <a:gd name="T29" fmla="*/ 19 h 122"/>
                  <a:gd name="T30" fmla="*/ 14 w 116"/>
                  <a:gd name="T31" fmla="*/ 30 h 122"/>
                  <a:gd name="T32" fmla="*/ 29 w 116"/>
                  <a:gd name="T33" fmla="*/ 36 h 122"/>
                  <a:gd name="T34" fmla="*/ 22 w 116"/>
                  <a:gd name="T35" fmla="*/ 58 h 122"/>
                  <a:gd name="T36" fmla="*/ 6 w 116"/>
                  <a:gd name="T37" fmla="*/ 51 h 122"/>
                  <a:gd name="T38" fmla="*/ 0 w 116"/>
                  <a:gd name="T39" fmla="*/ 65 h 122"/>
                  <a:gd name="T40" fmla="*/ 8 w 116"/>
                  <a:gd name="T41" fmla="*/ 76 h 122"/>
                  <a:gd name="T42" fmla="*/ 35 w 116"/>
                  <a:gd name="T43" fmla="*/ 65 h 122"/>
                  <a:gd name="T44" fmla="*/ 13 w 116"/>
                  <a:gd name="T45" fmla="*/ 83 h 122"/>
                  <a:gd name="T46" fmla="*/ 21 w 116"/>
                  <a:gd name="T47" fmla="*/ 95 h 122"/>
                  <a:gd name="T48" fmla="*/ 18 w 116"/>
                  <a:gd name="T49" fmla="*/ 105 h 122"/>
                  <a:gd name="T50" fmla="*/ 28 w 116"/>
                  <a:gd name="T51" fmla="*/ 108 h 122"/>
                  <a:gd name="T52" fmla="*/ 35 w 116"/>
                  <a:gd name="T53" fmla="*/ 91 h 122"/>
                  <a:gd name="T54" fmla="*/ 55 w 116"/>
                  <a:gd name="T55" fmla="*/ 100 h 122"/>
                  <a:gd name="T56" fmla="*/ 48 w 116"/>
                  <a:gd name="T57" fmla="*/ 116 h 122"/>
                  <a:gd name="T58" fmla="*/ 62 w 116"/>
                  <a:gd name="T59" fmla="*/ 122 h 122"/>
                  <a:gd name="T60" fmla="*/ 73 w 116"/>
                  <a:gd name="T61" fmla="*/ 115 h 122"/>
                  <a:gd name="T62" fmla="*/ 62 w 116"/>
                  <a:gd name="T63" fmla="*/ 86 h 122"/>
                  <a:gd name="T64" fmla="*/ 79 w 116"/>
                  <a:gd name="T65" fmla="*/ 109 h 122"/>
                  <a:gd name="T66" fmla="*/ 90 w 116"/>
                  <a:gd name="T67" fmla="*/ 101 h 122"/>
                  <a:gd name="T68" fmla="*/ 100 w 116"/>
                  <a:gd name="T69" fmla="*/ 103 h 122"/>
                  <a:gd name="T70" fmla="*/ 102 w 116"/>
                  <a:gd name="T71" fmla="*/ 93 h 122"/>
                  <a:gd name="T72" fmla="*/ 87 w 116"/>
                  <a:gd name="T73" fmla="*/ 86 h 122"/>
                  <a:gd name="T74" fmla="*/ 95 w 116"/>
                  <a:gd name="T75" fmla="*/ 65 h 122"/>
                  <a:gd name="T76" fmla="*/ 110 w 116"/>
                  <a:gd name="T77" fmla="*/ 72 h 122"/>
                  <a:gd name="T78" fmla="*/ 116 w 116"/>
                  <a:gd name="T79" fmla="*/ 57 h 122"/>
                  <a:gd name="T80" fmla="*/ 42 w 116"/>
                  <a:gd name="T81" fmla="*/ 61 h 122"/>
                  <a:gd name="T82" fmla="*/ 58 w 116"/>
                  <a:gd name="T83" fmla="*/ 79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6" h="122">
                    <a:moveTo>
                      <a:pt x="107" y="57"/>
                    </a:moveTo>
                    <a:cubicBezTo>
                      <a:pt x="107" y="57"/>
                      <a:pt x="106" y="52"/>
                      <a:pt x="110" y="51"/>
                    </a:cubicBezTo>
                    <a:cubicBezTo>
                      <a:pt x="112" y="50"/>
                      <a:pt x="109" y="46"/>
                      <a:pt x="109" y="46"/>
                    </a:cubicBezTo>
                    <a:cubicBezTo>
                      <a:pt x="105" y="43"/>
                      <a:pt x="105" y="43"/>
                      <a:pt x="105" y="43"/>
                    </a:cubicBezTo>
                    <a:cubicBezTo>
                      <a:pt x="95" y="58"/>
                      <a:pt x="95" y="58"/>
                      <a:pt x="95" y="58"/>
                    </a:cubicBezTo>
                    <a:cubicBezTo>
                      <a:pt x="82" y="58"/>
                      <a:pt x="82" y="58"/>
                      <a:pt x="82" y="58"/>
                    </a:cubicBezTo>
                    <a:cubicBezTo>
                      <a:pt x="81" y="54"/>
                      <a:pt x="79" y="49"/>
                      <a:pt x="77" y="46"/>
                    </a:cubicBezTo>
                    <a:cubicBezTo>
                      <a:pt x="87" y="37"/>
                      <a:pt x="87" y="37"/>
                      <a:pt x="87" y="37"/>
                    </a:cubicBezTo>
                    <a:cubicBezTo>
                      <a:pt x="103" y="39"/>
                      <a:pt x="103" y="39"/>
                      <a:pt x="103" y="39"/>
                    </a:cubicBezTo>
                    <a:cubicBezTo>
                      <a:pt x="104" y="34"/>
                      <a:pt x="104" y="34"/>
                      <a:pt x="104" y="34"/>
                    </a:cubicBezTo>
                    <a:cubicBezTo>
                      <a:pt x="104" y="34"/>
                      <a:pt x="103" y="29"/>
                      <a:pt x="102" y="30"/>
                    </a:cubicBezTo>
                    <a:cubicBezTo>
                      <a:pt x="99" y="32"/>
                      <a:pt x="96" y="27"/>
                      <a:pt x="96" y="27"/>
                    </a:cubicBezTo>
                    <a:cubicBezTo>
                      <a:pt x="102" y="21"/>
                      <a:pt x="102" y="21"/>
                      <a:pt x="102" y="21"/>
                    </a:cubicBezTo>
                    <a:cubicBezTo>
                      <a:pt x="100" y="19"/>
                      <a:pt x="100" y="19"/>
                      <a:pt x="100" y="19"/>
                    </a:cubicBezTo>
                    <a:cubicBezTo>
                      <a:pt x="98" y="17"/>
                      <a:pt x="98" y="17"/>
                      <a:pt x="98" y="17"/>
                    </a:cubicBezTo>
                    <a:cubicBezTo>
                      <a:pt x="96" y="15"/>
                      <a:pt x="96" y="15"/>
                      <a:pt x="96" y="15"/>
                    </a:cubicBezTo>
                    <a:cubicBezTo>
                      <a:pt x="90" y="21"/>
                      <a:pt x="90" y="21"/>
                      <a:pt x="90" y="21"/>
                    </a:cubicBezTo>
                    <a:cubicBezTo>
                      <a:pt x="90" y="21"/>
                      <a:pt x="86" y="18"/>
                      <a:pt x="88" y="15"/>
                    </a:cubicBezTo>
                    <a:cubicBezTo>
                      <a:pt x="89" y="14"/>
                      <a:pt x="84" y="12"/>
                      <a:pt x="84" y="12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81" y="31"/>
                      <a:pt x="81" y="31"/>
                      <a:pt x="81" y="31"/>
                    </a:cubicBezTo>
                    <a:cubicBezTo>
                      <a:pt x="72" y="41"/>
                      <a:pt x="72" y="41"/>
                      <a:pt x="72" y="41"/>
                    </a:cubicBezTo>
                    <a:cubicBezTo>
                      <a:pt x="70" y="39"/>
                      <a:pt x="67" y="37"/>
                      <a:pt x="62" y="36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12"/>
                      <a:pt x="75" y="12"/>
                      <a:pt x="75" y="12"/>
                    </a:cubicBezTo>
                    <a:cubicBezTo>
                      <a:pt x="73" y="7"/>
                      <a:pt x="73" y="7"/>
                      <a:pt x="73" y="7"/>
                    </a:cubicBezTo>
                    <a:cubicBezTo>
                      <a:pt x="73" y="7"/>
                      <a:pt x="68" y="5"/>
                      <a:pt x="68" y="6"/>
                    </a:cubicBezTo>
                    <a:cubicBezTo>
                      <a:pt x="67" y="10"/>
                      <a:pt x="62" y="9"/>
                      <a:pt x="62" y="9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54" y="0"/>
                      <a:pt x="54" y="0"/>
                      <a:pt x="54" y="0"/>
                    </a:cubicBezTo>
                    <a:cubicBezTo>
                      <a:pt x="54" y="9"/>
                      <a:pt x="54" y="9"/>
                      <a:pt x="54" y="9"/>
                    </a:cubicBezTo>
                    <a:cubicBezTo>
                      <a:pt x="54" y="9"/>
                      <a:pt x="49" y="10"/>
                      <a:pt x="48" y="6"/>
                    </a:cubicBezTo>
                    <a:cubicBezTo>
                      <a:pt x="48" y="5"/>
                      <a:pt x="44" y="7"/>
                      <a:pt x="44" y="7"/>
                    </a:cubicBezTo>
                    <a:cubicBezTo>
                      <a:pt x="41" y="12"/>
                      <a:pt x="41" y="12"/>
                      <a:pt x="41" y="12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5" y="36"/>
                      <a:pt x="55" y="36"/>
                      <a:pt x="55" y="36"/>
                    </a:cubicBezTo>
                    <a:cubicBezTo>
                      <a:pt x="51" y="37"/>
                      <a:pt x="47" y="39"/>
                      <a:pt x="44" y="41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7" y="14"/>
                      <a:pt x="37" y="14"/>
                      <a:pt x="37" y="14"/>
                    </a:cubicBez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12"/>
                      <a:pt x="28" y="14"/>
                      <a:pt x="28" y="15"/>
                    </a:cubicBezTo>
                    <a:cubicBezTo>
                      <a:pt x="31" y="18"/>
                      <a:pt x="26" y="21"/>
                      <a:pt x="26" y="21"/>
                    </a:cubicBezTo>
                    <a:cubicBezTo>
                      <a:pt x="20" y="15"/>
                      <a:pt x="20" y="15"/>
                      <a:pt x="20" y="15"/>
                    </a:cubicBezTo>
                    <a:cubicBezTo>
                      <a:pt x="18" y="17"/>
                      <a:pt x="18" y="17"/>
                      <a:pt x="18" y="1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5" y="21"/>
                      <a:pt x="15" y="21"/>
                      <a:pt x="15" y="21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1" y="27"/>
                      <a:pt x="18" y="32"/>
                      <a:pt x="14" y="30"/>
                    </a:cubicBezTo>
                    <a:cubicBezTo>
                      <a:pt x="13" y="29"/>
                      <a:pt x="12" y="34"/>
                      <a:pt x="12" y="34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7" y="49"/>
                      <a:pt x="35" y="54"/>
                      <a:pt x="34" y="58"/>
                    </a:cubicBezTo>
                    <a:cubicBezTo>
                      <a:pt x="22" y="58"/>
                      <a:pt x="22" y="58"/>
                      <a:pt x="22" y="58"/>
                    </a:cubicBezTo>
                    <a:cubicBezTo>
                      <a:pt x="12" y="43"/>
                      <a:pt x="12" y="43"/>
                      <a:pt x="12" y="43"/>
                    </a:cubicBezTo>
                    <a:cubicBezTo>
                      <a:pt x="8" y="46"/>
                      <a:pt x="8" y="46"/>
                      <a:pt x="8" y="46"/>
                    </a:cubicBezTo>
                    <a:cubicBezTo>
                      <a:pt x="8" y="46"/>
                      <a:pt x="5" y="50"/>
                      <a:pt x="6" y="51"/>
                    </a:cubicBezTo>
                    <a:cubicBezTo>
                      <a:pt x="10" y="52"/>
                      <a:pt x="9" y="57"/>
                      <a:pt x="9" y="57"/>
                    </a:cubicBezTo>
                    <a:cubicBezTo>
                      <a:pt x="0" y="57"/>
                      <a:pt x="0" y="57"/>
                      <a:pt x="0" y="57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9" y="65"/>
                      <a:pt x="9" y="65"/>
                      <a:pt x="9" y="65"/>
                    </a:cubicBezTo>
                    <a:cubicBezTo>
                      <a:pt x="9" y="65"/>
                      <a:pt x="10" y="71"/>
                      <a:pt x="6" y="72"/>
                    </a:cubicBezTo>
                    <a:cubicBezTo>
                      <a:pt x="5" y="72"/>
                      <a:pt x="8" y="76"/>
                      <a:pt x="8" y="76"/>
                    </a:cubicBezTo>
                    <a:cubicBezTo>
                      <a:pt x="12" y="79"/>
                      <a:pt x="12" y="79"/>
                      <a:pt x="12" y="79"/>
                    </a:cubicBezTo>
                    <a:cubicBezTo>
                      <a:pt x="22" y="65"/>
                      <a:pt x="22" y="65"/>
                      <a:pt x="22" y="65"/>
                    </a:cubicBezTo>
                    <a:cubicBezTo>
                      <a:pt x="35" y="65"/>
                      <a:pt x="35" y="65"/>
                      <a:pt x="35" y="65"/>
                    </a:cubicBezTo>
                    <a:cubicBezTo>
                      <a:pt x="35" y="69"/>
                      <a:pt x="37" y="73"/>
                      <a:pt x="39" y="76"/>
                    </a:cubicBezTo>
                    <a:cubicBezTo>
                      <a:pt x="30" y="86"/>
                      <a:pt x="30" y="86"/>
                      <a:pt x="30" y="86"/>
                    </a:cubicBezTo>
                    <a:cubicBezTo>
                      <a:pt x="13" y="83"/>
                      <a:pt x="13" y="83"/>
                      <a:pt x="13" y="83"/>
                    </a:cubicBezTo>
                    <a:cubicBezTo>
                      <a:pt x="12" y="88"/>
                      <a:pt x="12" y="88"/>
                      <a:pt x="12" y="88"/>
                    </a:cubicBezTo>
                    <a:cubicBezTo>
                      <a:pt x="12" y="88"/>
                      <a:pt x="13" y="93"/>
                      <a:pt x="14" y="93"/>
                    </a:cubicBezTo>
                    <a:cubicBezTo>
                      <a:pt x="18" y="90"/>
                      <a:pt x="21" y="95"/>
                      <a:pt x="21" y="95"/>
                    </a:cubicBezTo>
                    <a:cubicBezTo>
                      <a:pt x="15" y="101"/>
                      <a:pt x="15" y="101"/>
                      <a:pt x="15" y="101"/>
                    </a:cubicBezTo>
                    <a:cubicBezTo>
                      <a:pt x="16" y="103"/>
                      <a:pt x="16" y="103"/>
                      <a:pt x="16" y="103"/>
                    </a:cubicBezTo>
                    <a:cubicBezTo>
                      <a:pt x="18" y="105"/>
                      <a:pt x="18" y="105"/>
                      <a:pt x="18" y="105"/>
                    </a:cubicBezTo>
                    <a:cubicBezTo>
                      <a:pt x="20" y="107"/>
                      <a:pt x="20" y="107"/>
                      <a:pt x="20" y="107"/>
                    </a:cubicBezTo>
                    <a:cubicBezTo>
                      <a:pt x="26" y="101"/>
                      <a:pt x="26" y="101"/>
                      <a:pt x="26" y="101"/>
                    </a:cubicBezTo>
                    <a:cubicBezTo>
                      <a:pt x="26" y="101"/>
                      <a:pt x="31" y="104"/>
                      <a:pt x="28" y="108"/>
                    </a:cubicBezTo>
                    <a:cubicBezTo>
                      <a:pt x="28" y="109"/>
                      <a:pt x="33" y="110"/>
                      <a:pt x="33" y="110"/>
                    </a:cubicBezTo>
                    <a:cubicBezTo>
                      <a:pt x="37" y="109"/>
                      <a:pt x="37" y="109"/>
                      <a:pt x="37" y="109"/>
                    </a:cubicBezTo>
                    <a:cubicBezTo>
                      <a:pt x="35" y="91"/>
                      <a:pt x="35" y="91"/>
                      <a:pt x="35" y="91"/>
                    </a:cubicBezTo>
                    <a:cubicBezTo>
                      <a:pt x="44" y="81"/>
                      <a:pt x="44" y="81"/>
                      <a:pt x="44" y="81"/>
                    </a:cubicBezTo>
                    <a:cubicBezTo>
                      <a:pt x="47" y="83"/>
                      <a:pt x="52" y="85"/>
                      <a:pt x="55" y="86"/>
                    </a:cubicBezTo>
                    <a:cubicBezTo>
                      <a:pt x="55" y="100"/>
                      <a:pt x="55" y="100"/>
                      <a:pt x="55" y="100"/>
                    </a:cubicBezTo>
                    <a:cubicBezTo>
                      <a:pt x="41" y="110"/>
                      <a:pt x="41" y="110"/>
                      <a:pt x="41" y="110"/>
                    </a:cubicBezTo>
                    <a:cubicBezTo>
                      <a:pt x="44" y="115"/>
                      <a:pt x="44" y="115"/>
                      <a:pt x="44" y="115"/>
                    </a:cubicBezTo>
                    <a:cubicBezTo>
                      <a:pt x="44" y="115"/>
                      <a:pt x="48" y="118"/>
                      <a:pt x="48" y="116"/>
                    </a:cubicBezTo>
                    <a:cubicBezTo>
                      <a:pt x="49" y="112"/>
                      <a:pt x="54" y="113"/>
                      <a:pt x="54" y="113"/>
                    </a:cubicBezTo>
                    <a:cubicBezTo>
                      <a:pt x="54" y="122"/>
                      <a:pt x="54" y="122"/>
                      <a:pt x="54" y="122"/>
                    </a:cubicBezTo>
                    <a:cubicBezTo>
                      <a:pt x="62" y="122"/>
                      <a:pt x="62" y="122"/>
                      <a:pt x="62" y="122"/>
                    </a:cubicBezTo>
                    <a:cubicBezTo>
                      <a:pt x="62" y="113"/>
                      <a:pt x="62" y="113"/>
                      <a:pt x="62" y="113"/>
                    </a:cubicBezTo>
                    <a:cubicBezTo>
                      <a:pt x="62" y="113"/>
                      <a:pt x="67" y="112"/>
                      <a:pt x="68" y="116"/>
                    </a:cubicBezTo>
                    <a:cubicBezTo>
                      <a:pt x="68" y="118"/>
                      <a:pt x="73" y="115"/>
                      <a:pt x="73" y="115"/>
                    </a:cubicBezTo>
                    <a:cubicBezTo>
                      <a:pt x="75" y="110"/>
                      <a:pt x="75" y="110"/>
                      <a:pt x="75" y="110"/>
                    </a:cubicBezTo>
                    <a:cubicBezTo>
                      <a:pt x="62" y="100"/>
                      <a:pt x="62" y="100"/>
                      <a:pt x="62" y="100"/>
                    </a:cubicBezTo>
                    <a:cubicBezTo>
                      <a:pt x="62" y="86"/>
                      <a:pt x="62" y="86"/>
                      <a:pt x="62" y="86"/>
                    </a:cubicBezTo>
                    <a:cubicBezTo>
                      <a:pt x="65" y="85"/>
                      <a:pt x="69" y="83"/>
                      <a:pt x="72" y="81"/>
                    </a:cubicBezTo>
                    <a:cubicBezTo>
                      <a:pt x="82" y="91"/>
                      <a:pt x="82" y="91"/>
                      <a:pt x="82" y="91"/>
                    </a:cubicBezTo>
                    <a:cubicBezTo>
                      <a:pt x="79" y="109"/>
                      <a:pt x="79" y="109"/>
                      <a:pt x="79" y="109"/>
                    </a:cubicBezTo>
                    <a:cubicBezTo>
                      <a:pt x="84" y="110"/>
                      <a:pt x="84" y="110"/>
                      <a:pt x="84" y="110"/>
                    </a:cubicBezTo>
                    <a:cubicBezTo>
                      <a:pt x="84" y="110"/>
                      <a:pt x="89" y="109"/>
                      <a:pt x="88" y="108"/>
                    </a:cubicBezTo>
                    <a:cubicBezTo>
                      <a:pt x="86" y="104"/>
                      <a:pt x="90" y="101"/>
                      <a:pt x="90" y="101"/>
                    </a:cubicBezTo>
                    <a:cubicBezTo>
                      <a:pt x="96" y="107"/>
                      <a:pt x="96" y="107"/>
                      <a:pt x="96" y="107"/>
                    </a:cubicBezTo>
                    <a:cubicBezTo>
                      <a:pt x="98" y="105"/>
                      <a:pt x="98" y="105"/>
                      <a:pt x="98" y="105"/>
                    </a:cubicBezTo>
                    <a:cubicBezTo>
                      <a:pt x="100" y="103"/>
                      <a:pt x="100" y="103"/>
                      <a:pt x="100" y="103"/>
                    </a:cubicBezTo>
                    <a:cubicBezTo>
                      <a:pt x="102" y="101"/>
                      <a:pt x="102" y="101"/>
                      <a:pt x="102" y="101"/>
                    </a:cubicBezTo>
                    <a:cubicBezTo>
                      <a:pt x="96" y="95"/>
                      <a:pt x="96" y="95"/>
                      <a:pt x="96" y="95"/>
                    </a:cubicBezTo>
                    <a:cubicBezTo>
                      <a:pt x="96" y="95"/>
                      <a:pt x="99" y="90"/>
                      <a:pt x="102" y="93"/>
                    </a:cubicBezTo>
                    <a:cubicBezTo>
                      <a:pt x="103" y="93"/>
                      <a:pt x="104" y="88"/>
                      <a:pt x="104" y="88"/>
                    </a:cubicBezTo>
                    <a:cubicBezTo>
                      <a:pt x="103" y="83"/>
                      <a:pt x="103" y="83"/>
                      <a:pt x="103" y="83"/>
                    </a:cubicBezTo>
                    <a:cubicBezTo>
                      <a:pt x="87" y="86"/>
                      <a:pt x="87" y="86"/>
                      <a:pt x="87" y="86"/>
                    </a:cubicBezTo>
                    <a:cubicBezTo>
                      <a:pt x="77" y="76"/>
                      <a:pt x="77" y="76"/>
                      <a:pt x="77" y="76"/>
                    </a:cubicBezTo>
                    <a:cubicBezTo>
                      <a:pt x="79" y="73"/>
                      <a:pt x="81" y="68"/>
                      <a:pt x="82" y="64"/>
                    </a:cubicBezTo>
                    <a:cubicBezTo>
                      <a:pt x="95" y="65"/>
                      <a:pt x="95" y="65"/>
                      <a:pt x="95" y="65"/>
                    </a:cubicBezTo>
                    <a:cubicBezTo>
                      <a:pt x="105" y="79"/>
                      <a:pt x="105" y="79"/>
                      <a:pt x="105" y="79"/>
                    </a:cubicBezTo>
                    <a:cubicBezTo>
                      <a:pt x="109" y="76"/>
                      <a:pt x="109" y="76"/>
                      <a:pt x="109" y="76"/>
                    </a:cubicBezTo>
                    <a:cubicBezTo>
                      <a:pt x="109" y="76"/>
                      <a:pt x="112" y="72"/>
                      <a:pt x="110" y="72"/>
                    </a:cubicBezTo>
                    <a:cubicBezTo>
                      <a:pt x="106" y="71"/>
                      <a:pt x="107" y="65"/>
                      <a:pt x="107" y="65"/>
                    </a:cubicBezTo>
                    <a:cubicBezTo>
                      <a:pt x="116" y="65"/>
                      <a:pt x="116" y="65"/>
                      <a:pt x="116" y="65"/>
                    </a:cubicBezTo>
                    <a:cubicBezTo>
                      <a:pt x="116" y="57"/>
                      <a:pt x="116" y="57"/>
                      <a:pt x="116" y="57"/>
                    </a:cubicBezTo>
                    <a:lnTo>
                      <a:pt x="107" y="57"/>
                    </a:lnTo>
                    <a:close/>
                    <a:moveTo>
                      <a:pt x="58" y="79"/>
                    </a:moveTo>
                    <a:cubicBezTo>
                      <a:pt x="49" y="79"/>
                      <a:pt x="42" y="71"/>
                      <a:pt x="42" y="61"/>
                    </a:cubicBezTo>
                    <a:cubicBezTo>
                      <a:pt x="42" y="51"/>
                      <a:pt x="49" y="43"/>
                      <a:pt x="58" y="43"/>
                    </a:cubicBezTo>
                    <a:cubicBezTo>
                      <a:pt x="67" y="43"/>
                      <a:pt x="75" y="51"/>
                      <a:pt x="75" y="61"/>
                    </a:cubicBezTo>
                    <a:cubicBezTo>
                      <a:pt x="75" y="71"/>
                      <a:pt x="67" y="79"/>
                      <a:pt x="58" y="79"/>
                    </a:cubicBezTo>
                    <a:close/>
                    <a:moveTo>
                      <a:pt x="58" y="79"/>
                    </a:moveTo>
                    <a:cubicBezTo>
                      <a:pt x="58" y="79"/>
                      <a:pt x="58" y="79"/>
                      <a:pt x="58" y="7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Freeform 25"/>
              <p:cNvSpPr/>
              <p:nvPr/>
            </p:nvSpPr>
            <p:spPr bwMode="auto">
              <a:xfrm>
                <a:off x="6462713" y="1568450"/>
                <a:ext cx="1543050" cy="2116138"/>
              </a:xfrm>
              <a:custGeom>
                <a:avLst/>
                <a:gdLst>
                  <a:gd name="T0" fmla="*/ 767 w 788"/>
                  <a:gd name="T1" fmla="*/ 1080 h 1080"/>
                  <a:gd name="T2" fmla="*/ 20 w 788"/>
                  <a:gd name="T3" fmla="*/ 1080 h 1080"/>
                  <a:gd name="T4" fmla="*/ 0 w 788"/>
                  <a:gd name="T5" fmla="*/ 1060 h 1080"/>
                  <a:gd name="T6" fmla="*/ 0 w 788"/>
                  <a:gd name="T7" fmla="*/ 20 h 1080"/>
                  <a:gd name="T8" fmla="*/ 20 w 788"/>
                  <a:gd name="T9" fmla="*/ 0 h 1080"/>
                  <a:gd name="T10" fmla="*/ 767 w 788"/>
                  <a:gd name="T11" fmla="*/ 0 h 1080"/>
                  <a:gd name="T12" fmla="*/ 788 w 788"/>
                  <a:gd name="T13" fmla="*/ 20 h 1080"/>
                  <a:gd name="T14" fmla="*/ 788 w 788"/>
                  <a:gd name="T15" fmla="*/ 1060 h 1080"/>
                  <a:gd name="T16" fmla="*/ 767 w 788"/>
                  <a:gd name="T17" fmla="*/ 1080 h 10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8" h="1080">
                    <a:moveTo>
                      <a:pt x="767" y="1080"/>
                    </a:moveTo>
                    <a:cubicBezTo>
                      <a:pt x="20" y="1080"/>
                      <a:pt x="20" y="1080"/>
                      <a:pt x="20" y="1080"/>
                    </a:cubicBezTo>
                    <a:cubicBezTo>
                      <a:pt x="9" y="1080"/>
                      <a:pt x="0" y="1071"/>
                      <a:pt x="0" y="106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767" y="0"/>
                      <a:pt x="767" y="0"/>
                      <a:pt x="767" y="0"/>
                    </a:cubicBezTo>
                    <a:cubicBezTo>
                      <a:pt x="778" y="0"/>
                      <a:pt x="788" y="9"/>
                      <a:pt x="788" y="20"/>
                    </a:cubicBezTo>
                    <a:cubicBezTo>
                      <a:pt x="788" y="1060"/>
                      <a:pt x="788" y="1060"/>
                      <a:pt x="788" y="1060"/>
                    </a:cubicBezTo>
                    <a:cubicBezTo>
                      <a:pt x="788" y="1071"/>
                      <a:pt x="778" y="1080"/>
                      <a:pt x="767" y="108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1913" cap="flat">
                <a:solidFill>
                  <a:srgbClr val="0F1D44"/>
                </a:solidFill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Rectangle 26"/>
              <p:cNvSpPr>
                <a:spLocks noChangeArrowheads="1"/>
              </p:cNvSpPr>
              <p:nvPr/>
            </p:nvSpPr>
            <p:spPr bwMode="auto">
              <a:xfrm>
                <a:off x="6572251" y="2451100"/>
                <a:ext cx="573087" cy="131763"/>
              </a:xfrm>
              <a:prstGeom prst="rect">
                <a:avLst/>
              </a:prstGeom>
              <a:solidFill>
                <a:srgbClr val="A7D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Rectangle 27"/>
              <p:cNvSpPr>
                <a:spLocks noChangeArrowheads="1"/>
              </p:cNvSpPr>
              <p:nvPr/>
            </p:nvSpPr>
            <p:spPr bwMode="auto">
              <a:xfrm>
                <a:off x="6572251" y="2627312"/>
                <a:ext cx="573087" cy="44450"/>
              </a:xfrm>
              <a:prstGeom prst="rect">
                <a:avLst/>
              </a:prstGeom>
              <a:solidFill>
                <a:srgbClr val="A7D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Rectangle 28"/>
              <p:cNvSpPr>
                <a:spLocks noChangeArrowheads="1"/>
              </p:cNvSpPr>
              <p:nvPr/>
            </p:nvSpPr>
            <p:spPr bwMode="auto">
              <a:xfrm>
                <a:off x="6572251" y="2724150"/>
                <a:ext cx="573087" cy="46038"/>
              </a:xfrm>
              <a:prstGeom prst="rect">
                <a:avLst/>
              </a:prstGeom>
              <a:solidFill>
                <a:srgbClr val="A7D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Rectangle 29"/>
              <p:cNvSpPr>
                <a:spLocks noChangeArrowheads="1"/>
              </p:cNvSpPr>
              <p:nvPr/>
            </p:nvSpPr>
            <p:spPr bwMode="auto">
              <a:xfrm>
                <a:off x="6572251" y="2822575"/>
                <a:ext cx="573087" cy="44450"/>
              </a:xfrm>
              <a:prstGeom prst="rect">
                <a:avLst/>
              </a:prstGeom>
              <a:solidFill>
                <a:srgbClr val="A7D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Rectangle 30"/>
              <p:cNvSpPr>
                <a:spLocks noChangeArrowheads="1"/>
              </p:cNvSpPr>
              <p:nvPr/>
            </p:nvSpPr>
            <p:spPr bwMode="auto">
              <a:xfrm>
                <a:off x="6572251" y="2921000"/>
                <a:ext cx="573087" cy="44450"/>
              </a:xfrm>
              <a:prstGeom prst="rect">
                <a:avLst/>
              </a:prstGeom>
              <a:solidFill>
                <a:srgbClr val="A7D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Rectangle 31"/>
              <p:cNvSpPr>
                <a:spLocks noChangeArrowheads="1"/>
              </p:cNvSpPr>
              <p:nvPr/>
            </p:nvSpPr>
            <p:spPr bwMode="auto">
              <a:xfrm>
                <a:off x="6572251" y="3017837"/>
                <a:ext cx="573087" cy="46038"/>
              </a:xfrm>
              <a:prstGeom prst="rect">
                <a:avLst/>
              </a:prstGeom>
              <a:solidFill>
                <a:srgbClr val="A7D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" name="Rectangle 32"/>
              <p:cNvSpPr>
                <a:spLocks noChangeArrowheads="1"/>
              </p:cNvSpPr>
              <p:nvPr/>
            </p:nvSpPr>
            <p:spPr bwMode="auto">
              <a:xfrm>
                <a:off x="6572251" y="3116262"/>
                <a:ext cx="573087" cy="44450"/>
              </a:xfrm>
              <a:prstGeom prst="rect">
                <a:avLst/>
              </a:prstGeom>
              <a:solidFill>
                <a:srgbClr val="A7D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Rectangle 33"/>
              <p:cNvSpPr>
                <a:spLocks noChangeArrowheads="1"/>
              </p:cNvSpPr>
              <p:nvPr/>
            </p:nvSpPr>
            <p:spPr bwMode="auto">
              <a:xfrm>
                <a:off x="6572251" y="3214687"/>
                <a:ext cx="573087" cy="44450"/>
              </a:xfrm>
              <a:prstGeom prst="rect">
                <a:avLst/>
              </a:prstGeom>
              <a:solidFill>
                <a:srgbClr val="A7D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Rectangle 34"/>
              <p:cNvSpPr>
                <a:spLocks noChangeArrowheads="1"/>
              </p:cNvSpPr>
              <p:nvPr/>
            </p:nvSpPr>
            <p:spPr bwMode="auto">
              <a:xfrm>
                <a:off x="6572251" y="3409950"/>
                <a:ext cx="573087" cy="44450"/>
              </a:xfrm>
              <a:prstGeom prst="rect">
                <a:avLst/>
              </a:prstGeom>
              <a:solidFill>
                <a:srgbClr val="A7D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Rectangle 35"/>
              <p:cNvSpPr>
                <a:spLocks noChangeArrowheads="1"/>
              </p:cNvSpPr>
              <p:nvPr/>
            </p:nvSpPr>
            <p:spPr bwMode="auto">
              <a:xfrm>
                <a:off x="6572251" y="3311525"/>
                <a:ext cx="573087" cy="46038"/>
              </a:xfrm>
              <a:prstGeom prst="rect">
                <a:avLst/>
              </a:prstGeom>
              <a:solidFill>
                <a:srgbClr val="A7D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" name="Rectangle 36"/>
              <p:cNvSpPr>
                <a:spLocks noChangeArrowheads="1"/>
              </p:cNvSpPr>
              <p:nvPr/>
            </p:nvSpPr>
            <p:spPr bwMode="auto">
              <a:xfrm>
                <a:off x="6572251" y="3508375"/>
                <a:ext cx="573087" cy="44450"/>
              </a:xfrm>
              <a:prstGeom prst="rect">
                <a:avLst/>
              </a:prstGeom>
              <a:solidFill>
                <a:srgbClr val="A7D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Rectangle 37"/>
              <p:cNvSpPr>
                <a:spLocks noChangeArrowheads="1"/>
              </p:cNvSpPr>
              <p:nvPr/>
            </p:nvSpPr>
            <p:spPr bwMode="auto">
              <a:xfrm>
                <a:off x="7321551" y="1701800"/>
                <a:ext cx="573087" cy="42863"/>
              </a:xfrm>
              <a:prstGeom prst="rect">
                <a:avLst/>
              </a:prstGeom>
              <a:solidFill>
                <a:srgbClr val="A7D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" name="Rectangle 38"/>
              <p:cNvSpPr>
                <a:spLocks noChangeArrowheads="1"/>
              </p:cNvSpPr>
              <p:nvPr/>
            </p:nvSpPr>
            <p:spPr bwMode="auto">
              <a:xfrm>
                <a:off x="7321551" y="1795462"/>
                <a:ext cx="573087" cy="46038"/>
              </a:xfrm>
              <a:prstGeom prst="rect">
                <a:avLst/>
              </a:prstGeom>
              <a:solidFill>
                <a:srgbClr val="A7D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Rectangle 39"/>
              <p:cNvSpPr>
                <a:spLocks noChangeArrowheads="1"/>
              </p:cNvSpPr>
              <p:nvPr/>
            </p:nvSpPr>
            <p:spPr bwMode="auto">
              <a:xfrm>
                <a:off x="7321551" y="1892300"/>
                <a:ext cx="573087" cy="42863"/>
              </a:xfrm>
              <a:prstGeom prst="rect">
                <a:avLst/>
              </a:prstGeom>
              <a:solidFill>
                <a:srgbClr val="A7D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" name="Rectangle 40"/>
              <p:cNvSpPr>
                <a:spLocks noChangeArrowheads="1"/>
              </p:cNvSpPr>
              <p:nvPr/>
            </p:nvSpPr>
            <p:spPr bwMode="auto">
              <a:xfrm>
                <a:off x="7321551" y="1985962"/>
                <a:ext cx="573087" cy="44450"/>
              </a:xfrm>
              <a:prstGeom prst="rect">
                <a:avLst/>
              </a:prstGeom>
              <a:solidFill>
                <a:srgbClr val="A7D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Rectangle 41"/>
              <p:cNvSpPr>
                <a:spLocks noChangeArrowheads="1"/>
              </p:cNvSpPr>
              <p:nvPr/>
            </p:nvSpPr>
            <p:spPr bwMode="auto">
              <a:xfrm>
                <a:off x="7321551" y="2082800"/>
                <a:ext cx="573087" cy="42863"/>
              </a:xfrm>
              <a:prstGeom prst="rect">
                <a:avLst/>
              </a:prstGeom>
              <a:solidFill>
                <a:srgbClr val="A7D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Rectangle 42"/>
              <p:cNvSpPr>
                <a:spLocks noChangeArrowheads="1"/>
              </p:cNvSpPr>
              <p:nvPr/>
            </p:nvSpPr>
            <p:spPr bwMode="auto">
              <a:xfrm>
                <a:off x="7321551" y="2176462"/>
                <a:ext cx="573087" cy="44450"/>
              </a:xfrm>
              <a:prstGeom prst="rect">
                <a:avLst/>
              </a:prstGeom>
              <a:solidFill>
                <a:srgbClr val="A7D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Rectangle 43"/>
              <p:cNvSpPr>
                <a:spLocks noChangeArrowheads="1"/>
              </p:cNvSpPr>
              <p:nvPr/>
            </p:nvSpPr>
            <p:spPr bwMode="auto">
              <a:xfrm>
                <a:off x="7321551" y="2271712"/>
                <a:ext cx="573087" cy="42863"/>
              </a:xfrm>
              <a:prstGeom prst="rect">
                <a:avLst/>
              </a:prstGeom>
              <a:solidFill>
                <a:srgbClr val="A7D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0" name="Rectangle 44"/>
              <p:cNvSpPr>
                <a:spLocks noChangeArrowheads="1"/>
              </p:cNvSpPr>
              <p:nvPr/>
            </p:nvSpPr>
            <p:spPr bwMode="auto">
              <a:xfrm>
                <a:off x="7321551" y="2462212"/>
                <a:ext cx="573087" cy="42863"/>
              </a:xfrm>
              <a:prstGeom prst="rect">
                <a:avLst/>
              </a:prstGeom>
              <a:solidFill>
                <a:srgbClr val="A7D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" name="Rectangle 45"/>
              <p:cNvSpPr>
                <a:spLocks noChangeArrowheads="1"/>
              </p:cNvSpPr>
              <p:nvPr/>
            </p:nvSpPr>
            <p:spPr bwMode="auto">
              <a:xfrm>
                <a:off x="7321551" y="2365375"/>
                <a:ext cx="573087" cy="46038"/>
              </a:xfrm>
              <a:prstGeom prst="rect">
                <a:avLst/>
              </a:prstGeom>
              <a:solidFill>
                <a:srgbClr val="A7D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2" name="Rectangle 46"/>
              <p:cNvSpPr>
                <a:spLocks noChangeArrowheads="1"/>
              </p:cNvSpPr>
              <p:nvPr/>
            </p:nvSpPr>
            <p:spPr bwMode="auto">
              <a:xfrm>
                <a:off x="7321551" y="2555875"/>
                <a:ext cx="573087" cy="46038"/>
              </a:xfrm>
              <a:prstGeom prst="rect">
                <a:avLst/>
              </a:prstGeom>
              <a:solidFill>
                <a:srgbClr val="A7D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" name="Rectangle 47"/>
              <p:cNvSpPr>
                <a:spLocks noChangeArrowheads="1"/>
              </p:cNvSpPr>
              <p:nvPr/>
            </p:nvSpPr>
            <p:spPr bwMode="auto">
              <a:xfrm>
                <a:off x="7321551" y="2652712"/>
                <a:ext cx="573087" cy="44450"/>
              </a:xfrm>
              <a:prstGeom prst="rect">
                <a:avLst/>
              </a:prstGeom>
              <a:solidFill>
                <a:srgbClr val="A7D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Rectangle 48"/>
              <p:cNvSpPr>
                <a:spLocks noChangeArrowheads="1"/>
              </p:cNvSpPr>
              <p:nvPr/>
            </p:nvSpPr>
            <p:spPr bwMode="auto">
              <a:xfrm>
                <a:off x="7321551" y="2747962"/>
                <a:ext cx="573087" cy="42863"/>
              </a:xfrm>
              <a:prstGeom prst="rect">
                <a:avLst/>
              </a:prstGeom>
              <a:solidFill>
                <a:srgbClr val="A7D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" name="Rectangle 49"/>
              <p:cNvSpPr>
                <a:spLocks noChangeArrowheads="1"/>
              </p:cNvSpPr>
              <p:nvPr/>
            </p:nvSpPr>
            <p:spPr bwMode="auto">
              <a:xfrm>
                <a:off x="7321551" y="2841625"/>
                <a:ext cx="573087" cy="46038"/>
              </a:xfrm>
              <a:prstGeom prst="rect">
                <a:avLst/>
              </a:prstGeom>
              <a:solidFill>
                <a:srgbClr val="A7D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" name="Rectangle 50"/>
              <p:cNvSpPr>
                <a:spLocks noChangeArrowheads="1"/>
              </p:cNvSpPr>
              <p:nvPr/>
            </p:nvSpPr>
            <p:spPr bwMode="auto">
              <a:xfrm>
                <a:off x="7321551" y="2938462"/>
                <a:ext cx="573087" cy="42863"/>
              </a:xfrm>
              <a:prstGeom prst="rect">
                <a:avLst/>
              </a:prstGeom>
              <a:solidFill>
                <a:srgbClr val="A7D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" name="Rectangle 51"/>
              <p:cNvSpPr>
                <a:spLocks noChangeArrowheads="1"/>
              </p:cNvSpPr>
              <p:nvPr/>
            </p:nvSpPr>
            <p:spPr bwMode="auto">
              <a:xfrm>
                <a:off x="7321551" y="3032125"/>
                <a:ext cx="573087" cy="44450"/>
              </a:xfrm>
              <a:prstGeom prst="rect">
                <a:avLst/>
              </a:prstGeom>
              <a:solidFill>
                <a:srgbClr val="A7D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8" name="Rectangle 52"/>
              <p:cNvSpPr>
                <a:spLocks noChangeArrowheads="1"/>
              </p:cNvSpPr>
              <p:nvPr/>
            </p:nvSpPr>
            <p:spPr bwMode="auto">
              <a:xfrm>
                <a:off x="7321551" y="3127375"/>
                <a:ext cx="573087" cy="44450"/>
              </a:xfrm>
              <a:prstGeom prst="rect">
                <a:avLst/>
              </a:prstGeom>
              <a:solidFill>
                <a:srgbClr val="A7D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9" name="Rectangle 53"/>
              <p:cNvSpPr>
                <a:spLocks noChangeArrowheads="1"/>
              </p:cNvSpPr>
              <p:nvPr/>
            </p:nvSpPr>
            <p:spPr bwMode="auto">
              <a:xfrm>
                <a:off x="7321551" y="3222625"/>
                <a:ext cx="573087" cy="44450"/>
              </a:xfrm>
              <a:prstGeom prst="rect">
                <a:avLst/>
              </a:prstGeom>
              <a:solidFill>
                <a:srgbClr val="A7D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0" name="Rectangle 54"/>
              <p:cNvSpPr>
                <a:spLocks noChangeArrowheads="1"/>
              </p:cNvSpPr>
              <p:nvPr/>
            </p:nvSpPr>
            <p:spPr bwMode="auto">
              <a:xfrm>
                <a:off x="7321551" y="3411537"/>
                <a:ext cx="573087" cy="46038"/>
              </a:xfrm>
              <a:prstGeom prst="rect">
                <a:avLst/>
              </a:prstGeom>
              <a:solidFill>
                <a:srgbClr val="A7D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1" name="Rectangle 55"/>
              <p:cNvSpPr>
                <a:spLocks noChangeArrowheads="1"/>
              </p:cNvSpPr>
              <p:nvPr/>
            </p:nvSpPr>
            <p:spPr bwMode="auto">
              <a:xfrm>
                <a:off x="7321551" y="3317875"/>
                <a:ext cx="573087" cy="42863"/>
              </a:xfrm>
              <a:prstGeom prst="rect">
                <a:avLst/>
              </a:prstGeom>
              <a:solidFill>
                <a:srgbClr val="A7D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2" name="Rectangle 56"/>
              <p:cNvSpPr>
                <a:spLocks noChangeArrowheads="1"/>
              </p:cNvSpPr>
              <p:nvPr/>
            </p:nvSpPr>
            <p:spPr bwMode="auto">
              <a:xfrm>
                <a:off x="7321551" y="3508375"/>
                <a:ext cx="573087" cy="44450"/>
              </a:xfrm>
              <a:prstGeom prst="rect">
                <a:avLst/>
              </a:prstGeom>
              <a:solidFill>
                <a:srgbClr val="A7D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3" name="Freeform 57"/>
              <p:cNvSpPr/>
              <p:nvPr/>
            </p:nvSpPr>
            <p:spPr bwMode="auto">
              <a:xfrm>
                <a:off x="6572251" y="1701800"/>
                <a:ext cx="573087" cy="663575"/>
              </a:xfrm>
              <a:custGeom>
                <a:avLst/>
                <a:gdLst>
                  <a:gd name="T0" fmla="*/ 283 w 293"/>
                  <a:gd name="T1" fmla="*/ 339 h 339"/>
                  <a:gd name="T2" fmla="*/ 10 w 293"/>
                  <a:gd name="T3" fmla="*/ 339 h 339"/>
                  <a:gd name="T4" fmla="*/ 0 w 293"/>
                  <a:gd name="T5" fmla="*/ 330 h 339"/>
                  <a:gd name="T6" fmla="*/ 0 w 293"/>
                  <a:gd name="T7" fmla="*/ 9 h 339"/>
                  <a:gd name="T8" fmla="*/ 10 w 293"/>
                  <a:gd name="T9" fmla="*/ 0 h 339"/>
                  <a:gd name="T10" fmla="*/ 283 w 293"/>
                  <a:gd name="T11" fmla="*/ 0 h 339"/>
                  <a:gd name="T12" fmla="*/ 293 w 293"/>
                  <a:gd name="T13" fmla="*/ 9 h 339"/>
                  <a:gd name="T14" fmla="*/ 293 w 293"/>
                  <a:gd name="T15" fmla="*/ 330 h 339"/>
                  <a:gd name="T16" fmla="*/ 283 w 293"/>
                  <a:gd name="T17" fmla="*/ 339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3" h="339">
                    <a:moveTo>
                      <a:pt x="283" y="339"/>
                    </a:moveTo>
                    <a:cubicBezTo>
                      <a:pt x="10" y="339"/>
                      <a:pt x="10" y="339"/>
                      <a:pt x="10" y="339"/>
                    </a:cubicBezTo>
                    <a:cubicBezTo>
                      <a:pt x="4" y="339"/>
                      <a:pt x="0" y="335"/>
                      <a:pt x="0" y="33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283" y="0"/>
                      <a:pt x="283" y="0"/>
                      <a:pt x="283" y="0"/>
                    </a:cubicBezTo>
                    <a:cubicBezTo>
                      <a:pt x="289" y="0"/>
                      <a:pt x="293" y="4"/>
                      <a:pt x="293" y="9"/>
                    </a:cubicBezTo>
                    <a:cubicBezTo>
                      <a:pt x="293" y="330"/>
                      <a:pt x="293" y="330"/>
                      <a:pt x="293" y="330"/>
                    </a:cubicBezTo>
                    <a:cubicBezTo>
                      <a:pt x="293" y="335"/>
                      <a:pt x="289" y="339"/>
                      <a:pt x="283" y="339"/>
                    </a:cubicBezTo>
                    <a:close/>
                  </a:path>
                </a:pathLst>
              </a:custGeom>
              <a:solidFill>
                <a:srgbClr val="A7D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4" name="Freeform 58"/>
              <p:cNvSpPr/>
              <p:nvPr/>
            </p:nvSpPr>
            <p:spPr bwMode="auto">
              <a:xfrm>
                <a:off x="6661151" y="2052637"/>
                <a:ext cx="404812" cy="207963"/>
              </a:xfrm>
              <a:custGeom>
                <a:avLst/>
                <a:gdLst>
                  <a:gd name="T0" fmla="*/ 101 w 207"/>
                  <a:gd name="T1" fmla="*/ 106 h 106"/>
                  <a:gd name="T2" fmla="*/ 37 w 207"/>
                  <a:gd name="T3" fmla="*/ 105 h 106"/>
                  <a:gd name="T4" fmla="*/ 11 w 207"/>
                  <a:gd name="T5" fmla="*/ 99 h 106"/>
                  <a:gd name="T6" fmla="*/ 0 w 207"/>
                  <a:gd name="T7" fmla="*/ 82 h 106"/>
                  <a:gd name="T8" fmla="*/ 72 w 207"/>
                  <a:gd name="T9" fmla="*/ 2 h 106"/>
                  <a:gd name="T10" fmla="*/ 134 w 207"/>
                  <a:gd name="T11" fmla="*/ 2 h 106"/>
                  <a:gd name="T12" fmla="*/ 202 w 207"/>
                  <a:gd name="T13" fmla="*/ 85 h 106"/>
                  <a:gd name="T14" fmla="*/ 192 w 207"/>
                  <a:gd name="T15" fmla="*/ 99 h 106"/>
                  <a:gd name="T16" fmla="*/ 164 w 207"/>
                  <a:gd name="T17" fmla="*/ 105 h 106"/>
                  <a:gd name="T18" fmla="*/ 101 w 207"/>
                  <a:gd name="T19" fmla="*/ 106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106">
                    <a:moveTo>
                      <a:pt x="101" y="106"/>
                    </a:moveTo>
                    <a:cubicBezTo>
                      <a:pt x="80" y="106"/>
                      <a:pt x="58" y="106"/>
                      <a:pt x="37" y="105"/>
                    </a:cubicBezTo>
                    <a:cubicBezTo>
                      <a:pt x="28" y="104"/>
                      <a:pt x="19" y="103"/>
                      <a:pt x="11" y="99"/>
                    </a:cubicBezTo>
                    <a:cubicBezTo>
                      <a:pt x="4" y="95"/>
                      <a:pt x="0" y="90"/>
                      <a:pt x="0" y="82"/>
                    </a:cubicBezTo>
                    <a:cubicBezTo>
                      <a:pt x="0" y="39"/>
                      <a:pt x="30" y="5"/>
                      <a:pt x="72" y="2"/>
                    </a:cubicBezTo>
                    <a:cubicBezTo>
                      <a:pt x="93" y="0"/>
                      <a:pt x="114" y="1"/>
                      <a:pt x="134" y="2"/>
                    </a:cubicBezTo>
                    <a:cubicBezTo>
                      <a:pt x="174" y="5"/>
                      <a:pt x="207" y="46"/>
                      <a:pt x="202" y="85"/>
                    </a:cubicBezTo>
                    <a:cubicBezTo>
                      <a:pt x="202" y="91"/>
                      <a:pt x="198" y="96"/>
                      <a:pt x="192" y="99"/>
                    </a:cubicBezTo>
                    <a:cubicBezTo>
                      <a:pt x="183" y="103"/>
                      <a:pt x="174" y="104"/>
                      <a:pt x="164" y="105"/>
                    </a:cubicBezTo>
                    <a:cubicBezTo>
                      <a:pt x="143" y="106"/>
                      <a:pt x="122" y="106"/>
                      <a:pt x="101" y="106"/>
                    </a:cubicBezTo>
                    <a:close/>
                  </a:path>
                </a:pathLst>
              </a:custGeom>
              <a:solidFill>
                <a:srgbClr val="004D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5" name="Freeform 59"/>
              <p:cNvSpPr/>
              <p:nvPr/>
            </p:nvSpPr>
            <p:spPr bwMode="auto">
              <a:xfrm>
                <a:off x="6732588" y="1806575"/>
                <a:ext cx="242887" cy="239713"/>
              </a:xfrm>
              <a:custGeom>
                <a:avLst/>
                <a:gdLst>
                  <a:gd name="T0" fmla="*/ 124 w 124"/>
                  <a:gd name="T1" fmla="*/ 62 h 123"/>
                  <a:gd name="T2" fmla="*/ 62 w 124"/>
                  <a:gd name="T3" fmla="*/ 123 h 123"/>
                  <a:gd name="T4" fmla="*/ 0 w 124"/>
                  <a:gd name="T5" fmla="*/ 62 h 123"/>
                  <a:gd name="T6" fmla="*/ 62 w 124"/>
                  <a:gd name="T7" fmla="*/ 1 h 123"/>
                  <a:gd name="T8" fmla="*/ 124 w 124"/>
                  <a:gd name="T9" fmla="*/ 6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3">
                    <a:moveTo>
                      <a:pt x="124" y="62"/>
                    </a:moveTo>
                    <a:cubicBezTo>
                      <a:pt x="124" y="96"/>
                      <a:pt x="97" y="123"/>
                      <a:pt x="62" y="123"/>
                    </a:cubicBezTo>
                    <a:cubicBezTo>
                      <a:pt x="28" y="123"/>
                      <a:pt x="0" y="96"/>
                      <a:pt x="0" y="62"/>
                    </a:cubicBezTo>
                    <a:cubicBezTo>
                      <a:pt x="0" y="28"/>
                      <a:pt x="28" y="0"/>
                      <a:pt x="62" y="1"/>
                    </a:cubicBezTo>
                    <a:cubicBezTo>
                      <a:pt x="96" y="1"/>
                      <a:pt x="124" y="28"/>
                      <a:pt x="124" y="62"/>
                    </a:cubicBezTo>
                    <a:close/>
                  </a:path>
                </a:pathLst>
              </a:custGeom>
              <a:solidFill>
                <a:srgbClr val="004D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6" name="Freeform 60"/>
              <p:cNvSpPr/>
              <p:nvPr/>
            </p:nvSpPr>
            <p:spPr bwMode="auto">
              <a:xfrm>
                <a:off x="8734425" y="1506537"/>
                <a:ext cx="782637" cy="587375"/>
              </a:xfrm>
              <a:custGeom>
                <a:avLst/>
                <a:gdLst>
                  <a:gd name="T0" fmla="*/ 268 w 400"/>
                  <a:gd name="T1" fmla="*/ 300 h 300"/>
                  <a:gd name="T2" fmla="*/ 0 w 400"/>
                  <a:gd name="T3" fmla="*/ 156 h 300"/>
                  <a:gd name="T4" fmla="*/ 112 w 400"/>
                  <a:gd name="T5" fmla="*/ 136 h 300"/>
                  <a:gd name="T6" fmla="*/ 108 w 400"/>
                  <a:gd name="T7" fmla="*/ 0 h 300"/>
                  <a:gd name="T8" fmla="*/ 400 w 400"/>
                  <a:gd name="T9" fmla="*/ 248 h 300"/>
                  <a:gd name="T10" fmla="*/ 268 w 400"/>
                  <a:gd name="T11" fmla="*/ 30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0" h="300">
                    <a:moveTo>
                      <a:pt x="268" y="300"/>
                    </a:moveTo>
                    <a:cubicBezTo>
                      <a:pt x="268" y="300"/>
                      <a:pt x="72" y="280"/>
                      <a:pt x="0" y="156"/>
                    </a:cubicBezTo>
                    <a:cubicBezTo>
                      <a:pt x="0" y="156"/>
                      <a:pt x="32" y="100"/>
                      <a:pt x="112" y="136"/>
                    </a:cubicBezTo>
                    <a:cubicBezTo>
                      <a:pt x="112" y="136"/>
                      <a:pt x="56" y="40"/>
                      <a:pt x="108" y="0"/>
                    </a:cubicBezTo>
                    <a:cubicBezTo>
                      <a:pt x="400" y="248"/>
                      <a:pt x="400" y="248"/>
                      <a:pt x="400" y="248"/>
                    </a:cubicBezTo>
                    <a:lnTo>
                      <a:pt x="268" y="300"/>
                    </a:lnTo>
                    <a:close/>
                  </a:path>
                </a:pathLst>
              </a:custGeom>
              <a:solidFill>
                <a:srgbClr val="306E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7" name="Freeform 61"/>
              <p:cNvSpPr/>
              <p:nvPr/>
            </p:nvSpPr>
            <p:spPr bwMode="auto">
              <a:xfrm>
                <a:off x="8796338" y="1624012"/>
                <a:ext cx="549275" cy="417513"/>
              </a:xfrm>
              <a:custGeom>
                <a:avLst/>
                <a:gdLst>
                  <a:gd name="T0" fmla="*/ 0 w 280"/>
                  <a:gd name="T1" fmla="*/ 128 h 213"/>
                  <a:gd name="T2" fmla="*/ 64 w 280"/>
                  <a:gd name="T3" fmla="*/ 112 h 213"/>
                  <a:gd name="T4" fmla="*/ 136 w 280"/>
                  <a:gd name="T5" fmla="*/ 120 h 213"/>
                  <a:gd name="T6" fmla="*/ 96 w 280"/>
                  <a:gd name="T7" fmla="*/ 16 h 213"/>
                  <a:gd name="T8" fmla="*/ 160 w 280"/>
                  <a:gd name="T9" fmla="*/ 52 h 213"/>
                  <a:gd name="T10" fmla="*/ 232 w 280"/>
                  <a:gd name="T11" fmla="*/ 168 h 213"/>
                  <a:gd name="T12" fmla="*/ 280 w 280"/>
                  <a:gd name="T13" fmla="*/ 213 h 213"/>
                  <a:gd name="T14" fmla="*/ 112 w 280"/>
                  <a:gd name="T15" fmla="*/ 212 h 213"/>
                  <a:gd name="T16" fmla="*/ 0 w 280"/>
                  <a:gd name="T17" fmla="*/ 128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0" h="213">
                    <a:moveTo>
                      <a:pt x="0" y="128"/>
                    </a:moveTo>
                    <a:cubicBezTo>
                      <a:pt x="0" y="128"/>
                      <a:pt x="8" y="96"/>
                      <a:pt x="64" y="112"/>
                    </a:cubicBezTo>
                    <a:cubicBezTo>
                      <a:pt x="120" y="128"/>
                      <a:pt x="128" y="136"/>
                      <a:pt x="136" y="120"/>
                    </a:cubicBezTo>
                    <a:cubicBezTo>
                      <a:pt x="144" y="104"/>
                      <a:pt x="92" y="32"/>
                      <a:pt x="96" y="16"/>
                    </a:cubicBezTo>
                    <a:cubicBezTo>
                      <a:pt x="100" y="0"/>
                      <a:pt x="160" y="52"/>
                      <a:pt x="160" y="52"/>
                    </a:cubicBezTo>
                    <a:cubicBezTo>
                      <a:pt x="232" y="168"/>
                      <a:pt x="232" y="168"/>
                      <a:pt x="232" y="168"/>
                    </a:cubicBezTo>
                    <a:cubicBezTo>
                      <a:pt x="280" y="213"/>
                      <a:pt x="280" y="213"/>
                      <a:pt x="280" y="213"/>
                    </a:cubicBezTo>
                    <a:cubicBezTo>
                      <a:pt x="112" y="212"/>
                      <a:pt x="112" y="212"/>
                      <a:pt x="112" y="212"/>
                    </a:cubicBez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1159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8" name="Freeform 62"/>
              <p:cNvSpPr/>
              <p:nvPr/>
            </p:nvSpPr>
            <p:spPr bwMode="auto">
              <a:xfrm>
                <a:off x="8734425" y="1506537"/>
                <a:ext cx="782637" cy="587375"/>
              </a:xfrm>
              <a:custGeom>
                <a:avLst/>
                <a:gdLst>
                  <a:gd name="T0" fmla="*/ 268 w 400"/>
                  <a:gd name="T1" fmla="*/ 300 h 300"/>
                  <a:gd name="T2" fmla="*/ 0 w 400"/>
                  <a:gd name="T3" fmla="*/ 156 h 300"/>
                  <a:gd name="T4" fmla="*/ 112 w 400"/>
                  <a:gd name="T5" fmla="*/ 136 h 300"/>
                  <a:gd name="T6" fmla="*/ 108 w 400"/>
                  <a:gd name="T7" fmla="*/ 0 h 300"/>
                  <a:gd name="T8" fmla="*/ 400 w 400"/>
                  <a:gd name="T9" fmla="*/ 248 h 300"/>
                  <a:gd name="T10" fmla="*/ 268 w 400"/>
                  <a:gd name="T11" fmla="*/ 30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0" h="300">
                    <a:moveTo>
                      <a:pt x="268" y="300"/>
                    </a:moveTo>
                    <a:cubicBezTo>
                      <a:pt x="268" y="300"/>
                      <a:pt x="72" y="280"/>
                      <a:pt x="0" y="156"/>
                    </a:cubicBezTo>
                    <a:cubicBezTo>
                      <a:pt x="0" y="156"/>
                      <a:pt x="32" y="100"/>
                      <a:pt x="112" y="136"/>
                    </a:cubicBezTo>
                    <a:cubicBezTo>
                      <a:pt x="112" y="136"/>
                      <a:pt x="56" y="40"/>
                      <a:pt x="108" y="0"/>
                    </a:cubicBezTo>
                    <a:cubicBezTo>
                      <a:pt x="400" y="248"/>
                      <a:pt x="400" y="248"/>
                      <a:pt x="400" y="248"/>
                    </a:cubicBezTo>
                    <a:lnTo>
                      <a:pt x="268" y="300"/>
                    </a:lnTo>
                    <a:close/>
                  </a:path>
                </a:pathLst>
              </a:custGeom>
              <a:noFill/>
              <a:ln w="61913" cap="flat">
                <a:solidFill>
                  <a:srgbClr val="0F1D44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9" name="Freeform 63"/>
              <p:cNvSpPr/>
              <p:nvPr/>
            </p:nvSpPr>
            <p:spPr bwMode="auto">
              <a:xfrm>
                <a:off x="9086850" y="1358900"/>
                <a:ext cx="919162" cy="1009650"/>
              </a:xfrm>
              <a:custGeom>
                <a:avLst/>
                <a:gdLst>
                  <a:gd name="T0" fmla="*/ 187 w 470"/>
                  <a:gd name="T1" fmla="*/ 351 h 515"/>
                  <a:gd name="T2" fmla="*/ 24 w 470"/>
                  <a:gd name="T3" fmla="*/ 171 h 515"/>
                  <a:gd name="T4" fmla="*/ 156 w 470"/>
                  <a:gd name="T5" fmla="*/ 4 h 515"/>
                  <a:gd name="T6" fmla="*/ 407 w 470"/>
                  <a:gd name="T7" fmla="*/ 267 h 515"/>
                  <a:gd name="T8" fmla="*/ 187 w 470"/>
                  <a:gd name="T9" fmla="*/ 351 h 5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0" h="515">
                    <a:moveTo>
                      <a:pt x="187" y="351"/>
                    </a:moveTo>
                    <a:cubicBezTo>
                      <a:pt x="187" y="351"/>
                      <a:pt x="48" y="331"/>
                      <a:pt x="24" y="171"/>
                    </a:cubicBezTo>
                    <a:cubicBezTo>
                      <a:pt x="0" y="12"/>
                      <a:pt x="136" y="0"/>
                      <a:pt x="156" y="4"/>
                    </a:cubicBezTo>
                    <a:cubicBezTo>
                      <a:pt x="175" y="8"/>
                      <a:pt x="343" y="20"/>
                      <a:pt x="407" y="267"/>
                    </a:cubicBezTo>
                    <a:cubicBezTo>
                      <a:pt x="470" y="515"/>
                      <a:pt x="187" y="351"/>
                      <a:pt x="187" y="351"/>
                    </a:cubicBezTo>
                    <a:close/>
                  </a:path>
                </a:pathLst>
              </a:custGeom>
              <a:solidFill>
                <a:srgbClr val="306ED4"/>
              </a:solidFill>
              <a:ln w="61913" cap="flat">
                <a:solidFill>
                  <a:srgbClr val="0F1D44"/>
                </a:solidFill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0" name="Freeform 64"/>
              <p:cNvSpPr/>
              <p:nvPr/>
            </p:nvSpPr>
            <p:spPr bwMode="auto">
              <a:xfrm>
                <a:off x="9212263" y="1835150"/>
                <a:ext cx="595312" cy="298450"/>
              </a:xfrm>
              <a:custGeom>
                <a:avLst/>
                <a:gdLst>
                  <a:gd name="T0" fmla="*/ 304 w 304"/>
                  <a:gd name="T1" fmla="*/ 74 h 152"/>
                  <a:gd name="T2" fmla="*/ 180 w 304"/>
                  <a:gd name="T3" fmla="*/ 152 h 152"/>
                  <a:gd name="T4" fmla="*/ 40 w 304"/>
                  <a:gd name="T5" fmla="*/ 48 h 152"/>
                  <a:gd name="T6" fmla="*/ 176 w 304"/>
                  <a:gd name="T7" fmla="*/ 0 h 152"/>
                  <a:gd name="T8" fmla="*/ 304 w 304"/>
                  <a:gd name="T9" fmla="*/ 74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4" h="152">
                    <a:moveTo>
                      <a:pt x="304" y="74"/>
                    </a:moveTo>
                    <a:cubicBezTo>
                      <a:pt x="304" y="117"/>
                      <a:pt x="248" y="152"/>
                      <a:pt x="180" y="152"/>
                    </a:cubicBezTo>
                    <a:cubicBezTo>
                      <a:pt x="112" y="152"/>
                      <a:pt x="0" y="63"/>
                      <a:pt x="40" y="48"/>
                    </a:cubicBezTo>
                    <a:cubicBezTo>
                      <a:pt x="104" y="24"/>
                      <a:pt x="108" y="0"/>
                      <a:pt x="176" y="0"/>
                    </a:cubicBezTo>
                    <a:cubicBezTo>
                      <a:pt x="244" y="0"/>
                      <a:pt x="304" y="31"/>
                      <a:pt x="304" y="74"/>
                    </a:cubicBezTo>
                    <a:close/>
                  </a:path>
                </a:pathLst>
              </a:custGeom>
              <a:solidFill>
                <a:srgbClr val="185F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1" name="Freeform 65"/>
              <p:cNvSpPr/>
              <p:nvPr/>
            </p:nvSpPr>
            <p:spPr bwMode="auto">
              <a:xfrm>
                <a:off x="9124950" y="1341437"/>
                <a:ext cx="795337" cy="635000"/>
              </a:xfrm>
              <a:custGeom>
                <a:avLst/>
                <a:gdLst>
                  <a:gd name="T0" fmla="*/ 0 w 406"/>
                  <a:gd name="T1" fmla="*/ 136 h 324"/>
                  <a:gd name="T2" fmla="*/ 108 w 406"/>
                  <a:gd name="T3" fmla="*/ 124 h 324"/>
                  <a:gd name="T4" fmla="*/ 120 w 406"/>
                  <a:gd name="T5" fmla="*/ 84 h 324"/>
                  <a:gd name="T6" fmla="*/ 396 w 406"/>
                  <a:gd name="T7" fmla="*/ 296 h 324"/>
                  <a:gd name="T8" fmla="*/ 256 w 406"/>
                  <a:gd name="T9" fmla="*/ 68 h 324"/>
                  <a:gd name="T10" fmla="*/ 172 w 406"/>
                  <a:gd name="T11" fmla="*/ 12 h 324"/>
                  <a:gd name="T12" fmla="*/ 0 w 406"/>
                  <a:gd name="T13" fmla="*/ 136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6" h="324">
                    <a:moveTo>
                      <a:pt x="0" y="136"/>
                    </a:moveTo>
                    <a:cubicBezTo>
                      <a:pt x="60" y="108"/>
                      <a:pt x="74" y="124"/>
                      <a:pt x="108" y="124"/>
                    </a:cubicBezTo>
                    <a:cubicBezTo>
                      <a:pt x="117" y="124"/>
                      <a:pt x="92" y="78"/>
                      <a:pt x="120" y="84"/>
                    </a:cubicBezTo>
                    <a:cubicBezTo>
                      <a:pt x="198" y="100"/>
                      <a:pt x="369" y="324"/>
                      <a:pt x="396" y="296"/>
                    </a:cubicBezTo>
                    <a:cubicBezTo>
                      <a:pt x="406" y="286"/>
                      <a:pt x="284" y="76"/>
                      <a:pt x="256" y="68"/>
                    </a:cubicBezTo>
                    <a:cubicBezTo>
                      <a:pt x="232" y="61"/>
                      <a:pt x="185" y="29"/>
                      <a:pt x="172" y="12"/>
                    </a:cubicBezTo>
                    <a:cubicBezTo>
                      <a:pt x="88" y="0"/>
                      <a:pt x="21" y="58"/>
                      <a:pt x="0" y="136"/>
                    </a:cubicBezTo>
                    <a:close/>
                  </a:path>
                </a:pathLst>
              </a:custGeom>
              <a:solidFill>
                <a:srgbClr val="185F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2" name="Rectangle 66"/>
              <p:cNvSpPr>
                <a:spLocks noChangeArrowheads="1"/>
              </p:cNvSpPr>
              <p:nvPr/>
            </p:nvSpPr>
            <p:spPr bwMode="auto">
              <a:xfrm>
                <a:off x="9136063" y="2438400"/>
                <a:ext cx="1682750" cy="1166813"/>
              </a:xfrm>
              <a:prstGeom prst="rect">
                <a:avLst/>
              </a:prstGeom>
              <a:solidFill>
                <a:srgbClr val="FF4D55"/>
              </a:solidFill>
              <a:ln w="61913" cap="flat">
                <a:solidFill>
                  <a:srgbClr val="0F1D44"/>
                </a:solidFill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3" name="Freeform 67"/>
              <p:cNvSpPr/>
              <p:nvPr/>
            </p:nvSpPr>
            <p:spPr bwMode="auto">
              <a:xfrm>
                <a:off x="9086850" y="1357312"/>
                <a:ext cx="923925" cy="1011238"/>
              </a:xfrm>
              <a:custGeom>
                <a:avLst/>
                <a:gdLst>
                  <a:gd name="T0" fmla="*/ 188 w 472"/>
                  <a:gd name="T1" fmla="*/ 352 h 516"/>
                  <a:gd name="T2" fmla="*/ 24 w 472"/>
                  <a:gd name="T3" fmla="*/ 172 h 516"/>
                  <a:gd name="T4" fmla="*/ 156 w 472"/>
                  <a:gd name="T5" fmla="*/ 4 h 516"/>
                  <a:gd name="T6" fmla="*/ 408 w 472"/>
                  <a:gd name="T7" fmla="*/ 268 h 516"/>
                  <a:gd name="T8" fmla="*/ 188 w 472"/>
                  <a:gd name="T9" fmla="*/ 352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2" h="516">
                    <a:moveTo>
                      <a:pt x="188" y="352"/>
                    </a:moveTo>
                    <a:cubicBezTo>
                      <a:pt x="188" y="352"/>
                      <a:pt x="48" y="332"/>
                      <a:pt x="24" y="172"/>
                    </a:cubicBezTo>
                    <a:cubicBezTo>
                      <a:pt x="0" y="12"/>
                      <a:pt x="136" y="0"/>
                      <a:pt x="156" y="4"/>
                    </a:cubicBezTo>
                    <a:cubicBezTo>
                      <a:pt x="176" y="8"/>
                      <a:pt x="344" y="20"/>
                      <a:pt x="408" y="268"/>
                    </a:cubicBezTo>
                    <a:cubicBezTo>
                      <a:pt x="472" y="516"/>
                      <a:pt x="188" y="352"/>
                      <a:pt x="188" y="352"/>
                    </a:cubicBezTo>
                    <a:close/>
                  </a:path>
                </a:pathLst>
              </a:custGeom>
              <a:noFill/>
              <a:ln w="61913" cap="flat">
                <a:solidFill>
                  <a:srgbClr val="0F1D44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4" name="Freeform 68"/>
              <p:cNvSpPr/>
              <p:nvPr/>
            </p:nvSpPr>
            <p:spPr bwMode="auto">
              <a:xfrm>
                <a:off x="9509125" y="1944687"/>
                <a:ext cx="173037" cy="133350"/>
              </a:xfrm>
              <a:custGeom>
                <a:avLst/>
                <a:gdLst>
                  <a:gd name="T0" fmla="*/ 0 w 109"/>
                  <a:gd name="T1" fmla="*/ 0 h 84"/>
                  <a:gd name="T2" fmla="*/ 49 w 109"/>
                  <a:gd name="T3" fmla="*/ 50 h 84"/>
                  <a:gd name="T4" fmla="*/ 109 w 109"/>
                  <a:gd name="T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9" h="84">
                    <a:moveTo>
                      <a:pt x="0" y="0"/>
                    </a:moveTo>
                    <a:lnTo>
                      <a:pt x="49" y="50"/>
                    </a:lnTo>
                    <a:lnTo>
                      <a:pt x="109" y="84"/>
                    </a:lnTo>
                  </a:path>
                </a:pathLst>
              </a:custGeom>
              <a:noFill/>
              <a:ln w="30163" cap="rnd">
                <a:solidFill>
                  <a:srgbClr val="0F1D44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" name="Freeform 69"/>
              <p:cNvSpPr/>
              <p:nvPr/>
            </p:nvSpPr>
            <p:spPr bwMode="auto">
              <a:xfrm>
                <a:off x="9540875" y="1882775"/>
                <a:ext cx="219075" cy="171450"/>
              </a:xfrm>
              <a:custGeom>
                <a:avLst/>
                <a:gdLst>
                  <a:gd name="T0" fmla="*/ 0 w 112"/>
                  <a:gd name="T1" fmla="*/ 0 h 88"/>
                  <a:gd name="T2" fmla="*/ 112 w 112"/>
                  <a:gd name="T3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12" h="88">
                    <a:moveTo>
                      <a:pt x="0" y="0"/>
                    </a:moveTo>
                    <a:cubicBezTo>
                      <a:pt x="0" y="0"/>
                      <a:pt x="48" y="72"/>
                      <a:pt x="112" y="88"/>
                    </a:cubicBezTo>
                  </a:path>
                </a:pathLst>
              </a:custGeom>
              <a:noFill/>
              <a:ln w="30163" cap="rnd">
                <a:solidFill>
                  <a:srgbClr val="0F1D44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6" name="Freeform 70"/>
              <p:cNvSpPr/>
              <p:nvPr/>
            </p:nvSpPr>
            <p:spPr bwMode="auto">
              <a:xfrm>
                <a:off x="9337675" y="1476375"/>
                <a:ext cx="539750" cy="515938"/>
              </a:xfrm>
              <a:custGeom>
                <a:avLst/>
                <a:gdLst>
                  <a:gd name="T0" fmla="*/ 252 w 276"/>
                  <a:gd name="T1" fmla="*/ 263 h 263"/>
                  <a:gd name="T2" fmla="*/ 0 w 276"/>
                  <a:gd name="T3" fmla="*/ 23 h 263"/>
                  <a:gd name="T4" fmla="*/ 184 w 276"/>
                  <a:gd name="T5" fmla="*/ 111 h 263"/>
                  <a:gd name="T6" fmla="*/ 252 w 276"/>
                  <a:gd name="T7" fmla="*/ 263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6" h="263">
                    <a:moveTo>
                      <a:pt x="252" y="263"/>
                    </a:moveTo>
                    <a:cubicBezTo>
                      <a:pt x="252" y="263"/>
                      <a:pt x="40" y="155"/>
                      <a:pt x="0" y="23"/>
                    </a:cubicBezTo>
                    <a:cubicBezTo>
                      <a:pt x="0" y="23"/>
                      <a:pt x="99" y="0"/>
                      <a:pt x="184" y="111"/>
                    </a:cubicBezTo>
                    <a:cubicBezTo>
                      <a:pt x="276" y="231"/>
                      <a:pt x="252" y="263"/>
                      <a:pt x="252" y="263"/>
                    </a:cubicBezTo>
                    <a:close/>
                  </a:path>
                </a:pathLst>
              </a:custGeom>
              <a:solidFill>
                <a:srgbClr val="3592EF"/>
              </a:solidFill>
              <a:ln w="46038" cap="flat">
                <a:solidFill>
                  <a:srgbClr val="0F1D44"/>
                </a:solidFill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7" name="Freeform 71"/>
              <p:cNvSpPr/>
              <p:nvPr/>
            </p:nvSpPr>
            <p:spPr bwMode="auto">
              <a:xfrm>
                <a:off x="10404475" y="1506537"/>
                <a:ext cx="782637" cy="587375"/>
              </a:xfrm>
              <a:custGeom>
                <a:avLst/>
                <a:gdLst>
                  <a:gd name="T0" fmla="*/ 132 w 400"/>
                  <a:gd name="T1" fmla="*/ 300 h 300"/>
                  <a:gd name="T2" fmla="*/ 400 w 400"/>
                  <a:gd name="T3" fmla="*/ 156 h 300"/>
                  <a:gd name="T4" fmla="*/ 288 w 400"/>
                  <a:gd name="T5" fmla="*/ 136 h 300"/>
                  <a:gd name="T6" fmla="*/ 292 w 400"/>
                  <a:gd name="T7" fmla="*/ 0 h 300"/>
                  <a:gd name="T8" fmla="*/ 0 w 400"/>
                  <a:gd name="T9" fmla="*/ 248 h 300"/>
                  <a:gd name="T10" fmla="*/ 132 w 400"/>
                  <a:gd name="T11" fmla="*/ 30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0" h="300">
                    <a:moveTo>
                      <a:pt x="132" y="300"/>
                    </a:moveTo>
                    <a:cubicBezTo>
                      <a:pt x="132" y="300"/>
                      <a:pt x="328" y="280"/>
                      <a:pt x="400" y="156"/>
                    </a:cubicBezTo>
                    <a:cubicBezTo>
                      <a:pt x="400" y="156"/>
                      <a:pt x="368" y="100"/>
                      <a:pt x="288" y="136"/>
                    </a:cubicBezTo>
                    <a:cubicBezTo>
                      <a:pt x="288" y="136"/>
                      <a:pt x="344" y="40"/>
                      <a:pt x="292" y="0"/>
                    </a:cubicBezTo>
                    <a:cubicBezTo>
                      <a:pt x="0" y="248"/>
                      <a:pt x="0" y="248"/>
                      <a:pt x="0" y="248"/>
                    </a:cubicBezTo>
                    <a:lnTo>
                      <a:pt x="132" y="300"/>
                    </a:lnTo>
                    <a:close/>
                  </a:path>
                </a:pathLst>
              </a:custGeom>
              <a:solidFill>
                <a:srgbClr val="306E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8" name="Freeform 72"/>
              <p:cNvSpPr/>
              <p:nvPr/>
            </p:nvSpPr>
            <p:spPr bwMode="auto">
              <a:xfrm>
                <a:off x="10534650" y="1568450"/>
                <a:ext cx="587375" cy="525463"/>
              </a:xfrm>
              <a:custGeom>
                <a:avLst/>
                <a:gdLst>
                  <a:gd name="T0" fmla="*/ 208 w 300"/>
                  <a:gd name="T1" fmla="*/ 0 h 268"/>
                  <a:gd name="T2" fmla="*/ 152 w 300"/>
                  <a:gd name="T3" fmla="*/ 152 h 268"/>
                  <a:gd name="T4" fmla="*/ 200 w 300"/>
                  <a:gd name="T5" fmla="*/ 152 h 268"/>
                  <a:gd name="T6" fmla="*/ 280 w 300"/>
                  <a:gd name="T7" fmla="*/ 136 h 268"/>
                  <a:gd name="T8" fmla="*/ 296 w 300"/>
                  <a:gd name="T9" fmla="*/ 156 h 268"/>
                  <a:gd name="T10" fmla="*/ 228 w 300"/>
                  <a:gd name="T11" fmla="*/ 224 h 268"/>
                  <a:gd name="T12" fmla="*/ 48 w 300"/>
                  <a:gd name="T13" fmla="*/ 268 h 268"/>
                  <a:gd name="T14" fmla="*/ 0 w 300"/>
                  <a:gd name="T15" fmla="*/ 242 h 268"/>
                  <a:gd name="T16" fmla="*/ 89 w 300"/>
                  <a:gd name="T17" fmla="*/ 88 h 268"/>
                  <a:gd name="T18" fmla="*/ 192 w 300"/>
                  <a:gd name="T19" fmla="*/ 4 h 268"/>
                  <a:gd name="T20" fmla="*/ 208 w 300"/>
                  <a:gd name="T21" fmla="*/ 0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0" h="268">
                    <a:moveTo>
                      <a:pt x="208" y="0"/>
                    </a:moveTo>
                    <a:cubicBezTo>
                      <a:pt x="208" y="0"/>
                      <a:pt x="200" y="100"/>
                      <a:pt x="152" y="152"/>
                    </a:cubicBezTo>
                    <a:cubicBezTo>
                      <a:pt x="152" y="152"/>
                      <a:pt x="180" y="160"/>
                      <a:pt x="200" y="152"/>
                    </a:cubicBezTo>
                    <a:cubicBezTo>
                      <a:pt x="220" y="144"/>
                      <a:pt x="260" y="128"/>
                      <a:pt x="280" y="136"/>
                    </a:cubicBezTo>
                    <a:cubicBezTo>
                      <a:pt x="300" y="144"/>
                      <a:pt x="296" y="156"/>
                      <a:pt x="296" y="156"/>
                    </a:cubicBezTo>
                    <a:cubicBezTo>
                      <a:pt x="228" y="224"/>
                      <a:pt x="228" y="224"/>
                      <a:pt x="228" y="224"/>
                    </a:cubicBezTo>
                    <a:cubicBezTo>
                      <a:pt x="48" y="268"/>
                      <a:pt x="48" y="268"/>
                      <a:pt x="48" y="268"/>
                    </a:cubicBezTo>
                    <a:cubicBezTo>
                      <a:pt x="0" y="242"/>
                      <a:pt x="0" y="242"/>
                      <a:pt x="0" y="242"/>
                    </a:cubicBezTo>
                    <a:cubicBezTo>
                      <a:pt x="89" y="88"/>
                      <a:pt x="89" y="88"/>
                      <a:pt x="89" y="88"/>
                    </a:cubicBezTo>
                    <a:cubicBezTo>
                      <a:pt x="192" y="4"/>
                      <a:pt x="192" y="4"/>
                      <a:pt x="192" y="4"/>
                    </a:cubicBez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1159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9" name="Freeform 73"/>
              <p:cNvSpPr/>
              <p:nvPr/>
            </p:nvSpPr>
            <p:spPr bwMode="auto">
              <a:xfrm>
                <a:off x="10404475" y="1506537"/>
                <a:ext cx="782637" cy="587375"/>
              </a:xfrm>
              <a:custGeom>
                <a:avLst/>
                <a:gdLst>
                  <a:gd name="T0" fmla="*/ 132 w 400"/>
                  <a:gd name="T1" fmla="*/ 300 h 300"/>
                  <a:gd name="T2" fmla="*/ 400 w 400"/>
                  <a:gd name="T3" fmla="*/ 156 h 300"/>
                  <a:gd name="T4" fmla="*/ 288 w 400"/>
                  <a:gd name="T5" fmla="*/ 136 h 300"/>
                  <a:gd name="T6" fmla="*/ 292 w 400"/>
                  <a:gd name="T7" fmla="*/ 0 h 300"/>
                  <a:gd name="T8" fmla="*/ 0 w 400"/>
                  <a:gd name="T9" fmla="*/ 248 h 300"/>
                  <a:gd name="T10" fmla="*/ 132 w 400"/>
                  <a:gd name="T11" fmla="*/ 30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0" h="300">
                    <a:moveTo>
                      <a:pt x="132" y="300"/>
                    </a:moveTo>
                    <a:cubicBezTo>
                      <a:pt x="132" y="300"/>
                      <a:pt x="328" y="280"/>
                      <a:pt x="400" y="156"/>
                    </a:cubicBezTo>
                    <a:cubicBezTo>
                      <a:pt x="400" y="156"/>
                      <a:pt x="368" y="100"/>
                      <a:pt x="288" y="136"/>
                    </a:cubicBezTo>
                    <a:cubicBezTo>
                      <a:pt x="288" y="136"/>
                      <a:pt x="344" y="40"/>
                      <a:pt x="292" y="0"/>
                    </a:cubicBezTo>
                    <a:cubicBezTo>
                      <a:pt x="0" y="248"/>
                      <a:pt x="0" y="248"/>
                      <a:pt x="0" y="248"/>
                    </a:cubicBezTo>
                    <a:lnTo>
                      <a:pt x="132" y="300"/>
                    </a:lnTo>
                    <a:close/>
                  </a:path>
                </a:pathLst>
              </a:custGeom>
              <a:noFill/>
              <a:ln w="61913" cap="flat">
                <a:solidFill>
                  <a:srgbClr val="0F1D44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0" name="Freeform 74"/>
              <p:cNvSpPr/>
              <p:nvPr/>
            </p:nvSpPr>
            <p:spPr bwMode="auto">
              <a:xfrm>
                <a:off x="9913938" y="1358900"/>
                <a:ext cx="920750" cy="1009650"/>
              </a:xfrm>
              <a:custGeom>
                <a:avLst/>
                <a:gdLst>
                  <a:gd name="T0" fmla="*/ 283 w 470"/>
                  <a:gd name="T1" fmla="*/ 351 h 515"/>
                  <a:gd name="T2" fmla="*/ 446 w 470"/>
                  <a:gd name="T3" fmla="*/ 171 h 515"/>
                  <a:gd name="T4" fmla="*/ 315 w 470"/>
                  <a:gd name="T5" fmla="*/ 4 h 515"/>
                  <a:gd name="T6" fmla="*/ 64 w 470"/>
                  <a:gd name="T7" fmla="*/ 267 h 515"/>
                  <a:gd name="T8" fmla="*/ 283 w 470"/>
                  <a:gd name="T9" fmla="*/ 351 h 5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0" h="515">
                    <a:moveTo>
                      <a:pt x="283" y="351"/>
                    </a:moveTo>
                    <a:cubicBezTo>
                      <a:pt x="283" y="351"/>
                      <a:pt x="422" y="331"/>
                      <a:pt x="446" y="171"/>
                    </a:cubicBezTo>
                    <a:cubicBezTo>
                      <a:pt x="470" y="12"/>
                      <a:pt x="335" y="0"/>
                      <a:pt x="315" y="4"/>
                    </a:cubicBezTo>
                    <a:cubicBezTo>
                      <a:pt x="295" y="8"/>
                      <a:pt x="128" y="20"/>
                      <a:pt x="64" y="267"/>
                    </a:cubicBezTo>
                    <a:cubicBezTo>
                      <a:pt x="0" y="515"/>
                      <a:pt x="283" y="351"/>
                      <a:pt x="283" y="351"/>
                    </a:cubicBezTo>
                    <a:close/>
                  </a:path>
                </a:pathLst>
              </a:custGeom>
              <a:solidFill>
                <a:srgbClr val="306ED4"/>
              </a:solidFill>
              <a:ln w="61913" cap="flat">
                <a:solidFill>
                  <a:srgbClr val="0F1D44"/>
                </a:solidFill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1" name="Freeform 75"/>
              <p:cNvSpPr/>
              <p:nvPr/>
            </p:nvSpPr>
            <p:spPr bwMode="auto">
              <a:xfrm>
                <a:off x="10113963" y="1835150"/>
                <a:ext cx="596900" cy="298450"/>
              </a:xfrm>
              <a:custGeom>
                <a:avLst/>
                <a:gdLst>
                  <a:gd name="T0" fmla="*/ 0 w 305"/>
                  <a:gd name="T1" fmla="*/ 74 h 152"/>
                  <a:gd name="T2" fmla="*/ 124 w 305"/>
                  <a:gd name="T3" fmla="*/ 152 h 152"/>
                  <a:gd name="T4" fmla="*/ 264 w 305"/>
                  <a:gd name="T5" fmla="*/ 48 h 152"/>
                  <a:gd name="T6" fmla="*/ 128 w 305"/>
                  <a:gd name="T7" fmla="*/ 0 h 152"/>
                  <a:gd name="T8" fmla="*/ 0 w 305"/>
                  <a:gd name="T9" fmla="*/ 74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5" h="152">
                    <a:moveTo>
                      <a:pt x="0" y="74"/>
                    </a:moveTo>
                    <a:cubicBezTo>
                      <a:pt x="0" y="117"/>
                      <a:pt x="56" y="152"/>
                      <a:pt x="124" y="152"/>
                    </a:cubicBezTo>
                    <a:cubicBezTo>
                      <a:pt x="193" y="152"/>
                      <a:pt x="305" y="63"/>
                      <a:pt x="264" y="48"/>
                    </a:cubicBezTo>
                    <a:cubicBezTo>
                      <a:pt x="200" y="24"/>
                      <a:pt x="197" y="0"/>
                      <a:pt x="128" y="0"/>
                    </a:cubicBezTo>
                    <a:cubicBezTo>
                      <a:pt x="60" y="0"/>
                      <a:pt x="0" y="31"/>
                      <a:pt x="0" y="74"/>
                    </a:cubicBezTo>
                    <a:close/>
                  </a:path>
                </a:pathLst>
              </a:custGeom>
              <a:solidFill>
                <a:srgbClr val="185F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2" name="Freeform 76"/>
              <p:cNvSpPr/>
              <p:nvPr/>
            </p:nvSpPr>
            <p:spPr bwMode="auto">
              <a:xfrm>
                <a:off x="10001250" y="1341437"/>
                <a:ext cx="795337" cy="635000"/>
              </a:xfrm>
              <a:custGeom>
                <a:avLst/>
                <a:gdLst>
                  <a:gd name="T0" fmla="*/ 406 w 406"/>
                  <a:gd name="T1" fmla="*/ 136 h 324"/>
                  <a:gd name="T2" fmla="*/ 298 w 406"/>
                  <a:gd name="T3" fmla="*/ 124 h 324"/>
                  <a:gd name="T4" fmla="*/ 286 w 406"/>
                  <a:gd name="T5" fmla="*/ 84 h 324"/>
                  <a:gd name="T6" fmla="*/ 10 w 406"/>
                  <a:gd name="T7" fmla="*/ 296 h 324"/>
                  <a:gd name="T8" fmla="*/ 150 w 406"/>
                  <a:gd name="T9" fmla="*/ 68 h 324"/>
                  <a:gd name="T10" fmla="*/ 234 w 406"/>
                  <a:gd name="T11" fmla="*/ 12 h 324"/>
                  <a:gd name="T12" fmla="*/ 406 w 406"/>
                  <a:gd name="T13" fmla="*/ 136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6" h="324">
                    <a:moveTo>
                      <a:pt x="406" y="136"/>
                    </a:moveTo>
                    <a:cubicBezTo>
                      <a:pt x="346" y="108"/>
                      <a:pt x="332" y="124"/>
                      <a:pt x="298" y="124"/>
                    </a:cubicBezTo>
                    <a:cubicBezTo>
                      <a:pt x="290" y="124"/>
                      <a:pt x="315" y="78"/>
                      <a:pt x="286" y="84"/>
                    </a:cubicBezTo>
                    <a:cubicBezTo>
                      <a:pt x="208" y="100"/>
                      <a:pt x="38" y="324"/>
                      <a:pt x="10" y="296"/>
                    </a:cubicBezTo>
                    <a:cubicBezTo>
                      <a:pt x="0" y="286"/>
                      <a:pt x="122" y="76"/>
                      <a:pt x="150" y="68"/>
                    </a:cubicBezTo>
                    <a:cubicBezTo>
                      <a:pt x="175" y="61"/>
                      <a:pt x="221" y="29"/>
                      <a:pt x="234" y="12"/>
                    </a:cubicBezTo>
                    <a:cubicBezTo>
                      <a:pt x="318" y="0"/>
                      <a:pt x="385" y="58"/>
                      <a:pt x="406" y="136"/>
                    </a:cubicBezTo>
                    <a:close/>
                  </a:path>
                </a:pathLst>
              </a:custGeom>
              <a:solidFill>
                <a:srgbClr val="185F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3" name="Freeform 77"/>
              <p:cNvSpPr/>
              <p:nvPr/>
            </p:nvSpPr>
            <p:spPr bwMode="auto">
              <a:xfrm>
                <a:off x="9910763" y="1357312"/>
                <a:ext cx="923925" cy="1011238"/>
              </a:xfrm>
              <a:custGeom>
                <a:avLst/>
                <a:gdLst>
                  <a:gd name="T0" fmla="*/ 284 w 472"/>
                  <a:gd name="T1" fmla="*/ 352 h 516"/>
                  <a:gd name="T2" fmla="*/ 448 w 472"/>
                  <a:gd name="T3" fmla="*/ 172 h 516"/>
                  <a:gd name="T4" fmla="*/ 316 w 472"/>
                  <a:gd name="T5" fmla="*/ 4 h 516"/>
                  <a:gd name="T6" fmla="*/ 64 w 472"/>
                  <a:gd name="T7" fmla="*/ 268 h 516"/>
                  <a:gd name="T8" fmla="*/ 284 w 472"/>
                  <a:gd name="T9" fmla="*/ 352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2" h="516">
                    <a:moveTo>
                      <a:pt x="284" y="352"/>
                    </a:moveTo>
                    <a:cubicBezTo>
                      <a:pt x="284" y="352"/>
                      <a:pt x="424" y="332"/>
                      <a:pt x="448" y="172"/>
                    </a:cubicBezTo>
                    <a:cubicBezTo>
                      <a:pt x="472" y="12"/>
                      <a:pt x="336" y="0"/>
                      <a:pt x="316" y="4"/>
                    </a:cubicBezTo>
                    <a:cubicBezTo>
                      <a:pt x="296" y="8"/>
                      <a:pt x="128" y="20"/>
                      <a:pt x="64" y="268"/>
                    </a:cubicBezTo>
                    <a:cubicBezTo>
                      <a:pt x="0" y="516"/>
                      <a:pt x="284" y="352"/>
                      <a:pt x="284" y="352"/>
                    </a:cubicBezTo>
                    <a:close/>
                  </a:path>
                </a:pathLst>
              </a:custGeom>
              <a:noFill/>
              <a:ln w="61913" cap="flat">
                <a:solidFill>
                  <a:srgbClr val="0F1D44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4" name="Freeform 78"/>
              <p:cNvSpPr/>
              <p:nvPr/>
            </p:nvSpPr>
            <p:spPr bwMode="auto">
              <a:xfrm>
                <a:off x="10239375" y="1944687"/>
                <a:ext cx="173037" cy="133350"/>
              </a:xfrm>
              <a:custGeom>
                <a:avLst/>
                <a:gdLst>
                  <a:gd name="T0" fmla="*/ 109 w 109"/>
                  <a:gd name="T1" fmla="*/ 0 h 84"/>
                  <a:gd name="T2" fmla="*/ 59 w 109"/>
                  <a:gd name="T3" fmla="*/ 50 h 84"/>
                  <a:gd name="T4" fmla="*/ 0 w 109"/>
                  <a:gd name="T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9" h="84">
                    <a:moveTo>
                      <a:pt x="109" y="0"/>
                    </a:moveTo>
                    <a:lnTo>
                      <a:pt x="59" y="50"/>
                    </a:lnTo>
                    <a:lnTo>
                      <a:pt x="0" y="84"/>
                    </a:lnTo>
                  </a:path>
                </a:pathLst>
              </a:custGeom>
              <a:noFill/>
              <a:ln w="30163" cap="rnd">
                <a:solidFill>
                  <a:srgbClr val="0F1D44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5" name="Freeform 79"/>
              <p:cNvSpPr/>
              <p:nvPr/>
            </p:nvSpPr>
            <p:spPr bwMode="auto">
              <a:xfrm>
                <a:off x="10161588" y="1882775"/>
                <a:ext cx="219075" cy="171450"/>
              </a:xfrm>
              <a:custGeom>
                <a:avLst/>
                <a:gdLst>
                  <a:gd name="T0" fmla="*/ 112 w 112"/>
                  <a:gd name="T1" fmla="*/ 0 h 88"/>
                  <a:gd name="T2" fmla="*/ 0 w 112"/>
                  <a:gd name="T3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12" h="88">
                    <a:moveTo>
                      <a:pt x="112" y="0"/>
                    </a:moveTo>
                    <a:cubicBezTo>
                      <a:pt x="112" y="0"/>
                      <a:pt x="64" y="72"/>
                      <a:pt x="0" y="88"/>
                    </a:cubicBezTo>
                  </a:path>
                </a:pathLst>
              </a:custGeom>
              <a:noFill/>
              <a:ln w="30163" cap="rnd">
                <a:solidFill>
                  <a:srgbClr val="0F1D44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6" name="Freeform 80"/>
              <p:cNvSpPr/>
              <p:nvPr/>
            </p:nvSpPr>
            <p:spPr bwMode="auto">
              <a:xfrm>
                <a:off x="10044113" y="1476375"/>
                <a:ext cx="539750" cy="515938"/>
              </a:xfrm>
              <a:custGeom>
                <a:avLst/>
                <a:gdLst>
                  <a:gd name="T0" fmla="*/ 24 w 276"/>
                  <a:gd name="T1" fmla="*/ 263 h 263"/>
                  <a:gd name="T2" fmla="*/ 276 w 276"/>
                  <a:gd name="T3" fmla="*/ 23 h 263"/>
                  <a:gd name="T4" fmla="*/ 92 w 276"/>
                  <a:gd name="T5" fmla="*/ 111 h 263"/>
                  <a:gd name="T6" fmla="*/ 24 w 276"/>
                  <a:gd name="T7" fmla="*/ 263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6" h="263">
                    <a:moveTo>
                      <a:pt x="24" y="263"/>
                    </a:moveTo>
                    <a:cubicBezTo>
                      <a:pt x="24" y="263"/>
                      <a:pt x="236" y="155"/>
                      <a:pt x="276" y="23"/>
                    </a:cubicBezTo>
                    <a:cubicBezTo>
                      <a:pt x="276" y="23"/>
                      <a:pt x="178" y="0"/>
                      <a:pt x="92" y="111"/>
                    </a:cubicBezTo>
                    <a:cubicBezTo>
                      <a:pt x="0" y="231"/>
                      <a:pt x="24" y="263"/>
                      <a:pt x="24" y="263"/>
                    </a:cubicBezTo>
                    <a:close/>
                  </a:path>
                </a:pathLst>
              </a:custGeom>
              <a:solidFill>
                <a:srgbClr val="2982ED"/>
              </a:solidFill>
              <a:ln w="46038" cap="flat">
                <a:solidFill>
                  <a:srgbClr val="0F1D44"/>
                </a:solidFill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7" name="Freeform 81"/>
              <p:cNvSpPr/>
              <p:nvPr/>
            </p:nvSpPr>
            <p:spPr bwMode="auto">
              <a:xfrm>
                <a:off x="9759950" y="1882775"/>
                <a:ext cx="454025" cy="312738"/>
              </a:xfrm>
              <a:custGeom>
                <a:avLst/>
                <a:gdLst>
                  <a:gd name="T0" fmla="*/ 156 w 232"/>
                  <a:gd name="T1" fmla="*/ 0 h 160"/>
                  <a:gd name="T2" fmla="*/ 99 w 232"/>
                  <a:gd name="T3" fmla="*/ 26 h 160"/>
                  <a:gd name="T4" fmla="*/ 70 w 232"/>
                  <a:gd name="T5" fmla="*/ 20 h 160"/>
                  <a:gd name="T6" fmla="*/ 0 w 232"/>
                  <a:gd name="T7" fmla="*/ 90 h 160"/>
                  <a:gd name="T8" fmla="*/ 70 w 232"/>
                  <a:gd name="T9" fmla="*/ 160 h 160"/>
                  <a:gd name="T10" fmla="*/ 117 w 232"/>
                  <a:gd name="T11" fmla="*/ 141 h 160"/>
                  <a:gd name="T12" fmla="*/ 156 w 232"/>
                  <a:gd name="T13" fmla="*/ 152 h 160"/>
                  <a:gd name="T14" fmla="*/ 232 w 232"/>
                  <a:gd name="T15" fmla="*/ 76 h 160"/>
                  <a:gd name="T16" fmla="*/ 156 w 232"/>
                  <a:gd name="T17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2" h="160">
                    <a:moveTo>
                      <a:pt x="156" y="0"/>
                    </a:moveTo>
                    <a:cubicBezTo>
                      <a:pt x="133" y="0"/>
                      <a:pt x="113" y="10"/>
                      <a:pt x="99" y="26"/>
                    </a:cubicBezTo>
                    <a:cubicBezTo>
                      <a:pt x="90" y="22"/>
                      <a:pt x="80" y="20"/>
                      <a:pt x="70" y="20"/>
                    </a:cubicBezTo>
                    <a:cubicBezTo>
                      <a:pt x="31" y="20"/>
                      <a:pt x="0" y="51"/>
                      <a:pt x="0" y="90"/>
                    </a:cubicBezTo>
                    <a:cubicBezTo>
                      <a:pt x="0" y="129"/>
                      <a:pt x="31" y="160"/>
                      <a:pt x="70" y="160"/>
                    </a:cubicBezTo>
                    <a:cubicBezTo>
                      <a:pt x="88" y="160"/>
                      <a:pt x="105" y="153"/>
                      <a:pt x="117" y="141"/>
                    </a:cubicBezTo>
                    <a:cubicBezTo>
                      <a:pt x="129" y="148"/>
                      <a:pt x="142" y="152"/>
                      <a:pt x="156" y="152"/>
                    </a:cubicBezTo>
                    <a:cubicBezTo>
                      <a:pt x="198" y="152"/>
                      <a:pt x="232" y="118"/>
                      <a:pt x="232" y="76"/>
                    </a:cubicBezTo>
                    <a:cubicBezTo>
                      <a:pt x="232" y="34"/>
                      <a:pt x="198" y="0"/>
                      <a:pt x="156" y="0"/>
                    </a:cubicBezTo>
                    <a:close/>
                  </a:path>
                </a:pathLst>
              </a:custGeom>
              <a:solidFill>
                <a:srgbClr val="306ED4"/>
              </a:solidFill>
              <a:ln w="61913" cap="flat">
                <a:solidFill>
                  <a:srgbClr val="0F1D44"/>
                </a:solidFill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8" name="Freeform 82"/>
              <p:cNvSpPr/>
              <p:nvPr/>
            </p:nvSpPr>
            <p:spPr bwMode="auto">
              <a:xfrm>
                <a:off x="9029700" y="2046287"/>
                <a:ext cx="1895475" cy="392113"/>
              </a:xfrm>
              <a:custGeom>
                <a:avLst/>
                <a:gdLst>
                  <a:gd name="T0" fmla="*/ 920 w 968"/>
                  <a:gd name="T1" fmla="*/ 200 h 200"/>
                  <a:gd name="T2" fmla="*/ 48 w 968"/>
                  <a:gd name="T3" fmla="*/ 200 h 200"/>
                  <a:gd name="T4" fmla="*/ 0 w 968"/>
                  <a:gd name="T5" fmla="*/ 152 h 200"/>
                  <a:gd name="T6" fmla="*/ 0 w 968"/>
                  <a:gd name="T7" fmla="*/ 48 h 200"/>
                  <a:gd name="T8" fmla="*/ 48 w 968"/>
                  <a:gd name="T9" fmla="*/ 0 h 200"/>
                  <a:gd name="T10" fmla="*/ 920 w 968"/>
                  <a:gd name="T11" fmla="*/ 0 h 200"/>
                  <a:gd name="T12" fmla="*/ 968 w 968"/>
                  <a:gd name="T13" fmla="*/ 48 h 200"/>
                  <a:gd name="T14" fmla="*/ 968 w 968"/>
                  <a:gd name="T15" fmla="*/ 152 h 200"/>
                  <a:gd name="T16" fmla="*/ 920 w 968"/>
                  <a:gd name="T17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8" h="200">
                    <a:moveTo>
                      <a:pt x="920" y="200"/>
                    </a:moveTo>
                    <a:cubicBezTo>
                      <a:pt x="48" y="200"/>
                      <a:pt x="48" y="200"/>
                      <a:pt x="48" y="200"/>
                    </a:cubicBezTo>
                    <a:cubicBezTo>
                      <a:pt x="22" y="200"/>
                      <a:pt x="0" y="178"/>
                      <a:pt x="0" y="152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22"/>
                      <a:pt x="22" y="0"/>
                      <a:pt x="48" y="0"/>
                    </a:cubicBezTo>
                    <a:cubicBezTo>
                      <a:pt x="920" y="0"/>
                      <a:pt x="920" y="0"/>
                      <a:pt x="920" y="0"/>
                    </a:cubicBezTo>
                    <a:cubicBezTo>
                      <a:pt x="946" y="0"/>
                      <a:pt x="968" y="22"/>
                      <a:pt x="968" y="48"/>
                    </a:cubicBezTo>
                    <a:cubicBezTo>
                      <a:pt x="968" y="152"/>
                      <a:pt x="968" y="152"/>
                      <a:pt x="968" y="152"/>
                    </a:cubicBezTo>
                    <a:cubicBezTo>
                      <a:pt x="968" y="178"/>
                      <a:pt x="946" y="200"/>
                      <a:pt x="920" y="200"/>
                    </a:cubicBezTo>
                    <a:close/>
                  </a:path>
                </a:pathLst>
              </a:custGeom>
              <a:solidFill>
                <a:srgbClr val="FF4D55"/>
              </a:solidFill>
              <a:ln w="61913" cap="flat">
                <a:solidFill>
                  <a:srgbClr val="0F1D44"/>
                </a:solidFill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9" name="Freeform 83"/>
              <p:cNvSpPr/>
              <p:nvPr/>
            </p:nvSpPr>
            <p:spPr bwMode="auto">
              <a:xfrm>
                <a:off x="9015413" y="2078037"/>
                <a:ext cx="1927225" cy="71438"/>
              </a:xfrm>
              <a:custGeom>
                <a:avLst/>
                <a:gdLst>
                  <a:gd name="T0" fmla="*/ 966 w 984"/>
                  <a:gd name="T1" fmla="*/ 36 h 36"/>
                  <a:gd name="T2" fmla="*/ 18 w 984"/>
                  <a:gd name="T3" fmla="*/ 36 h 36"/>
                  <a:gd name="T4" fmla="*/ 0 w 984"/>
                  <a:gd name="T5" fmla="*/ 18 h 36"/>
                  <a:gd name="T6" fmla="*/ 0 w 984"/>
                  <a:gd name="T7" fmla="*/ 18 h 36"/>
                  <a:gd name="T8" fmla="*/ 18 w 984"/>
                  <a:gd name="T9" fmla="*/ 0 h 36"/>
                  <a:gd name="T10" fmla="*/ 966 w 984"/>
                  <a:gd name="T11" fmla="*/ 0 h 36"/>
                  <a:gd name="T12" fmla="*/ 984 w 984"/>
                  <a:gd name="T13" fmla="*/ 18 h 36"/>
                  <a:gd name="T14" fmla="*/ 984 w 984"/>
                  <a:gd name="T15" fmla="*/ 18 h 36"/>
                  <a:gd name="T16" fmla="*/ 966 w 984"/>
                  <a:gd name="T1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84" h="36">
                    <a:moveTo>
                      <a:pt x="966" y="36"/>
                    </a:moveTo>
                    <a:cubicBezTo>
                      <a:pt x="18" y="36"/>
                      <a:pt x="18" y="36"/>
                      <a:pt x="18" y="36"/>
                    </a:cubicBezTo>
                    <a:cubicBezTo>
                      <a:pt x="8" y="36"/>
                      <a:pt x="0" y="2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966" y="0"/>
                      <a:pt x="966" y="0"/>
                      <a:pt x="966" y="0"/>
                    </a:cubicBezTo>
                    <a:cubicBezTo>
                      <a:pt x="976" y="0"/>
                      <a:pt x="984" y="8"/>
                      <a:pt x="984" y="18"/>
                    </a:cubicBezTo>
                    <a:cubicBezTo>
                      <a:pt x="984" y="18"/>
                      <a:pt x="984" y="18"/>
                      <a:pt x="984" y="18"/>
                    </a:cubicBezTo>
                    <a:cubicBezTo>
                      <a:pt x="984" y="28"/>
                      <a:pt x="976" y="36"/>
                      <a:pt x="966" y="36"/>
                    </a:cubicBezTo>
                    <a:close/>
                  </a:path>
                </a:pathLst>
              </a:custGeom>
              <a:solidFill>
                <a:srgbClr val="FF7D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0" name="Rectangle 84"/>
              <p:cNvSpPr>
                <a:spLocks noChangeArrowheads="1"/>
              </p:cNvSpPr>
              <p:nvPr/>
            </p:nvSpPr>
            <p:spPr bwMode="auto">
              <a:xfrm>
                <a:off x="9039225" y="2133600"/>
                <a:ext cx="77787" cy="280988"/>
              </a:xfrm>
              <a:prstGeom prst="rect">
                <a:avLst/>
              </a:prstGeom>
              <a:solidFill>
                <a:srgbClr val="FF7D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1" name="Rectangle 85"/>
              <p:cNvSpPr>
                <a:spLocks noChangeArrowheads="1"/>
              </p:cNvSpPr>
              <p:nvPr/>
            </p:nvSpPr>
            <p:spPr bwMode="auto">
              <a:xfrm>
                <a:off x="9164638" y="2470150"/>
                <a:ext cx="1652587" cy="133350"/>
              </a:xfrm>
              <a:prstGeom prst="rect">
                <a:avLst/>
              </a:prstGeom>
              <a:solidFill>
                <a:srgbClr val="0F1D44">
                  <a:alpha val="2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2" name="Oval 86"/>
              <p:cNvSpPr>
                <a:spLocks noChangeArrowheads="1"/>
              </p:cNvSpPr>
              <p:nvPr/>
            </p:nvSpPr>
            <p:spPr bwMode="auto">
              <a:xfrm>
                <a:off x="9124950" y="2641600"/>
                <a:ext cx="95250" cy="95250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3" name="Oval 87"/>
              <p:cNvSpPr>
                <a:spLocks noChangeArrowheads="1"/>
              </p:cNvSpPr>
              <p:nvPr/>
            </p:nvSpPr>
            <p:spPr bwMode="auto">
              <a:xfrm>
                <a:off x="9274175" y="2814637"/>
                <a:ext cx="93662" cy="93663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4" name="Oval 88"/>
              <p:cNvSpPr>
                <a:spLocks noChangeArrowheads="1"/>
              </p:cNvSpPr>
              <p:nvPr/>
            </p:nvSpPr>
            <p:spPr bwMode="auto">
              <a:xfrm>
                <a:off x="9418638" y="2641600"/>
                <a:ext cx="95250" cy="95250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5" name="Oval 89"/>
              <p:cNvSpPr>
                <a:spLocks noChangeArrowheads="1"/>
              </p:cNvSpPr>
              <p:nvPr/>
            </p:nvSpPr>
            <p:spPr bwMode="auto">
              <a:xfrm>
                <a:off x="9712325" y="2641600"/>
                <a:ext cx="95250" cy="95250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6" name="Oval 90"/>
              <p:cNvSpPr>
                <a:spLocks noChangeArrowheads="1"/>
              </p:cNvSpPr>
              <p:nvPr/>
            </p:nvSpPr>
            <p:spPr bwMode="auto">
              <a:xfrm>
                <a:off x="9586913" y="2814637"/>
                <a:ext cx="95250" cy="93663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7" name="Oval 91"/>
              <p:cNvSpPr>
                <a:spLocks noChangeArrowheads="1"/>
              </p:cNvSpPr>
              <p:nvPr/>
            </p:nvSpPr>
            <p:spPr bwMode="auto">
              <a:xfrm>
                <a:off x="9124950" y="3033712"/>
                <a:ext cx="95250" cy="93663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8" name="Oval 92"/>
              <p:cNvSpPr>
                <a:spLocks noChangeArrowheads="1"/>
              </p:cNvSpPr>
              <p:nvPr/>
            </p:nvSpPr>
            <p:spPr bwMode="auto">
              <a:xfrm>
                <a:off x="9274175" y="3206750"/>
                <a:ext cx="93662" cy="93663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9" name="Oval 93"/>
              <p:cNvSpPr>
                <a:spLocks noChangeArrowheads="1"/>
              </p:cNvSpPr>
              <p:nvPr/>
            </p:nvSpPr>
            <p:spPr bwMode="auto">
              <a:xfrm>
                <a:off x="9418638" y="3033712"/>
                <a:ext cx="95250" cy="93663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0" name="Oval 94"/>
              <p:cNvSpPr>
                <a:spLocks noChangeArrowheads="1"/>
              </p:cNvSpPr>
              <p:nvPr/>
            </p:nvSpPr>
            <p:spPr bwMode="auto">
              <a:xfrm>
                <a:off x="9712325" y="3033712"/>
                <a:ext cx="95250" cy="93663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1" name="Oval 95"/>
              <p:cNvSpPr>
                <a:spLocks noChangeArrowheads="1"/>
              </p:cNvSpPr>
              <p:nvPr/>
            </p:nvSpPr>
            <p:spPr bwMode="auto">
              <a:xfrm>
                <a:off x="9586913" y="3206750"/>
                <a:ext cx="95250" cy="93663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2" name="Oval 96"/>
              <p:cNvSpPr>
                <a:spLocks noChangeArrowheads="1"/>
              </p:cNvSpPr>
              <p:nvPr/>
            </p:nvSpPr>
            <p:spPr bwMode="auto">
              <a:xfrm>
                <a:off x="9124950" y="3409950"/>
                <a:ext cx="95250" cy="93663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3" name="Oval 97"/>
              <p:cNvSpPr>
                <a:spLocks noChangeArrowheads="1"/>
              </p:cNvSpPr>
              <p:nvPr/>
            </p:nvSpPr>
            <p:spPr bwMode="auto">
              <a:xfrm>
                <a:off x="9418638" y="3409950"/>
                <a:ext cx="95250" cy="93663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4" name="Oval 98"/>
              <p:cNvSpPr>
                <a:spLocks noChangeArrowheads="1"/>
              </p:cNvSpPr>
              <p:nvPr/>
            </p:nvSpPr>
            <p:spPr bwMode="auto">
              <a:xfrm>
                <a:off x="9712325" y="3409950"/>
                <a:ext cx="95250" cy="93663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5" name="Oval 99"/>
              <p:cNvSpPr>
                <a:spLocks noChangeArrowheads="1"/>
              </p:cNvSpPr>
              <p:nvPr/>
            </p:nvSpPr>
            <p:spPr bwMode="auto">
              <a:xfrm>
                <a:off x="10152063" y="2641600"/>
                <a:ext cx="93662" cy="95250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6" name="Oval 100"/>
              <p:cNvSpPr>
                <a:spLocks noChangeArrowheads="1"/>
              </p:cNvSpPr>
              <p:nvPr/>
            </p:nvSpPr>
            <p:spPr bwMode="auto">
              <a:xfrm>
                <a:off x="10299700" y="2814637"/>
                <a:ext cx="95250" cy="93663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7" name="Oval 101"/>
              <p:cNvSpPr>
                <a:spLocks noChangeArrowheads="1"/>
              </p:cNvSpPr>
              <p:nvPr/>
            </p:nvSpPr>
            <p:spPr bwMode="auto">
              <a:xfrm>
                <a:off x="10445750" y="2641600"/>
                <a:ext cx="93662" cy="95250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8" name="Oval 102"/>
              <p:cNvSpPr>
                <a:spLocks noChangeArrowheads="1"/>
              </p:cNvSpPr>
              <p:nvPr/>
            </p:nvSpPr>
            <p:spPr bwMode="auto">
              <a:xfrm>
                <a:off x="10739438" y="2641600"/>
                <a:ext cx="93662" cy="95250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9" name="Oval 103"/>
              <p:cNvSpPr>
                <a:spLocks noChangeArrowheads="1"/>
              </p:cNvSpPr>
              <p:nvPr/>
            </p:nvSpPr>
            <p:spPr bwMode="auto">
              <a:xfrm>
                <a:off x="10614025" y="2814637"/>
                <a:ext cx="93662" cy="93663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0" name="Oval 104"/>
              <p:cNvSpPr>
                <a:spLocks noChangeArrowheads="1"/>
              </p:cNvSpPr>
              <p:nvPr/>
            </p:nvSpPr>
            <p:spPr bwMode="auto">
              <a:xfrm>
                <a:off x="10152063" y="3033712"/>
                <a:ext cx="93662" cy="93663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1" name="Oval 105"/>
              <p:cNvSpPr>
                <a:spLocks noChangeArrowheads="1"/>
              </p:cNvSpPr>
              <p:nvPr/>
            </p:nvSpPr>
            <p:spPr bwMode="auto">
              <a:xfrm>
                <a:off x="10299700" y="3206750"/>
                <a:ext cx="95250" cy="93663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2" name="Oval 106"/>
              <p:cNvSpPr>
                <a:spLocks noChangeArrowheads="1"/>
              </p:cNvSpPr>
              <p:nvPr/>
            </p:nvSpPr>
            <p:spPr bwMode="auto">
              <a:xfrm>
                <a:off x="10445750" y="3033712"/>
                <a:ext cx="93662" cy="93663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3" name="Oval 107"/>
              <p:cNvSpPr>
                <a:spLocks noChangeArrowheads="1"/>
              </p:cNvSpPr>
              <p:nvPr/>
            </p:nvSpPr>
            <p:spPr bwMode="auto">
              <a:xfrm>
                <a:off x="10739438" y="3033712"/>
                <a:ext cx="93662" cy="93663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4" name="Oval 108"/>
              <p:cNvSpPr>
                <a:spLocks noChangeArrowheads="1"/>
              </p:cNvSpPr>
              <p:nvPr/>
            </p:nvSpPr>
            <p:spPr bwMode="auto">
              <a:xfrm>
                <a:off x="10614025" y="3206750"/>
                <a:ext cx="93662" cy="93663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5" name="Oval 109"/>
              <p:cNvSpPr>
                <a:spLocks noChangeArrowheads="1"/>
              </p:cNvSpPr>
              <p:nvPr/>
            </p:nvSpPr>
            <p:spPr bwMode="auto">
              <a:xfrm>
                <a:off x="10152063" y="3409950"/>
                <a:ext cx="93662" cy="93663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6" name="Oval 110"/>
              <p:cNvSpPr>
                <a:spLocks noChangeArrowheads="1"/>
              </p:cNvSpPr>
              <p:nvPr/>
            </p:nvSpPr>
            <p:spPr bwMode="auto">
              <a:xfrm>
                <a:off x="10445750" y="3409950"/>
                <a:ext cx="93662" cy="93663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7" name="Oval 111"/>
              <p:cNvSpPr>
                <a:spLocks noChangeArrowheads="1"/>
              </p:cNvSpPr>
              <p:nvPr/>
            </p:nvSpPr>
            <p:spPr bwMode="auto">
              <a:xfrm>
                <a:off x="10739438" y="3409950"/>
                <a:ext cx="93662" cy="93663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8" name="Rectangle 112"/>
              <p:cNvSpPr>
                <a:spLocks noChangeArrowheads="1"/>
              </p:cNvSpPr>
              <p:nvPr/>
            </p:nvSpPr>
            <p:spPr bwMode="auto">
              <a:xfrm>
                <a:off x="9136063" y="2438400"/>
                <a:ext cx="1682750" cy="1166813"/>
              </a:xfrm>
              <a:prstGeom prst="rect">
                <a:avLst/>
              </a:prstGeom>
              <a:noFill/>
              <a:ln w="61913" cap="flat">
                <a:solidFill>
                  <a:srgbClr val="0F1D44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9" name="Oval 113"/>
              <p:cNvSpPr>
                <a:spLocks noChangeArrowheads="1"/>
              </p:cNvSpPr>
              <p:nvPr/>
            </p:nvSpPr>
            <p:spPr bwMode="auto">
              <a:xfrm>
                <a:off x="9031288" y="2344737"/>
                <a:ext cx="93662" cy="93663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0" name="Oval 114"/>
              <p:cNvSpPr>
                <a:spLocks noChangeArrowheads="1"/>
              </p:cNvSpPr>
              <p:nvPr/>
            </p:nvSpPr>
            <p:spPr bwMode="auto">
              <a:xfrm>
                <a:off x="9220200" y="2179637"/>
                <a:ext cx="93662" cy="93663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1" name="Oval 115"/>
              <p:cNvSpPr>
                <a:spLocks noChangeArrowheads="1"/>
              </p:cNvSpPr>
              <p:nvPr/>
            </p:nvSpPr>
            <p:spPr bwMode="auto">
              <a:xfrm>
                <a:off x="9447213" y="2344737"/>
                <a:ext cx="93662" cy="93663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2" name="Oval 116"/>
              <p:cNvSpPr>
                <a:spLocks noChangeArrowheads="1"/>
              </p:cNvSpPr>
              <p:nvPr/>
            </p:nvSpPr>
            <p:spPr bwMode="auto">
              <a:xfrm>
                <a:off x="9712325" y="2179637"/>
                <a:ext cx="95250" cy="93663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3" name="Oval 117"/>
              <p:cNvSpPr>
                <a:spLocks noChangeArrowheads="1"/>
              </p:cNvSpPr>
              <p:nvPr/>
            </p:nvSpPr>
            <p:spPr bwMode="auto">
              <a:xfrm>
                <a:off x="10221913" y="2344737"/>
                <a:ext cx="93662" cy="93663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4" name="Oval 118"/>
              <p:cNvSpPr>
                <a:spLocks noChangeArrowheads="1"/>
              </p:cNvSpPr>
              <p:nvPr/>
            </p:nvSpPr>
            <p:spPr bwMode="auto">
              <a:xfrm>
                <a:off x="10440988" y="2179637"/>
                <a:ext cx="93662" cy="93663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5" name="Oval 119"/>
              <p:cNvSpPr>
                <a:spLocks noChangeArrowheads="1"/>
              </p:cNvSpPr>
              <p:nvPr/>
            </p:nvSpPr>
            <p:spPr bwMode="auto">
              <a:xfrm>
                <a:off x="10629900" y="2344737"/>
                <a:ext cx="93662" cy="93663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6" name="Oval 120"/>
              <p:cNvSpPr>
                <a:spLocks noChangeArrowheads="1"/>
              </p:cNvSpPr>
              <p:nvPr/>
            </p:nvSpPr>
            <p:spPr bwMode="auto">
              <a:xfrm>
                <a:off x="10848975" y="2179637"/>
                <a:ext cx="93662" cy="93663"/>
              </a:xfrm>
              <a:prstGeom prst="ellipse">
                <a:avLst/>
              </a:pr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7" name="Freeform 121"/>
              <p:cNvSpPr/>
              <p:nvPr/>
            </p:nvSpPr>
            <p:spPr bwMode="auto">
              <a:xfrm>
                <a:off x="9029700" y="2046287"/>
                <a:ext cx="1895475" cy="392113"/>
              </a:xfrm>
              <a:custGeom>
                <a:avLst/>
                <a:gdLst>
                  <a:gd name="T0" fmla="*/ 920 w 968"/>
                  <a:gd name="T1" fmla="*/ 200 h 200"/>
                  <a:gd name="T2" fmla="*/ 48 w 968"/>
                  <a:gd name="T3" fmla="*/ 200 h 200"/>
                  <a:gd name="T4" fmla="*/ 0 w 968"/>
                  <a:gd name="T5" fmla="*/ 152 h 200"/>
                  <a:gd name="T6" fmla="*/ 0 w 968"/>
                  <a:gd name="T7" fmla="*/ 48 h 200"/>
                  <a:gd name="T8" fmla="*/ 48 w 968"/>
                  <a:gd name="T9" fmla="*/ 0 h 200"/>
                  <a:gd name="T10" fmla="*/ 920 w 968"/>
                  <a:gd name="T11" fmla="*/ 0 h 200"/>
                  <a:gd name="T12" fmla="*/ 968 w 968"/>
                  <a:gd name="T13" fmla="*/ 48 h 200"/>
                  <a:gd name="T14" fmla="*/ 968 w 968"/>
                  <a:gd name="T15" fmla="*/ 152 h 200"/>
                  <a:gd name="T16" fmla="*/ 920 w 968"/>
                  <a:gd name="T17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8" h="200">
                    <a:moveTo>
                      <a:pt x="920" y="200"/>
                    </a:moveTo>
                    <a:cubicBezTo>
                      <a:pt x="48" y="200"/>
                      <a:pt x="48" y="200"/>
                      <a:pt x="48" y="200"/>
                    </a:cubicBezTo>
                    <a:cubicBezTo>
                      <a:pt x="22" y="200"/>
                      <a:pt x="0" y="178"/>
                      <a:pt x="0" y="152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22"/>
                      <a:pt x="22" y="0"/>
                      <a:pt x="48" y="0"/>
                    </a:cubicBezTo>
                    <a:cubicBezTo>
                      <a:pt x="920" y="0"/>
                      <a:pt x="920" y="0"/>
                      <a:pt x="920" y="0"/>
                    </a:cubicBezTo>
                    <a:cubicBezTo>
                      <a:pt x="946" y="0"/>
                      <a:pt x="968" y="22"/>
                      <a:pt x="968" y="48"/>
                    </a:cubicBezTo>
                    <a:cubicBezTo>
                      <a:pt x="968" y="152"/>
                      <a:pt x="968" y="152"/>
                      <a:pt x="968" y="152"/>
                    </a:cubicBezTo>
                    <a:cubicBezTo>
                      <a:pt x="968" y="178"/>
                      <a:pt x="946" y="200"/>
                      <a:pt x="920" y="200"/>
                    </a:cubicBezTo>
                    <a:close/>
                  </a:path>
                </a:pathLst>
              </a:custGeom>
              <a:noFill/>
              <a:ln w="61913" cap="flat">
                <a:solidFill>
                  <a:srgbClr val="0F1D44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8" name="Rectangle 122"/>
              <p:cNvSpPr>
                <a:spLocks noChangeArrowheads="1"/>
              </p:cNvSpPr>
              <p:nvPr/>
            </p:nvSpPr>
            <p:spPr bwMode="auto">
              <a:xfrm>
                <a:off x="9791700" y="2046287"/>
                <a:ext cx="376237" cy="1552575"/>
              </a:xfrm>
              <a:prstGeom prst="rect">
                <a:avLst/>
              </a:prstGeom>
              <a:solidFill>
                <a:srgbClr val="306ED4"/>
              </a:solidFill>
              <a:ln w="61913" cap="flat">
                <a:solidFill>
                  <a:srgbClr val="0F1D44"/>
                </a:solidFill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9" name="Rectangle 123"/>
              <p:cNvSpPr>
                <a:spLocks noChangeArrowheads="1"/>
              </p:cNvSpPr>
              <p:nvPr/>
            </p:nvSpPr>
            <p:spPr bwMode="auto">
              <a:xfrm>
                <a:off x="9759950" y="2406650"/>
                <a:ext cx="454025" cy="63500"/>
              </a:xfrm>
              <a:prstGeom prst="rect">
                <a:avLst/>
              </a:prstGeom>
              <a:solidFill>
                <a:srgbClr val="0F1D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0" name="Freeform 124"/>
              <p:cNvSpPr/>
              <p:nvPr/>
            </p:nvSpPr>
            <p:spPr bwMode="auto">
              <a:xfrm>
                <a:off x="9893300" y="1965325"/>
                <a:ext cx="53975" cy="22225"/>
              </a:xfrm>
              <a:custGeom>
                <a:avLst/>
                <a:gdLst>
                  <a:gd name="T0" fmla="*/ 27 w 28"/>
                  <a:gd name="T1" fmla="*/ 10 h 12"/>
                  <a:gd name="T2" fmla="*/ 13 w 28"/>
                  <a:gd name="T3" fmla="*/ 10 h 12"/>
                  <a:gd name="T4" fmla="*/ 1 w 28"/>
                  <a:gd name="T5" fmla="*/ 2 h 12"/>
                  <a:gd name="T6" fmla="*/ 15 w 28"/>
                  <a:gd name="T7" fmla="*/ 2 h 12"/>
                  <a:gd name="T8" fmla="*/ 27 w 28"/>
                  <a:gd name="T9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2">
                    <a:moveTo>
                      <a:pt x="27" y="10"/>
                    </a:moveTo>
                    <a:cubicBezTo>
                      <a:pt x="27" y="12"/>
                      <a:pt x="20" y="12"/>
                      <a:pt x="13" y="10"/>
                    </a:cubicBezTo>
                    <a:cubicBezTo>
                      <a:pt x="5" y="8"/>
                      <a:pt x="0" y="4"/>
                      <a:pt x="1" y="2"/>
                    </a:cubicBezTo>
                    <a:cubicBezTo>
                      <a:pt x="1" y="0"/>
                      <a:pt x="8" y="0"/>
                      <a:pt x="15" y="2"/>
                    </a:cubicBezTo>
                    <a:cubicBezTo>
                      <a:pt x="23" y="4"/>
                      <a:pt x="28" y="8"/>
                      <a:pt x="27" y="10"/>
                    </a:cubicBezTo>
                    <a:close/>
                  </a:path>
                </a:pathLst>
              </a:custGeom>
              <a:solidFill>
                <a:srgbClr val="3D99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1" name="Freeform 125"/>
              <p:cNvSpPr/>
              <p:nvPr/>
            </p:nvSpPr>
            <p:spPr bwMode="auto">
              <a:xfrm>
                <a:off x="9986963" y="1935162"/>
                <a:ext cx="63500" cy="42863"/>
              </a:xfrm>
              <a:custGeom>
                <a:avLst/>
                <a:gdLst>
                  <a:gd name="T0" fmla="*/ 31 w 32"/>
                  <a:gd name="T1" fmla="*/ 2 h 22"/>
                  <a:gd name="T2" fmla="*/ 19 w 32"/>
                  <a:gd name="T3" fmla="*/ 15 h 22"/>
                  <a:gd name="T4" fmla="*/ 1 w 32"/>
                  <a:gd name="T5" fmla="*/ 19 h 22"/>
                  <a:gd name="T6" fmla="*/ 14 w 32"/>
                  <a:gd name="T7" fmla="*/ 6 h 22"/>
                  <a:gd name="T8" fmla="*/ 31 w 32"/>
                  <a:gd name="T9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">
                    <a:moveTo>
                      <a:pt x="31" y="2"/>
                    </a:moveTo>
                    <a:cubicBezTo>
                      <a:pt x="32" y="5"/>
                      <a:pt x="27" y="10"/>
                      <a:pt x="19" y="15"/>
                    </a:cubicBezTo>
                    <a:cubicBezTo>
                      <a:pt x="10" y="20"/>
                      <a:pt x="3" y="22"/>
                      <a:pt x="1" y="19"/>
                    </a:cubicBezTo>
                    <a:cubicBezTo>
                      <a:pt x="0" y="17"/>
                      <a:pt x="6" y="11"/>
                      <a:pt x="14" y="6"/>
                    </a:cubicBezTo>
                    <a:cubicBezTo>
                      <a:pt x="22" y="2"/>
                      <a:pt x="30" y="0"/>
                      <a:pt x="31" y="2"/>
                    </a:cubicBezTo>
                    <a:close/>
                  </a:path>
                </a:pathLst>
              </a:custGeom>
              <a:solidFill>
                <a:srgbClr val="3D99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2" name="Rectangle 126"/>
              <p:cNvSpPr>
                <a:spLocks noChangeArrowheads="1"/>
              </p:cNvSpPr>
              <p:nvPr/>
            </p:nvSpPr>
            <p:spPr bwMode="auto">
              <a:xfrm>
                <a:off x="7299326" y="3127375"/>
                <a:ext cx="1636712" cy="1512888"/>
              </a:xfrm>
              <a:prstGeom prst="rect">
                <a:avLst/>
              </a:prstGeom>
              <a:solidFill>
                <a:srgbClr val="23B3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3" name="Freeform 127"/>
              <p:cNvSpPr/>
              <p:nvPr/>
            </p:nvSpPr>
            <p:spPr bwMode="auto">
              <a:xfrm>
                <a:off x="7361238" y="3127375"/>
                <a:ext cx="706437" cy="1512888"/>
              </a:xfrm>
              <a:custGeom>
                <a:avLst/>
                <a:gdLst>
                  <a:gd name="T0" fmla="*/ 0 w 445"/>
                  <a:gd name="T1" fmla="*/ 953 h 953"/>
                  <a:gd name="T2" fmla="*/ 169 w 445"/>
                  <a:gd name="T3" fmla="*/ 953 h 953"/>
                  <a:gd name="T4" fmla="*/ 445 w 445"/>
                  <a:gd name="T5" fmla="*/ 0 h 953"/>
                  <a:gd name="T6" fmla="*/ 276 w 445"/>
                  <a:gd name="T7" fmla="*/ 0 h 953"/>
                  <a:gd name="T8" fmla="*/ 0 w 445"/>
                  <a:gd name="T9" fmla="*/ 953 h 9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5" h="953">
                    <a:moveTo>
                      <a:pt x="0" y="953"/>
                    </a:moveTo>
                    <a:lnTo>
                      <a:pt x="169" y="953"/>
                    </a:lnTo>
                    <a:lnTo>
                      <a:pt x="445" y="0"/>
                    </a:lnTo>
                    <a:lnTo>
                      <a:pt x="276" y="0"/>
                    </a:lnTo>
                    <a:lnTo>
                      <a:pt x="0" y="953"/>
                    </a:lnTo>
                    <a:close/>
                  </a:path>
                </a:pathLst>
              </a:custGeom>
              <a:solidFill>
                <a:srgbClr val="3EC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4" name="Freeform 128"/>
              <p:cNvSpPr/>
              <p:nvPr/>
            </p:nvSpPr>
            <p:spPr bwMode="auto">
              <a:xfrm>
                <a:off x="7948613" y="3127375"/>
                <a:ext cx="706437" cy="1512888"/>
              </a:xfrm>
              <a:custGeom>
                <a:avLst/>
                <a:gdLst>
                  <a:gd name="T0" fmla="*/ 445 w 445"/>
                  <a:gd name="T1" fmla="*/ 0 h 953"/>
                  <a:gd name="T2" fmla="*/ 276 w 445"/>
                  <a:gd name="T3" fmla="*/ 0 h 953"/>
                  <a:gd name="T4" fmla="*/ 0 w 445"/>
                  <a:gd name="T5" fmla="*/ 953 h 953"/>
                  <a:gd name="T6" fmla="*/ 169 w 445"/>
                  <a:gd name="T7" fmla="*/ 953 h 953"/>
                  <a:gd name="T8" fmla="*/ 445 w 445"/>
                  <a:gd name="T9" fmla="*/ 0 h 9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5" h="953">
                    <a:moveTo>
                      <a:pt x="445" y="0"/>
                    </a:moveTo>
                    <a:lnTo>
                      <a:pt x="276" y="0"/>
                    </a:lnTo>
                    <a:lnTo>
                      <a:pt x="0" y="953"/>
                    </a:lnTo>
                    <a:lnTo>
                      <a:pt x="169" y="953"/>
                    </a:lnTo>
                    <a:lnTo>
                      <a:pt x="445" y="0"/>
                    </a:lnTo>
                    <a:close/>
                  </a:path>
                </a:pathLst>
              </a:custGeom>
              <a:solidFill>
                <a:srgbClr val="3EC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5" name="Freeform 129"/>
              <p:cNvSpPr/>
              <p:nvPr/>
            </p:nvSpPr>
            <p:spPr bwMode="auto">
              <a:xfrm>
                <a:off x="8535988" y="3308350"/>
                <a:ext cx="385762" cy="1331913"/>
              </a:xfrm>
              <a:custGeom>
                <a:avLst/>
                <a:gdLst>
                  <a:gd name="T0" fmla="*/ 243 w 243"/>
                  <a:gd name="T1" fmla="*/ 585 h 839"/>
                  <a:gd name="T2" fmla="*/ 243 w 243"/>
                  <a:gd name="T3" fmla="*/ 0 h 839"/>
                  <a:gd name="T4" fmla="*/ 0 w 243"/>
                  <a:gd name="T5" fmla="*/ 839 h 839"/>
                  <a:gd name="T6" fmla="*/ 169 w 243"/>
                  <a:gd name="T7" fmla="*/ 839 h 839"/>
                  <a:gd name="T8" fmla="*/ 243 w 243"/>
                  <a:gd name="T9" fmla="*/ 585 h 8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3" h="839">
                    <a:moveTo>
                      <a:pt x="243" y="585"/>
                    </a:moveTo>
                    <a:lnTo>
                      <a:pt x="243" y="0"/>
                    </a:lnTo>
                    <a:lnTo>
                      <a:pt x="0" y="839"/>
                    </a:lnTo>
                    <a:lnTo>
                      <a:pt x="169" y="839"/>
                    </a:lnTo>
                    <a:lnTo>
                      <a:pt x="243" y="585"/>
                    </a:lnTo>
                    <a:close/>
                  </a:path>
                </a:pathLst>
              </a:custGeom>
              <a:solidFill>
                <a:srgbClr val="3EC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6" name="Freeform 130"/>
              <p:cNvSpPr/>
              <p:nvPr/>
            </p:nvSpPr>
            <p:spPr bwMode="auto">
              <a:xfrm>
                <a:off x="7285038" y="3127375"/>
                <a:ext cx="195262" cy="676275"/>
              </a:xfrm>
              <a:custGeom>
                <a:avLst/>
                <a:gdLst>
                  <a:gd name="T0" fmla="*/ 123 w 123"/>
                  <a:gd name="T1" fmla="*/ 0 h 426"/>
                  <a:gd name="T2" fmla="*/ 0 w 123"/>
                  <a:gd name="T3" fmla="*/ 0 h 426"/>
                  <a:gd name="T4" fmla="*/ 0 w 123"/>
                  <a:gd name="T5" fmla="*/ 426 h 426"/>
                  <a:gd name="T6" fmla="*/ 123 w 123"/>
                  <a:gd name="T7" fmla="*/ 0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3" h="426">
                    <a:moveTo>
                      <a:pt x="123" y="0"/>
                    </a:moveTo>
                    <a:lnTo>
                      <a:pt x="0" y="0"/>
                    </a:lnTo>
                    <a:lnTo>
                      <a:pt x="0" y="426"/>
                    </a:lnTo>
                    <a:lnTo>
                      <a:pt x="123" y="0"/>
                    </a:lnTo>
                    <a:close/>
                  </a:path>
                </a:pathLst>
              </a:custGeom>
              <a:solidFill>
                <a:srgbClr val="3EC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7" name="Rectangle 131"/>
              <p:cNvSpPr>
                <a:spLocks noChangeArrowheads="1"/>
              </p:cNvSpPr>
              <p:nvPr/>
            </p:nvSpPr>
            <p:spPr bwMode="auto">
              <a:xfrm>
                <a:off x="7277101" y="3175000"/>
                <a:ext cx="1676400" cy="203200"/>
              </a:xfrm>
              <a:prstGeom prst="rect">
                <a:avLst/>
              </a:prstGeom>
              <a:solidFill>
                <a:srgbClr val="0F1D44">
                  <a:alpha val="2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8" name="Freeform 132"/>
              <p:cNvSpPr/>
              <p:nvPr/>
            </p:nvSpPr>
            <p:spPr bwMode="auto">
              <a:xfrm>
                <a:off x="7570788" y="2100262"/>
                <a:ext cx="603250" cy="741363"/>
              </a:xfrm>
              <a:custGeom>
                <a:avLst/>
                <a:gdLst>
                  <a:gd name="T0" fmla="*/ 308 w 308"/>
                  <a:gd name="T1" fmla="*/ 308 h 379"/>
                  <a:gd name="T2" fmla="*/ 238 w 308"/>
                  <a:gd name="T3" fmla="*/ 124 h 379"/>
                  <a:gd name="T4" fmla="*/ 93 w 308"/>
                  <a:gd name="T5" fmla="*/ 23 h 379"/>
                  <a:gd name="T6" fmla="*/ 10 w 308"/>
                  <a:gd name="T7" fmla="*/ 158 h 379"/>
                  <a:gd name="T8" fmla="*/ 144 w 308"/>
                  <a:gd name="T9" fmla="*/ 346 h 379"/>
                  <a:gd name="T10" fmla="*/ 273 w 308"/>
                  <a:gd name="T11" fmla="*/ 369 h 379"/>
                  <a:gd name="T12" fmla="*/ 308 w 308"/>
                  <a:gd name="T13" fmla="*/ 308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8" h="379">
                    <a:moveTo>
                      <a:pt x="308" y="308"/>
                    </a:moveTo>
                    <a:cubicBezTo>
                      <a:pt x="308" y="308"/>
                      <a:pt x="278" y="212"/>
                      <a:pt x="238" y="124"/>
                    </a:cubicBezTo>
                    <a:cubicBezTo>
                      <a:pt x="198" y="36"/>
                      <a:pt x="166" y="0"/>
                      <a:pt x="93" y="23"/>
                    </a:cubicBezTo>
                    <a:cubicBezTo>
                      <a:pt x="24" y="45"/>
                      <a:pt x="0" y="86"/>
                      <a:pt x="10" y="158"/>
                    </a:cubicBezTo>
                    <a:cubicBezTo>
                      <a:pt x="15" y="194"/>
                      <a:pt x="104" y="323"/>
                      <a:pt x="144" y="346"/>
                    </a:cubicBezTo>
                    <a:cubicBezTo>
                      <a:pt x="201" y="379"/>
                      <a:pt x="237" y="376"/>
                      <a:pt x="273" y="369"/>
                    </a:cubicBezTo>
                    <a:cubicBezTo>
                      <a:pt x="308" y="362"/>
                      <a:pt x="308" y="308"/>
                      <a:pt x="308" y="308"/>
                    </a:cubicBezTo>
                    <a:close/>
                  </a:path>
                </a:pathLst>
              </a:custGeom>
              <a:solidFill>
                <a:srgbClr val="FF94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9" name="Freeform 133"/>
              <p:cNvSpPr/>
              <p:nvPr/>
            </p:nvSpPr>
            <p:spPr bwMode="auto">
              <a:xfrm>
                <a:off x="7872413" y="2422525"/>
                <a:ext cx="260350" cy="268288"/>
              </a:xfrm>
              <a:custGeom>
                <a:avLst/>
                <a:gdLst>
                  <a:gd name="T0" fmla="*/ 12 w 133"/>
                  <a:gd name="T1" fmla="*/ 105 h 137"/>
                  <a:gd name="T2" fmla="*/ 27 w 133"/>
                  <a:gd name="T3" fmla="*/ 76 h 137"/>
                  <a:gd name="T4" fmla="*/ 75 w 133"/>
                  <a:gd name="T5" fmla="*/ 27 h 137"/>
                  <a:gd name="T6" fmla="*/ 100 w 133"/>
                  <a:gd name="T7" fmla="*/ 6 h 137"/>
                  <a:gd name="T8" fmla="*/ 133 w 133"/>
                  <a:gd name="T9" fmla="*/ 122 h 137"/>
                  <a:gd name="T10" fmla="*/ 66 w 133"/>
                  <a:gd name="T11" fmla="*/ 134 h 137"/>
                  <a:gd name="T12" fmla="*/ 30 w 133"/>
                  <a:gd name="T13" fmla="*/ 137 h 137"/>
                  <a:gd name="T14" fmla="*/ 12 w 133"/>
                  <a:gd name="T15" fmla="*/ 105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" h="137">
                    <a:moveTo>
                      <a:pt x="12" y="105"/>
                    </a:moveTo>
                    <a:cubicBezTo>
                      <a:pt x="12" y="105"/>
                      <a:pt x="0" y="81"/>
                      <a:pt x="27" y="76"/>
                    </a:cubicBezTo>
                    <a:cubicBezTo>
                      <a:pt x="55" y="71"/>
                      <a:pt x="74" y="31"/>
                      <a:pt x="75" y="27"/>
                    </a:cubicBezTo>
                    <a:cubicBezTo>
                      <a:pt x="80" y="10"/>
                      <a:pt x="91" y="0"/>
                      <a:pt x="100" y="6"/>
                    </a:cubicBezTo>
                    <a:cubicBezTo>
                      <a:pt x="109" y="13"/>
                      <a:pt x="133" y="122"/>
                      <a:pt x="133" y="122"/>
                    </a:cubicBezTo>
                    <a:cubicBezTo>
                      <a:pt x="133" y="122"/>
                      <a:pt x="70" y="134"/>
                      <a:pt x="66" y="134"/>
                    </a:cubicBezTo>
                    <a:cubicBezTo>
                      <a:pt x="62" y="135"/>
                      <a:pt x="30" y="137"/>
                      <a:pt x="30" y="137"/>
                    </a:cubicBezTo>
                    <a:lnTo>
                      <a:pt x="12" y="105"/>
                    </a:lnTo>
                    <a:close/>
                  </a:path>
                </a:pathLst>
              </a:custGeom>
              <a:solidFill>
                <a:srgbClr val="FF5A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0" name="Freeform 134"/>
              <p:cNvSpPr/>
              <p:nvPr/>
            </p:nvSpPr>
            <p:spPr bwMode="auto">
              <a:xfrm>
                <a:off x="7589838" y="2136775"/>
                <a:ext cx="381000" cy="215900"/>
              </a:xfrm>
              <a:custGeom>
                <a:avLst/>
                <a:gdLst>
                  <a:gd name="T0" fmla="*/ 171 w 194"/>
                  <a:gd name="T1" fmla="*/ 15 h 110"/>
                  <a:gd name="T2" fmla="*/ 189 w 194"/>
                  <a:gd name="T3" fmla="*/ 48 h 110"/>
                  <a:gd name="T4" fmla="*/ 132 w 194"/>
                  <a:gd name="T5" fmla="*/ 71 h 110"/>
                  <a:gd name="T6" fmla="*/ 69 w 194"/>
                  <a:gd name="T7" fmla="*/ 107 h 110"/>
                  <a:gd name="T8" fmla="*/ 4 w 194"/>
                  <a:gd name="T9" fmla="*/ 106 h 110"/>
                  <a:gd name="T10" fmla="*/ 2 w 194"/>
                  <a:gd name="T11" fmla="*/ 70 h 110"/>
                  <a:gd name="T12" fmla="*/ 39 w 194"/>
                  <a:gd name="T13" fmla="*/ 27 h 110"/>
                  <a:gd name="T14" fmla="*/ 75 w 194"/>
                  <a:gd name="T15" fmla="*/ 4 h 110"/>
                  <a:gd name="T16" fmla="*/ 164 w 194"/>
                  <a:gd name="T17" fmla="*/ 0 h 110"/>
                  <a:gd name="T18" fmla="*/ 171 w 194"/>
                  <a:gd name="T19" fmla="*/ 15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4" h="110">
                    <a:moveTo>
                      <a:pt x="171" y="15"/>
                    </a:moveTo>
                    <a:cubicBezTo>
                      <a:pt x="171" y="15"/>
                      <a:pt x="194" y="31"/>
                      <a:pt x="189" y="48"/>
                    </a:cubicBezTo>
                    <a:cubicBezTo>
                      <a:pt x="184" y="66"/>
                      <a:pt x="169" y="76"/>
                      <a:pt x="132" y="71"/>
                    </a:cubicBezTo>
                    <a:cubicBezTo>
                      <a:pt x="94" y="65"/>
                      <a:pt x="92" y="98"/>
                      <a:pt x="69" y="107"/>
                    </a:cubicBezTo>
                    <a:cubicBezTo>
                      <a:pt x="59" y="110"/>
                      <a:pt x="9" y="109"/>
                      <a:pt x="4" y="106"/>
                    </a:cubicBezTo>
                    <a:cubicBezTo>
                      <a:pt x="0" y="103"/>
                      <a:pt x="2" y="70"/>
                      <a:pt x="2" y="70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75" y="4"/>
                      <a:pt x="75" y="4"/>
                      <a:pt x="75" y="4"/>
                    </a:cubicBezTo>
                    <a:cubicBezTo>
                      <a:pt x="164" y="0"/>
                      <a:pt x="164" y="0"/>
                      <a:pt x="164" y="0"/>
                    </a:cubicBezTo>
                    <a:lnTo>
                      <a:pt x="171" y="15"/>
                    </a:lnTo>
                    <a:close/>
                  </a:path>
                </a:pathLst>
              </a:custGeom>
              <a:solidFill>
                <a:srgbClr val="FF5A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1" name="Freeform 135"/>
              <p:cNvSpPr/>
              <p:nvPr/>
            </p:nvSpPr>
            <p:spPr bwMode="auto">
              <a:xfrm>
                <a:off x="7388226" y="2479675"/>
                <a:ext cx="604837" cy="469900"/>
              </a:xfrm>
              <a:custGeom>
                <a:avLst/>
                <a:gdLst>
                  <a:gd name="T0" fmla="*/ 164 w 309"/>
                  <a:gd name="T1" fmla="*/ 226 h 240"/>
                  <a:gd name="T2" fmla="*/ 5 w 309"/>
                  <a:gd name="T3" fmla="*/ 108 h 240"/>
                  <a:gd name="T4" fmla="*/ 84 w 309"/>
                  <a:gd name="T5" fmla="*/ 4 h 240"/>
                  <a:gd name="T6" fmla="*/ 282 w 309"/>
                  <a:gd name="T7" fmla="*/ 125 h 240"/>
                  <a:gd name="T8" fmla="*/ 264 w 309"/>
                  <a:gd name="T9" fmla="*/ 240 h 240"/>
                  <a:gd name="T10" fmla="*/ 164 w 309"/>
                  <a:gd name="T11" fmla="*/ 226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9" h="240">
                    <a:moveTo>
                      <a:pt x="164" y="226"/>
                    </a:moveTo>
                    <a:cubicBezTo>
                      <a:pt x="164" y="226"/>
                      <a:pt x="11" y="209"/>
                      <a:pt x="5" y="108"/>
                    </a:cubicBezTo>
                    <a:cubicBezTo>
                      <a:pt x="0" y="23"/>
                      <a:pt x="55" y="6"/>
                      <a:pt x="84" y="4"/>
                    </a:cubicBezTo>
                    <a:cubicBezTo>
                      <a:pt x="156" y="0"/>
                      <a:pt x="254" y="58"/>
                      <a:pt x="282" y="125"/>
                    </a:cubicBezTo>
                    <a:cubicBezTo>
                      <a:pt x="309" y="192"/>
                      <a:pt x="264" y="240"/>
                      <a:pt x="264" y="240"/>
                    </a:cubicBezTo>
                    <a:lnTo>
                      <a:pt x="164" y="226"/>
                    </a:lnTo>
                    <a:close/>
                  </a:path>
                </a:pathLst>
              </a:custGeom>
              <a:solidFill>
                <a:srgbClr val="FF94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2" name="Freeform 136"/>
              <p:cNvSpPr/>
              <p:nvPr/>
            </p:nvSpPr>
            <p:spPr bwMode="auto">
              <a:xfrm>
                <a:off x="7359651" y="2455862"/>
                <a:ext cx="280987" cy="314325"/>
              </a:xfrm>
              <a:custGeom>
                <a:avLst/>
                <a:gdLst>
                  <a:gd name="T0" fmla="*/ 56 w 144"/>
                  <a:gd name="T1" fmla="*/ 28 h 160"/>
                  <a:gd name="T2" fmla="*/ 85 w 144"/>
                  <a:gd name="T3" fmla="*/ 7 h 160"/>
                  <a:gd name="T4" fmla="*/ 122 w 144"/>
                  <a:gd name="T5" fmla="*/ 77 h 160"/>
                  <a:gd name="T6" fmla="*/ 19 w 144"/>
                  <a:gd name="T7" fmla="*/ 137 h 160"/>
                  <a:gd name="T8" fmla="*/ 19 w 144"/>
                  <a:gd name="T9" fmla="*/ 71 h 160"/>
                  <a:gd name="T10" fmla="*/ 56 w 144"/>
                  <a:gd name="T11" fmla="*/ 28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4" h="160">
                    <a:moveTo>
                      <a:pt x="56" y="28"/>
                    </a:moveTo>
                    <a:cubicBezTo>
                      <a:pt x="56" y="28"/>
                      <a:pt x="76" y="0"/>
                      <a:pt x="85" y="7"/>
                    </a:cubicBezTo>
                    <a:cubicBezTo>
                      <a:pt x="104" y="20"/>
                      <a:pt x="144" y="41"/>
                      <a:pt x="122" y="77"/>
                    </a:cubicBezTo>
                    <a:cubicBezTo>
                      <a:pt x="98" y="117"/>
                      <a:pt x="53" y="160"/>
                      <a:pt x="19" y="137"/>
                    </a:cubicBezTo>
                    <a:cubicBezTo>
                      <a:pt x="0" y="124"/>
                      <a:pt x="14" y="91"/>
                      <a:pt x="19" y="71"/>
                    </a:cubicBezTo>
                    <a:cubicBezTo>
                      <a:pt x="27" y="46"/>
                      <a:pt x="56" y="28"/>
                      <a:pt x="56" y="28"/>
                    </a:cubicBezTo>
                    <a:close/>
                  </a:path>
                </a:pathLst>
              </a:custGeom>
              <a:solidFill>
                <a:srgbClr val="FF5A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3" name="Freeform 137"/>
              <p:cNvSpPr/>
              <p:nvPr/>
            </p:nvSpPr>
            <p:spPr bwMode="auto">
              <a:xfrm>
                <a:off x="7593013" y="2687637"/>
                <a:ext cx="293687" cy="241300"/>
              </a:xfrm>
              <a:custGeom>
                <a:avLst/>
                <a:gdLst>
                  <a:gd name="T0" fmla="*/ 116 w 150"/>
                  <a:gd name="T1" fmla="*/ 20 h 123"/>
                  <a:gd name="T2" fmla="*/ 29 w 150"/>
                  <a:gd name="T3" fmla="*/ 36 h 123"/>
                  <a:gd name="T4" fmla="*/ 55 w 150"/>
                  <a:gd name="T5" fmla="*/ 112 h 123"/>
                  <a:gd name="T6" fmla="*/ 138 w 150"/>
                  <a:gd name="T7" fmla="*/ 98 h 123"/>
                  <a:gd name="T8" fmla="*/ 150 w 150"/>
                  <a:gd name="T9" fmla="*/ 55 h 123"/>
                  <a:gd name="T10" fmla="*/ 116 w 150"/>
                  <a:gd name="T11" fmla="*/ 2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0" h="123">
                    <a:moveTo>
                      <a:pt x="116" y="20"/>
                    </a:moveTo>
                    <a:cubicBezTo>
                      <a:pt x="116" y="20"/>
                      <a:pt x="71" y="0"/>
                      <a:pt x="29" y="36"/>
                    </a:cubicBezTo>
                    <a:cubicBezTo>
                      <a:pt x="1" y="60"/>
                      <a:pt x="0" y="102"/>
                      <a:pt x="55" y="112"/>
                    </a:cubicBezTo>
                    <a:cubicBezTo>
                      <a:pt x="110" y="123"/>
                      <a:pt x="134" y="98"/>
                      <a:pt x="138" y="98"/>
                    </a:cubicBezTo>
                    <a:cubicBezTo>
                      <a:pt x="142" y="97"/>
                      <a:pt x="150" y="55"/>
                      <a:pt x="150" y="55"/>
                    </a:cubicBezTo>
                    <a:lnTo>
                      <a:pt x="116" y="20"/>
                    </a:lnTo>
                    <a:close/>
                  </a:path>
                </a:pathLst>
              </a:custGeom>
              <a:solidFill>
                <a:srgbClr val="FF5A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4" name="Freeform 138"/>
              <p:cNvSpPr/>
              <p:nvPr/>
            </p:nvSpPr>
            <p:spPr bwMode="auto">
              <a:xfrm>
                <a:off x="7388226" y="2479675"/>
                <a:ext cx="604837" cy="469900"/>
              </a:xfrm>
              <a:custGeom>
                <a:avLst/>
                <a:gdLst>
                  <a:gd name="T0" fmla="*/ 164 w 309"/>
                  <a:gd name="T1" fmla="*/ 226 h 240"/>
                  <a:gd name="T2" fmla="*/ 5 w 309"/>
                  <a:gd name="T3" fmla="*/ 108 h 240"/>
                  <a:gd name="T4" fmla="*/ 84 w 309"/>
                  <a:gd name="T5" fmla="*/ 4 h 240"/>
                  <a:gd name="T6" fmla="*/ 282 w 309"/>
                  <a:gd name="T7" fmla="*/ 125 h 240"/>
                  <a:gd name="T8" fmla="*/ 264 w 309"/>
                  <a:gd name="T9" fmla="*/ 240 h 240"/>
                  <a:gd name="T10" fmla="*/ 164 w 309"/>
                  <a:gd name="T11" fmla="*/ 226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9" h="240">
                    <a:moveTo>
                      <a:pt x="164" y="226"/>
                    </a:moveTo>
                    <a:cubicBezTo>
                      <a:pt x="164" y="226"/>
                      <a:pt x="11" y="209"/>
                      <a:pt x="5" y="108"/>
                    </a:cubicBezTo>
                    <a:cubicBezTo>
                      <a:pt x="0" y="23"/>
                      <a:pt x="55" y="6"/>
                      <a:pt x="84" y="4"/>
                    </a:cubicBezTo>
                    <a:cubicBezTo>
                      <a:pt x="156" y="0"/>
                      <a:pt x="254" y="58"/>
                      <a:pt x="282" y="125"/>
                    </a:cubicBezTo>
                    <a:cubicBezTo>
                      <a:pt x="309" y="192"/>
                      <a:pt x="264" y="240"/>
                      <a:pt x="264" y="240"/>
                    </a:cubicBezTo>
                    <a:lnTo>
                      <a:pt x="164" y="226"/>
                    </a:lnTo>
                    <a:close/>
                  </a:path>
                </a:pathLst>
              </a:custGeom>
              <a:noFill/>
              <a:ln w="61913" cap="flat">
                <a:solidFill>
                  <a:srgbClr val="0F1D44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5" name="Freeform 139"/>
              <p:cNvSpPr/>
              <p:nvPr/>
            </p:nvSpPr>
            <p:spPr bwMode="auto">
              <a:xfrm>
                <a:off x="7570788" y="2100262"/>
                <a:ext cx="603250" cy="741363"/>
              </a:xfrm>
              <a:custGeom>
                <a:avLst/>
                <a:gdLst>
                  <a:gd name="T0" fmla="*/ 308 w 308"/>
                  <a:gd name="T1" fmla="*/ 308 h 379"/>
                  <a:gd name="T2" fmla="*/ 238 w 308"/>
                  <a:gd name="T3" fmla="*/ 124 h 379"/>
                  <a:gd name="T4" fmla="*/ 93 w 308"/>
                  <a:gd name="T5" fmla="*/ 23 h 379"/>
                  <a:gd name="T6" fmla="*/ 10 w 308"/>
                  <a:gd name="T7" fmla="*/ 158 h 379"/>
                  <a:gd name="T8" fmla="*/ 144 w 308"/>
                  <a:gd name="T9" fmla="*/ 346 h 379"/>
                  <a:gd name="T10" fmla="*/ 273 w 308"/>
                  <a:gd name="T11" fmla="*/ 369 h 379"/>
                  <a:gd name="T12" fmla="*/ 308 w 308"/>
                  <a:gd name="T13" fmla="*/ 308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8" h="379">
                    <a:moveTo>
                      <a:pt x="308" y="308"/>
                    </a:moveTo>
                    <a:cubicBezTo>
                      <a:pt x="308" y="308"/>
                      <a:pt x="278" y="212"/>
                      <a:pt x="238" y="124"/>
                    </a:cubicBezTo>
                    <a:cubicBezTo>
                      <a:pt x="198" y="36"/>
                      <a:pt x="166" y="0"/>
                      <a:pt x="93" y="23"/>
                    </a:cubicBezTo>
                    <a:cubicBezTo>
                      <a:pt x="24" y="45"/>
                      <a:pt x="0" y="86"/>
                      <a:pt x="10" y="158"/>
                    </a:cubicBezTo>
                    <a:cubicBezTo>
                      <a:pt x="15" y="194"/>
                      <a:pt x="104" y="323"/>
                      <a:pt x="144" y="346"/>
                    </a:cubicBezTo>
                    <a:cubicBezTo>
                      <a:pt x="201" y="379"/>
                      <a:pt x="237" y="376"/>
                      <a:pt x="273" y="369"/>
                    </a:cubicBezTo>
                    <a:cubicBezTo>
                      <a:pt x="308" y="362"/>
                      <a:pt x="308" y="308"/>
                      <a:pt x="308" y="308"/>
                    </a:cubicBezTo>
                    <a:close/>
                  </a:path>
                </a:pathLst>
              </a:custGeom>
              <a:noFill/>
              <a:ln w="61913" cap="flat">
                <a:solidFill>
                  <a:srgbClr val="0F1D44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6" name="Freeform 140"/>
              <p:cNvSpPr/>
              <p:nvPr/>
            </p:nvSpPr>
            <p:spPr bwMode="auto">
              <a:xfrm>
                <a:off x="7581901" y="2328862"/>
                <a:ext cx="358775" cy="466725"/>
              </a:xfrm>
              <a:custGeom>
                <a:avLst/>
                <a:gdLst>
                  <a:gd name="T0" fmla="*/ 2 w 183"/>
                  <a:gd name="T1" fmla="*/ 14 h 238"/>
                  <a:gd name="T2" fmla="*/ 86 w 183"/>
                  <a:gd name="T3" fmla="*/ 59 h 238"/>
                  <a:gd name="T4" fmla="*/ 183 w 183"/>
                  <a:gd name="T5" fmla="*/ 212 h 238"/>
                  <a:gd name="T6" fmla="*/ 155 w 183"/>
                  <a:gd name="T7" fmla="*/ 238 h 238"/>
                  <a:gd name="T8" fmla="*/ 2 w 183"/>
                  <a:gd name="T9" fmla="*/ 14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3" h="238">
                    <a:moveTo>
                      <a:pt x="2" y="14"/>
                    </a:moveTo>
                    <a:cubicBezTo>
                      <a:pt x="2" y="14"/>
                      <a:pt x="11" y="0"/>
                      <a:pt x="86" y="59"/>
                    </a:cubicBezTo>
                    <a:cubicBezTo>
                      <a:pt x="162" y="119"/>
                      <a:pt x="183" y="212"/>
                      <a:pt x="183" y="212"/>
                    </a:cubicBezTo>
                    <a:cubicBezTo>
                      <a:pt x="155" y="238"/>
                      <a:pt x="155" y="238"/>
                      <a:pt x="155" y="238"/>
                    </a:cubicBezTo>
                    <a:cubicBezTo>
                      <a:pt x="155" y="238"/>
                      <a:pt x="0" y="67"/>
                      <a:pt x="2" y="14"/>
                    </a:cubicBezTo>
                    <a:close/>
                  </a:path>
                </a:pathLst>
              </a:custGeom>
              <a:solidFill>
                <a:srgbClr val="B22D2D"/>
              </a:solidFill>
              <a:ln w="61913" cap="flat">
                <a:solidFill>
                  <a:srgbClr val="0F1D44"/>
                </a:solidFill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7" name="Freeform 141"/>
              <p:cNvSpPr/>
              <p:nvPr/>
            </p:nvSpPr>
            <p:spPr bwMode="auto">
              <a:xfrm>
                <a:off x="7446963" y="2530475"/>
                <a:ext cx="88900" cy="80963"/>
              </a:xfrm>
              <a:custGeom>
                <a:avLst/>
                <a:gdLst>
                  <a:gd name="T0" fmla="*/ 31 w 45"/>
                  <a:gd name="T1" fmla="*/ 38 h 41"/>
                  <a:gd name="T2" fmla="*/ 4 w 45"/>
                  <a:gd name="T3" fmla="*/ 15 h 41"/>
                  <a:gd name="T4" fmla="*/ 3 w 45"/>
                  <a:gd name="T5" fmla="*/ 4 h 41"/>
                  <a:gd name="T6" fmla="*/ 3 w 45"/>
                  <a:gd name="T7" fmla="*/ 4 h 41"/>
                  <a:gd name="T8" fmla="*/ 14 w 45"/>
                  <a:gd name="T9" fmla="*/ 3 h 41"/>
                  <a:gd name="T10" fmla="*/ 42 w 45"/>
                  <a:gd name="T11" fmla="*/ 26 h 41"/>
                  <a:gd name="T12" fmla="*/ 43 w 45"/>
                  <a:gd name="T13" fmla="*/ 37 h 41"/>
                  <a:gd name="T14" fmla="*/ 43 w 45"/>
                  <a:gd name="T15" fmla="*/ 37 h 41"/>
                  <a:gd name="T16" fmla="*/ 31 w 45"/>
                  <a:gd name="T17" fmla="*/ 38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" h="41">
                    <a:moveTo>
                      <a:pt x="31" y="38"/>
                    </a:moveTo>
                    <a:cubicBezTo>
                      <a:pt x="4" y="15"/>
                      <a:pt x="4" y="15"/>
                      <a:pt x="4" y="15"/>
                    </a:cubicBezTo>
                    <a:cubicBezTo>
                      <a:pt x="0" y="12"/>
                      <a:pt x="0" y="7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6" y="0"/>
                      <a:pt x="11" y="0"/>
                      <a:pt x="14" y="3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5" y="29"/>
                      <a:pt x="45" y="34"/>
                      <a:pt x="43" y="37"/>
                    </a:cubicBezTo>
                    <a:cubicBezTo>
                      <a:pt x="43" y="37"/>
                      <a:pt x="43" y="37"/>
                      <a:pt x="43" y="37"/>
                    </a:cubicBezTo>
                    <a:cubicBezTo>
                      <a:pt x="40" y="41"/>
                      <a:pt x="35" y="41"/>
                      <a:pt x="31" y="38"/>
                    </a:cubicBezTo>
                    <a:close/>
                  </a:path>
                </a:pathLst>
              </a:custGeom>
              <a:solidFill>
                <a:srgbClr val="0F1D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8" name="Freeform 142"/>
              <p:cNvSpPr/>
              <p:nvPr/>
            </p:nvSpPr>
            <p:spPr bwMode="auto">
              <a:xfrm>
                <a:off x="7777163" y="2149475"/>
                <a:ext cx="76200" cy="90488"/>
              </a:xfrm>
              <a:custGeom>
                <a:avLst/>
                <a:gdLst>
                  <a:gd name="T0" fmla="*/ 23 w 39"/>
                  <a:gd name="T1" fmla="*/ 43 h 47"/>
                  <a:gd name="T2" fmla="*/ 2 w 39"/>
                  <a:gd name="T3" fmla="*/ 14 h 47"/>
                  <a:gd name="T4" fmla="*/ 4 w 39"/>
                  <a:gd name="T5" fmla="*/ 2 h 47"/>
                  <a:gd name="T6" fmla="*/ 4 w 39"/>
                  <a:gd name="T7" fmla="*/ 2 h 47"/>
                  <a:gd name="T8" fmla="*/ 15 w 39"/>
                  <a:gd name="T9" fmla="*/ 4 h 47"/>
                  <a:gd name="T10" fmla="*/ 36 w 39"/>
                  <a:gd name="T11" fmla="*/ 33 h 47"/>
                  <a:gd name="T12" fmla="*/ 35 w 39"/>
                  <a:gd name="T13" fmla="*/ 44 h 47"/>
                  <a:gd name="T14" fmla="*/ 35 w 39"/>
                  <a:gd name="T15" fmla="*/ 44 h 47"/>
                  <a:gd name="T16" fmla="*/ 23 w 39"/>
                  <a:gd name="T17" fmla="*/ 43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" h="47">
                    <a:moveTo>
                      <a:pt x="23" y="43"/>
                    </a:moveTo>
                    <a:cubicBezTo>
                      <a:pt x="2" y="14"/>
                      <a:pt x="2" y="14"/>
                      <a:pt x="2" y="14"/>
                    </a:cubicBezTo>
                    <a:cubicBezTo>
                      <a:pt x="0" y="10"/>
                      <a:pt x="0" y="5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8" y="0"/>
                      <a:pt x="13" y="1"/>
                      <a:pt x="15" y="4"/>
                    </a:cubicBezTo>
                    <a:cubicBezTo>
                      <a:pt x="36" y="33"/>
                      <a:pt x="36" y="33"/>
                      <a:pt x="36" y="33"/>
                    </a:cubicBezTo>
                    <a:cubicBezTo>
                      <a:pt x="39" y="37"/>
                      <a:pt x="38" y="42"/>
                      <a:pt x="35" y="44"/>
                    </a:cubicBezTo>
                    <a:cubicBezTo>
                      <a:pt x="35" y="44"/>
                      <a:pt x="35" y="44"/>
                      <a:pt x="35" y="44"/>
                    </a:cubicBezTo>
                    <a:cubicBezTo>
                      <a:pt x="31" y="47"/>
                      <a:pt x="26" y="46"/>
                      <a:pt x="23" y="43"/>
                    </a:cubicBezTo>
                    <a:close/>
                  </a:path>
                </a:pathLst>
              </a:custGeom>
              <a:solidFill>
                <a:srgbClr val="0F1D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9" name="Freeform 143"/>
              <p:cNvSpPr/>
              <p:nvPr/>
            </p:nvSpPr>
            <p:spPr bwMode="auto">
              <a:xfrm>
                <a:off x="7997826" y="2586037"/>
                <a:ext cx="76200" cy="92075"/>
              </a:xfrm>
              <a:custGeom>
                <a:avLst/>
                <a:gdLst>
                  <a:gd name="T0" fmla="*/ 24 w 39"/>
                  <a:gd name="T1" fmla="*/ 43 h 47"/>
                  <a:gd name="T2" fmla="*/ 3 w 39"/>
                  <a:gd name="T3" fmla="*/ 14 h 47"/>
                  <a:gd name="T4" fmla="*/ 4 w 39"/>
                  <a:gd name="T5" fmla="*/ 3 h 47"/>
                  <a:gd name="T6" fmla="*/ 4 w 39"/>
                  <a:gd name="T7" fmla="*/ 3 h 47"/>
                  <a:gd name="T8" fmla="*/ 16 w 39"/>
                  <a:gd name="T9" fmla="*/ 5 h 47"/>
                  <a:gd name="T10" fmla="*/ 37 w 39"/>
                  <a:gd name="T11" fmla="*/ 34 h 47"/>
                  <a:gd name="T12" fmla="*/ 35 w 39"/>
                  <a:gd name="T13" fmla="*/ 45 h 47"/>
                  <a:gd name="T14" fmla="*/ 35 w 39"/>
                  <a:gd name="T15" fmla="*/ 45 h 47"/>
                  <a:gd name="T16" fmla="*/ 24 w 39"/>
                  <a:gd name="T17" fmla="*/ 43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" h="47">
                    <a:moveTo>
                      <a:pt x="24" y="43"/>
                    </a:moveTo>
                    <a:cubicBezTo>
                      <a:pt x="3" y="14"/>
                      <a:pt x="3" y="14"/>
                      <a:pt x="3" y="14"/>
                    </a:cubicBezTo>
                    <a:cubicBezTo>
                      <a:pt x="0" y="10"/>
                      <a:pt x="1" y="5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8" y="0"/>
                      <a:pt x="13" y="1"/>
                      <a:pt x="16" y="5"/>
                    </a:cubicBezTo>
                    <a:cubicBezTo>
                      <a:pt x="37" y="34"/>
                      <a:pt x="37" y="34"/>
                      <a:pt x="37" y="34"/>
                    </a:cubicBezTo>
                    <a:cubicBezTo>
                      <a:pt x="39" y="37"/>
                      <a:pt x="39" y="42"/>
                      <a:pt x="35" y="45"/>
                    </a:cubicBezTo>
                    <a:cubicBezTo>
                      <a:pt x="35" y="45"/>
                      <a:pt x="35" y="45"/>
                      <a:pt x="35" y="45"/>
                    </a:cubicBezTo>
                    <a:cubicBezTo>
                      <a:pt x="31" y="47"/>
                      <a:pt x="26" y="47"/>
                      <a:pt x="24" y="43"/>
                    </a:cubicBezTo>
                    <a:close/>
                  </a:path>
                </a:pathLst>
              </a:custGeom>
              <a:solidFill>
                <a:srgbClr val="0F1D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0" name="Freeform 144"/>
              <p:cNvSpPr/>
              <p:nvPr/>
            </p:nvSpPr>
            <p:spPr bwMode="auto">
              <a:xfrm>
                <a:off x="7747001" y="2789237"/>
                <a:ext cx="92075" cy="76200"/>
              </a:xfrm>
              <a:custGeom>
                <a:avLst/>
                <a:gdLst>
                  <a:gd name="T0" fmla="*/ 34 w 47"/>
                  <a:gd name="T1" fmla="*/ 36 h 39"/>
                  <a:gd name="T2" fmla="*/ 4 w 47"/>
                  <a:gd name="T3" fmla="*/ 16 h 39"/>
                  <a:gd name="T4" fmla="*/ 2 w 47"/>
                  <a:gd name="T5" fmla="*/ 5 h 39"/>
                  <a:gd name="T6" fmla="*/ 2 w 47"/>
                  <a:gd name="T7" fmla="*/ 5 h 39"/>
                  <a:gd name="T8" fmla="*/ 13 w 47"/>
                  <a:gd name="T9" fmla="*/ 3 h 39"/>
                  <a:gd name="T10" fmla="*/ 43 w 47"/>
                  <a:gd name="T11" fmla="*/ 23 h 39"/>
                  <a:gd name="T12" fmla="*/ 45 w 47"/>
                  <a:gd name="T13" fmla="*/ 34 h 39"/>
                  <a:gd name="T14" fmla="*/ 45 w 47"/>
                  <a:gd name="T15" fmla="*/ 34 h 39"/>
                  <a:gd name="T16" fmla="*/ 34 w 47"/>
                  <a:gd name="T17" fmla="*/ 3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39">
                    <a:moveTo>
                      <a:pt x="34" y="36"/>
                    </a:moveTo>
                    <a:cubicBezTo>
                      <a:pt x="4" y="16"/>
                      <a:pt x="4" y="16"/>
                      <a:pt x="4" y="16"/>
                    </a:cubicBezTo>
                    <a:cubicBezTo>
                      <a:pt x="0" y="13"/>
                      <a:pt x="0" y="8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5" y="1"/>
                      <a:pt x="10" y="0"/>
                      <a:pt x="13" y="3"/>
                    </a:cubicBezTo>
                    <a:cubicBezTo>
                      <a:pt x="43" y="23"/>
                      <a:pt x="43" y="23"/>
                      <a:pt x="43" y="23"/>
                    </a:cubicBezTo>
                    <a:cubicBezTo>
                      <a:pt x="46" y="26"/>
                      <a:pt x="47" y="31"/>
                      <a:pt x="45" y="34"/>
                    </a:cubicBezTo>
                    <a:cubicBezTo>
                      <a:pt x="45" y="34"/>
                      <a:pt x="45" y="34"/>
                      <a:pt x="45" y="34"/>
                    </a:cubicBezTo>
                    <a:cubicBezTo>
                      <a:pt x="42" y="38"/>
                      <a:pt x="37" y="39"/>
                      <a:pt x="34" y="36"/>
                    </a:cubicBezTo>
                    <a:close/>
                  </a:path>
                </a:pathLst>
              </a:custGeom>
              <a:solidFill>
                <a:srgbClr val="0F1D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1" name="Freeform 145"/>
              <p:cNvSpPr/>
              <p:nvPr/>
            </p:nvSpPr>
            <p:spPr bwMode="auto">
              <a:xfrm>
                <a:off x="7702551" y="2765425"/>
                <a:ext cx="38100" cy="38100"/>
              </a:xfrm>
              <a:custGeom>
                <a:avLst/>
                <a:gdLst>
                  <a:gd name="T0" fmla="*/ 6 w 20"/>
                  <a:gd name="T1" fmla="*/ 17 h 19"/>
                  <a:gd name="T2" fmla="*/ 5 w 20"/>
                  <a:gd name="T3" fmla="*/ 16 h 19"/>
                  <a:gd name="T4" fmla="*/ 3 w 20"/>
                  <a:gd name="T5" fmla="*/ 4 h 19"/>
                  <a:gd name="T6" fmla="*/ 3 w 20"/>
                  <a:gd name="T7" fmla="*/ 4 h 19"/>
                  <a:gd name="T8" fmla="*/ 14 w 20"/>
                  <a:gd name="T9" fmla="*/ 2 h 19"/>
                  <a:gd name="T10" fmla="*/ 15 w 20"/>
                  <a:gd name="T11" fmla="*/ 4 h 19"/>
                  <a:gd name="T12" fmla="*/ 17 w 20"/>
                  <a:gd name="T13" fmla="*/ 15 h 19"/>
                  <a:gd name="T14" fmla="*/ 17 w 20"/>
                  <a:gd name="T15" fmla="*/ 15 h 19"/>
                  <a:gd name="T16" fmla="*/ 6 w 20"/>
                  <a:gd name="T17" fmla="*/ 1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19">
                    <a:moveTo>
                      <a:pt x="6" y="17"/>
                    </a:moveTo>
                    <a:cubicBezTo>
                      <a:pt x="5" y="16"/>
                      <a:pt x="5" y="16"/>
                      <a:pt x="5" y="16"/>
                    </a:cubicBezTo>
                    <a:cubicBezTo>
                      <a:pt x="1" y="13"/>
                      <a:pt x="0" y="8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5" y="1"/>
                      <a:pt x="10" y="0"/>
                      <a:pt x="14" y="2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9" y="6"/>
                      <a:pt x="20" y="11"/>
                      <a:pt x="17" y="15"/>
                    </a:cubicBezTo>
                    <a:cubicBezTo>
                      <a:pt x="17" y="15"/>
                      <a:pt x="17" y="15"/>
                      <a:pt x="17" y="15"/>
                    </a:cubicBezTo>
                    <a:cubicBezTo>
                      <a:pt x="15" y="18"/>
                      <a:pt x="10" y="19"/>
                      <a:pt x="6" y="17"/>
                    </a:cubicBezTo>
                    <a:close/>
                  </a:path>
                </a:pathLst>
              </a:custGeom>
              <a:solidFill>
                <a:srgbClr val="0F1D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2" name="Freeform 146"/>
              <p:cNvSpPr/>
              <p:nvPr/>
            </p:nvSpPr>
            <p:spPr bwMode="auto">
              <a:xfrm>
                <a:off x="8054976" y="2133600"/>
                <a:ext cx="625475" cy="739775"/>
              </a:xfrm>
              <a:custGeom>
                <a:avLst/>
                <a:gdLst>
                  <a:gd name="T0" fmla="*/ 3 w 320"/>
                  <a:gd name="T1" fmla="*/ 302 h 378"/>
                  <a:gd name="T2" fmla="*/ 80 w 320"/>
                  <a:gd name="T3" fmla="*/ 122 h 378"/>
                  <a:gd name="T4" fmla="*/ 229 w 320"/>
                  <a:gd name="T5" fmla="*/ 26 h 378"/>
                  <a:gd name="T6" fmla="*/ 307 w 320"/>
                  <a:gd name="T7" fmla="*/ 164 h 378"/>
                  <a:gd name="T8" fmla="*/ 165 w 320"/>
                  <a:gd name="T9" fmla="*/ 347 h 378"/>
                  <a:gd name="T10" fmla="*/ 35 w 320"/>
                  <a:gd name="T11" fmla="*/ 365 h 378"/>
                  <a:gd name="T12" fmla="*/ 3 w 320"/>
                  <a:gd name="T13" fmla="*/ 302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" h="378">
                    <a:moveTo>
                      <a:pt x="3" y="302"/>
                    </a:moveTo>
                    <a:cubicBezTo>
                      <a:pt x="3" y="302"/>
                      <a:pt x="37" y="207"/>
                      <a:pt x="80" y="122"/>
                    </a:cubicBezTo>
                    <a:cubicBezTo>
                      <a:pt x="123" y="35"/>
                      <a:pt x="157" y="0"/>
                      <a:pt x="229" y="26"/>
                    </a:cubicBezTo>
                    <a:cubicBezTo>
                      <a:pt x="297" y="50"/>
                      <a:pt x="320" y="92"/>
                      <a:pt x="307" y="164"/>
                    </a:cubicBezTo>
                    <a:cubicBezTo>
                      <a:pt x="300" y="200"/>
                      <a:pt x="206" y="326"/>
                      <a:pt x="165" y="347"/>
                    </a:cubicBezTo>
                    <a:cubicBezTo>
                      <a:pt x="107" y="378"/>
                      <a:pt x="71" y="373"/>
                      <a:pt x="35" y="365"/>
                    </a:cubicBezTo>
                    <a:cubicBezTo>
                      <a:pt x="0" y="356"/>
                      <a:pt x="3" y="302"/>
                      <a:pt x="3" y="302"/>
                    </a:cubicBezTo>
                    <a:close/>
                  </a:path>
                </a:pathLst>
              </a:custGeom>
              <a:solidFill>
                <a:srgbClr val="FF94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3" name="Freeform 147"/>
              <p:cNvSpPr/>
              <p:nvPr/>
            </p:nvSpPr>
            <p:spPr bwMode="auto">
              <a:xfrm>
                <a:off x="8101013" y="2451100"/>
                <a:ext cx="265112" cy="271463"/>
              </a:xfrm>
              <a:custGeom>
                <a:avLst/>
                <a:gdLst>
                  <a:gd name="T0" fmla="*/ 123 w 135"/>
                  <a:gd name="T1" fmla="*/ 108 h 139"/>
                  <a:gd name="T2" fmla="*/ 108 w 135"/>
                  <a:gd name="T3" fmla="*/ 79 h 139"/>
                  <a:gd name="T4" fmla="*/ 62 w 135"/>
                  <a:gd name="T5" fmla="*/ 28 h 139"/>
                  <a:gd name="T6" fmla="*/ 38 w 135"/>
                  <a:gd name="T7" fmla="*/ 6 h 139"/>
                  <a:gd name="T8" fmla="*/ 0 w 135"/>
                  <a:gd name="T9" fmla="*/ 120 h 139"/>
                  <a:gd name="T10" fmla="*/ 67 w 135"/>
                  <a:gd name="T11" fmla="*/ 135 h 139"/>
                  <a:gd name="T12" fmla="*/ 103 w 135"/>
                  <a:gd name="T13" fmla="*/ 139 h 139"/>
                  <a:gd name="T14" fmla="*/ 123 w 135"/>
                  <a:gd name="T15" fmla="*/ 108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5" h="139">
                    <a:moveTo>
                      <a:pt x="123" y="108"/>
                    </a:moveTo>
                    <a:cubicBezTo>
                      <a:pt x="123" y="108"/>
                      <a:pt x="135" y="85"/>
                      <a:pt x="108" y="79"/>
                    </a:cubicBezTo>
                    <a:cubicBezTo>
                      <a:pt x="81" y="73"/>
                      <a:pt x="63" y="31"/>
                      <a:pt x="62" y="28"/>
                    </a:cubicBezTo>
                    <a:cubicBezTo>
                      <a:pt x="58" y="10"/>
                      <a:pt x="48" y="0"/>
                      <a:pt x="38" y="6"/>
                    </a:cubicBezTo>
                    <a:cubicBezTo>
                      <a:pt x="29" y="12"/>
                      <a:pt x="0" y="120"/>
                      <a:pt x="0" y="120"/>
                    </a:cubicBezTo>
                    <a:cubicBezTo>
                      <a:pt x="0" y="120"/>
                      <a:pt x="63" y="134"/>
                      <a:pt x="67" y="135"/>
                    </a:cubicBezTo>
                    <a:cubicBezTo>
                      <a:pt x="71" y="136"/>
                      <a:pt x="103" y="139"/>
                      <a:pt x="103" y="139"/>
                    </a:cubicBezTo>
                    <a:lnTo>
                      <a:pt x="123" y="108"/>
                    </a:lnTo>
                    <a:close/>
                  </a:path>
                </a:pathLst>
              </a:custGeom>
              <a:solidFill>
                <a:srgbClr val="FF5A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4" name="Freeform 148"/>
              <p:cNvSpPr/>
              <p:nvPr/>
            </p:nvSpPr>
            <p:spPr bwMode="auto">
              <a:xfrm>
                <a:off x="8283576" y="2170112"/>
                <a:ext cx="374650" cy="225425"/>
              </a:xfrm>
              <a:custGeom>
                <a:avLst/>
                <a:gdLst>
                  <a:gd name="T0" fmla="*/ 24 w 191"/>
                  <a:gd name="T1" fmla="*/ 15 h 115"/>
                  <a:gd name="T2" fmla="*/ 4 w 191"/>
                  <a:gd name="T3" fmla="*/ 47 h 115"/>
                  <a:gd name="T4" fmla="*/ 60 w 191"/>
                  <a:gd name="T5" fmla="*/ 72 h 115"/>
                  <a:gd name="T6" fmla="*/ 122 w 191"/>
                  <a:gd name="T7" fmla="*/ 110 h 115"/>
                  <a:gd name="T8" fmla="*/ 187 w 191"/>
                  <a:gd name="T9" fmla="*/ 112 h 115"/>
                  <a:gd name="T10" fmla="*/ 191 w 191"/>
                  <a:gd name="T11" fmla="*/ 76 h 115"/>
                  <a:gd name="T12" fmla="*/ 155 w 191"/>
                  <a:gd name="T13" fmla="*/ 32 h 115"/>
                  <a:gd name="T14" fmla="*/ 120 w 191"/>
                  <a:gd name="T15" fmla="*/ 7 h 115"/>
                  <a:gd name="T16" fmla="*/ 31 w 191"/>
                  <a:gd name="T17" fmla="*/ 0 h 115"/>
                  <a:gd name="T18" fmla="*/ 24 w 191"/>
                  <a:gd name="T19" fmla="*/ 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1" h="115">
                    <a:moveTo>
                      <a:pt x="24" y="15"/>
                    </a:moveTo>
                    <a:cubicBezTo>
                      <a:pt x="24" y="15"/>
                      <a:pt x="0" y="30"/>
                      <a:pt x="4" y="47"/>
                    </a:cubicBezTo>
                    <a:cubicBezTo>
                      <a:pt x="9" y="65"/>
                      <a:pt x="23" y="76"/>
                      <a:pt x="60" y="72"/>
                    </a:cubicBezTo>
                    <a:cubicBezTo>
                      <a:pt x="98" y="68"/>
                      <a:pt x="99" y="101"/>
                      <a:pt x="122" y="110"/>
                    </a:cubicBezTo>
                    <a:cubicBezTo>
                      <a:pt x="132" y="114"/>
                      <a:pt x="182" y="115"/>
                      <a:pt x="187" y="112"/>
                    </a:cubicBezTo>
                    <a:cubicBezTo>
                      <a:pt x="191" y="109"/>
                      <a:pt x="191" y="76"/>
                      <a:pt x="191" y="76"/>
                    </a:cubicBezTo>
                    <a:cubicBezTo>
                      <a:pt x="155" y="32"/>
                      <a:pt x="155" y="32"/>
                      <a:pt x="155" y="32"/>
                    </a:cubicBezTo>
                    <a:cubicBezTo>
                      <a:pt x="120" y="7"/>
                      <a:pt x="120" y="7"/>
                      <a:pt x="120" y="7"/>
                    </a:cubicBezTo>
                    <a:cubicBezTo>
                      <a:pt x="31" y="0"/>
                      <a:pt x="31" y="0"/>
                      <a:pt x="31" y="0"/>
                    </a:cubicBez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F5A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5" name="Freeform 149"/>
              <p:cNvSpPr/>
              <p:nvPr/>
            </p:nvSpPr>
            <p:spPr bwMode="auto">
              <a:xfrm>
                <a:off x="8234363" y="2520950"/>
                <a:ext cx="617537" cy="461963"/>
              </a:xfrm>
              <a:custGeom>
                <a:avLst/>
                <a:gdLst>
                  <a:gd name="T0" fmla="*/ 143 w 315"/>
                  <a:gd name="T1" fmla="*/ 225 h 236"/>
                  <a:gd name="T2" fmla="*/ 307 w 315"/>
                  <a:gd name="T3" fmla="*/ 114 h 236"/>
                  <a:gd name="T4" fmla="*/ 232 w 315"/>
                  <a:gd name="T5" fmla="*/ 7 h 236"/>
                  <a:gd name="T6" fmla="*/ 30 w 315"/>
                  <a:gd name="T7" fmla="*/ 120 h 236"/>
                  <a:gd name="T8" fmla="*/ 42 w 315"/>
                  <a:gd name="T9" fmla="*/ 236 h 236"/>
                  <a:gd name="T10" fmla="*/ 143 w 315"/>
                  <a:gd name="T11" fmla="*/ 225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5" h="236">
                    <a:moveTo>
                      <a:pt x="143" y="225"/>
                    </a:moveTo>
                    <a:cubicBezTo>
                      <a:pt x="143" y="225"/>
                      <a:pt x="297" y="214"/>
                      <a:pt x="307" y="114"/>
                    </a:cubicBezTo>
                    <a:cubicBezTo>
                      <a:pt x="315" y="29"/>
                      <a:pt x="261" y="11"/>
                      <a:pt x="232" y="7"/>
                    </a:cubicBezTo>
                    <a:cubicBezTo>
                      <a:pt x="160" y="0"/>
                      <a:pt x="59" y="54"/>
                      <a:pt x="30" y="120"/>
                    </a:cubicBezTo>
                    <a:cubicBezTo>
                      <a:pt x="0" y="186"/>
                      <a:pt x="42" y="236"/>
                      <a:pt x="42" y="236"/>
                    </a:cubicBezTo>
                    <a:lnTo>
                      <a:pt x="143" y="225"/>
                    </a:lnTo>
                    <a:close/>
                  </a:path>
                </a:pathLst>
              </a:custGeom>
              <a:solidFill>
                <a:srgbClr val="FF94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6" name="Freeform 150"/>
              <p:cNvSpPr/>
              <p:nvPr/>
            </p:nvSpPr>
            <p:spPr bwMode="auto">
              <a:xfrm>
                <a:off x="8599488" y="2505075"/>
                <a:ext cx="273050" cy="315913"/>
              </a:xfrm>
              <a:custGeom>
                <a:avLst/>
                <a:gdLst>
                  <a:gd name="T0" fmla="*/ 88 w 140"/>
                  <a:gd name="T1" fmla="*/ 29 h 161"/>
                  <a:gd name="T2" fmla="*/ 60 w 140"/>
                  <a:gd name="T3" fmla="*/ 6 h 161"/>
                  <a:gd name="T4" fmla="*/ 21 w 140"/>
                  <a:gd name="T5" fmla="*/ 75 h 161"/>
                  <a:gd name="T6" fmla="*/ 121 w 140"/>
                  <a:gd name="T7" fmla="*/ 139 h 161"/>
                  <a:gd name="T8" fmla="*/ 123 w 140"/>
                  <a:gd name="T9" fmla="*/ 74 h 161"/>
                  <a:gd name="T10" fmla="*/ 88 w 140"/>
                  <a:gd name="T11" fmla="*/ 29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0" h="161">
                    <a:moveTo>
                      <a:pt x="88" y="29"/>
                    </a:moveTo>
                    <a:cubicBezTo>
                      <a:pt x="88" y="29"/>
                      <a:pt x="70" y="0"/>
                      <a:pt x="60" y="6"/>
                    </a:cubicBezTo>
                    <a:cubicBezTo>
                      <a:pt x="41" y="19"/>
                      <a:pt x="0" y="38"/>
                      <a:pt x="21" y="75"/>
                    </a:cubicBezTo>
                    <a:cubicBezTo>
                      <a:pt x="43" y="116"/>
                      <a:pt x="87" y="161"/>
                      <a:pt x="121" y="139"/>
                    </a:cubicBezTo>
                    <a:cubicBezTo>
                      <a:pt x="140" y="126"/>
                      <a:pt x="128" y="93"/>
                      <a:pt x="123" y="74"/>
                    </a:cubicBezTo>
                    <a:cubicBezTo>
                      <a:pt x="117" y="48"/>
                      <a:pt x="88" y="29"/>
                      <a:pt x="88" y="29"/>
                    </a:cubicBezTo>
                    <a:close/>
                  </a:path>
                </a:pathLst>
              </a:custGeom>
              <a:solidFill>
                <a:srgbClr val="FF5A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7" name="Freeform 151"/>
              <p:cNvSpPr/>
              <p:nvPr/>
            </p:nvSpPr>
            <p:spPr bwMode="auto">
              <a:xfrm>
                <a:off x="8343901" y="2725737"/>
                <a:ext cx="292100" cy="239713"/>
              </a:xfrm>
              <a:custGeom>
                <a:avLst/>
                <a:gdLst>
                  <a:gd name="T0" fmla="*/ 36 w 149"/>
                  <a:gd name="T1" fmla="*/ 19 h 122"/>
                  <a:gd name="T2" fmla="*/ 122 w 149"/>
                  <a:gd name="T3" fmla="*/ 38 h 122"/>
                  <a:gd name="T4" fmla="*/ 93 w 149"/>
                  <a:gd name="T5" fmla="*/ 113 h 122"/>
                  <a:gd name="T6" fmla="*/ 11 w 149"/>
                  <a:gd name="T7" fmla="*/ 95 h 122"/>
                  <a:gd name="T8" fmla="*/ 0 w 149"/>
                  <a:gd name="T9" fmla="*/ 52 h 122"/>
                  <a:gd name="T10" fmla="*/ 36 w 149"/>
                  <a:gd name="T11" fmla="*/ 19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9" h="122">
                    <a:moveTo>
                      <a:pt x="36" y="19"/>
                    </a:moveTo>
                    <a:cubicBezTo>
                      <a:pt x="36" y="19"/>
                      <a:pt x="81" y="0"/>
                      <a:pt x="122" y="38"/>
                    </a:cubicBezTo>
                    <a:cubicBezTo>
                      <a:pt x="149" y="63"/>
                      <a:pt x="148" y="105"/>
                      <a:pt x="93" y="113"/>
                    </a:cubicBezTo>
                    <a:cubicBezTo>
                      <a:pt x="37" y="122"/>
                      <a:pt x="14" y="96"/>
                      <a:pt x="11" y="95"/>
                    </a:cubicBezTo>
                    <a:cubicBezTo>
                      <a:pt x="7" y="94"/>
                      <a:pt x="0" y="52"/>
                      <a:pt x="0" y="52"/>
                    </a:cubicBezTo>
                    <a:lnTo>
                      <a:pt x="36" y="19"/>
                    </a:lnTo>
                    <a:close/>
                  </a:path>
                </a:pathLst>
              </a:custGeom>
              <a:solidFill>
                <a:srgbClr val="FF5A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8" name="Freeform 152"/>
              <p:cNvSpPr/>
              <p:nvPr/>
            </p:nvSpPr>
            <p:spPr bwMode="auto">
              <a:xfrm>
                <a:off x="8234363" y="2520950"/>
                <a:ext cx="617537" cy="461963"/>
              </a:xfrm>
              <a:custGeom>
                <a:avLst/>
                <a:gdLst>
                  <a:gd name="T0" fmla="*/ 143 w 315"/>
                  <a:gd name="T1" fmla="*/ 225 h 236"/>
                  <a:gd name="T2" fmla="*/ 307 w 315"/>
                  <a:gd name="T3" fmla="*/ 114 h 236"/>
                  <a:gd name="T4" fmla="*/ 232 w 315"/>
                  <a:gd name="T5" fmla="*/ 7 h 236"/>
                  <a:gd name="T6" fmla="*/ 30 w 315"/>
                  <a:gd name="T7" fmla="*/ 120 h 236"/>
                  <a:gd name="T8" fmla="*/ 42 w 315"/>
                  <a:gd name="T9" fmla="*/ 236 h 236"/>
                  <a:gd name="T10" fmla="*/ 143 w 315"/>
                  <a:gd name="T11" fmla="*/ 225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5" h="236">
                    <a:moveTo>
                      <a:pt x="143" y="225"/>
                    </a:moveTo>
                    <a:cubicBezTo>
                      <a:pt x="143" y="225"/>
                      <a:pt x="297" y="214"/>
                      <a:pt x="307" y="114"/>
                    </a:cubicBezTo>
                    <a:cubicBezTo>
                      <a:pt x="315" y="29"/>
                      <a:pt x="261" y="11"/>
                      <a:pt x="232" y="7"/>
                    </a:cubicBezTo>
                    <a:cubicBezTo>
                      <a:pt x="160" y="0"/>
                      <a:pt x="59" y="54"/>
                      <a:pt x="30" y="120"/>
                    </a:cubicBezTo>
                    <a:cubicBezTo>
                      <a:pt x="0" y="186"/>
                      <a:pt x="42" y="236"/>
                      <a:pt x="42" y="236"/>
                    </a:cubicBezTo>
                    <a:lnTo>
                      <a:pt x="143" y="225"/>
                    </a:lnTo>
                    <a:close/>
                  </a:path>
                </a:pathLst>
              </a:custGeom>
              <a:noFill/>
              <a:ln w="61913" cap="flat">
                <a:solidFill>
                  <a:srgbClr val="0F1D44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9" name="Freeform 153"/>
              <p:cNvSpPr/>
              <p:nvPr/>
            </p:nvSpPr>
            <p:spPr bwMode="auto">
              <a:xfrm>
                <a:off x="8054976" y="2133600"/>
                <a:ext cx="625475" cy="739775"/>
              </a:xfrm>
              <a:custGeom>
                <a:avLst/>
                <a:gdLst>
                  <a:gd name="T0" fmla="*/ 3 w 320"/>
                  <a:gd name="T1" fmla="*/ 302 h 378"/>
                  <a:gd name="T2" fmla="*/ 80 w 320"/>
                  <a:gd name="T3" fmla="*/ 122 h 378"/>
                  <a:gd name="T4" fmla="*/ 229 w 320"/>
                  <a:gd name="T5" fmla="*/ 26 h 378"/>
                  <a:gd name="T6" fmla="*/ 307 w 320"/>
                  <a:gd name="T7" fmla="*/ 164 h 378"/>
                  <a:gd name="T8" fmla="*/ 165 w 320"/>
                  <a:gd name="T9" fmla="*/ 347 h 378"/>
                  <a:gd name="T10" fmla="*/ 35 w 320"/>
                  <a:gd name="T11" fmla="*/ 365 h 378"/>
                  <a:gd name="T12" fmla="*/ 3 w 320"/>
                  <a:gd name="T13" fmla="*/ 302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" h="378">
                    <a:moveTo>
                      <a:pt x="3" y="302"/>
                    </a:moveTo>
                    <a:cubicBezTo>
                      <a:pt x="3" y="302"/>
                      <a:pt x="37" y="207"/>
                      <a:pt x="80" y="122"/>
                    </a:cubicBezTo>
                    <a:cubicBezTo>
                      <a:pt x="123" y="35"/>
                      <a:pt x="157" y="0"/>
                      <a:pt x="229" y="26"/>
                    </a:cubicBezTo>
                    <a:cubicBezTo>
                      <a:pt x="297" y="50"/>
                      <a:pt x="320" y="92"/>
                      <a:pt x="307" y="164"/>
                    </a:cubicBezTo>
                    <a:cubicBezTo>
                      <a:pt x="300" y="200"/>
                      <a:pt x="206" y="326"/>
                      <a:pt x="165" y="347"/>
                    </a:cubicBezTo>
                    <a:cubicBezTo>
                      <a:pt x="107" y="378"/>
                      <a:pt x="71" y="373"/>
                      <a:pt x="35" y="365"/>
                    </a:cubicBezTo>
                    <a:cubicBezTo>
                      <a:pt x="0" y="356"/>
                      <a:pt x="3" y="302"/>
                      <a:pt x="3" y="302"/>
                    </a:cubicBezTo>
                    <a:close/>
                  </a:path>
                </a:pathLst>
              </a:custGeom>
              <a:noFill/>
              <a:ln w="61913" cap="flat">
                <a:solidFill>
                  <a:srgbClr val="0F1D44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0" name="Freeform 154"/>
              <p:cNvSpPr/>
              <p:nvPr/>
            </p:nvSpPr>
            <p:spPr bwMode="auto">
              <a:xfrm>
                <a:off x="8291513" y="2373312"/>
                <a:ext cx="369887" cy="455613"/>
              </a:xfrm>
              <a:custGeom>
                <a:avLst/>
                <a:gdLst>
                  <a:gd name="T0" fmla="*/ 189 w 189"/>
                  <a:gd name="T1" fmla="*/ 14 h 232"/>
                  <a:gd name="T2" fmla="*/ 102 w 189"/>
                  <a:gd name="T3" fmla="*/ 56 h 232"/>
                  <a:gd name="T4" fmla="*/ 0 w 189"/>
                  <a:gd name="T5" fmla="*/ 205 h 232"/>
                  <a:gd name="T6" fmla="*/ 27 w 189"/>
                  <a:gd name="T7" fmla="*/ 232 h 232"/>
                  <a:gd name="T8" fmla="*/ 189 w 189"/>
                  <a:gd name="T9" fmla="*/ 14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9" h="232">
                    <a:moveTo>
                      <a:pt x="189" y="14"/>
                    </a:moveTo>
                    <a:cubicBezTo>
                      <a:pt x="189" y="14"/>
                      <a:pt x="181" y="0"/>
                      <a:pt x="102" y="56"/>
                    </a:cubicBezTo>
                    <a:cubicBezTo>
                      <a:pt x="24" y="113"/>
                      <a:pt x="0" y="205"/>
                      <a:pt x="0" y="205"/>
                    </a:cubicBezTo>
                    <a:cubicBezTo>
                      <a:pt x="27" y="232"/>
                      <a:pt x="27" y="232"/>
                      <a:pt x="27" y="232"/>
                    </a:cubicBezTo>
                    <a:cubicBezTo>
                      <a:pt x="27" y="232"/>
                      <a:pt x="189" y="68"/>
                      <a:pt x="189" y="14"/>
                    </a:cubicBezTo>
                    <a:close/>
                  </a:path>
                </a:pathLst>
              </a:custGeom>
              <a:solidFill>
                <a:srgbClr val="B22D2D"/>
              </a:solidFill>
              <a:ln w="61913" cap="flat">
                <a:solidFill>
                  <a:srgbClr val="0F1D44"/>
                </a:solidFill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1" name="Freeform 155"/>
              <p:cNvSpPr/>
              <p:nvPr/>
            </p:nvSpPr>
            <p:spPr bwMode="auto">
              <a:xfrm>
                <a:off x="8701088" y="2581275"/>
                <a:ext cx="92075" cy="79375"/>
              </a:xfrm>
              <a:custGeom>
                <a:avLst/>
                <a:gdLst>
                  <a:gd name="T0" fmla="*/ 14 w 47"/>
                  <a:gd name="T1" fmla="*/ 37 h 40"/>
                  <a:gd name="T2" fmla="*/ 43 w 47"/>
                  <a:gd name="T3" fmla="*/ 15 h 40"/>
                  <a:gd name="T4" fmla="*/ 44 w 47"/>
                  <a:gd name="T5" fmla="*/ 4 h 40"/>
                  <a:gd name="T6" fmla="*/ 44 w 47"/>
                  <a:gd name="T7" fmla="*/ 4 h 40"/>
                  <a:gd name="T8" fmla="*/ 33 w 47"/>
                  <a:gd name="T9" fmla="*/ 2 h 40"/>
                  <a:gd name="T10" fmla="*/ 4 w 47"/>
                  <a:gd name="T11" fmla="*/ 25 h 40"/>
                  <a:gd name="T12" fmla="*/ 3 w 47"/>
                  <a:gd name="T13" fmla="*/ 36 h 40"/>
                  <a:gd name="T14" fmla="*/ 3 w 47"/>
                  <a:gd name="T15" fmla="*/ 36 h 40"/>
                  <a:gd name="T16" fmla="*/ 14 w 47"/>
                  <a:gd name="T17" fmla="*/ 37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40">
                    <a:moveTo>
                      <a:pt x="14" y="37"/>
                    </a:moveTo>
                    <a:cubicBezTo>
                      <a:pt x="43" y="15"/>
                      <a:pt x="43" y="15"/>
                      <a:pt x="43" y="15"/>
                    </a:cubicBezTo>
                    <a:cubicBezTo>
                      <a:pt x="46" y="12"/>
                      <a:pt x="47" y="7"/>
                      <a:pt x="44" y="4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1" y="0"/>
                      <a:pt x="36" y="0"/>
                      <a:pt x="33" y="2"/>
                    </a:cubicBezTo>
                    <a:cubicBezTo>
                      <a:pt x="4" y="25"/>
                      <a:pt x="4" y="25"/>
                      <a:pt x="4" y="25"/>
                    </a:cubicBezTo>
                    <a:cubicBezTo>
                      <a:pt x="1" y="27"/>
                      <a:pt x="0" y="32"/>
                      <a:pt x="3" y="36"/>
                    </a:cubicBezTo>
                    <a:cubicBezTo>
                      <a:pt x="3" y="36"/>
                      <a:pt x="3" y="36"/>
                      <a:pt x="3" y="36"/>
                    </a:cubicBezTo>
                    <a:cubicBezTo>
                      <a:pt x="6" y="39"/>
                      <a:pt x="11" y="40"/>
                      <a:pt x="14" y="37"/>
                    </a:cubicBezTo>
                    <a:close/>
                  </a:path>
                </a:pathLst>
              </a:custGeom>
              <a:solidFill>
                <a:srgbClr val="0F1D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2" name="Freeform 156"/>
              <p:cNvSpPr/>
              <p:nvPr/>
            </p:nvSpPr>
            <p:spPr bwMode="auto">
              <a:xfrm>
                <a:off x="8401051" y="2185987"/>
                <a:ext cx="77787" cy="90488"/>
              </a:xfrm>
              <a:custGeom>
                <a:avLst/>
                <a:gdLst>
                  <a:gd name="T0" fmla="*/ 15 w 40"/>
                  <a:gd name="T1" fmla="*/ 42 h 46"/>
                  <a:gd name="T2" fmla="*/ 37 w 40"/>
                  <a:gd name="T3" fmla="*/ 14 h 46"/>
                  <a:gd name="T4" fmla="*/ 36 w 40"/>
                  <a:gd name="T5" fmla="*/ 3 h 46"/>
                  <a:gd name="T6" fmla="*/ 36 w 40"/>
                  <a:gd name="T7" fmla="*/ 3 h 46"/>
                  <a:gd name="T8" fmla="*/ 25 w 40"/>
                  <a:gd name="T9" fmla="*/ 4 h 46"/>
                  <a:gd name="T10" fmla="*/ 2 w 40"/>
                  <a:gd name="T11" fmla="*/ 32 h 46"/>
                  <a:gd name="T12" fmla="*/ 4 w 40"/>
                  <a:gd name="T13" fmla="*/ 44 h 46"/>
                  <a:gd name="T14" fmla="*/ 4 w 40"/>
                  <a:gd name="T15" fmla="*/ 44 h 46"/>
                  <a:gd name="T16" fmla="*/ 15 w 40"/>
                  <a:gd name="T17" fmla="*/ 4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46">
                    <a:moveTo>
                      <a:pt x="15" y="42"/>
                    </a:moveTo>
                    <a:cubicBezTo>
                      <a:pt x="37" y="14"/>
                      <a:pt x="37" y="14"/>
                      <a:pt x="37" y="14"/>
                    </a:cubicBezTo>
                    <a:cubicBezTo>
                      <a:pt x="40" y="11"/>
                      <a:pt x="39" y="6"/>
                      <a:pt x="36" y="3"/>
                    </a:cubicBezTo>
                    <a:cubicBezTo>
                      <a:pt x="36" y="3"/>
                      <a:pt x="36" y="3"/>
                      <a:pt x="36" y="3"/>
                    </a:cubicBezTo>
                    <a:cubicBezTo>
                      <a:pt x="32" y="0"/>
                      <a:pt x="27" y="1"/>
                      <a:pt x="25" y="4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0" y="36"/>
                      <a:pt x="0" y="41"/>
                      <a:pt x="4" y="44"/>
                    </a:cubicBezTo>
                    <a:cubicBezTo>
                      <a:pt x="4" y="44"/>
                      <a:pt x="4" y="44"/>
                      <a:pt x="4" y="44"/>
                    </a:cubicBezTo>
                    <a:cubicBezTo>
                      <a:pt x="7" y="46"/>
                      <a:pt x="12" y="46"/>
                      <a:pt x="15" y="42"/>
                    </a:cubicBezTo>
                    <a:close/>
                  </a:path>
                </a:pathLst>
              </a:custGeom>
              <a:solidFill>
                <a:srgbClr val="0F1D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3" name="Freeform 157"/>
              <p:cNvSpPr/>
              <p:nvPr/>
            </p:nvSpPr>
            <p:spPr bwMode="auto">
              <a:xfrm>
                <a:off x="8159751" y="2614612"/>
                <a:ext cx="80962" cy="90488"/>
              </a:xfrm>
              <a:custGeom>
                <a:avLst/>
                <a:gdLst>
                  <a:gd name="T0" fmla="*/ 16 w 41"/>
                  <a:gd name="T1" fmla="*/ 42 h 46"/>
                  <a:gd name="T2" fmla="*/ 38 w 41"/>
                  <a:gd name="T3" fmla="*/ 14 h 46"/>
                  <a:gd name="T4" fmla="*/ 37 w 41"/>
                  <a:gd name="T5" fmla="*/ 3 h 46"/>
                  <a:gd name="T6" fmla="*/ 37 w 41"/>
                  <a:gd name="T7" fmla="*/ 3 h 46"/>
                  <a:gd name="T8" fmla="*/ 25 w 41"/>
                  <a:gd name="T9" fmla="*/ 4 h 46"/>
                  <a:gd name="T10" fmla="*/ 3 w 41"/>
                  <a:gd name="T11" fmla="*/ 32 h 46"/>
                  <a:gd name="T12" fmla="*/ 4 w 41"/>
                  <a:gd name="T13" fmla="*/ 43 h 46"/>
                  <a:gd name="T14" fmla="*/ 4 w 41"/>
                  <a:gd name="T15" fmla="*/ 43 h 46"/>
                  <a:gd name="T16" fmla="*/ 16 w 41"/>
                  <a:gd name="T17" fmla="*/ 4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46">
                    <a:moveTo>
                      <a:pt x="16" y="42"/>
                    </a:moveTo>
                    <a:cubicBezTo>
                      <a:pt x="38" y="14"/>
                      <a:pt x="38" y="14"/>
                      <a:pt x="38" y="14"/>
                    </a:cubicBezTo>
                    <a:cubicBezTo>
                      <a:pt x="41" y="10"/>
                      <a:pt x="40" y="5"/>
                      <a:pt x="37" y="3"/>
                    </a:cubicBezTo>
                    <a:cubicBezTo>
                      <a:pt x="37" y="3"/>
                      <a:pt x="37" y="3"/>
                      <a:pt x="37" y="3"/>
                    </a:cubicBezTo>
                    <a:cubicBezTo>
                      <a:pt x="33" y="0"/>
                      <a:pt x="28" y="0"/>
                      <a:pt x="25" y="4"/>
                    </a:cubicBezTo>
                    <a:cubicBezTo>
                      <a:pt x="3" y="32"/>
                      <a:pt x="3" y="32"/>
                      <a:pt x="3" y="32"/>
                    </a:cubicBezTo>
                    <a:cubicBezTo>
                      <a:pt x="0" y="36"/>
                      <a:pt x="1" y="41"/>
                      <a:pt x="4" y="43"/>
                    </a:cubicBezTo>
                    <a:cubicBezTo>
                      <a:pt x="4" y="43"/>
                      <a:pt x="4" y="43"/>
                      <a:pt x="4" y="43"/>
                    </a:cubicBezTo>
                    <a:cubicBezTo>
                      <a:pt x="8" y="46"/>
                      <a:pt x="13" y="46"/>
                      <a:pt x="16" y="42"/>
                    </a:cubicBezTo>
                    <a:close/>
                  </a:path>
                </a:pathLst>
              </a:custGeom>
              <a:solidFill>
                <a:srgbClr val="0F1D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4" name="Freeform 158"/>
              <p:cNvSpPr/>
              <p:nvPr/>
            </p:nvSpPr>
            <p:spPr bwMode="auto">
              <a:xfrm>
                <a:off x="8386763" y="2828925"/>
                <a:ext cx="96837" cy="71438"/>
              </a:xfrm>
              <a:custGeom>
                <a:avLst/>
                <a:gdLst>
                  <a:gd name="T0" fmla="*/ 14 w 49"/>
                  <a:gd name="T1" fmla="*/ 35 h 37"/>
                  <a:gd name="T2" fmla="*/ 44 w 49"/>
                  <a:gd name="T3" fmla="*/ 16 h 37"/>
                  <a:gd name="T4" fmla="*/ 47 w 49"/>
                  <a:gd name="T5" fmla="*/ 4 h 37"/>
                  <a:gd name="T6" fmla="*/ 47 w 49"/>
                  <a:gd name="T7" fmla="*/ 4 h 37"/>
                  <a:gd name="T8" fmla="*/ 36 w 49"/>
                  <a:gd name="T9" fmla="*/ 2 h 37"/>
                  <a:gd name="T10" fmla="*/ 5 w 49"/>
                  <a:gd name="T11" fmla="*/ 21 h 37"/>
                  <a:gd name="T12" fmla="*/ 3 w 49"/>
                  <a:gd name="T13" fmla="*/ 32 h 37"/>
                  <a:gd name="T14" fmla="*/ 3 w 49"/>
                  <a:gd name="T15" fmla="*/ 32 h 37"/>
                  <a:gd name="T16" fmla="*/ 14 w 49"/>
                  <a:gd name="T17" fmla="*/ 35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" h="37">
                    <a:moveTo>
                      <a:pt x="14" y="35"/>
                    </a:moveTo>
                    <a:cubicBezTo>
                      <a:pt x="44" y="16"/>
                      <a:pt x="44" y="16"/>
                      <a:pt x="44" y="16"/>
                    </a:cubicBezTo>
                    <a:cubicBezTo>
                      <a:pt x="48" y="13"/>
                      <a:pt x="49" y="8"/>
                      <a:pt x="47" y="4"/>
                    </a:cubicBezTo>
                    <a:cubicBezTo>
                      <a:pt x="47" y="4"/>
                      <a:pt x="47" y="4"/>
                      <a:pt x="47" y="4"/>
                    </a:cubicBezTo>
                    <a:cubicBezTo>
                      <a:pt x="44" y="1"/>
                      <a:pt x="39" y="0"/>
                      <a:pt x="36" y="2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2" y="24"/>
                      <a:pt x="0" y="29"/>
                      <a:pt x="3" y="32"/>
                    </a:cubicBezTo>
                    <a:cubicBezTo>
                      <a:pt x="3" y="32"/>
                      <a:pt x="3" y="32"/>
                      <a:pt x="3" y="32"/>
                    </a:cubicBezTo>
                    <a:cubicBezTo>
                      <a:pt x="5" y="36"/>
                      <a:pt x="10" y="37"/>
                      <a:pt x="14" y="35"/>
                    </a:cubicBezTo>
                    <a:close/>
                  </a:path>
                </a:pathLst>
              </a:custGeom>
              <a:solidFill>
                <a:srgbClr val="0F1D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5" name="Freeform 159"/>
              <p:cNvSpPr/>
              <p:nvPr/>
            </p:nvSpPr>
            <p:spPr bwMode="auto">
              <a:xfrm>
                <a:off x="8489951" y="2805112"/>
                <a:ext cx="38100" cy="39688"/>
              </a:xfrm>
              <a:custGeom>
                <a:avLst/>
                <a:gdLst>
                  <a:gd name="T0" fmla="*/ 13 w 20"/>
                  <a:gd name="T1" fmla="*/ 17 h 20"/>
                  <a:gd name="T2" fmla="*/ 15 w 20"/>
                  <a:gd name="T3" fmla="*/ 16 h 20"/>
                  <a:gd name="T4" fmla="*/ 18 w 20"/>
                  <a:gd name="T5" fmla="*/ 5 h 20"/>
                  <a:gd name="T6" fmla="*/ 18 w 20"/>
                  <a:gd name="T7" fmla="*/ 5 h 20"/>
                  <a:gd name="T8" fmla="*/ 7 w 20"/>
                  <a:gd name="T9" fmla="*/ 3 h 20"/>
                  <a:gd name="T10" fmla="*/ 5 w 20"/>
                  <a:gd name="T11" fmla="*/ 4 h 20"/>
                  <a:gd name="T12" fmla="*/ 2 w 20"/>
                  <a:gd name="T13" fmla="*/ 15 h 20"/>
                  <a:gd name="T14" fmla="*/ 2 w 20"/>
                  <a:gd name="T15" fmla="*/ 15 h 20"/>
                  <a:gd name="T16" fmla="*/ 13 w 20"/>
                  <a:gd name="T17" fmla="*/ 1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20">
                    <a:moveTo>
                      <a:pt x="13" y="17"/>
                    </a:moveTo>
                    <a:cubicBezTo>
                      <a:pt x="15" y="16"/>
                      <a:pt x="15" y="16"/>
                      <a:pt x="15" y="16"/>
                    </a:cubicBezTo>
                    <a:cubicBezTo>
                      <a:pt x="19" y="14"/>
                      <a:pt x="20" y="9"/>
                      <a:pt x="18" y="5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5" y="1"/>
                      <a:pt x="10" y="0"/>
                      <a:pt x="7" y="3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1" y="6"/>
                      <a:pt x="0" y="11"/>
                      <a:pt x="2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5" y="19"/>
                      <a:pt x="10" y="20"/>
                      <a:pt x="13" y="17"/>
                    </a:cubicBezTo>
                    <a:close/>
                  </a:path>
                </a:pathLst>
              </a:custGeom>
              <a:solidFill>
                <a:srgbClr val="0F1D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6" name="Freeform 160"/>
              <p:cNvSpPr/>
              <p:nvPr/>
            </p:nvSpPr>
            <p:spPr bwMode="auto">
              <a:xfrm>
                <a:off x="7924801" y="2632075"/>
                <a:ext cx="374650" cy="255588"/>
              </a:xfrm>
              <a:custGeom>
                <a:avLst/>
                <a:gdLst>
                  <a:gd name="T0" fmla="*/ 184 w 191"/>
                  <a:gd name="T1" fmla="*/ 59 h 130"/>
                  <a:gd name="T2" fmla="*/ 116 w 191"/>
                  <a:gd name="T3" fmla="*/ 27 h 130"/>
                  <a:gd name="T4" fmla="*/ 111 w 191"/>
                  <a:gd name="T5" fmla="*/ 29 h 130"/>
                  <a:gd name="T6" fmla="*/ 48 w 191"/>
                  <a:gd name="T7" fmla="*/ 7 h 130"/>
                  <a:gd name="T8" fmla="*/ 8 w 191"/>
                  <a:gd name="T9" fmla="*/ 71 h 130"/>
                  <a:gd name="T10" fmla="*/ 76 w 191"/>
                  <a:gd name="T11" fmla="*/ 103 h 130"/>
                  <a:gd name="T12" fmla="*/ 81 w 191"/>
                  <a:gd name="T13" fmla="*/ 101 h 130"/>
                  <a:gd name="T14" fmla="*/ 144 w 191"/>
                  <a:gd name="T15" fmla="*/ 123 h 130"/>
                  <a:gd name="T16" fmla="*/ 184 w 191"/>
                  <a:gd name="T17" fmla="*/ 59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1" h="130">
                    <a:moveTo>
                      <a:pt x="184" y="59"/>
                    </a:moveTo>
                    <a:cubicBezTo>
                      <a:pt x="176" y="33"/>
                      <a:pt x="146" y="18"/>
                      <a:pt x="116" y="27"/>
                    </a:cubicBezTo>
                    <a:cubicBezTo>
                      <a:pt x="114" y="27"/>
                      <a:pt x="113" y="28"/>
                      <a:pt x="111" y="29"/>
                    </a:cubicBezTo>
                    <a:cubicBezTo>
                      <a:pt x="99" y="9"/>
                      <a:pt x="73" y="0"/>
                      <a:pt x="48" y="7"/>
                    </a:cubicBezTo>
                    <a:cubicBezTo>
                      <a:pt x="18" y="16"/>
                      <a:pt x="0" y="44"/>
                      <a:pt x="8" y="71"/>
                    </a:cubicBezTo>
                    <a:cubicBezTo>
                      <a:pt x="16" y="97"/>
                      <a:pt x="46" y="112"/>
                      <a:pt x="76" y="103"/>
                    </a:cubicBezTo>
                    <a:cubicBezTo>
                      <a:pt x="78" y="103"/>
                      <a:pt x="79" y="102"/>
                      <a:pt x="81" y="101"/>
                    </a:cubicBezTo>
                    <a:cubicBezTo>
                      <a:pt x="93" y="121"/>
                      <a:pt x="118" y="130"/>
                      <a:pt x="144" y="123"/>
                    </a:cubicBezTo>
                    <a:cubicBezTo>
                      <a:pt x="174" y="114"/>
                      <a:pt x="191" y="86"/>
                      <a:pt x="184" y="59"/>
                    </a:cubicBezTo>
                    <a:close/>
                  </a:path>
                </a:pathLst>
              </a:custGeom>
              <a:solidFill>
                <a:srgbClr val="FF5A52"/>
              </a:solidFill>
              <a:ln w="61913" cap="flat">
                <a:solidFill>
                  <a:srgbClr val="0F1D44"/>
                </a:solidFill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7" name="Freeform 161"/>
              <p:cNvSpPr/>
              <p:nvPr/>
            </p:nvSpPr>
            <p:spPr bwMode="auto">
              <a:xfrm>
                <a:off x="8162926" y="2722562"/>
                <a:ext cx="42862" cy="26988"/>
              </a:xfrm>
              <a:custGeom>
                <a:avLst/>
                <a:gdLst>
                  <a:gd name="T0" fmla="*/ 22 w 22"/>
                  <a:gd name="T1" fmla="*/ 4 h 14"/>
                  <a:gd name="T2" fmla="*/ 13 w 22"/>
                  <a:gd name="T3" fmla="*/ 12 h 14"/>
                  <a:gd name="T4" fmla="*/ 1 w 22"/>
                  <a:gd name="T5" fmla="*/ 10 h 14"/>
                  <a:gd name="T6" fmla="*/ 10 w 22"/>
                  <a:gd name="T7" fmla="*/ 2 h 14"/>
                  <a:gd name="T8" fmla="*/ 22 w 22"/>
                  <a:gd name="T9" fmla="*/ 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4">
                    <a:moveTo>
                      <a:pt x="22" y="4"/>
                    </a:moveTo>
                    <a:cubicBezTo>
                      <a:pt x="22" y="7"/>
                      <a:pt x="18" y="11"/>
                      <a:pt x="13" y="12"/>
                    </a:cubicBezTo>
                    <a:cubicBezTo>
                      <a:pt x="7" y="14"/>
                      <a:pt x="2" y="13"/>
                      <a:pt x="1" y="10"/>
                    </a:cubicBezTo>
                    <a:cubicBezTo>
                      <a:pt x="0" y="7"/>
                      <a:pt x="4" y="4"/>
                      <a:pt x="10" y="2"/>
                    </a:cubicBezTo>
                    <a:cubicBezTo>
                      <a:pt x="15" y="0"/>
                      <a:pt x="21" y="1"/>
                      <a:pt x="22" y="4"/>
                    </a:cubicBezTo>
                    <a:close/>
                  </a:path>
                </a:pathLst>
              </a:custGeom>
              <a:solidFill>
                <a:srgbClr val="FF94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8" name="Freeform 162"/>
              <p:cNvSpPr/>
              <p:nvPr/>
            </p:nvSpPr>
            <p:spPr bwMode="auto">
              <a:xfrm>
                <a:off x="8005763" y="2693987"/>
                <a:ext cx="61912" cy="30163"/>
              </a:xfrm>
              <a:custGeom>
                <a:avLst/>
                <a:gdLst>
                  <a:gd name="T0" fmla="*/ 31 w 32"/>
                  <a:gd name="T1" fmla="*/ 3 h 16"/>
                  <a:gd name="T2" fmla="*/ 18 w 32"/>
                  <a:gd name="T3" fmla="*/ 14 h 16"/>
                  <a:gd name="T4" fmla="*/ 1 w 32"/>
                  <a:gd name="T5" fmla="*/ 13 h 16"/>
                  <a:gd name="T6" fmla="*/ 14 w 32"/>
                  <a:gd name="T7" fmla="*/ 2 h 16"/>
                  <a:gd name="T8" fmla="*/ 31 w 32"/>
                  <a:gd name="T9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6">
                    <a:moveTo>
                      <a:pt x="31" y="3"/>
                    </a:moveTo>
                    <a:cubicBezTo>
                      <a:pt x="32" y="7"/>
                      <a:pt x="26" y="11"/>
                      <a:pt x="18" y="14"/>
                    </a:cubicBezTo>
                    <a:cubicBezTo>
                      <a:pt x="9" y="16"/>
                      <a:pt x="2" y="16"/>
                      <a:pt x="1" y="13"/>
                    </a:cubicBezTo>
                    <a:cubicBezTo>
                      <a:pt x="0" y="9"/>
                      <a:pt x="6" y="5"/>
                      <a:pt x="14" y="2"/>
                    </a:cubicBezTo>
                    <a:cubicBezTo>
                      <a:pt x="23" y="0"/>
                      <a:pt x="30" y="0"/>
                      <a:pt x="31" y="3"/>
                    </a:cubicBezTo>
                    <a:close/>
                  </a:path>
                </a:pathLst>
              </a:custGeom>
              <a:solidFill>
                <a:srgbClr val="FF94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9" name="Rectangle 163"/>
              <p:cNvSpPr>
                <a:spLocks noChangeArrowheads="1"/>
              </p:cNvSpPr>
              <p:nvPr/>
            </p:nvSpPr>
            <p:spPr bwMode="auto">
              <a:xfrm>
                <a:off x="7980363" y="3143250"/>
                <a:ext cx="274637" cy="1497013"/>
              </a:xfrm>
              <a:prstGeom prst="rect">
                <a:avLst/>
              </a:prstGeom>
              <a:noFill/>
              <a:ln w="61913" cap="flat">
                <a:solidFill>
                  <a:srgbClr val="0F1D44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0" name="Rectangle 164"/>
              <p:cNvSpPr>
                <a:spLocks noChangeArrowheads="1"/>
              </p:cNvSpPr>
              <p:nvPr/>
            </p:nvSpPr>
            <p:spPr bwMode="auto">
              <a:xfrm>
                <a:off x="7299326" y="3127375"/>
                <a:ext cx="1636712" cy="1512888"/>
              </a:xfrm>
              <a:prstGeom prst="rect">
                <a:avLst/>
              </a:prstGeom>
              <a:noFill/>
              <a:ln w="61913" cap="flat">
                <a:solidFill>
                  <a:srgbClr val="0F1D44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1" name="Rectangle 165"/>
              <p:cNvSpPr>
                <a:spLocks noChangeArrowheads="1"/>
              </p:cNvSpPr>
              <p:nvPr/>
            </p:nvSpPr>
            <p:spPr bwMode="auto">
              <a:xfrm>
                <a:off x="7981951" y="3143250"/>
                <a:ext cx="274637" cy="1497013"/>
              </a:xfrm>
              <a:prstGeom prst="rect">
                <a:avLst/>
              </a:prstGeom>
              <a:solidFill>
                <a:srgbClr val="FF5A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2" name="Freeform 166"/>
              <p:cNvSpPr/>
              <p:nvPr/>
            </p:nvSpPr>
            <p:spPr bwMode="auto">
              <a:xfrm>
                <a:off x="7997826" y="3551237"/>
                <a:ext cx="39687" cy="211138"/>
              </a:xfrm>
              <a:custGeom>
                <a:avLst/>
                <a:gdLst>
                  <a:gd name="T0" fmla="*/ 10 w 20"/>
                  <a:gd name="T1" fmla="*/ 108 h 108"/>
                  <a:gd name="T2" fmla="*/ 10 w 20"/>
                  <a:gd name="T3" fmla="*/ 108 h 108"/>
                  <a:gd name="T4" fmla="*/ 0 w 20"/>
                  <a:gd name="T5" fmla="*/ 98 h 108"/>
                  <a:gd name="T6" fmla="*/ 0 w 20"/>
                  <a:gd name="T7" fmla="*/ 10 h 108"/>
                  <a:gd name="T8" fmla="*/ 10 w 20"/>
                  <a:gd name="T9" fmla="*/ 0 h 108"/>
                  <a:gd name="T10" fmla="*/ 10 w 20"/>
                  <a:gd name="T11" fmla="*/ 0 h 108"/>
                  <a:gd name="T12" fmla="*/ 20 w 20"/>
                  <a:gd name="T13" fmla="*/ 10 h 108"/>
                  <a:gd name="T14" fmla="*/ 20 w 20"/>
                  <a:gd name="T15" fmla="*/ 98 h 108"/>
                  <a:gd name="T16" fmla="*/ 10 w 20"/>
                  <a:gd name="T1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108">
                    <a:moveTo>
                      <a:pt x="10" y="108"/>
                    </a:moveTo>
                    <a:cubicBezTo>
                      <a:pt x="10" y="108"/>
                      <a:pt x="10" y="108"/>
                      <a:pt x="10" y="108"/>
                    </a:cubicBezTo>
                    <a:cubicBezTo>
                      <a:pt x="5" y="108"/>
                      <a:pt x="0" y="104"/>
                      <a:pt x="0" y="98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5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6" y="0"/>
                      <a:pt x="20" y="5"/>
                      <a:pt x="20" y="10"/>
                    </a:cubicBezTo>
                    <a:cubicBezTo>
                      <a:pt x="20" y="98"/>
                      <a:pt x="20" y="98"/>
                      <a:pt x="20" y="98"/>
                    </a:cubicBezTo>
                    <a:cubicBezTo>
                      <a:pt x="20" y="104"/>
                      <a:pt x="16" y="108"/>
                      <a:pt x="10" y="108"/>
                    </a:cubicBezTo>
                    <a:close/>
                  </a:path>
                </a:pathLst>
              </a:custGeom>
              <a:solidFill>
                <a:srgbClr val="FF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3" name="Freeform 167"/>
              <p:cNvSpPr/>
              <p:nvPr/>
            </p:nvSpPr>
            <p:spPr bwMode="auto">
              <a:xfrm>
                <a:off x="7997826" y="3825875"/>
                <a:ext cx="39687" cy="211138"/>
              </a:xfrm>
              <a:custGeom>
                <a:avLst/>
                <a:gdLst>
                  <a:gd name="T0" fmla="*/ 10 w 20"/>
                  <a:gd name="T1" fmla="*/ 108 h 108"/>
                  <a:gd name="T2" fmla="*/ 10 w 20"/>
                  <a:gd name="T3" fmla="*/ 108 h 108"/>
                  <a:gd name="T4" fmla="*/ 0 w 20"/>
                  <a:gd name="T5" fmla="*/ 98 h 108"/>
                  <a:gd name="T6" fmla="*/ 0 w 20"/>
                  <a:gd name="T7" fmla="*/ 10 h 108"/>
                  <a:gd name="T8" fmla="*/ 10 w 20"/>
                  <a:gd name="T9" fmla="*/ 0 h 108"/>
                  <a:gd name="T10" fmla="*/ 10 w 20"/>
                  <a:gd name="T11" fmla="*/ 0 h 108"/>
                  <a:gd name="T12" fmla="*/ 20 w 20"/>
                  <a:gd name="T13" fmla="*/ 10 h 108"/>
                  <a:gd name="T14" fmla="*/ 20 w 20"/>
                  <a:gd name="T15" fmla="*/ 98 h 108"/>
                  <a:gd name="T16" fmla="*/ 10 w 20"/>
                  <a:gd name="T1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108">
                    <a:moveTo>
                      <a:pt x="10" y="108"/>
                    </a:moveTo>
                    <a:cubicBezTo>
                      <a:pt x="10" y="108"/>
                      <a:pt x="10" y="108"/>
                      <a:pt x="10" y="108"/>
                    </a:cubicBezTo>
                    <a:cubicBezTo>
                      <a:pt x="5" y="108"/>
                      <a:pt x="0" y="104"/>
                      <a:pt x="0" y="98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5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6" y="0"/>
                      <a:pt x="20" y="5"/>
                      <a:pt x="20" y="10"/>
                    </a:cubicBezTo>
                    <a:cubicBezTo>
                      <a:pt x="20" y="98"/>
                      <a:pt x="20" y="98"/>
                      <a:pt x="20" y="98"/>
                    </a:cubicBezTo>
                    <a:cubicBezTo>
                      <a:pt x="20" y="104"/>
                      <a:pt x="16" y="108"/>
                      <a:pt x="10" y="108"/>
                    </a:cubicBezTo>
                    <a:close/>
                  </a:path>
                </a:pathLst>
              </a:custGeom>
              <a:solidFill>
                <a:srgbClr val="FF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4" name="Freeform 168"/>
              <p:cNvSpPr/>
              <p:nvPr/>
            </p:nvSpPr>
            <p:spPr bwMode="auto">
              <a:xfrm>
                <a:off x="8169276" y="4090987"/>
                <a:ext cx="39687" cy="212725"/>
              </a:xfrm>
              <a:custGeom>
                <a:avLst/>
                <a:gdLst>
                  <a:gd name="T0" fmla="*/ 10 w 20"/>
                  <a:gd name="T1" fmla="*/ 108 h 108"/>
                  <a:gd name="T2" fmla="*/ 10 w 20"/>
                  <a:gd name="T3" fmla="*/ 108 h 108"/>
                  <a:gd name="T4" fmla="*/ 0 w 20"/>
                  <a:gd name="T5" fmla="*/ 98 h 108"/>
                  <a:gd name="T6" fmla="*/ 0 w 20"/>
                  <a:gd name="T7" fmla="*/ 10 h 108"/>
                  <a:gd name="T8" fmla="*/ 10 w 20"/>
                  <a:gd name="T9" fmla="*/ 0 h 108"/>
                  <a:gd name="T10" fmla="*/ 10 w 20"/>
                  <a:gd name="T11" fmla="*/ 0 h 108"/>
                  <a:gd name="T12" fmla="*/ 20 w 20"/>
                  <a:gd name="T13" fmla="*/ 10 h 108"/>
                  <a:gd name="T14" fmla="*/ 20 w 20"/>
                  <a:gd name="T15" fmla="*/ 98 h 108"/>
                  <a:gd name="T16" fmla="*/ 10 w 20"/>
                  <a:gd name="T1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108">
                    <a:moveTo>
                      <a:pt x="10" y="108"/>
                    </a:moveTo>
                    <a:cubicBezTo>
                      <a:pt x="10" y="108"/>
                      <a:pt x="10" y="108"/>
                      <a:pt x="10" y="108"/>
                    </a:cubicBezTo>
                    <a:cubicBezTo>
                      <a:pt x="5" y="108"/>
                      <a:pt x="0" y="104"/>
                      <a:pt x="0" y="98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5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6" y="0"/>
                      <a:pt x="20" y="5"/>
                      <a:pt x="20" y="10"/>
                    </a:cubicBezTo>
                    <a:cubicBezTo>
                      <a:pt x="20" y="98"/>
                      <a:pt x="20" y="98"/>
                      <a:pt x="20" y="98"/>
                    </a:cubicBezTo>
                    <a:cubicBezTo>
                      <a:pt x="20" y="104"/>
                      <a:pt x="16" y="108"/>
                      <a:pt x="10" y="108"/>
                    </a:cubicBezTo>
                    <a:close/>
                  </a:path>
                </a:pathLst>
              </a:custGeom>
              <a:solidFill>
                <a:srgbClr val="FF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5" name="Freeform 169"/>
              <p:cNvSpPr/>
              <p:nvPr/>
            </p:nvSpPr>
            <p:spPr bwMode="auto">
              <a:xfrm>
                <a:off x="8169276" y="3268662"/>
                <a:ext cx="39687" cy="211138"/>
              </a:xfrm>
              <a:custGeom>
                <a:avLst/>
                <a:gdLst>
                  <a:gd name="T0" fmla="*/ 10 w 20"/>
                  <a:gd name="T1" fmla="*/ 108 h 108"/>
                  <a:gd name="T2" fmla="*/ 10 w 20"/>
                  <a:gd name="T3" fmla="*/ 108 h 108"/>
                  <a:gd name="T4" fmla="*/ 0 w 20"/>
                  <a:gd name="T5" fmla="*/ 98 h 108"/>
                  <a:gd name="T6" fmla="*/ 0 w 20"/>
                  <a:gd name="T7" fmla="*/ 10 h 108"/>
                  <a:gd name="T8" fmla="*/ 10 w 20"/>
                  <a:gd name="T9" fmla="*/ 0 h 108"/>
                  <a:gd name="T10" fmla="*/ 10 w 20"/>
                  <a:gd name="T11" fmla="*/ 0 h 108"/>
                  <a:gd name="T12" fmla="*/ 20 w 20"/>
                  <a:gd name="T13" fmla="*/ 10 h 108"/>
                  <a:gd name="T14" fmla="*/ 20 w 20"/>
                  <a:gd name="T15" fmla="*/ 98 h 108"/>
                  <a:gd name="T16" fmla="*/ 10 w 20"/>
                  <a:gd name="T1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108">
                    <a:moveTo>
                      <a:pt x="10" y="108"/>
                    </a:moveTo>
                    <a:cubicBezTo>
                      <a:pt x="10" y="108"/>
                      <a:pt x="10" y="108"/>
                      <a:pt x="10" y="108"/>
                    </a:cubicBezTo>
                    <a:cubicBezTo>
                      <a:pt x="5" y="108"/>
                      <a:pt x="0" y="104"/>
                      <a:pt x="0" y="98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5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6" y="0"/>
                      <a:pt x="20" y="5"/>
                      <a:pt x="20" y="10"/>
                    </a:cubicBezTo>
                    <a:cubicBezTo>
                      <a:pt x="20" y="98"/>
                      <a:pt x="20" y="98"/>
                      <a:pt x="20" y="98"/>
                    </a:cubicBezTo>
                    <a:cubicBezTo>
                      <a:pt x="20" y="104"/>
                      <a:pt x="16" y="108"/>
                      <a:pt x="10" y="108"/>
                    </a:cubicBezTo>
                    <a:close/>
                  </a:path>
                </a:pathLst>
              </a:custGeom>
              <a:solidFill>
                <a:srgbClr val="FF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6" name="Freeform 170"/>
              <p:cNvSpPr/>
              <p:nvPr/>
            </p:nvSpPr>
            <p:spPr bwMode="auto">
              <a:xfrm>
                <a:off x="8051801" y="2916237"/>
                <a:ext cx="39687" cy="211138"/>
              </a:xfrm>
              <a:custGeom>
                <a:avLst/>
                <a:gdLst>
                  <a:gd name="T0" fmla="*/ 10 w 20"/>
                  <a:gd name="T1" fmla="*/ 108 h 108"/>
                  <a:gd name="T2" fmla="*/ 10 w 20"/>
                  <a:gd name="T3" fmla="*/ 108 h 108"/>
                  <a:gd name="T4" fmla="*/ 0 w 20"/>
                  <a:gd name="T5" fmla="*/ 98 h 108"/>
                  <a:gd name="T6" fmla="*/ 0 w 20"/>
                  <a:gd name="T7" fmla="*/ 10 h 108"/>
                  <a:gd name="T8" fmla="*/ 10 w 20"/>
                  <a:gd name="T9" fmla="*/ 0 h 108"/>
                  <a:gd name="T10" fmla="*/ 10 w 20"/>
                  <a:gd name="T11" fmla="*/ 0 h 108"/>
                  <a:gd name="T12" fmla="*/ 20 w 20"/>
                  <a:gd name="T13" fmla="*/ 10 h 108"/>
                  <a:gd name="T14" fmla="*/ 20 w 20"/>
                  <a:gd name="T15" fmla="*/ 98 h 108"/>
                  <a:gd name="T16" fmla="*/ 10 w 20"/>
                  <a:gd name="T1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108">
                    <a:moveTo>
                      <a:pt x="10" y="108"/>
                    </a:moveTo>
                    <a:cubicBezTo>
                      <a:pt x="10" y="108"/>
                      <a:pt x="10" y="108"/>
                      <a:pt x="10" y="108"/>
                    </a:cubicBezTo>
                    <a:cubicBezTo>
                      <a:pt x="5" y="108"/>
                      <a:pt x="0" y="104"/>
                      <a:pt x="0" y="98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5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6" y="0"/>
                      <a:pt x="20" y="5"/>
                      <a:pt x="20" y="10"/>
                    </a:cubicBezTo>
                    <a:cubicBezTo>
                      <a:pt x="20" y="98"/>
                      <a:pt x="20" y="98"/>
                      <a:pt x="20" y="98"/>
                    </a:cubicBezTo>
                    <a:cubicBezTo>
                      <a:pt x="20" y="104"/>
                      <a:pt x="16" y="108"/>
                      <a:pt x="10" y="108"/>
                    </a:cubicBezTo>
                    <a:close/>
                  </a:path>
                </a:pathLst>
              </a:custGeom>
              <a:solidFill>
                <a:srgbClr val="FF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7" name="Freeform 171"/>
              <p:cNvSpPr/>
              <p:nvPr/>
            </p:nvSpPr>
            <p:spPr bwMode="auto">
              <a:xfrm>
                <a:off x="7185026" y="2798762"/>
                <a:ext cx="1863725" cy="352425"/>
              </a:xfrm>
              <a:custGeom>
                <a:avLst/>
                <a:gdLst>
                  <a:gd name="T0" fmla="*/ 910 w 952"/>
                  <a:gd name="T1" fmla="*/ 180 h 180"/>
                  <a:gd name="T2" fmla="*/ 42 w 952"/>
                  <a:gd name="T3" fmla="*/ 180 h 180"/>
                  <a:gd name="T4" fmla="*/ 0 w 952"/>
                  <a:gd name="T5" fmla="*/ 138 h 180"/>
                  <a:gd name="T6" fmla="*/ 0 w 952"/>
                  <a:gd name="T7" fmla="*/ 42 h 180"/>
                  <a:gd name="T8" fmla="*/ 42 w 952"/>
                  <a:gd name="T9" fmla="*/ 0 h 180"/>
                  <a:gd name="T10" fmla="*/ 910 w 952"/>
                  <a:gd name="T11" fmla="*/ 0 h 180"/>
                  <a:gd name="T12" fmla="*/ 952 w 952"/>
                  <a:gd name="T13" fmla="*/ 42 h 180"/>
                  <a:gd name="T14" fmla="*/ 952 w 952"/>
                  <a:gd name="T15" fmla="*/ 138 h 180"/>
                  <a:gd name="T16" fmla="*/ 910 w 952"/>
                  <a:gd name="T17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52" h="180">
                    <a:moveTo>
                      <a:pt x="910" y="180"/>
                    </a:moveTo>
                    <a:cubicBezTo>
                      <a:pt x="42" y="180"/>
                      <a:pt x="42" y="180"/>
                      <a:pt x="42" y="180"/>
                    </a:cubicBezTo>
                    <a:cubicBezTo>
                      <a:pt x="19" y="180"/>
                      <a:pt x="0" y="161"/>
                      <a:pt x="0" y="138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19"/>
                      <a:pt x="19" y="0"/>
                      <a:pt x="42" y="0"/>
                    </a:cubicBezTo>
                    <a:cubicBezTo>
                      <a:pt x="910" y="0"/>
                      <a:pt x="910" y="0"/>
                      <a:pt x="910" y="0"/>
                    </a:cubicBezTo>
                    <a:cubicBezTo>
                      <a:pt x="933" y="0"/>
                      <a:pt x="952" y="19"/>
                      <a:pt x="952" y="42"/>
                    </a:cubicBezTo>
                    <a:cubicBezTo>
                      <a:pt x="952" y="138"/>
                      <a:pt x="952" y="138"/>
                      <a:pt x="952" y="138"/>
                    </a:cubicBezTo>
                    <a:cubicBezTo>
                      <a:pt x="952" y="161"/>
                      <a:pt x="933" y="180"/>
                      <a:pt x="910" y="180"/>
                    </a:cubicBezTo>
                    <a:close/>
                  </a:path>
                </a:pathLst>
              </a:custGeom>
              <a:solidFill>
                <a:srgbClr val="23B3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8" name="Freeform 172"/>
              <p:cNvSpPr/>
              <p:nvPr/>
            </p:nvSpPr>
            <p:spPr bwMode="auto">
              <a:xfrm>
                <a:off x="8451851" y="2790825"/>
                <a:ext cx="312737" cy="352425"/>
              </a:xfrm>
              <a:custGeom>
                <a:avLst/>
                <a:gdLst>
                  <a:gd name="T0" fmla="*/ 197 w 197"/>
                  <a:gd name="T1" fmla="*/ 0 h 222"/>
                  <a:gd name="T2" fmla="*/ 64 w 197"/>
                  <a:gd name="T3" fmla="*/ 0 h 222"/>
                  <a:gd name="T4" fmla="*/ 0 w 197"/>
                  <a:gd name="T5" fmla="*/ 222 h 222"/>
                  <a:gd name="T6" fmla="*/ 133 w 197"/>
                  <a:gd name="T7" fmla="*/ 222 h 222"/>
                  <a:gd name="T8" fmla="*/ 197 w 197"/>
                  <a:gd name="T9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7" h="222">
                    <a:moveTo>
                      <a:pt x="197" y="0"/>
                    </a:moveTo>
                    <a:lnTo>
                      <a:pt x="64" y="0"/>
                    </a:lnTo>
                    <a:lnTo>
                      <a:pt x="0" y="222"/>
                    </a:lnTo>
                    <a:lnTo>
                      <a:pt x="133" y="222"/>
                    </a:lnTo>
                    <a:lnTo>
                      <a:pt x="197" y="0"/>
                    </a:lnTo>
                    <a:close/>
                  </a:path>
                </a:pathLst>
              </a:custGeom>
              <a:solidFill>
                <a:srgbClr val="3EC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9" name="Freeform 173"/>
              <p:cNvSpPr/>
              <p:nvPr/>
            </p:nvSpPr>
            <p:spPr bwMode="auto">
              <a:xfrm>
                <a:off x="7488238" y="2790825"/>
                <a:ext cx="314325" cy="352425"/>
              </a:xfrm>
              <a:custGeom>
                <a:avLst/>
                <a:gdLst>
                  <a:gd name="T0" fmla="*/ 0 w 198"/>
                  <a:gd name="T1" fmla="*/ 222 h 222"/>
                  <a:gd name="T2" fmla="*/ 133 w 198"/>
                  <a:gd name="T3" fmla="*/ 222 h 222"/>
                  <a:gd name="T4" fmla="*/ 198 w 198"/>
                  <a:gd name="T5" fmla="*/ 0 h 222"/>
                  <a:gd name="T6" fmla="*/ 64 w 198"/>
                  <a:gd name="T7" fmla="*/ 0 h 222"/>
                  <a:gd name="T8" fmla="*/ 0 w 198"/>
                  <a:gd name="T9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8" h="222">
                    <a:moveTo>
                      <a:pt x="0" y="222"/>
                    </a:moveTo>
                    <a:lnTo>
                      <a:pt x="133" y="222"/>
                    </a:lnTo>
                    <a:lnTo>
                      <a:pt x="198" y="0"/>
                    </a:lnTo>
                    <a:lnTo>
                      <a:pt x="64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rgbClr val="3EC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0" name="Freeform 174"/>
              <p:cNvSpPr/>
              <p:nvPr/>
            </p:nvSpPr>
            <p:spPr bwMode="auto">
              <a:xfrm>
                <a:off x="7970838" y="2790825"/>
                <a:ext cx="312737" cy="352425"/>
              </a:xfrm>
              <a:custGeom>
                <a:avLst/>
                <a:gdLst>
                  <a:gd name="T0" fmla="*/ 197 w 197"/>
                  <a:gd name="T1" fmla="*/ 0 h 222"/>
                  <a:gd name="T2" fmla="*/ 64 w 197"/>
                  <a:gd name="T3" fmla="*/ 0 h 222"/>
                  <a:gd name="T4" fmla="*/ 0 w 197"/>
                  <a:gd name="T5" fmla="*/ 222 h 222"/>
                  <a:gd name="T6" fmla="*/ 133 w 197"/>
                  <a:gd name="T7" fmla="*/ 222 h 222"/>
                  <a:gd name="T8" fmla="*/ 197 w 197"/>
                  <a:gd name="T9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7" h="222">
                    <a:moveTo>
                      <a:pt x="197" y="0"/>
                    </a:moveTo>
                    <a:lnTo>
                      <a:pt x="64" y="0"/>
                    </a:lnTo>
                    <a:lnTo>
                      <a:pt x="0" y="222"/>
                    </a:lnTo>
                    <a:lnTo>
                      <a:pt x="133" y="222"/>
                    </a:lnTo>
                    <a:lnTo>
                      <a:pt x="197" y="0"/>
                    </a:lnTo>
                    <a:close/>
                  </a:path>
                </a:pathLst>
              </a:custGeom>
              <a:solidFill>
                <a:srgbClr val="3EC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1" name="Freeform 175"/>
              <p:cNvSpPr/>
              <p:nvPr/>
            </p:nvSpPr>
            <p:spPr bwMode="auto">
              <a:xfrm>
                <a:off x="7183438" y="2790825"/>
                <a:ext cx="136525" cy="341313"/>
              </a:xfrm>
              <a:custGeom>
                <a:avLst/>
                <a:gdLst>
                  <a:gd name="T0" fmla="*/ 20 w 70"/>
                  <a:gd name="T1" fmla="*/ 174 h 174"/>
                  <a:gd name="T2" fmla="*/ 70 w 70"/>
                  <a:gd name="T3" fmla="*/ 0 h 174"/>
                  <a:gd name="T4" fmla="*/ 42 w 70"/>
                  <a:gd name="T5" fmla="*/ 0 h 174"/>
                  <a:gd name="T6" fmla="*/ 0 w 70"/>
                  <a:gd name="T7" fmla="*/ 42 h 174"/>
                  <a:gd name="T8" fmla="*/ 0 w 70"/>
                  <a:gd name="T9" fmla="*/ 138 h 174"/>
                  <a:gd name="T10" fmla="*/ 20 w 70"/>
                  <a:gd name="T11" fmla="*/ 174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" h="174">
                    <a:moveTo>
                      <a:pt x="20" y="174"/>
                    </a:moveTo>
                    <a:cubicBezTo>
                      <a:pt x="70" y="0"/>
                      <a:pt x="70" y="0"/>
                      <a:pt x="70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138"/>
                      <a:pt x="0" y="138"/>
                      <a:pt x="0" y="138"/>
                    </a:cubicBezTo>
                    <a:cubicBezTo>
                      <a:pt x="0" y="153"/>
                      <a:pt x="8" y="166"/>
                      <a:pt x="20" y="174"/>
                    </a:cubicBezTo>
                    <a:close/>
                  </a:path>
                </a:pathLst>
              </a:custGeom>
              <a:solidFill>
                <a:srgbClr val="3EC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2" name="Freeform 176"/>
              <p:cNvSpPr/>
              <p:nvPr/>
            </p:nvSpPr>
            <p:spPr bwMode="auto">
              <a:xfrm>
                <a:off x="8934450" y="2820987"/>
                <a:ext cx="112712" cy="322263"/>
              </a:xfrm>
              <a:custGeom>
                <a:avLst/>
                <a:gdLst>
                  <a:gd name="T0" fmla="*/ 0 w 58"/>
                  <a:gd name="T1" fmla="*/ 165 h 165"/>
                  <a:gd name="T2" fmla="*/ 16 w 58"/>
                  <a:gd name="T3" fmla="*/ 165 h 165"/>
                  <a:gd name="T4" fmla="*/ 58 w 58"/>
                  <a:gd name="T5" fmla="*/ 123 h 165"/>
                  <a:gd name="T6" fmla="*/ 58 w 58"/>
                  <a:gd name="T7" fmla="*/ 27 h 165"/>
                  <a:gd name="T8" fmla="*/ 48 w 58"/>
                  <a:gd name="T9" fmla="*/ 0 h 165"/>
                  <a:gd name="T10" fmla="*/ 0 w 58"/>
                  <a:gd name="T11" fmla="*/ 16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" h="165">
                    <a:moveTo>
                      <a:pt x="0" y="165"/>
                    </a:moveTo>
                    <a:cubicBezTo>
                      <a:pt x="16" y="165"/>
                      <a:pt x="16" y="165"/>
                      <a:pt x="16" y="165"/>
                    </a:cubicBezTo>
                    <a:cubicBezTo>
                      <a:pt x="39" y="165"/>
                      <a:pt x="58" y="146"/>
                      <a:pt x="58" y="123"/>
                    </a:cubicBezTo>
                    <a:cubicBezTo>
                      <a:pt x="58" y="27"/>
                      <a:pt x="58" y="27"/>
                      <a:pt x="58" y="27"/>
                    </a:cubicBezTo>
                    <a:cubicBezTo>
                      <a:pt x="58" y="17"/>
                      <a:pt x="54" y="7"/>
                      <a:pt x="48" y="0"/>
                    </a:cubicBez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3EC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3" name="Freeform 177"/>
              <p:cNvSpPr/>
              <p:nvPr/>
            </p:nvSpPr>
            <p:spPr bwMode="auto">
              <a:xfrm>
                <a:off x="7185026" y="2798762"/>
                <a:ext cx="1863725" cy="352425"/>
              </a:xfrm>
              <a:custGeom>
                <a:avLst/>
                <a:gdLst>
                  <a:gd name="T0" fmla="*/ 910 w 952"/>
                  <a:gd name="T1" fmla="*/ 180 h 180"/>
                  <a:gd name="T2" fmla="*/ 42 w 952"/>
                  <a:gd name="T3" fmla="*/ 180 h 180"/>
                  <a:gd name="T4" fmla="*/ 0 w 952"/>
                  <a:gd name="T5" fmla="*/ 138 h 180"/>
                  <a:gd name="T6" fmla="*/ 0 w 952"/>
                  <a:gd name="T7" fmla="*/ 42 h 180"/>
                  <a:gd name="T8" fmla="*/ 42 w 952"/>
                  <a:gd name="T9" fmla="*/ 0 h 180"/>
                  <a:gd name="T10" fmla="*/ 910 w 952"/>
                  <a:gd name="T11" fmla="*/ 0 h 180"/>
                  <a:gd name="T12" fmla="*/ 952 w 952"/>
                  <a:gd name="T13" fmla="*/ 42 h 180"/>
                  <a:gd name="T14" fmla="*/ 952 w 952"/>
                  <a:gd name="T15" fmla="*/ 138 h 180"/>
                  <a:gd name="T16" fmla="*/ 910 w 952"/>
                  <a:gd name="T17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52" h="180">
                    <a:moveTo>
                      <a:pt x="910" y="180"/>
                    </a:moveTo>
                    <a:cubicBezTo>
                      <a:pt x="42" y="180"/>
                      <a:pt x="42" y="180"/>
                      <a:pt x="42" y="180"/>
                    </a:cubicBezTo>
                    <a:cubicBezTo>
                      <a:pt x="19" y="180"/>
                      <a:pt x="0" y="161"/>
                      <a:pt x="0" y="138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19"/>
                      <a:pt x="19" y="0"/>
                      <a:pt x="42" y="0"/>
                    </a:cubicBezTo>
                    <a:cubicBezTo>
                      <a:pt x="910" y="0"/>
                      <a:pt x="910" y="0"/>
                      <a:pt x="910" y="0"/>
                    </a:cubicBezTo>
                    <a:cubicBezTo>
                      <a:pt x="933" y="0"/>
                      <a:pt x="952" y="19"/>
                      <a:pt x="952" y="42"/>
                    </a:cubicBezTo>
                    <a:cubicBezTo>
                      <a:pt x="952" y="138"/>
                      <a:pt x="952" y="138"/>
                      <a:pt x="952" y="138"/>
                    </a:cubicBezTo>
                    <a:cubicBezTo>
                      <a:pt x="952" y="161"/>
                      <a:pt x="933" y="180"/>
                      <a:pt x="910" y="180"/>
                    </a:cubicBezTo>
                    <a:close/>
                  </a:path>
                </a:pathLst>
              </a:custGeom>
              <a:noFill/>
              <a:ln w="61913" cap="flat">
                <a:solidFill>
                  <a:srgbClr val="0F1D44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4" name="Rectangle 178"/>
              <p:cNvSpPr>
                <a:spLocks noChangeArrowheads="1"/>
              </p:cNvSpPr>
              <p:nvPr/>
            </p:nvSpPr>
            <p:spPr bwMode="auto">
              <a:xfrm>
                <a:off x="7929563" y="2798762"/>
                <a:ext cx="376237" cy="352425"/>
              </a:xfrm>
              <a:prstGeom prst="rect">
                <a:avLst/>
              </a:prstGeom>
              <a:solidFill>
                <a:srgbClr val="FF5A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5" name="Rectangle 179"/>
              <p:cNvSpPr>
                <a:spLocks noChangeArrowheads="1"/>
              </p:cNvSpPr>
              <p:nvPr/>
            </p:nvSpPr>
            <p:spPr bwMode="auto">
              <a:xfrm>
                <a:off x="7934326" y="2822575"/>
                <a:ext cx="368300" cy="69850"/>
              </a:xfrm>
              <a:prstGeom prst="rect">
                <a:avLst/>
              </a:prstGeom>
              <a:solidFill>
                <a:srgbClr val="FF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6" name="Rectangle 180"/>
              <p:cNvSpPr>
                <a:spLocks noChangeArrowheads="1"/>
              </p:cNvSpPr>
              <p:nvPr/>
            </p:nvSpPr>
            <p:spPr bwMode="auto">
              <a:xfrm>
                <a:off x="7934326" y="2822575"/>
                <a:ext cx="79375" cy="328613"/>
              </a:xfrm>
              <a:prstGeom prst="rect">
                <a:avLst/>
              </a:prstGeom>
              <a:solidFill>
                <a:srgbClr val="FF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7" name="Rectangle 181"/>
              <p:cNvSpPr>
                <a:spLocks noChangeArrowheads="1"/>
              </p:cNvSpPr>
              <p:nvPr/>
            </p:nvSpPr>
            <p:spPr bwMode="auto">
              <a:xfrm>
                <a:off x="7934326" y="2798762"/>
                <a:ext cx="376237" cy="352425"/>
              </a:xfrm>
              <a:prstGeom prst="rect">
                <a:avLst/>
              </a:prstGeom>
              <a:noFill/>
              <a:ln w="61913" cap="flat">
                <a:solidFill>
                  <a:srgbClr val="0F1D44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8" name="Freeform 182"/>
              <p:cNvSpPr/>
              <p:nvPr/>
            </p:nvSpPr>
            <p:spPr bwMode="auto">
              <a:xfrm>
                <a:off x="8913813" y="3519487"/>
                <a:ext cx="2279650" cy="1120775"/>
              </a:xfrm>
              <a:custGeom>
                <a:avLst/>
                <a:gdLst>
                  <a:gd name="T0" fmla="*/ 1116 w 1164"/>
                  <a:gd name="T1" fmla="*/ 572 h 572"/>
                  <a:gd name="T2" fmla="*/ 48 w 1164"/>
                  <a:gd name="T3" fmla="*/ 572 h 572"/>
                  <a:gd name="T4" fmla="*/ 0 w 1164"/>
                  <a:gd name="T5" fmla="*/ 524 h 572"/>
                  <a:gd name="T6" fmla="*/ 0 w 1164"/>
                  <a:gd name="T7" fmla="*/ 48 h 572"/>
                  <a:gd name="T8" fmla="*/ 48 w 1164"/>
                  <a:gd name="T9" fmla="*/ 0 h 572"/>
                  <a:gd name="T10" fmla="*/ 1116 w 1164"/>
                  <a:gd name="T11" fmla="*/ 0 h 572"/>
                  <a:gd name="T12" fmla="*/ 1164 w 1164"/>
                  <a:gd name="T13" fmla="*/ 48 h 572"/>
                  <a:gd name="T14" fmla="*/ 1164 w 1164"/>
                  <a:gd name="T15" fmla="*/ 524 h 572"/>
                  <a:gd name="T16" fmla="*/ 1116 w 1164"/>
                  <a:gd name="T17" fmla="*/ 572 h 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4" h="572">
                    <a:moveTo>
                      <a:pt x="1116" y="572"/>
                    </a:moveTo>
                    <a:cubicBezTo>
                      <a:pt x="48" y="572"/>
                      <a:pt x="48" y="572"/>
                      <a:pt x="48" y="572"/>
                    </a:cubicBezTo>
                    <a:cubicBezTo>
                      <a:pt x="22" y="572"/>
                      <a:pt x="0" y="550"/>
                      <a:pt x="0" y="52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22"/>
                      <a:pt x="22" y="0"/>
                      <a:pt x="48" y="0"/>
                    </a:cubicBezTo>
                    <a:cubicBezTo>
                      <a:pt x="1116" y="0"/>
                      <a:pt x="1116" y="0"/>
                      <a:pt x="1116" y="0"/>
                    </a:cubicBezTo>
                    <a:cubicBezTo>
                      <a:pt x="1142" y="0"/>
                      <a:pt x="1164" y="22"/>
                      <a:pt x="1164" y="48"/>
                    </a:cubicBezTo>
                    <a:cubicBezTo>
                      <a:pt x="1164" y="524"/>
                      <a:pt x="1164" y="524"/>
                      <a:pt x="1164" y="524"/>
                    </a:cubicBezTo>
                    <a:cubicBezTo>
                      <a:pt x="1164" y="550"/>
                      <a:pt x="1142" y="572"/>
                      <a:pt x="1116" y="572"/>
                    </a:cubicBezTo>
                    <a:close/>
                  </a:path>
                </a:pathLst>
              </a:custGeom>
              <a:solidFill>
                <a:srgbClr val="FFB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9" name="Freeform 183"/>
              <p:cNvSpPr/>
              <p:nvPr/>
            </p:nvSpPr>
            <p:spPr bwMode="auto">
              <a:xfrm>
                <a:off x="8929688" y="3519487"/>
                <a:ext cx="2232025" cy="1096963"/>
              </a:xfrm>
              <a:custGeom>
                <a:avLst/>
                <a:gdLst>
                  <a:gd name="T0" fmla="*/ 1406 w 1406"/>
                  <a:gd name="T1" fmla="*/ 0 h 691"/>
                  <a:gd name="T2" fmla="*/ 10 w 1406"/>
                  <a:gd name="T3" fmla="*/ 0 h 691"/>
                  <a:gd name="T4" fmla="*/ 10 w 1406"/>
                  <a:gd name="T5" fmla="*/ 45 h 691"/>
                  <a:gd name="T6" fmla="*/ 0 w 1406"/>
                  <a:gd name="T7" fmla="*/ 45 h 691"/>
                  <a:gd name="T8" fmla="*/ 0 w 1406"/>
                  <a:gd name="T9" fmla="*/ 691 h 691"/>
                  <a:gd name="T10" fmla="*/ 54 w 1406"/>
                  <a:gd name="T11" fmla="*/ 691 h 691"/>
                  <a:gd name="T12" fmla="*/ 54 w 1406"/>
                  <a:gd name="T13" fmla="*/ 59 h 691"/>
                  <a:gd name="T14" fmla="*/ 1406 w 1406"/>
                  <a:gd name="T15" fmla="*/ 59 h 691"/>
                  <a:gd name="T16" fmla="*/ 1406 w 1406"/>
                  <a:gd name="T17" fmla="*/ 0 h 6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06" h="691">
                    <a:moveTo>
                      <a:pt x="1406" y="0"/>
                    </a:moveTo>
                    <a:lnTo>
                      <a:pt x="10" y="0"/>
                    </a:lnTo>
                    <a:lnTo>
                      <a:pt x="10" y="45"/>
                    </a:lnTo>
                    <a:lnTo>
                      <a:pt x="0" y="45"/>
                    </a:lnTo>
                    <a:lnTo>
                      <a:pt x="0" y="691"/>
                    </a:lnTo>
                    <a:lnTo>
                      <a:pt x="54" y="691"/>
                    </a:lnTo>
                    <a:lnTo>
                      <a:pt x="54" y="59"/>
                    </a:lnTo>
                    <a:lnTo>
                      <a:pt x="1406" y="59"/>
                    </a:lnTo>
                    <a:lnTo>
                      <a:pt x="1406" y="0"/>
                    </a:lnTo>
                    <a:close/>
                  </a:path>
                </a:pathLst>
              </a:custGeom>
              <a:solidFill>
                <a:srgbClr val="FFC4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0" name="Freeform 184"/>
              <p:cNvSpPr/>
              <p:nvPr/>
            </p:nvSpPr>
            <p:spPr bwMode="auto">
              <a:xfrm>
                <a:off x="8913813" y="4149725"/>
                <a:ext cx="2279650" cy="676275"/>
              </a:xfrm>
              <a:custGeom>
                <a:avLst/>
                <a:gdLst>
                  <a:gd name="T0" fmla="*/ 48 w 1164"/>
                  <a:gd name="T1" fmla="*/ 250 h 345"/>
                  <a:gd name="T2" fmla="*/ 1116 w 1164"/>
                  <a:gd name="T3" fmla="*/ 250 h 345"/>
                  <a:gd name="T4" fmla="*/ 1164 w 1164"/>
                  <a:gd name="T5" fmla="*/ 202 h 345"/>
                  <a:gd name="T6" fmla="*/ 1164 w 1164"/>
                  <a:gd name="T7" fmla="*/ 0 h 345"/>
                  <a:gd name="T8" fmla="*/ 0 w 1164"/>
                  <a:gd name="T9" fmla="*/ 98 h 345"/>
                  <a:gd name="T10" fmla="*/ 0 w 1164"/>
                  <a:gd name="T11" fmla="*/ 202 h 345"/>
                  <a:gd name="T12" fmla="*/ 48 w 1164"/>
                  <a:gd name="T13" fmla="*/ 250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64" h="345">
                    <a:moveTo>
                      <a:pt x="48" y="250"/>
                    </a:moveTo>
                    <a:cubicBezTo>
                      <a:pt x="1116" y="250"/>
                      <a:pt x="1116" y="250"/>
                      <a:pt x="1116" y="250"/>
                    </a:cubicBezTo>
                    <a:cubicBezTo>
                      <a:pt x="1142" y="250"/>
                      <a:pt x="1164" y="228"/>
                      <a:pt x="1164" y="202"/>
                    </a:cubicBezTo>
                    <a:cubicBezTo>
                      <a:pt x="1164" y="0"/>
                      <a:pt x="1164" y="0"/>
                      <a:pt x="1164" y="0"/>
                    </a:cubicBezTo>
                    <a:cubicBezTo>
                      <a:pt x="680" y="345"/>
                      <a:pt x="0" y="98"/>
                      <a:pt x="0" y="98"/>
                    </a:cubicBezTo>
                    <a:cubicBezTo>
                      <a:pt x="0" y="202"/>
                      <a:pt x="0" y="202"/>
                      <a:pt x="0" y="202"/>
                    </a:cubicBezTo>
                    <a:cubicBezTo>
                      <a:pt x="0" y="228"/>
                      <a:pt x="22" y="250"/>
                      <a:pt x="48" y="250"/>
                    </a:cubicBezTo>
                    <a:close/>
                  </a:path>
                </a:pathLst>
              </a:custGeom>
              <a:solidFill>
                <a:srgbClr val="0F1D44">
                  <a:alpha val="2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1" name="Freeform 185"/>
              <p:cNvSpPr/>
              <p:nvPr/>
            </p:nvSpPr>
            <p:spPr bwMode="auto">
              <a:xfrm>
                <a:off x="8913813" y="3519487"/>
                <a:ext cx="2279650" cy="1120775"/>
              </a:xfrm>
              <a:custGeom>
                <a:avLst/>
                <a:gdLst>
                  <a:gd name="T0" fmla="*/ 1116 w 1164"/>
                  <a:gd name="T1" fmla="*/ 572 h 572"/>
                  <a:gd name="T2" fmla="*/ 48 w 1164"/>
                  <a:gd name="T3" fmla="*/ 572 h 572"/>
                  <a:gd name="T4" fmla="*/ 0 w 1164"/>
                  <a:gd name="T5" fmla="*/ 524 h 572"/>
                  <a:gd name="T6" fmla="*/ 0 w 1164"/>
                  <a:gd name="T7" fmla="*/ 48 h 572"/>
                  <a:gd name="T8" fmla="*/ 48 w 1164"/>
                  <a:gd name="T9" fmla="*/ 0 h 572"/>
                  <a:gd name="T10" fmla="*/ 1116 w 1164"/>
                  <a:gd name="T11" fmla="*/ 0 h 572"/>
                  <a:gd name="T12" fmla="*/ 1164 w 1164"/>
                  <a:gd name="T13" fmla="*/ 48 h 572"/>
                  <a:gd name="T14" fmla="*/ 1164 w 1164"/>
                  <a:gd name="T15" fmla="*/ 524 h 572"/>
                  <a:gd name="T16" fmla="*/ 1116 w 1164"/>
                  <a:gd name="T17" fmla="*/ 572 h 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4" h="572">
                    <a:moveTo>
                      <a:pt x="1116" y="572"/>
                    </a:moveTo>
                    <a:cubicBezTo>
                      <a:pt x="48" y="572"/>
                      <a:pt x="48" y="572"/>
                      <a:pt x="48" y="572"/>
                    </a:cubicBezTo>
                    <a:cubicBezTo>
                      <a:pt x="22" y="572"/>
                      <a:pt x="0" y="550"/>
                      <a:pt x="0" y="52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22"/>
                      <a:pt x="22" y="0"/>
                      <a:pt x="48" y="0"/>
                    </a:cubicBezTo>
                    <a:cubicBezTo>
                      <a:pt x="1116" y="0"/>
                      <a:pt x="1116" y="0"/>
                      <a:pt x="1116" y="0"/>
                    </a:cubicBezTo>
                    <a:cubicBezTo>
                      <a:pt x="1142" y="0"/>
                      <a:pt x="1164" y="22"/>
                      <a:pt x="1164" y="48"/>
                    </a:cubicBezTo>
                    <a:cubicBezTo>
                      <a:pt x="1164" y="524"/>
                      <a:pt x="1164" y="524"/>
                      <a:pt x="1164" y="524"/>
                    </a:cubicBezTo>
                    <a:cubicBezTo>
                      <a:pt x="1164" y="550"/>
                      <a:pt x="1142" y="572"/>
                      <a:pt x="1116" y="572"/>
                    </a:cubicBezTo>
                    <a:close/>
                  </a:path>
                </a:pathLst>
              </a:custGeom>
              <a:noFill/>
              <a:ln w="61913" cap="flat">
                <a:solidFill>
                  <a:srgbClr val="0F1D44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2" name="Freeform 186"/>
              <p:cNvSpPr/>
              <p:nvPr/>
            </p:nvSpPr>
            <p:spPr bwMode="auto">
              <a:xfrm>
                <a:off x="8875713" y="3879850"/>
                <a:ext cx="2363787" cy="180975"/>
              </a:xfrm>
              <a:custGeom>
                <a:avLst/>
                <a:gdLst>
                  <a:gd name="T0" fmla="*/ 1162 w 1208"/>
                  <a:gd name="T1" fmla="*/ 92 h 92"/>
                  <a:gd name="T2" fmla="*/ 46 w 1208"/>
                  <a:gd name="T3" fmla="*/ 92 h 92"/>
                  <a:gd name="T4" fmla="*/ 0 w 1208"/>
                  <a:gd name="T5" fmla="*/ 46 h 92"/>
                  <a:gd name="T6" fmla="*/ 0 w 1208"/>
                  <a:gd name="T7" fmla="*/ 46 h 92"/>
                  <a:gd name="T8" fmla="*/ 46 w 1208"/>
                  <a:gd name="T9" fmla="*/ 0 h 92"/>
                  <a:gd name="T10" fmla="*/ 1162 w 1208"/>
                  <a:gd name="T11" fmla="*/ 0 h 92"/>
                  <a:gd name="T12" fmla="*/ 1208 w 1208"/>
                  <a:gd name="T13" fmla="*/ 46 h 92"/>
                  <a:gd name="T14" fmla="*/ 1208 w 1208"/>
                  <a:gd name="T15" fmla="*/ 46 h 92"/>
                  <a:gd name="T16" fmla="*/ 1162 w 1208"/>
                  <a:gd name="T17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8" h="92">
                    <a:moveTo>
                      <a:pt x="1162" y="92"/>
                    </a:moveTo>
                    <a:cubicBezTo>
                      <a:pt x="46" y="92"/>
                      <a:pt x="46" y="92"/>
                      <a:pt x="46" y="92"/>
                    </a:cubicBezTo>
                    <a:cubicBezTo>
                      <a:pt x="21" y="92"/>
                      <a:pt x="0" y="71"/>
                      <a:pt x="0" y="46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21"/>
                      <a:pt x="21" y="0"/>
                      <a:pt x="46" y="0"/>
                    </a:cubicBezTo>
                    <a:cubicBezTo>
                      <a:pt x="1162" y="0"/>
                      <a:pt x="1162" y="0"/>
                      <a:pt x="1162" y="0"/>
                    </a:cubicBezTo>
                    <a:cubicBezTo>
                      <a:pt x="1187" y="0"/>
                      <a:pt x="1208" y="21"/>
                      <a:pt x="1208" y="46"/>
                    </a:cubicBezTo>
                    <a:cubicBezTo>
                      <a:pt x="1208" y="46"/>
                      <a:pt x="1208" y="46"/>
                      <a:pt x="1208" y="46"/>
                    </a:cubicBezTo>
                    <a:cubicBezTo>
                      <a:pt x="1208" y="71"/>
                      <a:pt x="1187" y="92"/>
                      <a:pt x="1162" y="92"/>
                    </a:cubicBezTo>
                    <a:close/>
                  </a:path>
                </a:pathLst>
              </a:custGeom>
              <a:solidFill>
                <a:srgbClr val="F2A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3" name="Freeform 187"/>
              <p:cNvSpPr/>
              <p:nvPr/>
            </p:nvSpPr>
            <p:spPr bwMode="auto">
              <a:xfrm>
                <a:off x="8875713" y="3879850"/>
                <a:ext cx="2363787" cy="180975"/>
              </a:xfrm>
              <a:custGeom>
                <a:avLst/>
                <a:gdLst>
                  <a:gd name="T0" fmla="*/ 1162 w 1208"/>
                  <a:gd name="T1" fmla="*/ 92 h 92"/>
                  <a:gd name="T2" fmla="*/ 46 w 1208"/>
                  <a:gd name="T3" fmla="*/ 92 h 92"/>
                  <a:gd name="T4" fmla="*/ 0 w 1208"/>
                  <a:gd name="T5" fmla="*/ 46 h 92"/>
                  <a:gd name="T6" fmla="*/ 0 w 1208"/>
                  <a:gd name="T7" fmla="*/ 46 h 92"/>
                  <a:gd name="T8" fmla="*/ 46 w 1208"/>
                  <a:gd name="T9" fmla="*/ 0 h 92"/>
                  <a:gd name="T10" fmla="*/ 1162 w 1208"/>
                  <a:gd name="T11" fmla="*/ 0 h 92"/>
                  <a:gd name="T12" fmla="*/ 1208 w 1208"/>
                  <a:gd name="T13" fmla="*/ 46 h 92"/>
                  <a:gd name="T14" fmla="*/ 1208 w 1208"/>
                  <a:gd name="T15" fmla="*/ 46 h 92"/>
                  <a:gd name="T16" fmla="*/ 1162 w 1208"/>
                  <a:gd name="T17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8" h="92">
                    <a:moveTo>
                      <a:pt x="1162" y="92"/>
                    </a:moveTo>
                    <a:cubicBezTo>
                      <a:pt x="46" y="92"/>
                      <a:pt x="46" y="92"/>
                      <a:pt x="46" y="92"/>
                    </a:cubicBezTo>
                    <a:cubicBezTo>
                      <a:pt x="21" y="92"/>
                      <a:pt x="0" y="71"/>
                      <a:pt x="0" y="46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21"/>
                      <a:pt x="21" y="0"/>
                      <a:pt x="46" y="0"/>
                    </a:cubicBezTo>
                    <a:cubicBezTo>
                      <a:pt x="1162" y="0"/>
                      <a:pt x="1162" y="0"/>
                      <a:pt x="1162" y="0"/>
                    </a:cubicBezTo>
                    <a:cubicBezTo>
                      <a:pt x="1187" y="0"/>
                      <a:pt x="1208" y="21"/>
                      <a:pt x="1208" y="46"/>
                    </a:cubicBezTo>
                    <a:cubicBezTo>
                      <a:pt x="1208" y="46"/>
                      <a:pt x="1208" y="46"/>
                      <a:pt x="1208" y="46"/>
                    </a:cubicBezTo>
                    <a:cubicBezTo>
                      <a:pt x="1208" y="71"/>
                      <a:pt x="1187" y="92"/>
                      <a:pt x="1162" y="92"/>
                    </a:cubicBezTo>
                    <a:close/>
                  </a:path>
                </a:pathLst>
              </a:custGeom>
              <a:solidFill>
                <a:srgbClr val="F2A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4" name="Freeform 188"/>
              <p:cNvSpPr/>
              <p:nvPr/>
            </p:nvSpPr>
            <p:spPr bwMode="auto">
              <a:xfrm>
                <a:off x="8870950" y="3879850"/>
                <a:ext cx="2365375" cy="180975"/>
              </a:xfrm>
              <a:custGeom>
                <a:avLst/>
                <a:gdLst>
                  <a:gd name="T0" fmla="*/ 1162 w 1208"/>
                  <a:gd name="T1" fmla="*/ 92 h 92"/>
                  <a:gd name="T2" fmla="*/ 46 w 1208"/>
                  <a:gd name="T3" fmla="*/ 92 h 92"/>
                  <a:gd name="T4" fmla="*/ 0 w 1208"/>
                  <a:gd name="T5" fmla="*/ 46 h 92"/>
                  <a:gd name="T6" fmla="*/ 0 w 1208"/>
                  <a:gd name="T7" fmla="*/ 46 h 92"/>
                  <a:gd name="T8" fmla="*/ 46 w 1208"/>
                  <a:gd name="T9" fmla="*/ 0 h 92"/>
                  <a:gd name="T10" fmla="*/ 1162 w 1208"/>
                  <a:gd name="T11" fmla="*/ 0 h 92"/>
                  <a:gd name="T12" fmla="*/ 1208 w 1208"/>
                  <a:gd name="T13" fmla="*/ 46 h 92"/>
                  <a:gd name="T14" fmla="*/ 1208 w 1208"/>
                  <a:gd name="T15" fmla="*/ 46 h 92"/>
                  <a:gd name="T16" fmla="*/ 1162 w 1208"/>
                  <a:gd name="T17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8" h="92">
                    <a:moveTo>
                      <a:pt x="1162" y="92"/>
                    </a:moveTo>
                    <a:cubicBezTo>
                      <a:pt x="46" y="92"/>
                      <a:pt x="46" y="92"/>
                      <a:pt x="46" y="92"/>
                    </a:cubicBezTo>
                    <a:cubicBezTo>
                      <a:pt x="21" y="92"/>
                      <a:pt x="0" y="71"/>
                      <a:pt x="0" y="46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21"/>
                      <a:pt x="21" y="0"/>
                      <a:pt x="46" y="0"/>
                    </a:cubicBezTo>
                    <a:cubicBezTo>
                      <a:pt x="1162" y="0"/>
                      <a:pt x="1162" y="0"/>
                      <a:pt x="1162" y="0"/>
                    </a:cubicBezTo>
                    <a:cubicBezTo>
                      <a:pt x="1187" y="0"/>
                      <a:pt x="1208" y="21"/>
                      <a:pt x="1208" y="46"/>
                    </a:cubicBezTo>
                    <a:cubicBezTo>
                      <a:pt x="1208" y="46"/>
                      <a:pt x="1208" y="46"/>
                      <a:pt x="1208" y="46"/>
                    </a:cubicBezTo>
                    <a:cubicBezTo>
                      <a:pt x="1208" y="71"/>
                      <a:pt x="1187" y="92"/>
                      <a:pt x="1162" y="92"/>
                    </a:cubicBezTo>
                    <a:close/>
                  </a:path>
                </a:pathLst>
              </a:custGeom>
              <a:solidFill>
                <a:srgbClr val="32C9FF"/>
              </a:solidFill>
              <a:ln w="61913" cap="flat">
                <a:solidFill>
                  <a:srgbClr val="0F1D44"/>
                </a:solidFill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5" name="Freeform 189"/>
              <p:cNvSpPr/>
              <p:nvPr/>
            </p:nvSpPr>
            <p:spPr bwMode="auto">
              <a:xfrm>
                <a:off x="8961438" y="3919537"/>
                <a:ext cx="2200275" cy="31750"/>
              </a:xfrm>
              <a:custGeom>
                <a:avLst/>
                <a:gdLst>
                  <a:gd name="T0" fmla="*/ 1116 w 1124"/>
                  <a:gd name="T1" fmla="*/ 16 h 16"/>
                  <a:gd name="T2" fmla="*/ 8 w 1124"/>
                  <a:gd name="T3" fmla="*/ 16 h 16"/>
                  <a:gd name="T4" fmla="*/ 0 w 1124"/>
                  <a:gd name="T5" fmla="*/ 8 h 16"/>
                  <a:gd name="T6" fmla="*/ 0 w 1124"/>
                  <a:gd name="T7" fmla="*/ 8 h 16"/>
                  <a:gd name="T8" fmla="*/ 8 w 1124"/>
                  <a:gd name="T9" fmla="*/ 0 h 16"/>
                  <a:gd name="T10" fmla="*/ 1116 w 1124"/>
                  <a:gd name="T11" fmla="*/ 0 h 16"/>
                  <a:gd name="T12" fmla="*/ 1124 w 1124"/>
                  <a:gd name="T13" fmla="*/ 8 h 16"/>
                  <a:gd name="T14" fmla="*/ 1124 w 1124"/>
                  <a:gd name="T15" fmla="*/ 8 h 16"/>
                  <a:gd name="T16" fmla="*/ 1116 w 1124"/>
                  <a:gd name="T17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24" h="16">
                    <a:moveTo>
                      <a:pt x="1116" y="16"/>
                    </a:moveTo>
                    <a:cubicBezTo>
                      <a:pt x="8" y="16"/>
                      <a:pt x="8" y="16"/>
                      <a:pt x="8" y="16"/>
                    </a:cubicBezTo>
                    <a:cubicBezTo>
                      <a:pt x="4" y="16"/>
                      <a:pt x="0" y="12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116" y="0"/>
                      <a:pt x="1116" y="0"/>
                      <a:pt x="1116" y="0"/>
                    </a:cubicBezTo>
                    <a:cubicBezTo>
                      <a:pt x="1120" y="0"/>
                      <a:pt x="1124" y="4"/>
                      <a:pt x="1124" y="8"/>
                    </a:cubicBezTo>
                    <a:cubicBezTo>
                      <a:pt x="1124" y="8"/>
                      <a:pt x="1124" y="8"/>
                      <a:pt x="1124" y="8"/>
                    </a:cubicBezTo>
                    <a:cubicBezTo>
                      <a:pt x="1124" y="12"/>
                      <a:pt x="1120" y="16"/>
                      <a:pt x="1116" y="16"/>
                    </a:cubicBezTo>
                    <a:close/>
                  </a:path>
                </a:pathLst>
              </a:custGeom>
              <a:solidFill>
                <a:srgbClr val="B6E8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6" name="Freeform 190"/>
              <p:cNvSpPr/>
              <p:nvPr/>
            </p:nvSpPr>
            <p:spPr bwMode="auto">
              <a:xfrm>
                <a:off x="10402886" y="3452018"/>
                <a:ext cx="180975" cy="1182688"/>
              </a:xfrm>
              <a:custGeom>
                <a:avLst/>
                <a:gdLst>
                  <a:gd name="T0" fmla="*/ 92 w 92"/>
                  <a:gd name="T1" fmla="*/ 35 h 604"/>
                  <a:gd name="T2" fmla="*/ 92 w 92"/>
                  <a:gd name="T3" fmla="*/ 569 h 604"/>
                  <a:gd name="T4" fmla="*/ 57 w 92"/>
                  <a:gd name="T5" fmla="*/ 604 h 604"/>
                  <a:gd name="T6" fmla="*/ 35 w 92"/>
                  <a:gd name="T7" fmla="*/ 604 h 604"/>
                  <a:gd name="T8" fmla="*/ 0 w 92"/>
                  <a:gd name="T9" fmla="*/ 569 h 604"/>
                  <a:gd name="T10" fmla="*/ 0 w 92"/>
                  <a:gd name="T11" fmla="*/ 35 h 604"/>
                  <a:gd name="T12" fmla="*/ 35 w 92"/>
                  <a:gd name="T13" fmla="*/ 0 h 604"/>
                  <a:gd name="T14" fmla="*/ 57 w 92"/>
                  <a:gd name="T15" fmla="*/ 0 h 604"/>
                  <a:gd name="T16" fmla="*/ 92 w 92"/>
                  <a:gd name="T17" fmla="*/ 35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2" h="604">
                    <a:moveTo>
                      <a:pt x="92" y="35"/>
                    </a:moveTo>
                    <a:cubicBezTo>
                      <a:pt x="92" y="569"/>
                      <a:pt x="92" y="569"/>
                      <a:pt x="92" y="569"/>
                    </a:cubicBezTo>
                    <a:cubicBezTo>
                      <a:pt x="92" y="588"/>
                      <a:pt x="76" y="604"/>
                      <a:pt x="57" y="604"/>
                    </a:cubicBezTo>
                    <a:cubicBezTo>
                      <a:pt x="35" y="604"/>
                      <a:pt x="35" y="604"/>
                      <a:pt x="35" y="604"/>
                    </a:cubicBezTo>
                    <a:cubicBezTo>
                      <a:pt x="16" y="604"/>
                      <a:pt x="0" y="588"/>
                      <a:pt x="0" y="569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76" y="0"/>
                      <a:pt x="92" y="16"/>
                      <a:pt x="92" y="35"/>
                    </a:cubicBezTo>
                    <a:close/>
                  </a:path>
                </a:pathLst>
              </a:custGeom>
              <a:solidFill>
                <a:srgbClr val="32C9FF"/>
              </a:solidFill>
              <a:ln w="61913" cap="flat">
                <a:solidFill>
                  <a:srgbClr val="0F1D44"/>
                </a:solidFill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baseline="-25000" dirty="0"/>
              </a:p>
            </p:txBody>
          </p:sp>
          <p:sp>
            <p:nvSpPr>
              <p:cNvPr id="197" name="Freeform 191"/>
              <p:cNvSpPr/>
              <p:nvPr/>
            </p:nvSpPr>
            <p:spPr bwMode="auto">
              <a:xfrm>
                <a:off x="10464800" y="3535362"/>
                <a:ext cx="31750" cy="258763"/>
              </a:xfrm>
              <a:custGeom>
                <a:avLst/>
                <a:gdLst>
                  <a:gd name="T0" fmla="*/ 16 w 16"/>
                  <a:gd name="T1" fmla="*/ 8 h 132"/>
                  <a:gd name="T2" fmla="*/ 16 w 16"/>
                  <a:gd name="T3" fmla="*/ 124 h 132"/>
                  <a:gd name="T4" fmla="*/ 8 w 16"/>
                  <a:gd name="T5" fmla="*/ 132 h 132"/>
                  <a:gd name="T6" fmla="*/ 8 w 16"/>
                  <a:gd name="T7" fmla="*/ 132 h 132"/>
                  <a:gd name="T8" fmla="*/ 0 w 16"/>
                  <a:gd name="T9" fmla="*/ 124 h 132"/>
                  <a:gd name="T10" fmla="*/ 0 w 16"/>
                  <a:gd name="T11" fmla="*/ 8 h 132"/>
                  <a:gd name="T12" fmla="*/ 8 w 16"/>
                  <a:gd name="T13" fmla="*/ 0 h 132"/>
                  <a:gd name="T14" fmla="*/ 8 w 16"/>
                  <a:gd name="T15" fmla="*/ 0 h 132"/>
                  <a:gd name="T16" fmla="*/ 16 w 16"/>
                  <a:gd name="T17" fmla="*/ 8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32">
                    <a:moveTo>
                      <a:pt x="16" y="8"/>
                    </a:moveTo>
                    <a:cubicBezTo>
                      <a:pt x="16" y="124"/>
                      <a:pt x="16" y="124"/>
                      <a:pt x="16" y="124"/>
                    </a:cubicBezTo>
                    <a:cubicBezTo>
                      <a:pt x="16" y="128"/>
                      <a:pt x="12" y="132"/>
                      <a:pt x="8" y="132"/>
                    </a:cubicBezTo>
                    <a:cubicBezTo>
                      <a:pt x="8" y="132"/>
                      <a:pt x="8" y="132"/>
                      <a:pt x="8" y="132"/>
                    </a:cubicBezTo>
                    <a:cubicBezTo>
                      <a:pt x="4" y="132"/>
                      <a:pt x="0" y="128"/>
                      <a:pt x="0" y="12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2" y="0"/>
                      <a:pt x="16" y="4"/>
                      <a:pt x="16" y="8"/>
                    </a:cubicBezTo>
                    <a:close/>
                  </a:path>
                </a:pathLst>
              </a:custGeom>
              <a:solidFill>
                <a:srgbClr val="B6E8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8" name="Freeform 192"/>
              <p:cNvSpPr/>
              <p:nvPr/>
            </p:nvSpPr>
            <p:spPr bwMode="auto">
              <a:xfrm>
                <a:off x="10464800" y="4146550"/>
                <a:ext cx="31750" cy="258763"/>
              </a:xfrm>
              <a:custGeom>
                <a:avLst/>
                <a:gdLst>
                  <a:gd name="T0" fmla="*/ 16 w 16"/>
                  <a:gd name="T1" fmla="*/ 8 h 132"/>
                  <a:gd name="T2" fmla="*/ 16 w 16"/>
                  <a:gd name="T3" fmla="*/ 124 h 132"/>
                  <a:gd name="T4" fmla="*/ 8 w 16"/>
                  <a:gd name="T5" fmla="*/ 132 h 132"/>
                  <a:gd name="T6" fmla="*/ 8 w 16"/>
                  <a:gd name="T7" fmla="*/ 132 h 132"/>
                  <a:gd name="T8" fmla="*/ 0 w 16"/>
                  <a:gd name="T9" fmla="*/ 124 h 132"/>
                  <a:gd name="T10" fmla="*/ 0 w 16"/>
                  <a:gd name="T11" fmla="*/ 8 h 132"/>
                  <a:gd name="T12" fmla="*/ 8 w 16"/>
                  <a:gd name="T13" fmla="*/ 0 h 132"/>
                  <a:gd name="T14" fmla="*/ 8 w 16"/>
                  <a:gd name="T15" fmla="*/ 0 h 132"/>
                  <a:gd name="T16" fmla="*/ 16 w 16"/>
                  <a:gd name="T17" fmla="*/ 8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32">
                    <a:moveTo>
                      <a:pt x="16" y="8"/>
                    </a:moveTo>
                    <a:cubicBezTo>
                      <a:pt x="16" y="124"/>
                      <a:pt x="16" y="124"/>
                      <a:pt x="16" y="124"/>
                    </a:cubicBezTo>
                    <a:cubicBezTo>
                      <a:pt x="16" y="128"/>
                      <a:pt x="12" y="132"/>
                      <a:pt x="8" y="132"/>
                    </a:cubicBezTo>
                    <a:cubicBezTo>
                      <a:pt x="8" y="132"/>
                      <a:pt x="8" y="132"/>
                      <a:pt x="8" y="132"/>
                    </a:cubicBezTo>
                    <a:cubicBezTo>
                      <a:pt x="4" y="132"/>
                      <a:pt x="0" y="128"/>
                      <a:pt x="0" y="12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2" y="0"/>
                      <a:pt x="16" y="4"/>
                      <a:pt x="16" y="8"/>
                    </a:cubicBezTo>
                    <a:close/>
                  </a:path>
                </a:pathLst>
              </a:custGeom>
              <a:solidFill>
                <a:srgbClr val="B6E8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9" name="Freeform 193"/>
              <p:cNvSpPr/>
              <p:nvPr/>
            </p:nvSpPr>
            <p:spPr bwMode="auto">
              <a:xfrm>
                <a:off x="10482109" y="4483100"/>
                <a:ext cx="30162" cy="141288"/>
              </a:xfrm>
              <a:custGeom>
                <a:avLst/>
                <a:gdLst>
                  <a:gd name="T0" fmla="*/ 16 w 16"/>
                  <a:gd name="T1" fmla="*/ 8 h 72"/>
                  <a:gd name="T2" fmla="*/ 16 w 16"/>
                  <a:gd name="T3" fmla="*/ 64 h 72"/>
                  <a:gd name="T4" fmla="*/ 8 w 16"/>
                  <a:gd name="T5" fmla="*/ 72 h 72"/>
                  <a:gd name="T6" fmla="*/ 8 w 16"/>
                  <a:gd name="T7" fmla="*/ 72 h 72"/>
                  <a:gd name="T8" fmla="*/ 0 w 16"/>
                  <a:gd name="T9" fmla="*/ 64 h 72"/>
                  <a:gd name="T10" fmla="*/ 0 w 16"/>
                  <a:gd name="T11" fmla="*/ 8 h 72"/>
                  <a:gd name="T12" fmla="*/ 8 w 16"/>
                  <a:gd name="T13" fmla="*/ 0 h 72"/>
                  <a:gd name="T14" fmla="*/ 8 w 16"/>
                  <a:gd name="T15" fmla="*/ 0 h 72"/>
                  <a:gd name="T16" fmla="*/ 16 w 16"/>
                  <a:gd name="T17" fmla="*/ 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72">
                    <a:moveTo>
                      <a:pt x="16" y="8"/>
                    </a:moveTo>
                    <a:cubicBezTo>
                      <a:pt x="16" y="64"/>
                      <a:pt x="16" y="64"/>
                      <a:pt x="16" y="64"/>
                    </a:cubicBezTo>
                    <a:cubicBezTo>
                      <a:pt x="16" y="68"/>
                      <a:pt x="12" y="72"/>
                      <a:pt x="8" y="72"/>
                    </a:cubicBezTo>
                    <a:cubicBezTo>
                      <a:pt x="8" y="72"/>
                      <a:pt x="8" y="72"/>
                      <a:pt x="8" y="72"/>
                    </a:cubicBezTo>
                    <a:cubicBezTo>
                      <a:pt x="4" y="72"/>
                      <a:pt x="0" y="68"/>
                      <a:pt x="0" y="6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2" y="0"/>
                      <a:pt x="16" y="4"/>
                      <a:pt x="16" y="8"/>
                    </a:cubicBezTo>
                    <a:close/>
                  </a:path>
                </a:pathLst>
              </a:custGeom>
              <a:solidFill>
                <a:srgbClr val="0F1D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0" name="Freeform 194"/>
              <p:cNvSpPr/>
              <p:nvPr/>
            </p:nvSpPr>
            <p:spPr bwMode="auto">
              <a:xfrm>
                <a:off x="10497267" y="3449638"/>
                <a:ext cx="30162" cy="141288"/>
              </a:xfrm>
              <a:custGeom>
                <a:avLst/>
                <a:gdLst>
                  <a:gd name="T0" fmla="*/ 16 w 16"/>
                  <a:gd name="T1" fmla="*/ 8 h 72"/>
                  <a:gd name="T2" fmla="*/ 16 w 16"/>
                  <a:gd name="T3" fmla="*/ 64 h 72"/>
                  <a:gd name="T4" fmla="*/ 8 w 16"/>
                  <a:gd name="T5" fmla="*/ 72 h 72"/>
                  <a:gd name="T6" fmla="*/ 8 w 16"/>
                  <a:gd name="T7" fmla="*/ 72 h 72"/>
                  <a:gd name="T8" fmla="*/ 0 w 16"/>
                  <a:gd name="T9" fmla="*/ 64 h 72"/>
                  <a:gd name="T10" fmla="*/ 0 w 16"/>
                  <a:gd name="T11" fmla="*/ 8 h 72"/>
                  <a:gd name="T12" fmla="*/ 8 w 16"/>
                  <a:gd name="T13" fmla="*/ 0 h 72"/>
                  <a:gd name="T14" fmla="*/ 8 w 16"/>
                  <a:gd name="T15" fmla="*/ 0 h 72"/>
                  <a:gd name="T16" fmla="*/ 16 w 16"/>
                  <a:gd name="T17" fmla="*/ 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72">
                    <a:moveTo>
                      <a:pt x="16" y="8"/>
                    </a:moveTo>
                    <a:cubicBezTo>
                      <a:pt x="16" y="64"/>
                      <a:pt x="16" y="64"/>
                      <a:pt x="16" y="64"/>
                    </a:cubicBezTo>
                    <a:cubicBezTo>
                      <a:pt x="16" y="68"/>
                      <a:pt x="12" y="72"/>
                      <a:pt x="8" y="72"/>
                    </a:cubicBezTo>
                    <a:cubicBezTo>
                      <a:pt x="8" y="72"/>
                      <a:pt x="8" y="72"/>
                      <a:pt x="8" y="72"/>
                    </a:cubicBezTo>
                    <a:cubicBezTo>
                      <a:pt x="4" y="72"/>
                      <a:pt x="0" y="68"/>
                      <a:pt x="0" y="6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2" y="0"/>
                      <a:pt x="16" y="4"/>
                      <a:pt x="16" y="8"/>
                    </a:cubicBezTo>
                    <a:close/>
                  </a:path>
                </a:pathLst>
              </a:custGeom>
              <a:solidFill>
                <a:srgbClr val="0F1D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1" name="Freeform 195"/>
              <p:cNvSpPr/>
              <p:nvPr/>
            </p:nvSpPr>
            <p:spPr bwMode="auto">
              <a:xfrm>
                <a:off x="10590213" y="3973512"/>
                <a:ext cx="141287" cy="31750"/>
              </a:xfrm>
              <a:custGeom>
                <a:avLst/>
                <a:gdLst>
                  <a:gd name="T0" fmla="*/ 8 w 72"/>
                  <a:gd name="T1" fmla="*/ 0 h 16"/>
                  <a:gd name="T2" fmla="*/ 64 w 72"/>
                  <a:gd name="T3" fmla="*/ 0 h 16"/>
                  <a:gd name="T4" fmla="*/ 72 w 72"/>
                  <a:gd name="T5" fmla="*/ 8 h 16"/>
                  <a:gd name="T6" fmla="*/ 72 w 72"/>
                  <a:gd name="T7" fmla="*/ 8 h 16"/>
                  <a:gd name="T8" fmla="*/ 64 w 72"/>
                  <a:gd name="T9" fmla="*/ 16 h 16"/>
                  <a:gd name="T10" fmla="*/ 8 w 72"/>
                  <a:gd name="T11" fmla="*/ 16 h 16"/>
                  <a:gd name="T12" fmla="*/ 0 w 72"/>
                  <a:gd name="T13" fmla="*/ 8 h 16"/>
                  <a:gd name="T14" fmla="*/ 0 w 72"/>
                  <a:gd name="T15" fmla="*/ 8 h 16"/>
                  <a:gd name="T16" fmla="*/ 8 w 72"/>
                  <a:gd name="T17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16">
                    <a:moveTo>
                      <a:pt x="8" y="0"/>
                    </a:moveTo>
                    <a:cubicBezTo>
                      <a:pt x="64" y="0"/>
                      <a:pt x="64" y="0"/>
                      <a:pt x="64" y="0"/>
                    </a:cubicBezTo>
                    <a:cubicBezTo>
                      <a:pt x="68" y="0"/>
                      <a:pt x="72" y="4"/>
                      <a:pt x="72" y="8"/>
                    </a:cubicBezTo>
                    <a:cubicBezTo>
                      <a:pt x="72" y="8"/>
                      <a:pt x="72" y="8"/>
                      <a:pt x="72" y="8"/>
                    </a:cubicBezTo>
                    <a:cubicBezTo>
                      <a:pt x="72" y="12"/>
                      <a:pt x="68" y="16"/>
                      <a:pt x="64" y="16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4" y="16"/>
                      <a:pt x="0" y="12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lose/>
                  </a:path>
                </a:pathLst>
              </a:custGeom>
              <a:solidFill>
                <a:srgbClr val="0F1D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2" name="Freeform 196"/>
              <p:cNvSpPr/>
              <p:nvPr/>
            </p:nvSpPr>
            <p:spPr bwMode="auto">
              <a:xfrm>
                <a:off x="10299700" y="3956448"/>
                <a:ext cx="141287" cy="31750"/>
              </a:xfrm>
              <a:custGeom>
                <a:avLst/>
                <a:gdLst>
                  <a:gd name="T0" fmla="*/ 8 w 72"/>
                  <a:gd name="T1" fmla="*/ 0 h 16"/>
                  <a:gd name="T2" fmla="*/ 64 w 72"/>
                  <a:gd name="T3" fmla="*/ 0 h 16"/>
                  <a:gd name="T4" fmla="*/ 72 w 72"/>
                  <a:gd name="T5" fmla="*/ 8 h 16"/>
                  <a:gd name="T6" fmla="*/ 72 w 72"/>
                  <a:gd name="T7" fmla="*/ 8 h 16"/>
                  <a:gd name="T8" fmla="*/ 64 w 72"/>
                  <a:gd name="T9" fmla="*/ 16 h 16"/>
                  <a:gd name="T10" fmla="*/ 8 w 72"/>
                  <a:gd name="T11" fmla="*/ 16 h 16"/>
                  <a:gd name="T12" fmla="*/ 0 w 72"/>
                  <a:gd name="T13" fmla="*/ 8 h 16"/>
                  <a:gd name="T14" fmla="*/ 0 w 72"/>
                  <a:gd name="T15" fmla="*/ 8 h 16"/>
                  <a:gd name="T16" fmla="*/ 8 w 72"/>
                  <a:gd name="T17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16">
                    <a:moveTo>
                      <a:pt x="8" y="0"/>
                    </a:moveTo>
                    <a:cubicBezTo>
                      <a:pt x="64" y="0"/>
                      <a:pt x="64" y="0"/>
                      <a:pt x="64" y="0"/>
                    </a:cubicBezTo>
                    <a:cubicBezTo>
                      <a:pt x="68" y="0"/>
                      <a:pt x="72" y="4"/>
                      <a:pt x="72" y="8"/>
                    </a:cubicBezTo>
                    <a:cubicBezTo>
                      <a:pt x="72" y="8"/>
                      <a:pt x="72" y="8"/>
                      <a:pt x="72" y="8"/>
                    </a:cubicBezTo>
                    <a:cubicBezTo>
                      <a:pt x="72" y="12"/>
                      <a:pt x="68" y="16"/>
                      <a:pt x="64" y="16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4" y="16"/>
                      <a:pt x="0" y="12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lose/>
                  </a:path>
                </a:pathLst>
              </a:custGeom>
              <a:solidFill>
                <a:srgbClr val="0F1D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3" name="Freeform 197"/>
              <p:cNvSpPr/>
              <p:nvPr/>
            </p:nvSpPr>
            <p:spPr bwMode="auto">
              <a:xfrm>
                <a:off x="8870950" y="3879850"/>
                <a:ext cx="2365375" cy="180975"/>
              </a:xfrm>
              <a:custGeom>
                <a:avLst/>
                <a:gdLst>
                  <a:gd name="T0" fmla="*/ 1162 w 1208"/>
                  <a:gd name="T1" fmla="*/ 92 h 92"/>
                  <a:gd name="T2" fmla="*/ 46 w 1208"/>
                  <a:gd name="T3" fmla="*/ 92 h 92"/>
                  <a:gd name="T4" fmla="*/ 0 w 1208"/>
                  <a:gd name="T5" fmla="*/ 46 h 92"/>
                  <a:gd name="T6" fmla="*/ 0 w 1208"/>
                  <a:gd name="T7" fmla="*/ 46 h 92"/>
                  <a:gd name="T8" fmla="*/ 46 w 1208"/>
                  <a:gd name="T9" fmla="*/ 0 h 92"/>
                  <a:gd name="T10" fmla="*/ 1162 w 1208"/>
                  <a:gd name="T11" fmla="*/ 0 h 92"/>
                  <a:gd name="T12" fmla="*/ 1208 w 1208"/>
                  <a:gd name="T13" fmla="*/ 46 h 92"/>
                  <a:gd name="T14" fmla="*/ 1208 w 1208"/>
                  <a:gd name="T15" fmla="*/ 46 h 92"/>
                  <a:gd name="T16" fmla="*/ 1162 w 1208"/>
                  <a:gd name="T17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8" h="92">
                    <a:moveTo>
                      <a:pt x="1162" y="92"/>
                    </a:moveTo>
                    <a:cubicBezTo>
                      <a:pt x="46" y="92"/>
                      <a:pt x="46" y="92"/>
                      <a:pt x="46" y="92"/>
                    </a:cubicBezTo>
                    <a:cubicBezTo>
                      <a:pt x="21" y="92"/>
                      <a:pt x="0" y="71"/>
                      <a:pt x="0" y="46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21"/>
                      <a:pt x="21" y="0"/>
                      <a:pt x="46" y="0"/>
                    </a:cubicBezTo>
                    <a:cubicBezTo>
                      <a:pt x="1162" y="0"/>
                      <a:pt x="1162" y="0"/>
                      <a:pt x="1162" y="0"/>
                    </a:cubicBezTo>
                    <a:cubicBezTo>
                      <a:pt x="1187" y="0"/>
                      <a:pt x="1208" y="21"/>
                      <a:pt x="1208" y="46"/>
                    </a:cubicBezTo>
                    <a:cubicBezTo>
                      <a:pt x="1208" y="46"/>
                      <a:pt x="1208" y="46"/>
                      <a:pt x="1208" y="46"/>
                    </a:cubicBezTo>
                    <a:cubicBezTo>
                      <a:pt x="1208" y="71"/>
                      <a:pt x="1187" y="92"/>
                      <a:pt x="1162" y="92"/>
                    </a:cubicBezTo>
                    <a:close/>
                  </a:path>
                </a:pathLst>
              </a:custGeom>
              <a:noFill/>
              <a:ln w="61913" cap="flat">
                <a:solidFill>
                  <a:srgbClr val="0F1D44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4" name="Oval 198"/>
              <p:cNvSpPr>
                <a:spLocks noChangeArrowheads="1"/>
              </p:cNvSpPr>
              <p:nvPr/>
            </p:nvSpPr>
            <p:spPr bwMode="auto">
              <a:xfrm>
                <a:off x="9347200" y="3709987"/>
                <a:ext cx="52387" cy="5397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5" name="Oval 199"/>
              <p:cNvSpPr>
                <a:spLocks noChangeArrowheads="1"/>
              </p:cNvSpPr>
              <p:nvPr/>
            </p:nvSpPr>
            <p:spPr bwMode="auto">
              <a:xfrm>
                <a:off x="9636125" y="4375150"/>
                <a:ext cx="92075" cy="9525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6" name="Oval 200"/>
              <p:cNvSpPr>
                <a:spLocks noChangeArrowheads="1"/>
              </p:cNvSpPr>
              <p:nvPr/>
            </p:nvSpPr>
            <p:spPr bwMode="auto">
              <a:xfrm>
                <a:off x="9510713" y="4211637"/>
                <a:ext cx="53975" cy="5397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7" name="Oval 201"/>
              <p:cNvSpPr>
                <a:spLocks noChangeArrowheads="1"/>
              </p:cNvSpPr>
              <p:nvPr/>
            </p:nvSpPr>
            <p:spPr bwMode="auto">
              <a:xfrm>
                <a:off x="9832975" y="4179887"/>
                <a:ext cx="36512" cy="3968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8" name="Freeform 202"/>
              <p:cNvSpPr/>
              <p:nvPr/>
            </p:nvSpPr>
            <p:spPr bwMode="auto">
              <a:xfrm>
                <a:off x="10269538" y="4359275"/>
                <a:ext cx="30162" cy="31750"/>
              </a:xfrm>
              <a:custGeom>
                <a:avLst/>
                <a:gdLst>
                  <a:gd name="T0" fmla="*/ 9 w 16"/>
                  <a:gd name="T1" fmla="*/ 0 h 16"/>
                  <a:gd name="T2" fmla="*/ 16 w 16"/>
                  <a:gd name="T3" fmla="*/ 9 h 16"/>
                  <a:gd name="T4" fmla="*/ 7 w 16"/>
                  <a:gd name="T5" fmla="*/ 16 h 16"/>
                  <a:gd name="T6" fmla="*/ 1 w 16"/>
                  <a:gd name="T7" fmla="*/ 7 h 16"/>
                  <a:gd name="T8" fmla="*/ 9 w 16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6">
                    <a:moveTo>
                      <a:pt x="9" y="0"/>
                    </a:moveTo>
                    <a:cubicBezTo>
                      <a:pt x="14" y="1"/>
                      <a:pt x="16" y="5"/>
                      <a:pt x="16" y="9"/>
                    </a:cubicBezTo>
                    <a:cubicBezTo>
                      <a:pt x="15" y="13"/>
                      <a:pt x="12" y="16"/>
                      <a:pt x="7" y="16"/>
                    </a:cubicBezTo>
                    <a:cubicBezTo>
                      <a:pt x="3" y="15"/>
                      <a:pt x="0" y="11"/>
                      <a:pt x="1" y="7"/>
                    </a:cubicBezTo>
                    <a:cubicBezTo>
                      <a:pt x="1" y="3"/>
                      <a:pt x="5" y="0"/>
                      <a:pt x="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9" name="Freeform 203"/>
              <p:cNvSpPr/>
              <p:nvPr/>
            </p:nvSpPr>
            <p:spPr bwMode="auto">
              <a:xfrm>
                <a:off x="10958513" y="4187825"/>
                <a:ext cx="31750" cy="31750"/>
              </a:xfrm>
              <a:custGeom>
                <a:avLst/>
                <a:gdLst>
                  <a:gd name="T0" fmla="*/ 9 w 16"/>
                  <a:gd name="T1" fmla="*/ 0 h 16"/>
                  <a:gd name="T2" fmla="*/ 16 w 16"/>
                  <a:gd name="T3" fmla="*/ 9 h 16"/>
                  <a:gd name="T4" fmla="*/ 7 w 16"/>
                  <a:gd name="T5" fmla="*/ 16 h 16"/>
                  <a:gd name="T6" fmla="*/ 1 w 16"/>
                  <a:gd name="T7" fmla="*/ 7 h 16"/>
                  <a:gd name="T8" fmla="*/ 9 w 16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6">
                    <a:moveTo>
                      <a:pt x="9" y="0"/>
                    </a:moveTo>
                    <a:cubicBezTo>
                      <a:pt x="14" y="1"/>
                      <a:pt x="16" y="5"/>
                      <a:pt x="16" y="9"/>
                    </a:cubicBezTo>
                    <a:cubicBezTo>
                      <a:pt x="15" y="13"/>
                      <a:pt x="12" y="16"/>
                      <a:pt x="7" y="16"/>
                    </a:cubicBezTo>
                    <a:cubicBezTo>
                      <a:pt x="3" y="15"/>
                      <a:pt x="0" y="11"/>
                      <a:pt x="1" y="7"/>
                    </a:cubicBezTo>
                    <a:cubicBezTo>
                      <a:pt x="1" y="3"/>
                      <a:pt x="5" y="0"/>
                      <a:pt x="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0" name="Oval 204"/>
              <p:cNvSpPr>
                <a:spLocks noChangeArrowheads="1"/>
              </p:cNvSpPr>
              <p:nvPr/>
            </p:nvSpPr>
            <p:spPr bwMode="auto">
              <a:xfrm>
                <a:off x="10725150" y="4164012"/>
                <a:ext cx="52387" cy="5556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11" name="组合 210"/>
            <p:cNvGrpSpPr/>
            <p:nvPr userDrawn="1"/>
          </p:nvGrpSpPr>
          <p:grpSpPr>
            <a:xfrm>
              <a:off x="-69407" y="4149726"/>
              <a:ext cx="5453062" cy="1638301"/>
              <a:chOff x="5676900" y="3017838"/>
              <a:chExt cx="5453062" cy="1638301"/>
            </a:xfrm>
          </p:grpSpPr>
          <p:sp>
            <p:nvSpPr>
              <p:cNvPr id="212" name="Oval 206"/>
              <p:cNvSpPr>
                <a:spLocks noChangeArrowheads="1"/>
              </p:cNvSpPr>
              <p:nvPr/>
            </p:nvSpPr>
            <p:spPr bwMode="auto">
              <a:xfrm>
                <a:off x="10764837" y="3749676"/>
                <a:ext cx="60325" cy="619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3" name="Oval 207"/>
              <p:cNvSpPr>
                <a:spLocks noChangeArrowheads="1"/>
              </p:cNvSpPr>
              <p:nvPr/>
            </p:nvSpPr>
            <p:spPr bwMode="auto">
              <a:xfrm>
                <a:off x="9086850" y="4311651"/>
                <a:ext cx="53975" cy="5397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4" name="Oval 208"/>
              <p:cNvSpPr>
                <a:spLocks noChangeArrowheads="1"/>
              </p:cNvSpPr>
              <p:nvPr/>
            </p:nvSpPr>
            <p:spPr bwMode="auto">
              <a:xfrm>
                <a:off x="9321800" y="4471988"/>
                <a:ext cx="36512" cy="952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5" name="Freeform 209"/>
              <p:cNvSpPr/>
              <p:nvPr/>
            </p:nvSpPr>
            <p:spPr bwMode="auto">
              <a:xfrm>
                <a:off x="9329737" y="4491038"/>
                <a:ext cx="34925" cy="23813"/>
              </a:xfrm>
              <a:custGeom>
                <a:avLst/>
                <a:gdLst>
                  <a:gd name="T0" fmla="*/ 17 w 18"/>
                  <a:gd name="T1" fmla="*/ 1 h 12"/>
                  <a:gd name="T2" fmla="*/ 5 w 18"/>
                  <a:gd name="T3" fmla="*/ 11 h 12"/>
                  <a:gd name="T4" fmla="*/ 1 w 18"/>
                  <a:gd name="T5" fmla="*/ 10 h 12"/>
                  <a:gd name="T6" fmla="*/ 2 w 18"/>
                  <a:gd name="T7" fmla="*/ 7 h 12"/>
                  <a:gd name="T8" fmla="*/ 17 w 18"/>
                  <a:gd name="T9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2">
                    <a:moveTo>
                      <a:pt x="17" y="1"/>
                    </a:moveTo>
                    <a:cubicBezTo>
                      <a:pt x="18" y="2"/>
                      <a:pt x="6" y="11"/>
                      <a:pt x="5" y="11"/>
                    </a:cubicBezTo>
                    <a:cubicBezTo>
                      <a:pt x="3" y="12"/>
                      <a:pt x="2" y="12"/>
                      <a:pt x="1" y="10"/>
                    </a:cubicBezTo>
                    <a:cubicBezTo>
                      <a:pt x="0" y="9"/>
                      <a:pt x="1" y="7"/>
                      <a:pt x="2" y="7"/>
                    </a:cubicBezTo>
                    <a:cubicBezTo>
                      <a:pt x="3" y="6"/>
                      <a:pt x="17" y="0"/>
                      <a:pt x="1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6" name="Freeform 210"/>
              <p:cNvSpPr/>
              <p:nvPr/>
            </p:nvSpPr>
            <p:spPr bwMode="auto">
              <a:xfrm>
                <a:off x="9355137" y="4503738"/>
                <a:ext cx="23812" cy="34925"/>
              </a:xfrm>
              <a:custGeom>
                <a:avLst/>
                <a:gdLst>
                  <a:gd name="T0" fmla="*/ 11 w 12"/>
                  <a:gd name="T1" fmla="*/ 1 h 18"/>
                  <a:gd name="T2" fmla="*/ 5 w 12"/>
                  <a:gd name="T3" fmla="*/ 16 h 18"/>
                  <a:gd name="T4" fmla="*/ 1 w 12"/>
                  <a:gd name="T5" fmla="*/ 17 h 18"/>
                  <a:gd name="T6" fmla="*/ 0 w 12"/>
                  <a:gd name="T7" fmla="*/ 14 h 18"/>
                  <a:gd name="T8" fmla="*/ 11 w 12"/>
                  <a:gd name="T9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8">
                    <a:moveTo>
                      <a:pt x="11" y="1"/>
                    </a:moveTo>
                    <a:cubicBezTo>
                      <a:pt x="12" y="2"/>
                      <a:pt x="6" y="15"/>
                      <a:pt x="5" y="16"/>
                    </a:cubicBezTo>
                    <a:cubicBezTo>
                      <a:pt x="4" y="18"/>
                      <a:pt x="3" y="18"/>
                      <a:pt x="1" y="17"/>
                    </a:cubicBezTo>
                    <a:cubicBezTo>
                      <a:pt x="0" y="17"/>
                      <a:pt x="0" y="15"/>
                      <a:pt x="0" y="14"/>
                    </a:cubicBezTo>
                    <a:cubicBezTo>
                      <a:pt x="1" y="12"/>
                      <a:pt x="9" y="0"/>
                      <a:pt x="1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7" name="Oval 211"/>
              <p:cNvSpPr>
                <a:spLocks noChangeArrowheads="1"/>
              </p:cNvSpPr>
              <p:nvPr/>
            </p:nvSpPr>
            <p:spPr bwMode="auto">
              <a:xfrm>
                <a:off x="9388475" y="4508501"/>
                <a:ext cx="9525" cy="381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8" name="Freeform 212"/>
              <p:cNvSpPr/>
              <p:nvPr/>
            </p:nvSpPr>
            <p:spPr bwMode="auto">
              <a:xfrm>
                <a:off x="9407525" y="4503738"/>
                <a:ext cx="23812" cy="34925"/>
              </a:xfrm>
              <a:custGeom>
                <a:avLst/>
                <a:gdLst>
                  <a:gd name="T0" fmla="*/ 1 w 12"/>
                  <a:gd name="T1" fmla="*/ 1 h 18"/>
                  <a:gd name="T2" fmla="*/ 11 w 12"/>
                  <a:gd name="T3" fmla="*/ 13 h 18"/>
                  <a:gd name="T4" fmla="*/ 10 w 12"/>
                  <a:gd name="T5" fmla="*/ 17 h 18"/>
                  <a:gd name="T6" fmla="*/ 7 w 12"/>
                  <a:gd name="T7" fmla="*/ 16 h 18"/>
                  <a:gd name="T8" fmla="*/ 1 w 12"/>
                  <a:gd name="T9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8">
                    <a:moveTo>
                      <a:pt x="1" y="1"/>
                    </a:moveTo>
                    <a:cubicBezTo>
                      <a:pt x="2" y="0"/>
                      <a:pt x="11" y="12"/>
                      <a:pt x="11" y="13"/>
                    </a:cubicBezTo>
                    <a:cubicBezTo>
                      <a:pt x="12" y="15"/>
                      <a:pt x="12" y="16"/>
                      <a:pt x="10" y="17"/>
                    </a:cubicBezTo>
                    <a:cubicBezTo>
                      <a:pt x="9" y="18"/>
                      <a:pt x="7" y="17"/>
                      <a:pt x="7" y="16"/>
                    </a:cubicBezTo>
                    <a:cubicBezTo>
                      <a:pt x="6" y="15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9" name="Freeform 213"/>
              <p:cNvSpPr/>
              <p:nvPr/>
            </p:nvSpPr>
            <p:spPr bwMode="auto">
              <a:xfrm>
                <a:off x="9418637" y="4489451"/>
                <a:ext cx="36512" cy="23813"/>
              </a:xfrm>
              <a:custGeom>
                <a:avLst/>
                <a:gdLst>
                  <a:gd name="T0" fmla="*/ 1 w 18"/>
                  <a:gd name="T1" fmla="*/ 1 h 12"/>
                  <a:gd name="T2" fmla="*/ 16 w 18"/>
                  <a:gd name="T3" fmla="*/ 7 h 12"/>
                  <a:gd name="T4" fmla="*/ 17 w 18"/>
                  <a:gd name="T5" fmla="*/ 11 h 12"/>
                  <a:gd name="T6" fmla="*/ 14 w 18"/>
                  <a:gd name="T7" fmla="*/ 12 h 12"/>
                  <a:gd name="T8" fmla="*/ 1 w 18"/>
                  <a:gd name="T9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2">
                    <a:moveTo>
                      <a:pt x="1" y="1"/>
                    </a:moveTo>
                    <a:cubicBezTo>
                      <a:pt x="2" y="0"/>
                      <a:pt x="15" y="6"/>
                      <a:pt x="16" y="7"/>
                    </a:cubicBezTo>
                    <a:cubicBezTo>
                      <a:pt x="18" y="8"/>
                      <a:pt x="18" y="9"/>
                      <a:pt x="17" y="11"/>
                    </a:cubicBezTo>
                    <a:cubicBezTo>
                      <a:pt x="17" y="12"/>
                      <a:pt x="15" y="12"/>
                      <a:pt x="14" y="12"/>
                    </a:cubicBezTo>
                    <a:cubicBezTo>
                      <a:pt x="12" y="11"/>
                      <a:pt x="0" y="3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0" name="Oval 214"/>
              <p:cNvSpPr>
                <a:spLocks noChangeArrowheads="1"/>
              </p:cNvSpPr>
              <p:nvPr/>
            </p:nvSpPr>
            <p:spPr bwMode="auto">
              <a:xfrm>
                <a:off x="9424987" y="4470401"/>
                <a:ext cx="38100" cy="952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1" name="Freeform 215"/>
              <p:cNvSpPr/>
              <p:nvPr/>
            </p:nvSpPr>
            <p:spPr bwMode="auto">
              <a:xfrm>
                <a:off x="9418637" y="4437063"/>
                <a:ext cx="36512" cy="22225"/>
              </a:xfrm>
              <a:custGeom>
                <a:avLst/>
                <a:gdLst>
                  <a:gd name="T0" fmla="*/ 1 w 18"/>
                  <a:gd name="T1" fmla="*/ 11 h 12"/>
                  <a:gd name="T2" fmla="*/ 13 w 18"/>
                  <a:gd name="T3" fmla="*/ 1 h 12"/>
                  <a:gd name="T4" fmla="*/ 17 w 18"/>
                  <a:gd name="T5" fmla="*/ 2 h 12"/>
                  <a:gd name="T6" fmla="*/ 16 w 18"/>
                  <a:gd name="T7" fmla="*/ 5 h 12"/>
                  <a:gd name="T8" fmla="*/ 1 w 18"/>
                  <a:gd name="T9" fmla="*/ 1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2">
                    <a:moveTo>
                      <a:pt x="1" y="11"/>
                    </a:moveTo>
                    <a:cubicBezTo>
                      <a:pt x="0" y="10"/>
                      <a:pt x="12" y="1"/>
                      <a:pt x="13" y="1"/>
                    </a:cubicBezTo>
                    <a:cubicBezTo>
                      <a:pt x="15" y="0"/>
                      <a:pt x="16" y="0"/>
                      <a:pt x="17" y="2"/>
                    </a:cubicBezTo>
                    <a:cubicBezTo>
                      <a:pt x="18" y="3"/>
                      <a:pt x="17" y="5"/>
                      <a:pt x="16" y="5"/>
                    </a:cubicBezTo>
                    <a:cubicBezTo>
                      <a:pt x="15" y="6"/>
                      <a:pt x="1" y="12"/>
                      <a:pt x="1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2" name="Freeform 216"/>
              <p:cNvSpPr/>
              <p:nvPr/>
            </p:nvSpPr>
            <p:spPr bwMode="auto">
              <a:xfrm>
                <a:off x="9405937" y="4413251"/>
                <a:ext cx="23812" cy="34925"/>
              </a:xfrm>
              <a:custGeom>
                <a:avLst/>
                <a:gdLst>
                  <a:gd name="T0" fmla="*/ 1 w 12"/>
                  <a:gd name="T1" fmla="*/ 17 h 18"/>
                  <a:gd name="T2" fmla="*/ 7 w 12"/>
                  <a:gd name="T3" fmla="*/ 2 h 18"/>
                  <a:gd name="T4" fmla="*/ 11 w 12"/>
                  <a:gd name="T5" fmla="*/ 1 h 18"/>
                  <a:gd name="T6" fmla="*/ 12 w 12"/>
                  <a:gd name="T7" fmla="*/ 4 h 18"/>
                  <a:gd name="T8" fmla="*/ 1 w 12"/>
                  <a:gd name="T9" fmla="*/ 1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8">
                    <a:moveTo>
                      <a:pt x="1" y="17"/>
                    </a:moveTo>
                    <a:cubicBezTo>
                      <a:pt x="0" y="16"/>
                      <a:pt x="6" y="3"/>
                      <a:pt x="7" y="2"/>
                    </a:cubicBezTo>
                    <a:cubicBezTo>
                      <a:pt x="8" y="0"/>
                      <a:pt x="9" y="0"/>
                      <a:pt x="11" y="1"/>
                    </a:cubicBezTo>
                    <a:cubicBezTo>
                      <a:pt x="12" y="1"/>
                      <a:pt x="12" y="3"/>
                      <a:pt x="12" y="4"/>
                    </a:cubicBezTo>
                    <a:cubicBezTo>
                      <a:pt x="11" y="6"/>
                      <a:pt x="3" y="18"/>
                      <a:pt x="1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3" name="Oval 217"/>
              <p:cNvSpPr>
                <a:spLocks noChangeArrowheads="1"/>
              </p:cNvSpPr>
              <p:nvPr/>
            </p:nvSpPr>
            <p:spPr bwMode="auto">
              <a:xfrm>
                <a:off x="9385300" y="4405313"/>
                <a:ext cx="11112" cy="36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4" name="Freeform 218"/>
              <p:cNvSpPr/>
              <p:nvPr/>
            </p:nvSpPr>
            <p:spPr bwMode="auto">
              <a:xfrm>
                <a:off x="9351962" y="4413251"/>
                <a:ext cx="23812" cy="34925"/>
              </a:xfrm>
              <a:custGeom>
                <a:avLst/>
                <a:gdLst>
                  <a:gd name="T0" fmla="*/ 11 w 12"/>
                  <a:gd name="T1" fmla="*/ 17 h 18"/>
                  <a:gd name="T2" fmla="*/ 1 w 12"/>
                  <a:gd name="T3" fmla="*/ 5 h 18"/>
                  <a:gd name="T4" fmla="*/ 2 w 12"/>
                  <a:gd name="T5" fmla="*/ 1 h 18"/>
                  <a:gd name="T6" fmla="*/ 5 w 12"/>
                  <a:gd name="T7" fmla="*/ 2 h 18"/>
                  <a:gd name="T8" fmla="*/ 11 w 12"/>
                  <a:gd name="T9" fmla="*/ 1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8">
                    <a:moveTo>
                      <a:pt x="11" y="17"/>
                    </a:moveTo>
                    <a:cubicBezTo>
                      <a:pt x="10" y="18"/>
                      <a:pt x="1" y="6"/>
                      <a:pt x="1" y="5"/>
                    </a:cubicBezTo>
                    <a:cubicBezTo>
                      <a:pt x="0" y="3"/>
                      <a:pt x="0" y="2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6" y="3"/>
                      <a:pt x="12" y="17"/>
                      <a:pt x="11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5" name="Freeform 219"/>
              <p:cNvSpPr/>
              <p:nvPr/>
            </p:nvSpPr>
            <p:spPr bwMode="auto">
              <a:xfrm>
                <a:off x="9329737" y="4438651"/>
                <a:ext cx="34925" cy="23813"/>
              </a:xfrm>
              <a:custGeom>
                <a:avLst/>
                <a:gdLst>
                  <a:gd name="T0" fmla="*/ 17 w 18"/>
                  <a:gd name="T1" fmla="*/ 11 h 12"/>
                  <a:gd name="T2" fmla="*/ 2 w 18"/>
                  <a:gd name="T3" fmla="*/ 5 h 12"/>
                  <a:gd name="T4" fmla="*/ 1 w 18"/>
                  <a:gd name="T5" fmla="*/ 1 h 12"/>
                  <a:gd name="T6" fmla="*/ 4 w 18"/>
                  <a:gd name="T7" fmla="*/ 0 h 12"/>
                  <a:gd name="T8" fmla="*/ 17 w 18"/>
                  <a:gd name="T9" fmla="*/ 1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2">
                    <a:moveTo>
                      <a:pt x="17" y="11"/>
                    </a:moveTo>
                    <a:cubicBezTo>
                      <a:pt x="16" y="12"/>
                      <a:pt x="3" y="6"/>
                      <a:pt x="2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6" y="1"/>
                      <a:pt x="18" y="9"/>
                      <a:pt x="17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6" name="Oval 220"/>
              <p:cNvSpPr>
                <a:spLocks noChangeArrowheads="1"/>
              </p:cNvSpPr>
              <p:nvPr/>
            </p:nvSpPr>
            <p:spPr bwMode="auto">
              <a:xfrm>
                <a:off x="9204325" y="4213226"/>
                <a:ext cx="36512" cy="952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7" name="Freeform 221"/>
              <p:cNvSpPr/>
              <p:nvPr/>
            </p:nvSpPr>
            <p:spPr bwMode="auto">
              <a:xfrm>
                <a:off x="9212262" y="4232276"/>
                <a:ext cx="34925" cy="23813"/>
              </a:xfrm>
              <a:custGeom>
                <a:avLst/>
                <a:gdLst>
                  <a:gd name="T0" fmla="*/ 17 w 18"/>
                  <a:gd name="T1" fmla="*/ 1 h 12"/>
                  <a:gd name="T2" fmla="*/ 5 w 18"/>
                  <a:gd name="T3" fmla="*/ 11 h 12"/>
                  <a:gd name="T4" fmla="*/ 1 w 18"/>
                  <a:gd name="T5" fmla="*/ 10 h 12"/>
                  <a:gd name="T6" fmla="*/ 2 w 18"/>
                  <a:gd name="T7" fmla="*/ 7 h 12"/>
                  <a:gd name="T8" fmla="*/ 17 w 18"/>
                  <a:gd name="T9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2">
                    <a:moveTo>
                      <a:pt x="17" y="1"/>
                    </a:moveTo>
                    <a:cubicBezTo>
                      <a:pt x="18" y="2"/>
                      <a:pt x="6" y="11"/>
                      <a:pt x="5" y="11"/>
                    </a:cubicBezTo>
                    <a:cubicBezTo>
                      <a:pt x="3" y="12"/>
                      <a:pt x="2" y="12"/>
                      <a:pt x="1" y="10"/>
                    </a:cubicBezTo>
                    <a:cubicBezTo>
                      <a:pt x="0" y="9"/>
                      <a:pt x="1" y="7"/>
                      <a:pt x="2" y="7"/>
                    </a:cubicBezTo>
                    <a:cubicBezTo>
                      <a:pt x="3" y="6"/>
                      <a:pt x="17" y="0"/>
                      <a:pt x="1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8" name="Freeform 222"/>
              <p:cNvSpPr/>
              <p:nvPr/>
            </p:nvSpPr>
            <p:spPr bwMode="auto">
              <a:xfrm>
                <a:off x="9237662" y="4244976"/>
                <a:ext cx="22225" cy="34925"/>
              </a:xfrm>
              <a:custGeom>
                <a:avLst/>
                <a:gdLst>
                  <a:gd name="T0" fmla="*/ 11 w 12"/>
                  <a:gd name="T1" fmla="*/ 1 h 18"/>
                  <a:gd name="T2" fmla="*/ 5 w 12"/>
                  <a:gd name="T3" fmla="*/ 16 h 18"/>
                  <a:gd name="T4" fmla="*/ 1 w 12"/>
                  <a:gd name="T5" fmla="*/ 17 h 18"/>
                  <a:gd name="T6" fmla="*/ 0 w 12"/>
                  <a:gd name="T7" fmla="*/ 14 h 18"/>
                  <a:gd name="T8" fmla="*/ 11 w 12"/>
                  <a:gd name="T9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8">
                    <a:moveTo>
                      <a:pt x="11" y="1"/>
                    </a:moveTo>
                    <a:cubicBezTo>
                      <a:pt x="12" y="2"/>
                      <a:pt x="6" y="15"/>
                      <a:pt x="5" y="16"/>
                    </a:cubicBezTo>
                    <a:cubicBezTo>
                      <a:pt x="4" y="18"/>
                      <a:pt x="3" y="18"/>
                      <a:pt x="1" y="17"/>
                    </a:cubicBezTo>
                    <a:cubicBezTo>
                      <a:pt x="0" y="17"/>
                      <a:pt x="0" y="15"/>
                      <a:pt x="0" y="14"/>
                    </a:cubicBezTo>
                    <a:cubicBezTo>
                      <a:pt x="1" y="12"/>
                      <a:pt x="9" y="0"/>
                      <a:pt x="1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9" name="Oval 223"/>
              <p:cNvSpPr>
                <a:spLocks noChangeArrowheads="1"/>
              </p:cNvSpPr>
              <p:nvPr/>
            </p:nvSpPr>
            <p:spPr bwMode="auto">
              <a:xfrm>
                <a:off x="9271000" y="4249738"/>
                <a:ext cx="9525" cy="381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0" name="Freeform 224"/>
              <p:cNvSpPr/>
              <p:nvPr/>
            </p:nvSpPr>
            <p:spPr bwMode="auto">
              <a:xfrm>
                <a:off x="9290050" y="4244976"/>
                <a:ext cx="23812" cy="34925"/>
              </a:xfrm>
              <a:custGeom>
                <a:avLst/>
                <a:gdLst>
                  <a:gd name="T0" fmla="*/ 1 w 12"/>
                  <a:gd name="T1" fmla="*/ 1 h 18"/>
                  <a:gd name="T2" fmla="*/ 11 w 12"/>
                  <a:gd name="T3" fmla="*/ 13 h 18"/>
                  <a:gd name="T4" fmla="*/ 10 w 12"/>
                  <a:gd name="T5" fmla="*/ 17 h 18"/>
                  <a:gd name="T6" fmla="*/ 7 w 12"/>
                  <a:gd name="T7" fmla="*/ 16 h 18"/>
                  <a:gd name="T8" fmla="*/ 1 w 12"/>
                  <a:gd name="T9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8">
                    <a:moveTo>
                      <a:pt x="1" y="1"/>
                    </a:moveTo>
                    <a:cubicBezTo>
                      <a:pt x="2" y="0"/>
                      <a:pt x="11" y="12"/>
                      <a:pt x="11" y="13"/>
                    </a:cubicBezTo>
                    <a:cubicBezTo>
                      <a:pt x="12" y="15"/>
                      <a:pt x="12" y="16"/>
                      <a:pt x="10" y="17"/>
                    </a:cubicBezTo>
                    <a:cubicBezTo>
                      <a:pt x="9" y="18"/>
                      <a:pt x="7" y="17"/>
                      <a:pt x="7" y="16"/>
                    </a:cubicBezTo>
                    <a:cubicBezTo>
                      <a:pt x="6" y="15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1" name="Freeform 225"/>
              <p:cNvSpPr/>
              <p:nvPr/>
            </p:nvSpPr>
            <p:spPr bwMode="auto">
              <a:xfrm>
                <a:off x="9301162" y="4230688"/>
                <a:ext cx="36512" cy="23813"/>
              </a:xfrm>
              <a:custGeom>
                <a:avLst/>
                <a:gdLst>
                  <a:gd name="T0" fmla="*/ 1 w 18"/>
                  <a:gd name="T1" fmla="*/ 1 h 12"/>
                  <a:gd name="T2" fmla="*/ 16 w 18"/>
                  <a:gd name="T3" fmla="*/ 7 h 12"/>
                  <a:gd name="T4" fmla="*/ 17 w 18"/>
                  <a:gd name="T5" fmla="*/ 11 h 12"/>
                  <a:gd name="T6" fmla="*/ 14 w 18"/>
                  <a:gd name="T7" fmla="*/ 12 h 12"/>
                  <a:gd name="T8" fmla="*/ 1 w 18"/>
                  <a:gd name="T9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2">
                    <a:moveTo>
                      <a:pt x="1" y="1"/>
                    </a:moveTo>
                    <a:cubicBezTo>
                      <a:pt x="2" y="0"/>
                      <a:pt x="15" y="6"/>
                      <a:pt x="16" y="7"/>
                    </a:cubicBezTo>
                    <a:cubicBezTo>
                      <a:pt x="18" y="8"/>
                      <a:pt x="18" y="9"/>
                      <a:pt x="17" y="11"/>
                    </a:cubicBezTo>
                    <a:cubicBezTo>
                      <a:pt x="17" y="12"/>
                      <a:pt x="15" y="12"/>
                      <a:pt x="14" y="12"/>
                    </a:cubicBezTo>
                    <a:cubicBezTo>
                      <a:pt x="12" y="11"/>
                      <a:pt x="0" y="3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2" name="Oval 226"/>
              <p:cNvSpPr>
                <a:spLocks noChangeArrowheads="1"/>
              </p:cNvSpPr>
              <p:nvPr/>
            </p:nvSpPr>
            <p:spPr bwMode="auto">
              <a:xfrm>
                <a:off x="9307512" y="4211638"/>
                <a:ext cx="38100" cy="952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3" name="Freeform 227"/>
              <p:cNvSpPr/>
              <p:nvPr/>
            </p:nvSpPr>
            <p:spPr bwMode="auto">
              <a:xfrm>
                <a:off x="9301162" y="4178301"/>
                <a:ext cx="36512" cy="23813"/>
              </a:xfrm>
              <a:custGeom>
                <a:avLst/>
                <a:gdLst>
                  <a:gd name="T0" fmla="*/ 1 w 18"/>
                  <a:gd name="T1" fmla="*/ 11 h 12"/>
                  <a:gd name="T2" fmla="*/ 13 w 18"/>
                  <a:gd name="T3" fmla="*/ 1 h 12"/>
                  <a:gd name="T4" fmla="*/ 17 w 18"/>
                  <a:gd name="T5" fmla="*/ 2 h 12"/>
                  <a:gd name="T6" fmla="*/ 16 w 18"/>
                  <a:gd name="T7" fmla="*/ 5 h 12"/>
                  <a:gd name="T8" fmla="*/ 1 w 18"/>
                  <a:gd name="T9" fmla="*/ 1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2">
                    <a:moveTo>
                      <a:pt x="1" y="11"/>
                    </a:moveTo>
                    <a:cubicBezTo>
                      <a:pt x="0" y="10"/>
                      <a:pt x="12" y="1"/>
                      <a:pt x="13" y="1"/>
                    </a:cubicBezTo>
                    <a:cubicBezTo>
                      <a:pt x="15" y="0"/>
                      <a:pt x="16" y="0"/>
                      <a:pt x="17" y="2"/>
                    </a:cubicBezTo>
                    <a:cubicBezTo>
                      <a:pt x="18" y="3"/>
                      <a:pt x="17" y="5"/>
                      <a:pt x="16" y="5"/>
                    </a:cubicBezTo>
                    <a:cubicBezTo>
                      <a:pt x="15" y="6"/>
                      <a:pt x="1" y="12"/>
                      <a:pt x="1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4" name="Freeform 228"/>
              <p:cNvSpPr/>
              <p:nvPr/>
            </p:nvSpPr>
            <p:spPr bwMode="auto">
              <a:xfrm>
                <a:off x="9288462" y="4154488"/>
                <a:ext cx="23812" cy="34925"/>
              </a:xfrm>
              <a:custGeom>
                <a:avLst/>
                <a:gdLst>
                  <a:gd name="T0" fmla="*/ 1 w 12"/>
                  <a:gd name="T1" fmla="*/ 17 h 18"/>
                  <a:gd name="T2" fmla="*/ 7 w 12"/>
                  <a:gd name="T3" fmla="*/ 2 h 18"/>
                  <a:gd name="T4" fmla="*/ 11 w 12"/>
                  <a:gd name="T5" fmla="*/ 1 h 18"/>
                  <a:gd name="T6" fmla="*/ 12 w 12"/>
                  <a:gd name="T7" fmla="*/ 4 h 18"/>
                  <a:gd name="T8" fmla="*/ 1 w 12"/>
                  <a:gd name="T9" fmla="*/ 1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8">
                    <a:moveTo>
                      <a:pt x="1" y="17"/>
                    </a:moveTo>
                    <a:cubicBezTo>
                      <a:pt x="0" y="16"/>
                      <a:pt x="6" y="3"/>
                      <a:pt x="7" y="2"/>
                    </a:cubicBezTo>
                    <a:cubicBezTo>
                      <a:pt x="8" y="0"/>
                      <a:pt x="9" y="0"/>
                      <a:pt x="11" y="1"/>
                    </a:cubicBezTo>
                    <a:cubicBezTo>
                      <a:pt x="12" y="1"/>
                      <a:pt x="12" y="3"/>
                      <a:pt x="12" y="4"/>
                    </a:cubicBezTo>
                    <a:cubicBezTo>
                      <a:pt x="11" y="6"/>
                      <a:pt x="3" y="18"/>
                      <a:pt x="1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5" name="Oval 229"/>
              <p:cNvSpPr>
                <a:spLocks noChangeArrowheads="1"/>
              </p:cNvSpPr>
              <p:nvPr/>
            </p:nvSpPr>
            <p:spPr bwMode="auto">
              <a:xfrm>
                <a:off x="9267825" y="4146551"/>
                <a:ext cx="11112" cy="36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6" name="Freeform 230"/>
              <p:cNvSpPr/>
              <p:nvPr/>
            </p:nvSpPr>
            <p:spPr bwMode="auto">
              <a:xfrm>
                <a:off x="9234487" y="4154488"/>
                <a:ext cx="23812" cy="34925"/>
              </a:xfrm>
              <a:custGeom>
                <a:avLst/>
                <a:gdLst>
                  <a:gd name="T0" fmla="*/ 11 w 12"/>
                  <a:gd name="T1" fmla="*/ 17 h 18"/>
                  <a:gd name="T2" fmla="*/ 1 w 12"/>
                  <a:gd name="T3" fmla="*/ 5 h 18"/>
                  <a:gd name="T4" fmla="*/ 2 w 12"/>
                  <a:gd name="T5" fmla="*/ 1 h 18"/>
                  <a:gd name="T6" fmla="*/ 5 w 12"/>
                  <a:gd name="T7" fmla="*/ 2 h 18"/>
                  <a:gd name="T8" fmla="*/ 11 w 12"/>
                  <a:gd name="T9" fmla="*/ 1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8">
                    <a:moveTo>
                      <a:pt x="11" y="17"/>
                    </a:moveTo>
                    <a:cubicBezTo>
                      <a:pt x="10" y="18"/>
                      <a:pt x="1" y="6"/>
                      <a:pt x="1" y="5"/>
                    </a:cubicBezTo>
                    <a:cubicBezTo>
                      <a:pt x="0" y="3"/>
                      <a:pt x="0" y="2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6" y="3"/>
                      <a:pt x="12" y="17"/>
                      <a:pt x="11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7" name="Freeform 231"/>
              <p:cNvSpPr/>
              <p:nvPr/>
            </p:nvSpPr>
            <p:spPr bwMode="auto">
              <a:xfrm>
                <a:off x="9212262" y="4179888"/>
                <a:ext cx="34925" cy="23813"/>
              </a:xfrm>
              <a:custGeom>
                <a:avLst/>
                <a:gdLst>
                  <a:gd name="T0" fmla="*/ 17 w 18"/>
                  <a:gd name="T1" fmla="*/ 11 h 12"/>
                  <a:gd name="T2" fmla="*/ 2 w 18"/>
                  <a:gd name="T3" fmla="*/ 5 h 12"/>
                  <a:gd name="T4" fmla="*/ 1 w 18"/>
                  <a:gd name="T5" fmla="*/ 1 h 12"/>
                  <a:gd name="T6" fmla="*/ 4 w 18"/>
                  <a:gd name="T7" fmla="*/ 0 h 12"/>
                  <a:gd name="T8" fmla="*/ 17 w 18"/>
                  <a:gd name="T9" fmla="*/ 1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2">
                    <a:moveTo>
                      <a:pt x="17" y="11"/>
                    </a:moveTo>
                    <a:cubicBezTo>
                      <a:pt x="16" y="12"/>
                      <a:pt x="3" y="6"/>
                      <a:pt x="2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6" y="1"/>
                      <a:pt x="18" y="9"/>
                      <a:pt x="17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8" name="Oval 232"/>
              <p:cNvSpPr>
                <a:spLocks noChangeArrowheads="1"/>
              </p:cNvSpPr>
              <p:nvPr/>
            </p:nvSpPr>
            <p:spPr bwMode="auto">
              <a:xfrm>
                <a:off x="9728200" y="3751263"/>
                <a:ext cx="38100" cy="952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9" name="Freeform 233"/>
              <p:cNvSpPr/>
              <p:nvPr/>
            </p:nvSpPr>
            <p:spPr bwMode="auto">
              <a:xfrm>
                <a:off x="9736137" y="3770313"/>
                <a:ext cx="34925" cy="23813"/>
              </a:xfrm>
              <a:custGeom>
                <a:avLst/>
                <a:gdLst>
                  <a:gd name="T0" fmla="*/ 17 w 18"/>
                  <a:gd name="T1" fmla="*/ 1 h 12"/>
                  <a:gd name="T2" fmla="*/ 5 w 18"/>
                  <a:gd name="T3" fmla="*/ 11 h 12"/>
                  <a:gd name="T4" fmla="*/ 1 w 18"/>
                  <a:gd name="T5" fmla="*/ 10 h 12"/>
                  <a:gd name="T6" fmla="*/ 2 w 18"/>
                  <a:gd name="T7" fmla="*/ 7 h 12"/>
                  <a:gd name="T8" fmla="*/ 17 w 18"/>
                  <a:gd name="T9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2">
                    <a:moveTo>
                      <a:pt x="17" y="1"/>
                    </a:moveTo>
                    <a:cubicBezTo>
                      <a:pt x="18" y="2"/>
                      <a:pt x="6" y="11"/>
                      <a:pt x="5" y="11"/>
                    </a:cubicBezTo>
                    <a:cubicBezTo>
                      <a:pt x="3" y="12"/>
                      <a:pt x="2" y="12"/>
                      <a:pt x="1" y="10"/>
                    </a:cubicBezTo>
                    <a:cubicBezTo>
                      <a:pt x="0" y="9"/>
                      <a:pt x="1" y="7"/>
                      <a:pt x="2" y="7"/>
                    </a:cubicBezTo>
                    <a:cubicBezTo>
                      <a:pt x="3" y="6"/>
                      <a:pt x="17" y="0"/>
                      <a:pt x="1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0" name="Freeform 234"/>
              <p:cNvSpPr/>
              <p:nvPr/>
            </p:nvSpPr>
            <p:spPr bwMode="auto">
              <a:xfrm>
                <a:off x="9761537" y="3783013"/>
                <a:ext cx="23812" cy="34925"/>
              </a:xfrm>
              <a:custGeom>
                <a:avLst/>
                <a:gdLst>
                  <a:gd name="T0" fmla="*/ 11 w 12"/>
                  <a:gd name="T1" fmla="*/ 1 h 18"/>
                  <a:gd name="T2" fmla="*/ 5 w 12"/>
                  <a:gd name="T3" fmla="*/ 16 h 18"/>
                  <a:gd name="T4" fmla="*/ 1 w 12"/>
                  <a:gd name="T5" fmla="*/ 17 h 18"/>
                  <a:gd name="T6" fmla="*/ 0 w 12"/>
                  <a:gd name="T7" fmla="*/ 14 h 18"/>
                  <a:gd name="T8" fmla="*/ 11 w 12"/>
                  <a:gd name="T9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8">
                    <a:moveTo>
                      <a:pt x="11" y="1"/>
                    </a:moveTo>
                    <a:cubicBezTo>
                      <a:pt x="12" y="2"/>
                      <a:pt x="6" y="15"/>
                      <a:pt x="5" y="16"/>
                    </a:cubicBezTo>
                    <a:cubicBezTo>
                      <a:pt x="4" y="18"/>
                      <a:pt x="3" y="18"/>
                      <a:pt x="1" y="17"/>
                    </a:cubicBezTo>
                    <a:cubicBezTo>
                      <a:pt x="0" y="17"/>
                      <a:pt x="0" y="15"/>
                      <a:pt x="0" y="14"/>
                    </a:cubicBezTo>
                    <a:cubicBezTo>
                      <a:pt x="1" y="12"/>
                      <a:pt x="9" y="0"/>
                      <a:pt x="1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1" name="Oval 235"/>
              <p:cNvSpPr>
                <a:spLocks noChangeArrowheads="1"/>
              </p:cNvSpPr>
              <p:nvPr/>
            </p:nvSpPr>
            <p:spPr bwMode="auto">
              <a:xfrm>
                <a:off x="9794875" y="3787776"/>
                <a:ext cx="9525" cy="381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2" name="Freeform 236"/>
              <p:cNvSpPr/>
              <p:nvPr/>
            </p:nvSpPr>
            <p:spPr bwMode="auto">
              <a:xfrm>
                <a:off x="9815512" y="3783013"/>
                <a:ext cx="22225" cy="34925"/>
              </a:xfrm>
              <a:custGeom>
                <a:avLst/>
                <a:gdLst>
                  <a:gd name="T0" fmla="*/ 1 w 12"/>
                  <a:gd name="T1" fmla="*/ 1 h 18"/>
                  <a:gd name="T2" fmla="*/ 11 w 12"/>
                  <a:gd name="T3" fmla="*/ 13 h 18"/>
                  <a:gd name="T4" fmla="*/ 10 w 12"/>
                  <a:gd name="T5" fmla="*/ 17 h 18"/>
                  <a:gd name="T6" fmla="*/ 7 w 12"/>
                  <a:gd name="T7" fmla="*/ 16 h 18"/>
                  <a:gd name="T8" fmla="*/ 1 w 12"/>
                  <a:gd name="T9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8">
                    <a:moveTo>
                      <a:pt x="1" y="1"/>
                    </a:moveTo>
                    <a:cubicBezTo>
                      <a:pt x="2" y="0"/>
                      <a:pt x="11" y="12"/>
                      <a:pt x="11" y="13"/>
                    </a:cubicBezTo>
                    <a:cubicBezTo>
                      <a:pt x="12" y="15"/>
                      <a:pt x="12" y="16"/>
                      <a:pt x="10" y="17"/>
                    </a:cubicBezTo>
                    <a:cubicBezTo>
                      <a:pt x="9" y="18"/>
                      <a:pt x="7" y="17"/>
                      <a:pt x="7" y="16"/>
                    </a:cubicBezTo>
                    <a:cubicBezTo>
                      <a:pt x="6" y="15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3" name="Freeform 237"/>
              <p:cNvSpPr/>
              <p:nvPr/>
            </p:nvSpPr>
            <p:spPr bwMode="auto">
              <a:xfrm>
                <a:off x="9826625" y="3768726"/>
                <a:ext cx="34925" cy="23813"/>
              </a:xfrm>
              <a:custGeom>
                <a:avLst/>
                <a:gdLst>
                  <a:gd name="T0" fmla="*/ 1 w 18"/>
                  <a:gd name="T1" fmla="*/ 1 h 12"/>
                  <a:gd name="T2" fmla="*/ 16 w 18"/>
                  <a:gd name="T3" fmla="*/ 7 h 12"/>
                  <a:gd name="T4" fmla="*/ 17 w 18"/>
                  <a:gd name="T5" fmla="*/ 11 h 12"/>
                  <a:gd name="T6" fmla="*/ 14 w 18"/>
                  <a:gd name="T7" fmla="*/ 12 h 12"/>
                  <a:gd name="T8" fmla="*/ 1 w 18"/>
                  <a:gd name="T9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2">
                    <a:moveTo>
                      <a:pt x="1" y="1"/>
                    </a:moveTo>
                    <a:cubicBezTo>
                      <a:pt x="2" y="0"/>
                      <a:pt x="15" y="6"/>
                      <a:pt x="16" y="7"/>
                    </a:cubicBezTo>
                    <a:cubicBezTo>
                      <a:pt x="18" y="8"/>
                      <a:pt x="18" y="9"/>
                      <a:pt x="17" y="11"/>
                    </a:cubicBezTo>
                    <a:cubicBezTo>
                      <a:pt x="17" y="12"/>
                      <a:pt x="15" y="12"/>
                      <a:pt x="14" y="12"/>
                    </a:cubicBezTo>
                    <a:cubicBezTo>
                      <a:pt x="12" y="11"/>
                      <a:pt x="0" y="3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4" name="Oval 238"/>
              <p:cNvSpPr>
                <a:spLocks noChangeArrowheads="1"/>
              </p:cNvSpPr>
              <p:nvPr/>
            </p:nvSpPr>
            <p:spPr bwMode="auto">
              <a:xfrm>
                <a:off x="9832975" y="3749676"/>
                <a:ext cx="36512" cy="952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5" name="Freeform 239"/>
              <p:cNvSpPr/>
              <p:nvPr/>
            </p:nvSpPr>
            <p:spPr bwMode="auto">
              <a:xfrm>
                <a:off x="9826625" y="3716338"/>
                <a:ext cx="34925" cy="22225"/>
              </a:xfrm>
              <a:custGeom>
                <a:avLst/>
                <a:gdLst>
                  <a:gd name="T0" fmla="*/ 1 w 18"/>
                  <a:gd name="T1" fmla="*/ 11 h 12"/>
                  <a:gd name="T2" fmla="*/ 13 w 18"/>
                  <a:gd name="T3" fmla="*/ 1 h 12"/>
                  <a:gd name="T4" fmla="*/ 17 w 18"/>
                  <a:gd name="T5" fmla="*/ 2 h 12"/>
                  <a:gd name="T6" fmla="*/ 16 w 18"/>
                  <a:gd name="T7" fmla="*/ 5 h 12"/>
                  <a:gd name="T8" fmla="*/ 1 w 18"/>
                  <a:gd name="T9" fmla="*/ 1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2">
                    <a:moveTo>
                      <a:pt x="1" y="11"/>
                    </a:moveTo>
                    <a:cubicBezTo>
                      <a:pt x="0" y="10"/>
                      <a:pt x="12" y="1"/>
                      <a:pt x="13" y="1"/>
                    </a:cubicBezTo>
                    <a:cubicBezTo>
                      <a:pt x="15" y="0"/>
                      <a:pt x="16" y="0"/>
                      <a:pt x="17" y="2"/>
                    </a:cubicBezTo>
                    <a:cubicBezTo>
                      <a:pt x="18" y="3"/>
                      <a:pt x="17" y="5"/>
                      <a:pt x="16" y="5"/>
                    </a:cubicBezTo>
                    <a:cubicBezTo>
                      <a:pt x="15" y="6"/>
                      <a:pt x="1" y="12"/>
                      <a:pt x="1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6" name="Freeform 240"/>
              <p:cNvSpPr/>
              <p:nvPr/>
            </p:nvSpPr>
            <p:spPr bwMode="auto">
              <a:xfrm>
                <a:off x="9812337" y="3692526"/>
                <a:ext cx="23812" cy="34925"/>
              </a:xfrm>
              <a:custGeom>
                <a:avLst/>
                <a:gdLst>
                  <a:gd name="T0" fmla="*/ 1 w 12"/>
                  <a:gd name="T1" fmla="*/ 17 h 18"/>
                  <a:gd name="T2" fmla="*/ 7 w 12"/>
                  <a:gd name="T3" fmla="*/ 2 h 18"/>
                  <a:gd name="T4" fmla="*/ 11 w 12"/>
                  <a:gd name="T5" fmla="*/ 1 h 18"/>
                  <a:gd name="T6" fmla="*/ 12 w 12"/>
                  <a:gd name="T7" fmla="*/ 4 h 18"/>
                  <a:gd name="T8" fmla="*/ 1 w 12"/>
                  <a:gd name="T9" fmla="*/ 1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8">
                    <a:moveTo>
                      <a:pt x="1" y="17"/>
                    </a:moveTo>
                    <a:cubicBezTo>
                      <a:pt x="0" y="16"/>
                      <a:pt x="6" y="3"/>
                      <a:pt x="7" y="2"/>
                    </a:cubicBezTo>
                    <a:cubicBezTo>
                      <a:pt x="8" y="0"/>
                      <a:pt x="9" y="0"/>
                      <a:pt x="11" y="1"/>
                    </a:cubicBezTo>
                    <a:cubicBezTo>
                      <a:pt x="12" y="1"/>
                      <a:pt x="12" y="3"/>
                      <a:pt x="12" y="4"/>
                    </a:cubicBezTo>
                    <a:cubicBezTo>
                      <a:pt x="11" y="6"/>
                      <a:pt x="3" y="18"/>
                      <a:pt x="1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7" name="Oval 241"/>
              <p:cNvSpPr>
                <a:spLocks noChangeArrowheads="1"/>
              </p:cNvSpPr>
              <p:nvPr/>
            </p:nvSpPr>
            <p:spPr bwMode="auto">
              <a:xfrm>
                <a:off x="9793287" y="3684588"/>
                <a:ext cx="9525" cy="36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8" name="Freeform 242"/>
              <p:cNvSpPr/>
              <p:nvPr/>
            </p:nvSpPr>
            <p:spPr bwMode="auto">
              <a:xfrm>
                <a:off x="9759950" y="3692526"/>
                <a:ext cx="23812" cy="34925"/>
              </a:xfrm>
              <a:custGeom>
                <a:avLst/>
                <a:gdLst>
                  <a:gd name="T0" fmla="*/ 11 w 12"/>
                  <a:gd name="T1" fmla="*/ 17 h 18"/>
                  <a:gd name="T2" fmla="*/ 1 w 12"/>
                  <a:gd name="T3" fmla="*/ 5 h 18"/>
                  <a:gd name="T4" fmla="*/ 2 w 12"/>
                  <a:gd name="T5" fmla="*/ 1 h 18"/>
                  <a:gd name="T6" fmla="*/ 5 w 12"/>
                  <a:gd name="T7" fmla="*/ 2 h 18"/>
                  <a:gd name="T8" fmla="*/ 11 w 12"/>
                  <a:gd name="T9" fmla="*/ 1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8">
                    <a:moveTo>
                      <a:pt x="11" y="17"/>
                    </a:moveTo>
                    <a:cubicBezTo>
                      <a:pt x="10" y="18"/>
                      <a:pt x="1" y="6"/>
                      <a:pt x="1" y="5"/>
                    </a:cubicBezTo>
                    <a:cubicBezTo>
                      <a:pt x="0" y="3"/>
                      <a:pt x="0" y="2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6" y="3"/>
                      <a:pt x="12" y="17"/>
                      <a:pt x="11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9" name="Freeform 243"/>
              <p:cNvSpPr/>
              <p:nvPr/>
            </p:nvSpPr>
            <p:spPr bwMode="auto">
              <a:xfrm>
                <a:off x="9736137" y="3717926"/>
                <a:ext cx="34925" cy="23813"/>
              </a:xfrm>
              <a:custGeom>
                <a:avLst/>
                <a:gdLst>
                  <a:gd name="T0" fmla="*/ 17 w 18"/>
                  <a:gd name="T1" fmla="*/ 11 h 12"/>
                  <a:gd name="T2" fmla="*/ 2 w 18"/>
                  <a:gd name="T3" fmla="*/ 5 h 12"/>
                  <a:gd name="T4" fmla="*/ 1 w 18"/>
                  <a:gd name="T5" fmla="*/ 1 h 12"/>
                  <a:gd name="T6" fmla="*/ 4 w 18"/>
                  <a:gd name="T7" fmla="*/ 0 h 12"/>
                  <a:gd name="T8" fmla="*/ 17 w 18"/>
                  <a:gd name="T9" fmla="*/ 1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2">
                    <a:moveTo>
                      <a:pt x="17" y="11"/>
                    </a:moveTo>
                    <a:cubicBezTo>
                      <a:pt x="16" y="12"/>
                      <a:pt x="3" y="6"/>
                      <a:pt x="2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6" y="1"/>
                      <a:pt x="18" y="9"/>
                      <a:pt x="17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0" name="Oval 244"/>
              <p:cNvSpPr>
                <a:spLocks noChangeArrowheads="1"/>
              </p:cNvSpPr>
              <p:nvPr/>
            </p:nvSpPr>
            <p:spPr bwMode="auto">
              <a:xfrm>
                <a:off x="10990262" y="3711576"/>
                <a:ext cx="36512" cy="952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1" name="Freeform 245"/>
              <p:cNvSpPr/>
              <p:nvPr/>
            </p:nvSpPr>
            <p:spPr bwMode="auto">
              <a:xfrm>
                <a:off x="10998200" y="3730626"/>
                <a:ext cx="34925" cy="23813"/>
              </a:xfrm>
              <a:custGeom>
                <a:avLst/>
                <a:gdLst>
                  <a:gd name="T0" fmla="*/ 17 w 18"/>
                  <a:gd name="T1" fmla="*/ 1 h 12"/>
                  <a:gd name="T2" fmla="*/ 5 w 18"/>
                  <a:gd name="T3" fmla="*/ 11 h 12"/>
                  <a:gd name="T4" fmla="*/ 1 w 18"/>
                  <a:gd name="T5" fmla="*/ 10 h 12"/>
                  <a:gd name="T6" fmla="*/ 2 w 18"/>
                  <a:gd name="T7" fmla="*/ 7 h 12"/>
                  <a:gd name="T8" fmla="*/ 17 w 18"/>
                  <a:gd name="T9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2">
                    <a:moveTo>
                      <a:pt x="17" y="1"/>
                    </a:moveTo>
                    <a:cubicBezTo>
                      <a:pt x="18" y="2"/>
                      <a:pt x="6" y="11"/>
                      <a:pt x="5" y="11"/>
                    </a:cubicBezTo>
                    <a:cubicBezTo>
                      <a:pt x="3" y="12"/>
                      <a:pt x="2" y="12"/>
                      <a:pt x="1" y="10"/>
                    </a:cubicBezTo>
                    <a:cubicBezTo>
                      <a:pt x="0" y="9"/>
                      <a:pt x="1" y="7"/>
                      <a:pt x="2" y="7"/>
                    </a:cubicBezTo>
                    <a:cubicBezTo>
                      <a:pt x="3" y="6"/>
                      <a:pt x="17" y="0"/>
                      <a:pt x="1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2" name="Freeform 246"/>
              <p:cNvSpPr/>
              <p:nvPr/>
            </p:nvSpPr>
            <p:spPr bwMode="auto">
              <a:xfrm>
                <a:off x="11023600" y="3743326"/>
                <a:ext cx="22225" cy="34925"/>
              </a:xfrm>
              <a:custGeom>
                <a:avLst/>
                <a:gdLst>
                  <a:gd name="T0" fmla="*/ 11 w 12"/>
                  <a:gd name="T1" fmla="*/ 1 h 18"/>
                  <a:gd name="T2" fmla="*/ 5 w 12"/>
                  <a:gd name="T3" fmla="*/ 16 h 18"/>
                  <a:gd name="T4" fmla="*/ 1 w 12"/>
                  <a:gd name="T5" fmla="*/ 17 h 18"/>
                  <a:gd name="T6" fmla="*/ 0 w 12"/>
                  <a:gd name="T7" fmla="*/ 14 h 18"/>
                  <a:gd name="T8" fmla="*/ 11 w 12"/>
                  <a:gd name="T9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8">
                    <a:moveTo>
                      <a:pt x="11" y="1"/>
                    </a:moveTo>
                    <a:cubicBezTo>
                      <a:pt x="12" y="2"/>
                      <a:pt x="6" y="15"/>
                      <a:pt x="5" y="16"/>
                    </a:cubicBezTo>
                    <a:cubicBezTo>
                      <a:pt x="4" y="18"/>
                      <a:pt x="3" y="18"/>
                      <a:pt x="1" y="17"/>
                    </a:cubicBezTo>
                    <a:cubicBezTo>
                      <a:pt x="0" y="17"/>
                      <a:pt x="0" y="15"/>
                      <a:pt x="0" y="14"/>
                    </a:cubicBezTo>
                    <a:cubicBezTo>
                      <a:pt x="1" y="12"/>
                      <a:pt x="9" y="0"/>
                      <a:pt x="1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3" name="Oval 247"/>
              <p:cNvSpPr>
                <a:spLocks noChangeArrowheads="1"/>
              </p:cNvSpPr>
              <p:nvPr/>
            </p:nvSpPr>
            <p:spPr bwMode="auto">
              <a:xfrm>
                <a:off x="11056937" y="3749676"/>
                <a:ext cx="9525" cy="36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4" name="Freeform 248"/>
              <p:cNvSpPr/>
              <p:nvPr/>
            </p:nvSpPr>
            <p:spPr bwMode="auto">
              <a:xfrm>
                <a:off x="11075987" y="3743326"/>
                <a:ext cx="23812" cy="34925"/>
              </a:xfrm>
              <a:custGeom>
                <a:avLst/>
                <a:gdLst>
                  <a:gd name="T0" fmla="*/ 1 w 12"/>
                  <a:gd name="T1" fmla="*/ 1 h 18"/>
                  <a:gd name="T2" fmla="*/ 11 w 12"/>
                  <a:gd name="T3" fmla="*/ 13 h 18"/>
                  <a:gd name="T4" fmla="*/ 10 w 12"/>
                  <a:gd name="T5" fmla="*/ 17 h 18"/>
                  <a:gd name="T6" fmla="*/ 7 w 12"/>
                  <a:gd name="T7" fmla="*/ 16 h 18"/>
                  <a:gd name="T8" fmla="*/ 1 w 12"/>
                  <a:gd name="T9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8">
                    <a:moveTo>
                      <a:pt x="1" y="1"/>
                    </a:moveTo>
                    <a:cubicBezTo>
                      <a:pt x="2" y="0"/>
                      <a:pt x="11" y="12"/>
                      <a:pt x="11" y="13"/>
                    </a:cubicBezTo>
                    <a:cubicBezTo>
                      <a:pt x="12" y="15"/>
                      <a:pt x="12" y="16"/>
                      <a:pt x="10" y="17"/>
                    </a:cubicBezTo>
                    <a:cubicBezTo>
                      <a:pt x="9" y="18"/>
                      <a:pt x="7" y="17"/>
                      <a:pt x="7" y="16"/>
                    </a:cubicBezTo>
                    <a:cubicBezTo>
                      <a:pt x="6" y="15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5" name="Freeform 249"/>
              <p:cNvSpPr/>
              <p:nvPr/>
            </p:nvSpPr>
            <p:spPr bwMode="auto">
              <a:xfrm>
                <a:off x="11087100" y="3729038"/>
                <a:ext cx="34925" cy="23813"/>
              </a:xfrm>
              <a:custGeom>
                <a:avLst/>
                <a:gdLst>
                  <a:gd name="T0" fmla="*/ 1 w 18"/>
                  <a:gd name="T1" fmla="*/ 1 h 12"/>
                  <a:gd name="T2" fmla="*/ 16 w 18"/>
                  <a:gd name="T3" fmla="*/ 7 h 12"/>
                  <a:gd name="T4" fmla="*/ 17 w 18"/>
                  <a:gd name="T5" fmla="*/ 11 h 12"/>
                  <a:gd name="T6" fmla="*/ 14 w 18"/>
                  <a:gd name="T7" fmla="*/ 12 h 12"/>
                  <a:gd name="T8" fmla="*/ 1 w 18"/>
                  <a:gd name="T9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2">
                    <a:moveTo>
                      <a:pt x="1" y="1"/>
                    </a:moveTo>
                    <a:cubicBezTo>
                      <a:pt x="2" y="0"/>
                      <a:pt x="15" y="6"/>
                      <a:pt x="16" y="7"/>
                    </a:cubicBezTo>
                    <a:cubicBezTo>
                      <a:pt x="18" y="8"/>
                      <a:pt x="18" y="9"/>
                      <a:pt x="17" y="11"/>
                    </a:cubicBezTo>
                    <a:cubicBezTo>
                      <a:pt x="17" y="12"/>
                      <a:pt x="15" y="12"/>
                      <a:pt x="14" y="12"/>
                    </a:cubicBezTo>
                    <a:cubicBezTo>
                      <a:pt x="12" y="11"/>
                      <a:pt x="0" y="3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6" name="Oval 250"/>
              <p:cNvSpPr>
                <a:spLocks noChangeArrowheads="1"/>
              </p:cNvSpPr>
              <p:nvPr/>
            </p:nvSpPr>
            <p:spPr bwMode="auto">
              <a:xfrm>
                <a:off x="11093450" y="3709988"/>
                <a:ext cx="36512" cy="952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7" name="Freeform 251"/>
              <p:cNvSpPr/>
              <p:nvPr/>
            </p:nvSpPr>
            <p:spPr bwMode="auto">
              <a:xfrm>
                <a:off x="11087100" y="3676651"/>
                <a:ext cx="34925" cy="23813"/>
              </a:xfrm>
              <a:custGeom>
                <a:avLst/>
                <a:gdLst>
                  <a:gd name="T0" fmla="*/ 1 w 18"/>
                  <a:gd name="T1" fmla="*/ 11 h 12"/>
                  <a:gd name="T2" fmla="*/ 13 w 18"/>
                  <a:gd name="T3" fmla="*/ 1 h 12"/>
                  <a:gd name="T4" fmla="*/ 17 w 18"/>
                  <a:gd name="T5" fmla="*/ 2 h 12"/>
                  <a:gd name="T6" fmla="*/ 16 w 18"/>
                  <a:gd name="T7" fmla="*/ 5 h 12"/>
                  <a:gd name="T8" fmla="*/ 1 w 18"/>
                  <a:gd name="T9" fmla="*/ 1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2">
                    <a:moveTo>
                      <a:pt x="1" y="11"/>
                    </a:moveTo>
                    <a:cubicBezTo>
                      <a:pt x="0" y="10"/>
                      <a:pt x="12" y="1"/>
                      <a:pt x="13" y="1"/>
                    </a:cubicBezTo>
                    <a:cubicBezTo>
                      <a:pt x="15" y="0"/>
                      <a:pt x="16" y="0"/>
                      <a:pt x="17" y="2"/>
                    </a:cubicBezTo>
                    <a:cubicBezTo>
                      <a:pt x="18" y="3"/>
                      <a:pt x="17" y="5"/>
                      <a:pt x="16" y="5"/>
                    </a:cubicBezTo>
                    <a:cubicBezTo>
                      <a:pt x="15" y="6"/>
                      <a:pt x="1" y="12"/>
                      <a:pt x="1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8" name="Freeform 252"/>
              <p:cNvSpPr/>
              <p:nvPr/>
            </p:nvSpPr>
            <p:spPr bwMode="auto">
              <a:xfrm>
                <a:off x="11074400" y="3652838"/>
                <a:ext cx="22225" cy="34925"/>
              </a:xfrm>
              <a:custGeom>
                <a:avLst/>
                <a:gdLst>
                  <a:gd name="T0" fmla="*/ 1 w 12"/>
                  <a:gd name="T1" fmla="*/ 17 h 18"/>
                  <a:gd name="T2" fmla="*/ 7 w 12"/>
                  <a:gd name="T3" fmla="*/ 2 h 18"/>
                  <a:gd name="T4" fmla="*/ 11 w 12"/>
                  <a:gd name="T5" fmla="*/ 1 h 18"/>
                  <a:gd name="T6" fmla="*/ 12 w 12"/>
                  <a:gd name="T7" fmla="*/ 4 h 18"/>
                  <a:gd name="T8" fmla="*/ 1 w 12"/>
                  <a:gd name="T9" fmla="*/ 1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8">
                    <a:moveTo>
                      <a:pt x="1" y="17"/>
                    </a:moveTo>
                    <a:cubicBezTo>
                      <a:pt x="0" y="16"/>
                      <a:pt x="6" y="3"/>
                      <a:pt x="7" y="2"/>
                    </a:cubicBezTo>
                    <a:cubicBezTo>
                      <a:pt x="8" y="0"/>
                      <a:pt x="9" y="0"/>
                      <a:pt x="11" y="1"/>
                    </a:cubicBezTo>
                    <a:cubicBezTo>
                      <a:pt x="12" y="1"/>
                      <a:pt x="12" y="3"/>
                      <a:pt x="12" y="4"/>
                    </a:cubicBezTo>
                    <a:cubicBezTo>
                      <a:pt x="11" y="6"/>
                      <a:pt x="3" y="18"/>
                      <a:pt x="1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9" name="Oval 253"/>
              <p:cNvSpPr>
                <a:spLocks noChangeArrowheads="1"/>
              </p:cNvSpPr>
              <p:nvPr/>
            </p:nvSpPr>
            <p:spPr bwMode="auto">
              <a:xfrm>
                <a:off x="11053762" y="3644901"/>
                <a:ext cx="9525" cy="381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0" name="Freeform 254"/>
              <p:cNvSpPr/>
              <p:nvPr/>
            </p:nvSpPr>
            <p:spPr bwMode="auto">
              <a:xfrm>
                <a:off x="11020425" y="3652838"/>
                <a:ext cx="23812" cy="34925"/>
              </a:xfrm>
              <a:custGeom>
                <a:avLst/>
                <a:gdLst>
                  <a:gd name="T0" fmla="*/ 11 w 12"/>
                  <a:gd name="T1" fmla="*/ 17 h 18"/>
                  <a:gd name="T2" fmla="*/ 1 w 12"/>
                  <a:gd name="T3" fmla="*/ 5 h 18"/>
                  <a:gd name="T4" fmla="*/ 2 w 12"/>
                  <a:gd name="T5" fmla="*/ 1 h 18"/>
                  <a:gd name="T6" fmla="*/ 5 w 12"/>
                  <a:gd name="T7" fmla="*/ 2 h 18"/>
                  <a:gd name="T8" fmla="*/ 11 w 12"/>
                  <a:gd name="T9" fmla="*/ 1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8">
                    <a:moveTo>
                      <a:pt x="11" y="17"/>
                    </a:moveTo>
                    <a:cubicBezTo>
                      <a:pt x="10" y="18"/>
                      <a:pt x="1" y="6"/>
                      <a:pt x="1" y="5"/>
                    </a:cubicBezTo>
                    <a:cubicBezTo>
                      <a:pt x="0" y="3"/>
                      <a:pt x="0" y="2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6" y="3"/>
                      <a:pt x="12" y="17"/>
                      <a:pt x="11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1" name="Freeform 255"/>
              <p:cNvSpPr/>
              <p:nvPr/>
            </p:nvSpPr>
            <p:spPr bwMode="auto">
              <a:xfrm>
                <a:off x="10998200" y="3678238"/>
                <a:ext cx="34925" cy="23813"/>
              </a:xfrm>
              <a:custGeom>
                <a:avLst/>
                <a:gdLst>
                  <a:gd name="T0" fmla="*/ 17 w 18"/>
                  <a:gd name="T1" fmla="*/ 11 h 12"/>
                  <a:gd name="T2" fmla="*/ 2 w 18"/>
                  <a:gd name="T3" fmla="*/ 5 h 12"/>
                  <a:gd name="T4" fmla="*/ 1 w 18"/>
                  <a:gd name="T5" fmla="*/ 1 h 12"/>
                  <a:gd name="T6" fmla="*/ 4 w 18"/>
                  <a:gd name="T7" fmla="*/ 0 h 12"/>
                  <a:gd name="T8" fmla="*/ 17 w 18"/>
                  <a:gd name="T9" fmla="*/ 1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2">
                    <a:moveTo>
                      <a:pt x="17" y="11"/>
                    </a:moveTo>
                    <a:cubicBezTo>
                      <a:pt x="16" y="12"/>
                      <a:pt x="3" y="6"/>
                      <a:pt x="2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6" y="1"/>
                      <a:pt x="18" y="9"/>
                      <a:pt x="17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2" name="Oval 256"/>
              <p:cNvSpPr>
                <a:spLocks noChangeArrowheads="1"/>
              </p:cNvSpPr>
              <p:nvPr/>
            </p:nvSpPr>
            <p:spPr bwMode="auto">
              <a:xfrm>
                <a:off x="9901237" y="4340226"/>
                <a:ext cx="50800" cy="1428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3" name="Freeform 257"/>
              <p:cNvSpPr/>
              <p:nvPr/>
            </p:nvSpPr>
            <p:spPr bwMode="auto">
              <a:xfrm>
                <a:off x="9912350" y="4367213"/>
                <a:ext cx="49212" cy="33338"/>
              </a:xfrm>
              <a:custGeom>
                <a:avLst/>
                <a:gdLst>
                  <a:gd name="T0" fmla="*/ 24 w 25"/>
                  <a:gd name="T1" fmla="*/ 1 h 17"/>
                  <a:gd name="T2" fmla="*/ 6 w 25"/>
                  <a:gd name="T3" fmla="*/ 16 h 17"/>
                  <a:gd name="T4" fmla="*/ 1 w 25"/>
                  <a:gd name="T5" fmla="*/ 14 h 17"/>
                  <a:gd name="T6" fmla="*/ 2 w 25"/>
                  <a:gd name="T7" fmla="*/ 9 h 17"/>
                  <a:gd name="T8" fmla="*/ 24 w 25"/>
                  <a:gd name="T9" fmla="*/ 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7">
                    <a:moveTo>
                      <a:pt x="24" y="1"/>
                    </a:moveTo>
                    <a:cubicBezTo>
                      <a:pt x="25" y="3"/>
                      <a:pt x="8" y="15"/>
                      <a:pt x="6" y="16"/>
                    </a:cubicBezTo>
                    <a:cubicBezTo>
                      <a:pt x="4" y="17"/>
                      <a:pt x="2" y="16"/>
                      <a:pt x="1" y="14"/>
                    </a:cubicBezTo>
                    <a:cubicBezTo>
                      <a:pt x="0" y="13"/>
                      <a:pt x="1" y="10"/>
                      <a:pt x="2" y="9"/>
                    </a:cubicBezTo>
                    <a:cubicBezTo>
                      <a:pt x="4" y="8"/>
                      <a:pt x="23" y="0"/>
                      <a:pt x="2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4" name="Freeform 258"/>
              <p:cNvSpPr/>
              <p:nvPr/>
            </p:nvSpPr>
            <p:spPr bwMode="auto">
              <a:xfrm>
                <a:off x="9945687" y="4386263"/>
                <a:ext cx="33337" cy="47625"/>
              </a:xfrm>
              <a:custGeom>
                <a:avLst/>
                <a:gdLst>
                  <a:gd name="T0" fmla="*/ 16 w 17"/>
                  <a:gd name="T1" fmla="*/ 1 h 25"/>
                  <a:gd name="T2" fmla="*/ 8 w 17"/>
                  <a:gd name="T3" fmla="*/ 22 h 25"/>
                  <a:gd name="T4" fmla="*/ 2 w 17"/>
                  <a:gd name="T5" fmla="*/ 24 h 25"/>
                  <a:gd name="T6" fmla="*/ 1 w 17"/>
                  <a:gd name="T7" fmla="*/ 18 h 25"/>
                  <a:gd name="T8" fmla="*/ 16 w 17"/>
                  <a:gd name="T9" fmla="*/ 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5">
                    <a:moveTo>
                      <a:pt x="16" y="1"/>
                    </a:moveTo>
                    <a:cubicBezTo>
                      <a:pt x="17" y="2"/>
                      <a:pt x="9" y="20"/>
                      <a:pt x="8" y="22"/>
                    </a:cubicBezTo>
                    <a:cubicBezTo>
                      <a:pt x="7" y="24"/>
                      <a:pt x="4" y="25"/>
                      <a:pt x="2" y="24"/>
                    </a:cubicBezTo>
                    <a:cubicBezTo>
                      <a:pt x="1" y="23"/>
                      <a:pt x="0" y="20"/>
                      <a:pt x="1" y="18"/>
                    </a:cubicBezTo>
                    <a:cubicBezTo>
                      <a:pt x="2" y="17"/>
                      <a:pt x="14" y="0"/>
                      <a:pt x="1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5" name="Oval 259"/>
              <p:cNvSpPr>
                <a:spLocks noChangeArrowheads="1"/>
              </p:cNvSpPr>
              <p:nvPr/>
            </p:nvSpPr>
            <p:spPr bwMode="auto">
              <a:xfrm>
                <a:off x="9993312" y="4392613"/>
                <a:ext cx="12700" cy="5238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6" name="Freeform 260"/>
              <p:cNvSpPr/>
              <p:nvPr/>
            </p:nvSpPr>
            <p:spPr bwMode="auto">
              <a:xfrm>
                <a:off x="10020300" y="4383088"/>
                <a:ext cx="33337" cy="49213"/>
              </a:xfrm>
              <a:custGeom>
                <a:avLst/>
                <a:gdLst>
                  <a:gd name="T0" fmla="*/ 1 w 17"/>
                  <a:gd name="T1" fmla="*/ 1 h 25"/>
                  <a:gd name="T2" fmla="*/ 16 w 17"/>
                  <a:gd name="T3" fmla="*/ 19 h 25"/>
                  <a:gd name="T4" fmla="*/ 14 w 17"/>
                  <a:gd name="T5" fmla="*/ 24 h 25"/>
                  <a:gd name="T6" fmla="*/ 9 w 17"/>
                  <a:gd name="T7" fmla="*/ 23 h 25"/>
                  <a:gd name="T8" fmla="*/ 1 w 17"/>
                  <a:gd name="T9" fmla="*/ 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5">
                    <a:moveTo>
                      <a:pt x="1" y="1"/>
                    </a:moveTo>
                    <a:cubicBezTo>
                      <a:pt x="3" y="0"/>
                      <a:pt x="15" y="17"/>
                      <a:pt x="16" y="19"/>
                    </a:cubicBezTo>
                    <a:cubicBezTo>
                      <a:pt x="17" y="21"/>
                      <a:pt x="16" y="23"/>
                      <a:pt x="14" y="24"/>
                    </a:cubicBezTo>
                    <a:cubicBezTo>
                      <a:pt x="13" y="25"/>
                      <a:pt x="10" y="24"/>
                      <a:pt x="9" y="23"/>
                    </a:cubicBezTo>
                    <a:cubicBezTo>
                      <a:pt x="8" y="2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7" name="Freeform 261"/>
              <p:cNvSpPr/>
              <p:nvPr/>
            </p:nvSpPr>
            <p:spPr bwMode="auto">
              <a:xfrm>
                <a:off x="10037762" y="4365626"/>
                <a:ext cx="49212" cy="33338"/>
              </a:xfrm>
              <a:custGeom>
                <a:avLst/>
                <a:gdLst>
                  <a:gd name="T0" fmla="*/ 1 w 25"/>
                  <a:gd name="T1" fmla="*/ 1 h 17"/>
                  <a:gd name="T2" fmla="*/ 22 w 25"/>
                  <a:gd name="T3" fmla="*/ 9 h 17"/>
                  <a:gd name="T4" fmla="*/ 24 w 25"/>
                  <a:gd name="T5" fmla="*/ 15 h 17"/>
                  <a:gd name="T6" fmla="*/ 18 w 25"/>
                  <a:gd name="T7" fmla="*/ 16 h 17"/>
                  <a:gd name="T8" fmla="*/ 1 w 25"/>
                  <a:gd name="T9" fmla="*/ 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7">
                    <a:moveTo>
                      <a:pt x="1" y="1"/>
                    </a:moveTo>
                    <a:cubicBezTo>
                      <a:pt x="2" y="0"/>
                      <a:pt x="20" y="8"/>
                      <a:pt x="22" y="9"/>
                    </a:cubicBezTo>
                    <a:cubicBezTo>
                      <a:pt x="24" y="10"/>
                      <a:pt x="25" y="13"/>
                      <a:pt x="24" y="15"/>
                    </a:cubicBezTo>
                    <a:cubicBezTo>
                      <a:pt x="23" y="16"/>
                      <a:pt x="20" y="17"/>
                      <a:pt x="18" y="16"/>
                    </a:cubicBezTo>
                    <a:cubicBezTo>
                      <a:pt x="17" y="15"/>
                      <a:pt x="0" y="3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8" name="Oval 262"/>
              <p:cNvSpPr>
                <a:spLocks noChangeArrowheads="1"/>
              </p:cNvSpPr>
              <p:nvPr/>
            </p:nvSpPr>
            <p:spPr bwMode="auto">
              <a:xfrm>
                <a:off x="10045700" y="4338638"/>
                <a:ext cx="50800" cy="1428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9" name="Freeform 263"/>
              <p:cNvSpPr/>
              <p:nvPr/>
            </p:nvSpPr>
            <p:spPr bwMode="auto">
              <a:xfrm>
                <a:off x="10036175" y="4291013"/>
                <a:ext cx="49212" cy="33338"/>
              </a:xfrm>
              <a:custGeom>
                <a:avLst/>
                <a:gdLst>
                  <a:gd name="T0" fmla="*/ 1 w 25"/>
                  <a:gd name="T1" fmla="*/ 16 h 17"/>
                  <a:gd name="T2" fmla="*/ 19 w 25"/>
                  <a:gd name="T3" fmla="*/ 1 h 17"/>
                  <a:gd name="T4" fmla="*/ 24 w 25"/>
                  <a:gd name="T5" fmla="*/ 3 h 17"/>
                  <a:gd name="T6" fmla="*/ 23 w 25"/>
                  <a:gd name="T7" fmla="*/ 8 h 17"/>
                  <a:gd name="T8" fmla="*/ 1 w 25"/>
                  <a:gd name="T9" fmla="*/ 1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7">
                    <a:moveTo>
                      <a:pt x="1" y="16"/>
                    </a:moveTo>
                    <a:cubicBezTo>
                      <a:pt x="0" y="14"/>
                      <a:pt x="17" y="2"/>
                      <a:pt x="19" y="1"/>
                    </a:cubicBezTo>
                    <a:cubicBezTo>
                      <a:pt x="21" y="0"/>
                      <a:pt x="23" y="1"/>
                      <a:pt x="24" y="3"/>
                    </a:cubicBezTo>
                    <a:cubicBezTo>
                      <a:pt x="25" y="4"/>
                      <a:pt x="24" y="7"/>
                      <a:pt x="23" y="8"/>
                    </a:cubicBezTo>
                    <a:cubicBezTo>
                      <a:pt x="21" y="9"/>
                      <a:pt x="2" y="17"/>
                      <a:pt x="1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0" name="Freeform 264"/>
              <p:cNvSpPr/>
              <p:nvPr/>
            </p:nvSpPr>
            <p:spPr bwMode="auto">
              <a:xfrm>
                <a:off x="10018712" y="4257676"/>
                <a:ext cx="33337" cy="49213"/>
              </a:xfrm>
              <a:custGeom>
                <a:avLst/>
                <a:gdLst>
                  <a:gd name="T0" fmla="*/ 1 w 17"/>
                  <a:gd name="T1" fmla="*/ 24 h 25"/>
                  <a:gd name="T2" fmla="*/ 9 w 17"/>
                  <a:gd name="T3" fmla="*/ 3 h 25"/>
                  <a:gd name="T4" fmla="*/ 15 w 17"/>
                  <a:gd name="T5" fmla="*/ 1 h 25"/>
                  <a:gd name="T6" fmla="*/ 16 w 17"/>
                  <a:gd name="T7" fmla="*/ 7 h 25"/>
                  <a:gd name="T8" fmla="*/ 1 w 17"/>
                  <a:gd name="T9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5">
                    <a:moveTo>
                      <a:pt x="1" y="24"/>
                    </a:moveTo>
                    <a:cubicBezTo>
                      <a:pt x="0" y="23"/>
                      <a:pt x="8" y="5"/>
                      <a:pt x="9" y="3"/>
                    </a:cubicBezTo>
                    <a:cubicBezTo>
                      <a:pt x="10" y="1"/>
                      <a:pt x="13" y="0"/>
                      <a:pt x="15" y="1"/>
                    </a:cubicBezTo>
                    <a:cubicBezTo>
                      <a:pt x="16" y="2"/>
                      <a:pt x="17" y="5"/>
                      <a:pt x="16" y="7"/>
                    </a:cubicBezTo>
                    <a:cubicBezTo>
                      <a:pt x="15" y="8"/>
                      <a:pt x="3" y="25"/>
                      <a:pt x="1" y="2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1" name="Oval 265"/>
              <p:cNvSpPr>
                <a:spLocks noChangeArrowheads="1"/>
              </p:cNvSpPr>
              <p:nvPr/>
            </p:nvSpPr>
            <p:spPr bwMode="auto">
              <a:xfrm>
                <a:off x="9991725" y="4248151"/>
                <a:ext cx="12700" cy="508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2" name="Freeform 266"/>
              <p:cNvSpPr/>
              <p:nvPr/>
            </p:nvSpPr>
            <p:spPr bwMode="auto">
              <a:xfrm>
                <a:off x="9944100" y="4260851"/>
                <a:ext cx="33337" cy="47625"/>
              </a:xfrm>
              <a:custGeom>
                <a:avLst/>
                <a:gdLst>
                  <a:gd name="T0" fmla="*/ 16 w 17"/>
                  <a:gd name="T1" fmla="*/ 24 h 25"/>
                  <a:gd name="T2" fmla="*/ 1 w 17"/>
                  <a:gd name="T3" fmla="*/ 6 h 25"/>
                  <a:gd name="T4" fmla="*/ 3 w 17"/>
                  <a:gd name="T5" fmla="*/ 1 h 25"/>
                  <a:gd name="T6" fmla="*/ 8 w 17"/>
                  <a:gd name="T7" fmla="*/ 2 h 25"/>
                  <a:gd name="T8" fmla="*/ 16 w 17"/>
                  <a:gd name="T9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5">
                    <a:moveTo>
                      <a:pt x="16" y="24"/>
                    </a:moveTo>
                    <a:cubicBezTo>
                      <a:pt x="14" y="25"/>
                      <a:pt x="2" y="8"/>
                      <a:pt x="1" y="6"/>
                    </a:cubicBezTo>
                    <a:cubicBezTo>
                      <a:pt x="0" y="4"/>
                      <a:pt x="1" y="2"/>
                      <a:pt x="3" y="1"/>
                    </a:cubicBezTo>
                    <a:cubicBezTo>
                      <a:pt x="4" y="0"/>
                      <a:pt x="7" y="1"/>
                      <a:pt x="8" y="2"/>
                    </a:cubicBezTo>
                    <a:cubicBezTo>
                      <a:pt x="9" y="4"/>
                      <a:pt x="17" y="23"/>
                      <a:pt x="16" y="2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3" name="Freeform 267"/>
              <p:cNvSpPr/>
              <p:nvPr/>
            </p:nvSpPr>
            <p:spPr bwMode="auto">
              <a:xfrm>
                <a:off x="9910762" y="4294188"/>
                <a:ext cx="49212" cy="33338"/>
              </a:xfrm>
              <a:custGeom>
                <a:avLst/>
                <a:gdLst>
                  <a:gd name="T0" fmla="*/ 24 w 25"/>
                  <a:gd name="T1" fmla="*/ 16 h 17"/>
                  <a:gd name="T2" fmla="*/ 3 w 25"/>
                  <a:gd name="T3" fmla="*/ 8 h 17"/>
                  <a:gd name="T4" fmla="*/ 1 w 25"/>
                  <a:gd name="T5" fmla="*/ 2 h 17"/>
                  <a:gd name="T6" fmla="*/ 7 w 25"/>
                  <a:gd name="T7" fmla="*/ 1 h 17"/>
                  <a:gd name="T8" fmla="*/ 24 w 25"/>
                  <a:gd name="T9" fmla="*/ 1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7">
                    <a:moveTo>
                      <a:pt x="24" y="16"/>
                    </a:moveTo>
                    <a:cubicBezTo>
                      <a:pt x="23" y="17"/>
                      <a:pt x="5" y="9"/>
                      <a:pt x="3" y="8"/>
                    </a:cubicBezTo>
                    <a:cubicBezTo>
                      <a:pt x="1" y="7"/>
                      <a:pt x="0" y="4"/>
                      <a:pt x="1" y="2"/>
                    </a:cubicBezTo>
                    <a:cubicBezTo>
                      <a:pt x="2" y="1"/>
                      <a:pt x="5" y="0"/>
                      <a:pt x="7" y="1"/>
                    </a:cubicBezTo>
                    <a:cubicBezTo>
                      <a:pt x="8" y="2"/>
                      <a:pt x="25" y="14"/>
                      <a:pt x="24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4" name="Oval 268"/>
              <p:cNvSpPr>
                <a:spLocks noChangeArrowheads="1"/>
              </p:cNvSpPr>
              <p:nvPr/>
            </p:nvSpPr>
            <p:spPr bwMode="auto">
              <a:xfrm>
                <a:off x="10833100" y="4356101"/>
                <a:ext cx="47625" cy="1428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5" name="Freeform 269"/>
              <p:cNvSpPr/>
              <p:nvPr/>
            </p:nvSpPr>
            <p:spPr bwMode="auto">
              <a:xfrm>
                <a:off x="10842625" y="4381501"/>
                <a:ext cx="44450" cy="31750"/>
              </a:xfrm>
              <a:custGeom>
                <a:avLst/>
                <a:gdLst>
                  <a:gd name="T0" fmla="*/ 22 w 23"/>
                  <a:gd name="T1" fmla="*/ 1 h 16"/>
                  <a:gd name="T2" fmla="*/ 6 w 23"/>
                  <a:gd name="T3" fmla="*/ 15 h 16"/>
                  <a:gd name="T4" fmla="*/ 1 w 23"/>
                  <a:gd name="T5" fmla="*/ 13 h 16"/>
                  <a:gd name="T6" fmla="*/ 3 w 23"/>
                  <a:gd name="T7" fmla="*/ 9 h 16"/>
                  <a:gd name="T8" fmla="*/ 22 w 23"/>
                  <a:gd name="T9" fmla="*/ 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6">
                    <a:moveTo>
                      <a:pt x="22" y="1"/>
                    </a:moveTo>
                    <a:cubicBezTo>
                      <a:pt x="23" y="3"/>
                      <a:pt x="8" y="14"/>
                      <a:pt x="6" y="15"/>
                    </a:cubicBezTo>
                    <a:cubicBezTo>
                      <a:pt x="5" y="16"/>
                      <a:pt x="2" y="15"/>
                      <a:pt x="1" y="13"/>
                    </a:cubicBezTo>
                    <a:cubicBezTo>
                      <a:pt x="0" y="12"/>
                      <a:pt x="1" y="10"/>
                      <a:pt x="3" y="9"/>
                    </a:cubicBezTo>
                    <a:cubicBezTo>
                      <a:pt x="4" y="8"/>
                      <a:pt x="21" y="0"/>
                      <a:pt x="2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6" name="Freeform 270"/>
              <p:cNvSpPr/>
              <p:nvPr/>
            </p:nvSpPr>
            <p:spPr bwMode="auto">
              <a:xfrm>
                <a:off x="10874375" y="4397376"/>
                <a:ext cx="31750" cy="44450"/>
              </a:xfrm>
              <a:custGeom>
                <a:avLst/>
                <a:gdLst>
                  <a:gd name="T0" fmla="*/ 14 w 16"/>
                  <a:gd name="T1" fmla="*/ 1 h 23"/>
                  <a:gd name="T2" fmla="*/ 7 w 16"/>
                  <a:gd name="T3" fmla="*/ 21 h 23"/>
                  <a:gd name="T4" fmla="*/ 2 w 16"/>
                  <a:gd name="T5" fmla="*/ 22 h 23"/>
                  <a:gd name="T6" fmla="*/ 1 w 16"/>
                  <a:gd name="T7" fmla="*/ 17 h 23"/>
                  <a:gd name="T8" fmla="*/ 14 w 16"/>
                  <a:gd name="T9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3">
                    <a:moveTo>
                      <a:pt x="14" y="1"/>
                    </a:moveTo>
                    <a:cubicBezTo>
                      <a:pt x="16" y="2"/>
                      <a:pt x="8" y="19"/>
                      <a:pt x="7" y="21"/>
                    </a:cubicBezTo>
                    <a:cubicBezTo>
                      <a:pt x="6" y="22"/>
                      <a:pt x="4" y="23"/>
                      <a:pt x="2" y="22"/>
                    </a:cubicBezTo>
                    <a:cubicBezTo>
                      <a:pt x="1" y="21"/>
                      <a:pt x="0" y="19"/>
                      <a:pt x="1" y="17"/>
                    </a:cubicBezTo>
                    <a:cubicBezTo>
                      <a:pt x="2" y="16"/>
                      <a:pt x="13" y="0"/>
                      <a:pt x="1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7" name="Oval 271"/>
              <p:cNvSpPr>
                <a:spLocks noChangeArrowheads="1"/>
              </p:cNvSpPr>
              <p:nvPr/>
            </p:nvSpPr>
            <p:spPr bwMode="auto">
              <a:xfrm>
                <a:off x="10917237" y="4405313"/>
                <a:ext cx="14287" cy="4603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8" name="Freeform 272"/>
              <p:cNvSpPr/>
              <p:nvPr/>
            </p:nvSpPr>
            <p:spPr bwMode="auto">
              <a:xfrm>
                <a:off x="10942637" y="4397376"/>
                <a:ext cx="31750" cy="44450"/>
              </a:xfrm>
              <a:custGeom>
                <a:avLst/>
                <a:gdLst>
                  <a:gd name="T0" fmla="*/ 1 w 16"/>
                  <a:gd name="T1" fmla="*/ 1 h 23"/>
                  <a:gd name="T2" fmla="*/ 15 w 16"/>
                  <a:gd name="T3" fmla="*/ 17 h 23"/>
                  <a:gd name="T4" fmla="*/ 13 w 16"/>
                  <a:gd name="T5" fmla="*/ 22 h 23"/>
                  <a:gd name="T6" fmla="*/ 9 w 16"/>
                  <a:gd name="T7" fmla="*/ 20 h 23"/>
                  <a:gd name="T8" fmla="*/ 1 w 16"/>
                  <a:gd name="T9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3">
                    <a:moveTo>
                      <a:pt x="1" y="1"/>
                    </a:moveTo>
                    <a:cubicBezTo>
                      <a:pt x="3" y="0"/>
                      <a:pt x="14" y="15"/>
                      <a:pt x="15" y="17"/>
                    </a:cubicBezTo>
                    <a:cubicBezTo>
                      <a:pt x="16" y="18"/>
                      <a:pt x="15" y="21"/>
                      <a:pt x="13" y="22"/>
                    </a:cubicBezTo>
                    <a:cubicBezTo>
                      <a:pt x="12" y="23"/>
                      <a:pt x="10" y="22"/>
                      <a:pt x="9" y="20"/>
                    </a:cubicBezTo>
                    <a:cubicBezTo>
                      <a:pt x="8" y="19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9" name="Freeform 273"/>
              <p:cNvSpPr/>
              <p:nvPr/>
            </p:nvSpPr>
            <p:spPr bwMode="auto">
              <a:xfrm>
                <a:off x="10958512" y="4379913"/>
                <a:ext cx="44450" cy="31750"/>
              </a:xfrm>
              <a:custGeom>
                <a:avLst/>
                <a:gdLst>
                  <a:gd name="T0" fmla="*/ 1 w 23"/>
                  <a:gd name="T1" fmla="*/ 2 h 16"/>
                  <a:gd name="T2" fmla="*/ 21 w 23"/>
                  <a:gd name="T3" fmla="*/ 9 h 16"/>
                  <a:gd name="T4" fmla="*/ 22 w 23"/>
                  <a:gd name="T5" fmla="*/ 14 h 16"/>
                  <a:gd name="T6" fmla="*/ 17 w 23"/>
                  <a:gd name="T7" fmla="*/ 15 h 16"/>
                  <a:gd name="T8" fmla="*/ 1 w 23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6">
                    <a:moveTo>
                      <a:pt x="1" y="2"/>
                    </a:moveTo>
                    <a:cubicBezTo>
                      <a:pt x="2" y="0"/>
                      <a:pt x="19" y="8"/>
                      <a:pt x="21" y="9"/>
                    </a:cubicBezTo>
                    <a:cubicBezTo>
                      <a:pt x="22" y="10"/>
                      <a:pt x="23" y="12"/>
                      <a:pt x="22" y="14"/>
                    </a:cubicBezTo>
                    <a:cubicBezTo>
                      <a:pt x="21" y="15"/>
                      <a:pt x="19" y="16"/>
                      <a:pt x="17" y="15"/>
                    </a:cubicBezTo>
                    <a:cubicBezTo>
                      <a:pt x="16" y="14"/>
                      <a:pt x="0" y="3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0" name="Oval 274"/>
              <p:cNvSpPr>
                <a:spLocks noChangeArrowheads="1"/>
              </p:cNvSpPr>
              <p:nvPr/>
            </p:nvSpPr>
            <p:spPr bwMode="auto">
              <a:xfrm>
                <a:off x="10966450" y="4354513"/>
                <a:ext cx="46037" cy="127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1" name="Freeform 275"/>
              <p:cNvSpPr/>
              <p:nvPr/>
            </p:nvSpPr>
            <p:spPr bwMode="auto">
              <a:xfrm>
                <a:off x="10958512" y="4311651"/>
                <a:ext cx="44450" cy="30163"/>
              </a:xfrm>
              <a:custGeom>
                <a:avLst/>
                <a:gdLst>
                  <a:gd name="T0" fmla="*/ 1 w 23"/>
                  <a:gd name="T1" fmla="*/ 15 h 16"/>
                  <a:gd name="T2" fmla="*/ 17 w 23"/>
                  <a:gd name="T3" fmla="*/ 1 h 16"/>
                  <a:gd name="T4" fmla="*/ 22 w 23"/>
                  <a:gd name="T5" fmla="*/ 3 h 16"/>
                  <a:gd name="T6" fmla="*/ 20 w 23"/>
                  <a:gd name="T7" fmla="*/ 7 h 16"/>
                  <a:gd name="T8" fmla="*/ 1 w 23"/>
                  <a:gd name="T9" fmla="*/ 1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6">
                    <a:moveTo>
                      <a:pt x="1" y="15"/>
                    </a:moveTo>
                    <a:cubicBezTo>
                      <a:pt x="0" y="13"/>
                      <a:pt x="15" y="2"/>
                      <a:pt x="17" y="1"/>
                    </a:cubicBezTo>
                    <a:cubicBezTo>
                      <a:pt x="18" y="0"/>
                      <a:pt x="21" y="1"/>
                      <a:pt x="22" y="3"/>
                    </a:cubicBezTo>
                    <a:cubicBezTo>
                      <a:pt x="23" y="4"/>
                      <a:pt x="22" y="6"/>
                      <a:pt x="20" y="7"/>
                    </a:cubicBezTo>
                    <a:cubicBezTo>
                      <a:pt x="19" y="8"/>
                      <a:pt x="2" y="16"/>
                      <a:pt x="1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2" name="Freeform 276"/>
              <p:cNvSpPr/>
              <p:nvPr/>
            </p:nvSpPr>
            <p:spPr bwMode="auto">
              <a:xfrm>
                <a:off x="10941050" y="4281488"/>
                <a:ext cx="31750" cy="46038"/>
              </a:xfrm>
              <a:custGeom>
                <a:avLst/>
                <a:gdLst>
                  <a:gd name="T0" fmla="*/ 2 w 16"/>
                  <a:gd name="T1" fmla="*/ 22 h 23"/>
                  <a:gd name="T2" fmla="*/ 9 w 16"/>
                  <a:gd name="T3" fmla="*/ 2 h 23"/>
                  <a:gd name="T4" fmla="*/ 14 w 16"/>
                  <a:gd name="T5" fmla="*/ 1 h 23"/>
                  <a:gd name="T6" fmla="*/ 15 w 16"/>
                  <a:gd name="T7" fmla="*/ 6 h 23"/>
                  <a:gd name="T8" fmla="*/ 2 w 16"/>
                  <a:gd name="T9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3">
                    <a:moveTo>
                      <a:pt x="2" y="22"/>
                    </a:moveTo>
                    <a:cubicBezTo>
                      <a:pt x="0" y="21"/>
                      <a:pt x="8" y="4"/>
                      <a:pt x="9" y="2"/>
                    </a:cubicBezTo>
                    <a:cubicBezTo>
                      <a:pt x="10" y="1"/>
                      <a:pt x="12" y="0"/>
                      <a:pt x="14" y="1"/>
                    </a:cubicBezTo>
                    <a:cubicBezTo>
                      <a:pt x="15" y="2"/>
                      <a:pt x="16" y="4"/>
                      <a:pt x="15" y="6"/>
                    </a:cubicBezTo>
                    <a:cubicBezTo>
                      <a:pt x="14" y="7"/>
                      <a:pt x="3" y="23"/>
                      <a:pt x="2" y="2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3" name="Oval 277"/>
              <p:cNvSpPr>
                <a:spLocks noChangeArrowheads="1"/>
              </p:cNvSpPr>
              <p:nvPr/>
            </p:nvSpPr>
            <p:spPr bwMode="auto">
              <a:xfrm>
                <a:off x="10915650" y="4271963"/>
                <a:ext cx="12700" cy="4762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4" name="Freeform 278"/>
              <p:cNvSpPr/>
              <p:nvPr/>
            </p:nvSpPr>
            <p:spPr bwMode="auto">
              <a:xfrm>
                <a:off x="10872787" y="4281488"/>
                <a:ext cx="30162" cy="46038"/>
              </a:xfrm>
              <a:custGeom>
                <a:avLst/>
                <a:gdLst>
                  <a:gd name="T0" fmla="*/ 15 w 16"/>
                  <a:gd name="T1" fmla="*/ 22 h 23"/>
                  <a:gd name="T2" fmla="*/ 1 w 16"/>
                  <a:gd name="T3" fmla="*/ 6 h 23"/>
                  <a:gd name="T4" fmla="*/ 3 w 16"/>
                  <a:gd name="T5" fmla="*/ 1 h 23"/>
                  <a:gd name="T6" fmla="*/ 7 w 16"/>
                  <a:gd name="T7" fmla="*/ 3 h 23"/>
                  <a:gd name="T8" fmla="*/ 15 w 16"/>
                  <a:gd name="T9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3">
                    <a:moveTo>
                      <a:pt x="15" y="22"/>
                    </a:moveTo>
                    <a:cubicBezTo>
                      <a:pt x="13" y="23"/>
                      <a:pt x="2" y="8"/>
                      <a:pt x="1" y="6"/>
                    </a:cubicBezTo>
                    <a:cubicBezTo>
                      <a:pt x="0" y="5"/>
                      <a:pt x="1" y="2"/>
                      <a:pt x="3" y="1"/>
                    </a:cubicBezTo>
                    <a:cubicBezTo>
                      <a:pt x="4" y="0"/>
                      <a:pt x="6" y="1"/>
                      <a:pt x="7" y="3"/>
                    </a:cubicBezTo>
                    <a:cubicBezTo>
                      <a:pt x="8" y="4"/>
                      <a:pt x="16" y="21"/>
                      <a:pt x="15" y="2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5" name="Freeform 279"/>
              <p:cNvSpPr/>
              <p:nvPr/>
            </p:nvSpPr>
            <p:spPr bwMode="auto">
              <a:xfrm>
                <a:off x="10842625" y="4313238"/>
                <a:ext cx="44450" cy="31750"/>
              </a:xfrm>
              <a:custGeom>
                <a:avLst/>
                <a:gdLst>
                  <a:gd name="T0" fmla="*/ 22 w 23"/>
                  <a:gd name="T1" fmla="*/ 14 h 16"/>
                  <a:gd name="T2" fmla="*/ 2 w 23"/>
                  <a:gd name="T3" fmla="*/ 7 h 16"/>
                  <a:gd name="T4" fmla="*/ 1 w 23"/>
                  <a:gd name="T5" fmla="*/ 2 h 16"/>
                  <a:gd name="T6" fmla="*/ 6 w 23"/>
                  <a:gd name="T7" fmla="*/ 1 h 16"/>
                  <a:gd name="T8" fmla="*/ 22 w 23"/>
                  <a:gd name="T9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6">
                    <a:moveTo>
                      <a:pt x="22" y="14"/>
                    </a:moveTo>
                    <a:cubicBezTo>
                      <a:pt x="21" y="16"/>
                      <a:pt x="4" y="8"/>
                      <a:pt x="2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1"/>
                      <a:pt x="4" y="0"/>
                      <a:pt x="6" y="1"/>
                    </a:cubicBezTo>
                    <a:cubicBezTo>
                      <a:pt x="7" y="2"/>
                      <a:pt x="23" y="13"/>
                      <a:pt x="22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6" name="Freeform 280"/>
              <p:cNvSpPr/>
              <p:nvPr/>
            </p:nvSpPr>
            <p:spPr bwMode="auto">
              <a:xfrm>
                <a:off x="8177212" y="4491038"/>
                <a:ext cx="31750" cy="141288"/>
              </a:xfrm>
              <a:custGeom>
                <a:avLst/>
                <a:gdLst>
                  <a:gd name="T0" fmla="*/ 16 w 16"/>
                  <a:gd name="T1" fmla="*/ 8 h 72"/>
                  <a:gd name="T2" fmla="*/ 16 w 16"/>
                  <a:gd name="T3" fmla="*/ 64 h 72"/>
                  <a:gd name="T4" fmla="*/ 8 w 16"/>
                  <a:gd name="T5" fmla="*/ 72 h 72"/>
                  <a:gd name="T6" fmla="*/ 8 w 16"/>
                  <a:gd name="T7" fmla="*/ 72 h 72"/>
                  <a:gd name="T8" fmla="*/ 0 w 16"/>
                  <a:gd name="T9" fmla="*/ 64 h 72"/>
                  <a:gd name="T10" fmla="*/ 0 w 16"/>
                  <a:gd name="T11" fmla="*/ 8 h 72"/>
                  <a:gd name="T12" fmla="*/ 8 w 16"/>
                  <a:gd name="T13" fmla="*/ 0 h 72"/>
                  <a:gd name="T14" fmla="*/ 8 w 16"/>
                  <a:gd name="T15" fmla="*/ 0 h 72"/>
                  <a:gd name="T16" fmla="*/ 16 w 16"/>
                  <a:gd name="T17" fmla="*/ 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72">
                    <a:moveTo>
                      <a:pt x="16" y="8"/>
                    </a:moveTo>
                    <a:cubicBezTo>
                      <a:pt x="16" y="64"/>
                      <a:pt x="16" y="64"/>
                      <a:pt x="16" y="64"/>
                    </a:cubicBezTo>
                    <a:cubicBezTo>
                      <a:pt x="16" y="68"/>
                      <a:pt x="12" y="72"/>
                      <a:pt x="8" y="72"/>
                    </a:cubicBezTo>
                    <a:cubicBezTo>
                      <a:pt x="8" y="72"/>
                      <a:pt x="8" y="72"/>
                      <a:pt x="8" y="72"/>
                    </a:cubicBezTo>
                    <a:cubicBezTo>
                      <a:pt x="4" y="72"/>
                      <a:pt x="0" y="68"/>
                      <a:pt x="0" y="6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2" y="0"/>
                      <a:pt x="16" y="4"/>
                      <a:pt x="16" y="8"/>
                    </a:cubicBezTo>
                    <a:close/>
                  </a:path>
                </a:pathLst>
              </a:custGeom>
              <a:solidFill>
                <a:srgbClr val="0F1D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7" name="Freeform 281"/>
              <p:cNvSpPr/>
              <p:nvPr/>
            </p:nvSpPr>
            <p:spPr bwMode="auto">
              <a:xfrm>
                <a:off x="8083550" y="4194176"/>
                <a:ext cx="31750" cy="139700"/>
              </a:xfrm>
              <a:custGeom>
                <a:avLst/>
                <a:gdLst>
                  <a:gd name="T0" fmla="*/ 16 w 16"/>
                  <a:gd name="T1" fmla="*/ 8 h 72"/>
                  <a:gd name="T2" fmla="*/ 16 w 16"/>
                  <a:gd name="T3" fmla="*/ 64 h 72"/>
                  <a:gd name="T4" fmla="*/ 8 w 16"/>
                  <a:gd name="T5" fmla="*/ 72 h 72"/>
                  <a:gd name="T6" fmla="*/ 8 w 16"/>
                  <a:gd name="T7" fmla="*/ 72 h 72"/>
                  <a:gd name="T8" fmla="*/ 0 w 16"/>
                  <a:gd name="T9" fmla="*/ 64 h 72"/>
                  <a:gd name="T10" fmla="*/ 0 w 16"/>
                  <a:gd name="T11" fmla="*/ 8 h 72"/>
                  <a:gd name="T12" fmla="*/ 8 w 16"/>
                  <a:gd name="T13" fmla="*/ 0 h 72"/>
                  <a:gd name="T14" fmla="*/ 8 w 16"/>
                  <a:gd name="T15" fmla="*/ 0 h 72"/>
                  <a:gd name="T16" fmla="*/ 16 w 16"/>
                  <a:gd name="T17" fmla="*/ 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72">
                    <a:moveTo>
                      <a:pt x="16" y="8"/>
                    </a:moveTo>
                    <a:cubicBezTo>
                      <a:pt x="16" y="64"/>
                      <a:pt x="16" y="64"/>
                      <a:pt x="16" y="64"/>
                    </a:cubicBezTo>
                    <a:cubicBezTo>
                      <a:pt x="16" y="68"/>
                      <a:pt x="12" y="72"/>
                      <a:pt x="8" y="72"/>
                    </a:cubicBezTo>
                    <a:cubicBezTo>
                      <a:pt x="8" y="72"/>
                      <a:pt x="8" y="72"/>
                      <a:pt x="8" y="72"/>
                    </a:cubicBezTo>
                    <a:cubicBezTo>
                      <a:pt x="4" y="72"/>
                      <a:pt x="0" y="68"/>
                      <a:pt x="0" y="6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2" y="0"/>
                      <a:pt x="16" y="4"/>
                      <a:pt x="16" y="8"/>
                    </a:cubicBezTo>
                    <a:close/>
                  </a:path>
                </a:pathLst>
              </a:custGeom>
              <a:solidFill>
                <a:srgbClr val="0F1D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8" name="Freeform 282"/>
              <p:cNvSpPr/>
              <p:nvPr/>
            </p:nvSpPr>
            <p:spPr bwMode="auto">
              <a:xfrm>
                <a:off x="8021637" y="4514851"/>
                <a:ext cx="30162" cy="141288"/>
              </a:xfrm>
              <a:custGeom>
                <a:avLst/>
                <a:gdLst>
                  <a:gd name="T0" fmla="*/ 16 w 16"/>
                  <a:gd name="T1" fmla="*/ 8 h 72"/>
                  <a:gd name="T2" fmla="*/ 16 w 16"/>
                  <a:gd name="T3" fmla="*/ 64 h 72"/>
                  <a:gd name="T4" fmla="*/ 8 w 16"/>
                  <a:gd name="T5" fmla="*/ 72 h 72"/>
                  <a:gd name="T6" fmla="*/ 8 w 16"/>
                  <a:gd name="T7" fmla="*/ 72 h 72"/>
                  <a:gd name="T8" fmla="*/ 0 w 16"/>
                  <a:gd name="T9" fmla="*/ 64 h 72"/>
                  <a:gd name="T10" fmla="*/ 0 w 16"/>
                  <a:gd name="T11" fmla="*/ 8 h 72"/>
                  <a:gd name="T12" fmla="*/ 8 w 16"/>
                  <a:gd name="T13" fmla="*/ 0 h 72"/>
                  <a:gd name="T14" fmla="*/ 8 w 16"/>
                  <a:gd name="T15" fmla="*/ 0 h 72"/>
                  <a:gd name="T16" fmla="*/ 16 w 16"/>
                  <a:gd name="T17" fmla="*/ 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72">
                    <a:moveTo>
                      <a:pt x="16" y="8"/>
                    </a:moveTo>
                    <a:cubicBezTo>
                      <a:pt x="16" y="64"/>
                      <a:pt x="16" y="64"/>
                      <a:pt x="16" y="64"/>
                    </a:cubicBezTo>
                    <a:cubicBezTo>
                      <a:pt x="16" y="68"/>
                      <a:pt x="12" y="72"/>
                      <a:pt x="8" y="72"/>
                    </a:cubicBezTo>
                    <a:cubicBezTo>
                      <a:pt x="8" y="72"/>
                      <a:pt x="8" y="72"/>
                      <a:pt x="8" y="72"/>
                    </a:cubicBezTo>
                    <a:cubicBezTo>
                      <a:pt x="4" y="72"/>
                      <a:pt x="0" y="68"/>
                      <a:pt x="0" y="6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2" y="0"/>
                      <a:pt x="16" y="4"/>
                      <a:pt x="16" y="8"/>
                    </a:cubicBezTo>
                    <a:close/>
                  </a:path>
                </a:pathLst>
              </a:custGeom>
              <a:solidFill>
                <a:srgbClr val="0F1D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9" name="Freeform 283"/>
              <p:cNvSpPr/>
              <p:nvPr/>
            </p:nvSpPr>
            <p:spPr bwMode="auto">
              <a:xfrm>
                <a:off x="8193087" y="3017838"/>
                <a:ext cx="31750" cy="141288"/>
              </a:xfrm>
              <a:custGeom>
                <a:avLst/>
                <a:gdLst>
                  <a:gd name="T0" fmla="*/ 16 w 16"/>
                  <a:gd name="T1" fmla="*/ 8 h 72"/>
                  <a:gd name="T2" fmla="*/ 16 w 16"/>
                  <a:gd name="T3" fmla="*/ 64 h 72"/>
                  <a:gd name="T4" fmla="*/ 8 w 16"/>
                  <a:gd name="T5" fmla="*/ 72 h 72"/>
                  <a:gd name="T6" fmla="*/ 8 w 16"/>
                  <a:gd name="T7" fmla="*/ 72 h 72"/>
                  <a:gd name="T8" fmla="*/ 0 w 16"/>
                  <a:gd name="T9" fmla="*/ 64 h 72"/>
                  <a:gd name="T10" fmla="*/ 0 w 16"/>
                  <a:gd name="T11" fmla="*/ 8 h 72"/>
                  <a:gd name="T12" fmla="*/ 8 w 16"/>
                  <a:gd name="T13" fmla="*/ 0 h 72"/>
                  <a:gd name="T14" fmla="*/ 8 w 16"/>
                  <a:gd name="T15" fmla="*/ 0 h 72"/>
                  <a:gd name="T16" fmla="*/ 16 w 16"/>
                  <a:gd name="T17" fmla="*/ 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72">
                    <a:moveTo>
                      <a:pt x="16" y="8"/>
                    </a:moveTo>
                    <a:cubicBezTo>
                      <a:pt x="16" y="64"/>
                      <a:pt x="16" y="64"/>
                      <a:pt x="16" y="64"/>
                    </a:cubicBezTo>
                    <a:cubicBezTo>
                      <a:pt x="16" y="68"/>
                      <a:pt x="12" y="72"/>
                      <a:pt x="8" y="72"/>
                    </a:cubicBezTo>
                    <a:cubicBezTo>
                      <a:pt x="8" y="72"/>
                      <a:pt x="8" y="72"/>
                      <a:pt x="8" y="72"/>
                    </a:cubicBezTo>
                    <a:cubicBezTo>
                      <a:pt x="4" y="72"/>
                      <a:pt x="0" y="68"/>
                      <a:pt x="0" y="6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2" y="0"/>
                      <a:pt x="16" y="4"/>
                      <a:pt x="16" y="8"/>
                    </a:cubicBezTo>
                    <a:close/>
                  </a:path>
                </a:pathLst>
              </a:custGeom>
              <a:solidFill>
                <a:srgbClr val="0F1D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0" name="Freeform 284"/>
              <p:cNvSpPr/>
              <p:nvPr/>
            </p:nvSpPr>
            <p:spPr bwMode="auto">
              <a:xfrm>
                <a:off x="8131175" y="3065463"/>
                <a:ext cx="31750" cy="69850"/>
              </a:xfrm>
              <a:custGeom>
                <a:avLst/>
                <a:gdLst>
                  <a:gd name="T0" fmla="*/ 16 w 16"/>
                  <a:gd name="T1" fmla="*/ 8 h 36"/>
                  <a:gd name="T2" fmla="*/ 16 w 16"/>
                  <a:gd name="T3" fmla="*/ 28 h 36"/>
                  <a:gd name="T4" fmla="*/ 8 w 16"/>
                  <a:gd name="T5" fmla="*/ 36 h 36"/>
                  <a:gd name="T6" fmla="*/ 8 w 16"/>
                  <a:gd name="T7" fmla="*/ 36 h 36"/>
                  <a:gd name="T8" fmla="*/ 0 w 16"/>
                  <a:gd name="T9" fmla="*/ 28 h 36"/>
                  <a:gd name="T10" fmla="*/ 0 w 16"/>
                  <a:gd name="T11" fmla="*/ 8 h 36"/>
                  <a:gd name="T12" fmla="*/ 8 w 16"/>
                  <a:gd name="T13" fmla="*/ 0 h 36"/>
                  <a:gd name="T14" fmla="*/ 8 w 16"/>
                  <a:gd name="T15" fmla="*/ 0 h 36"/>
                  <a:gd name="T16" fmla="*/ 16 w 16"/>
                  <a:gd name="T17" fmla="*/ 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36">
                    <a:moveTo>
                      <a:pt x="16" y="8"/>
                    </a:moveTo>
                    <a:cubicBezTo>
                      <a:pt x="16" y="28"/>
                      <a:pt x="16" y="28"/>
                      <a:pt x="16" y="28"/>
                    </a:cubicBezTo>
                    <a:cubicBezTo>
                      <a:pt x="16" y="32"/>
                      <a:pt x="12" y="36"/>
                      <a:pt x="8" y="36"/>
                    </a:cubicBezTo>
                    <a:cubicBezTo>
                      <a:pt x="8" y="36"/>
                      <a:pt x="8" y="36"/>
                      <a:pt x="8" y="36"/>
                    </a:cubicBezTo>
                    <a:cubicBezTo>
                      <a:pt x="4" y="36"/>
                      <a:pt x="0" y="32"/>
                      <a:pt x="0" y="2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2" y="0"/>
                      <a:pt x="16" y="4"/>
                      <a:pt x="16" y="8"/>
                    </a:cubicBezTo>
                    <a:close/>
                  </a:path>
                </a:pathLst>
              </a:custGeom>
              <a:solidFill>
                <a:srgbClr val="0F1D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1" name="Freeform 285"/>
              <p:cNvSpPr/>
              <p:nvPr/>
            </p:nvSpPr>
            <p:spPr bwMode="auto">
              <a:xfrm>
                <a:off x="8051800" y="3167063"/>
                <a:ext cx="31750" cy="141288"/>
              </a:xfrm>
              <a:custGeom>
                <a:avLst/>
                <a:gdLst>
                  <a:gd name="T0" fmla="*/ 16 w 16"/>
                  <a:gd name="T1" fmla="*/ 8 h 72"/>
                  <a:gd name="T2" fmla="*/ 16 w 16"/>
                  <a:gd name="T3" fmla="*/ 64 h 72"/>
                  <a:gd name="T4" fmla="*/ 8 w 16"/>
                  <a:gd name="T5" fmla="*/ 72 h 72"/>
                  <a:gd name="T6" fmla="*/ 8 w 16"/>
                  <a:gd name="T7" fmla="*/ 72 h 72"/>
                  <a:gd name="T8" fmla="*/ 0 w 16"/>
                  <a:gd name="T9" fmla="*/ 64 h 72"/>
                  <a:gd name="T10" fmla="*/ 0 w 16"/>
                  <a:gd name="T11" fmla="*/ 8 h 72"/>
                  <a:gd name="T12" fmla="*/ 8 w 16"/>
                  <a:gd name="T13" fmla="*/ 0 h 72"/>
                  <a:gd name="T14" fmla="*/ 8 w 16"/>
                  <a:gd name="T15" fmla="*/ 0 h 72"/>
                  <a:gd name="T16" fmla="*/ 16 w 16"/>
                  <a:gd name="T17" fmla="*/ 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72">
                    <a:moveTo>
                      <a:pt x="16" y="8"/>
                    </a:moveTo>
                    <a:cubicBezTo>
                      <a:pt x="16" y="64"/>
                      <a:pt x="16" y="64"/>
                      <a:pt x="16" y="64"/>
                    </a:cubicBezTo>
                    <a:cubicBezTo>
                      <a:pt x="16" y="68"/>
                      <a:pt x="12" y="72"/>
                      <a:pt x="8" y="72"/>
                    </a:cubicBezTo>
                    <a:cubicBezTo>
                      <a:pt x="8" y="72"/>
                      <a:pt x="8" y="72"/>
                      <a:pt x="8" y="72"/>
                    </a:cubicBezTo>
                    <a:cubicBezTo>
                      <a:pt x="4" y="72"/>
                      <a:pt x="0" y="68"/>
                      <a:pt x="0" y="6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2" y="0"/>
                      <a:pt x="16" y="4"/>
                      <a:pt x="16" y="8"/>
                    </a:cubicBezTo>
                    <a:close/>
                  </a:path>
                </a:pathLst>
              </a:custGeom>
              <a:solidFill>
                <a:srgbClr val="0F1D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2" name="Freeform 286"/>
              <p:cNvSpPr/>
              <p:nvPr/>
            </p:nvSpPr>
            <p:spPr bwMode="auto">
              <a:xfrm>
                <a:off x="8177212" y="4421188"/>
                <a:ext cx="31750" cy="46038"/>
              </a:xfrm>
              <a:custGeom>
                <a:avLst/>
                <a:gdLst>
                  <a:gd name="T0" fmla="*/ 16 w 16"/>
                  <a:gd name="T1" fmla="*/ 8 h 24"/>
                  <a:gd name="T2" fmla="*/ 16 w 16"/>
                  <a:gd name="T3" fmla="*/ 16 h 24"/>
                  <a:gd name="T4" fmla="*/ 8 w 16"/>
                  <a:gd name="T5" fmla="*/ 24 h 24"/>
                  <a:gd name="T6" fmla="*/ 8 w 16"/>
                  <a:gd name="T7" fmla="*/ 24 h 24"/>
                  <a:gd name="T8" fmla="*/ 0 w 16"/>
                  <a:gd name="T9" fmla="*/ 16 h 24"/>
                  <a:gd name="T10" fmla="*/ 0 w 16"/>
                  <a:gd name="T11" fmla="*/ 8 h 24"/>
                  <a:gd name="T12" fmla="*/ 8 w 16"/>
                  <a:gd name="T13" fmla="*/ 0 h 24"/>
                  <a:gd name="T14" fmla="*/ 8 w 16"/>
                  <a:gd name="T15" fmla="*/ 0 h 24"/>
                  <a:gd name="T16" fmla="*/ 16 w 16"/>
                  <a:gd name="T17" fmla="*/ 8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24">
                    <a:moveTo>
                      <a:pt x="16" y="8"/>
                    </a:move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20"/>
                      <a:pt x="12" y="24"/>
                      <a:pt x="8" y="24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4" y="24"/>
                      <a:pt x="0" y="20"/>
                      <a:pt x="0" y="16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2" y="0"/>
                      <a:pt x="16" y="4"/>
                      <a:pt x="16" y="8"/>
                    </a:cubicBezTo>
                    <a:close/>
                  </a:path>
                </a:pathLst>
              </a:custGeom>
              <a:solidFill>
                <a:srgbClr val="0F1D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3" name="Freeform 287"/>
              <p:cNvSpPr/>
              <p:nvPr/>
            </p:nvSpPr>
            <p:spPr bwMode="auto">
              <a:xfrm>
                <a:off x="5965825" y="3825876"/>
                <a:ext cx="1343025" cy="782638"/>
              </a:xfrm>
              <a:custGeom>
                <a:avLst/>
                <a:gdLst>
                  <a:gd name="T0" fmla="*/ 550 w 686"/>
                  <a:gd name="T1" fmla="*/ 0 h 400"/>
                  <a:gd name="T2" fmla="*/ 0 w 686"/>
                  <a:gd name="T3" fmla="*/ 0 h 400"/>
                  <a:gd name="T4" fmla="*/ 93 w 686"/>
                  <a:gd name="T5" fmla="*/ 357 h 400"/>
                  <a:gd name="T6" fmla="*/ 150 w 686"/>
                  <a:gd name="T7" fmla="*/ 400 h 400"/>
                  <a:gd name="T8" fmla="*/ 629 w 686"/>
                  <a:gd name="T9" fmla="*/ 400 h 400"/>
                  <a:gd name="T10" fmla="*/ 665 w 686"/>
                  <a:gd name="T11" fmla="*/ 329 h 400"/>
                  <a:gd name="T12" fmla="*/ 550 w 686"/>
                  <a:gd name="T13" fmla="*/ 0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6" h="400">
                    <a:moveTo>
                      <a:pt x="55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93" y="357"/>
                      <a:pt x="93" y="357"/>
                      <a:pt x="93" y="357"/>
                    </a:cubicBezTo>
                    <a:cubicBezTo>
                      <a:pt x="93" y="357"/>
                      <a:pt x="100" y="400"/>
                      <a:pt x="150" y="400"/>
                    </a:cubicBezTo>
                    <a:cubicBezTo>
                      <a:pt x="200" y="400"/>
                      <a:pt x="629" y="400"/>
                      <a:pt x="629" y="400"/>
                    </a:cubicBezTo>
                    <a:cubicBezTo>
                      <a:pt x="629" y="400"/>
                      <a:pt x="686" y="386"/>
                      <a:pt x="665" y="329"/>
                    </a:cubicBezTo>
                    <a:cubicBezTo>
                      <a:pt x="643" y="271"/>
                      <a:pt x="550" y="0"/>
                      <a:pt x="550" y="0"/>
                    </a:cubicBezTo>
                    <a:close/>
                  </a:path>
                </a:pathLst>
              </a:custGeom>
              <a:solidFill>
                <a:srgbClr val="2161BF"/>
              </a:solidFill>
              <a:ln w="61913" cap="flat">
                <a:solidFill>
                  <a:srgbClr val="0F1D44"/>
                </a:solidFill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4" name="Freeform 288"/>
              <p:cNvSpPr/>
              <p:nvPr/>
            </p:nvSpPr>
            <p:spPr bwMode="auto">
              <a:xfrm>
                <a:off x="5676900" y="3825876"/>
                <a:ext cx="1346200" cy="782638"/>
              </a:xfrm>
              <a:custGeom>
                <a:avLst/>
                <a:gdLst>
                  <a:gd name="T0" fmla="*/ 136 w 687"/>
                  <a:gd name="T1" fmla="*/ 0 h 400"/>
                  <a:gd name="T2" fmla="*/ 687 w 687"/>
                  <a:gd name="T3" fmla="*/ 0 h 400"/>
                  <a:gd name="T4" fmla="*/ 594 w 687"/>
                  <a:gd name="T5" fmla="*/ 357 h 400"/>
                  <a:gd name="T6" fmla="*/ 537 w 687"/>
                  <a:gd name="T7" fmla="*/ 400 h 400"/>
                  <a:gd name="T8" fmla="*/ 58 w 687"/>
                  <a:gd name="T9" fmla="*/ 400 h 400"/>
                  <a:gd name="T10" fmla="*/ 22 w 687"/>
                  <a:gd name="T11" fmla="*/ 329 h 400"/>
                  <a:gd name="T12" fmla="*/ 136 w 687"/>
                  <a:gd name="T13" fmla="*/ 0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400">
                    <a:moveTo>
                      <a:pt x="136" y="0"/>
                    </a:moveTo>
                    <a:cubicBezTo>
                      <a:pt x="687" y="0"/>
                      <a:pt x="687" y="0"/>
                      <a:pt x="687" y="0"/>
                    </a:cubicBezTo>
                    <a:cubicBezTo>
                      <a:pt x="594" y="357"/>
                      <a:pt x="594" y="357"/>
                      <a:pt x="594" y="357"/>
                    </a:cubicBezTo>
                    <a:cubicBezTo>
                      <a:pt x="594" y="357"/>
                      <a:pt x="587" y="400"/>
                      <a:pt x="537" y="400"/>
                    </a:cubicBezTo>
                    <a:cubicBezTo>
                      <a:pt x="487" y="400"/>
                      <a:pt x="58" y="400"/>
                      <a:pt x="58" y="400"/>
                    </a:cubicBezTo>
                    <a:cubicBezTo>
                      <a:pt x="58" y="400"/>
                      <a:pt x="0" y="386"/>
                      <a:pt x="22" y="329"/>
                    </a:cubicBezTo>
                    <a:cubicBezTo>
                      <a:pt x="43" y="271"/>
                      <a:pt x="136" y="0"/>
                      <a:pt x="136" y="0"/>
                    </a:cubicBezTo>
                    <a:close/>
                  </a:path>
                </a:pathLst>
              </a:custGeom>
              <a:solidFill>
                <a:srgbClr val="F7F4DA"/>
              </a:solidFill>
              <a:ln w="61913" cap="flat">
                <a:solidFill>
                  <a:srgbClr val="0F1D44"/>
                </a:solidFill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5" name="Freeform 289"/>
              <p:cNvSpPr/>
              <p:nvPr/>
            </p:nvSpPr>
            <p:spPr bwMode="auto">
              <a:xfrm>
                <a:off x="5992812" y="4046538"/>
                <a:ext cx="23812" cy="33338"/>
              </a:xfrm>
              <a:custGeom>
                <a:avLst/>
                <a:gdLst>
                  <a:gd name="T0" fmla="*/ 8 w 12"/>
                  <a:gd name="T1" fmla="*/ 0 h 17"/>
                  <a:gd name="T2" fmla="*/ 12 w 12"/>
                  <a:gd name="T3" fmla="*/ 2 h 17"/>
                  <a:gd name="T4" fmla="*/ 12 w 12"/>
                  <a:gd name="T5" fmla="*/ 13 h 17"/>
                  <a:gd name="T6" fmla="*/ 8 w 12"/>
                  <a:gd name="T7" fmla="*/ 17 h 17"/>
                  <a:gd name="T8" fmla="*/ 8 w 12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7">
                    <a:moveTo>
                      <a:pt x="8" y="0"/>
                    </a:move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7" y="9"/>
                      <a:pt x="12" y="1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0" y="10"/>
                      <a:pt x="8" y="0"/>
                    </a:cubicBezTo>
                    <a:close/>
                  </a:path>
                </a:pathLst>
              </a:custGeom>
              <a:solidFill>
                <a:srgbClr val="FF9D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6" name="Freeform 290"/>
              <p:cNvSpPr/>
              <p:nvPr/>
            </p:nvSpPr>
            <p:spPr bwMode="auto">
              <a:xfrm>
                <a:off x="6040437" y="4052888"/>
                <a:ext cx="14287" cy="12700"/>
              </a:xfrm>
              <a:custGeom>
                <a:avLst/>
                <a:gdLst>
                  <a:gd name="T0" fmla="*/ 7 w 8"/>
                  <a:gd name="T1" fmla="*/ 4 h 7"/>
                  <a:gd name="T2" fmla="*/ 3 w 8"/>
                  <a:gd name="T3" fmla="*/ 7 h 7"/>
                  <a:gd name="T4" fmla="*/ 1 w 8"/>
                  <a:gd name="T5" fmla="*/ 4 h 7"/>
                  <a:gd name="T6" fmla="*/ 5 w 8"/>
                  <a:gd name="T7" fmla="*/ 0 h 7"/>
                  <a:gd name="T8" fmla="*/ 7 w 8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7" y="4"/>
                    </a:moveTo>
                    <a:cubicBezTo>
                      <a:pt x="7" y="5"/>
                      <a:pt x="5" y="7"/>
                      <a:pt x="3" y="7"/>
                    </a:cubicBezTo>
                    <a:cubicBezTo>
                      <a:pt x="1" y="7"/>
                      <a:pt x="0" y="5"/>
                      <a:pt x="1" y="4"/>
                    </a:cubicBezTo>
                    <a:cubicBezTo>
                      <a:pt x="1" y="2"/>
                      <a:pt x="4" y="0"/>
                      <a:pt x="5" y="0"/>
                    </a:cubicBezTo>
                    <a:cubicBezTo>
                      <a:pt x="7" y="0"/>
                      <a:pt x="8" y="2"/>
                      <a:pt x="7" y="4"/>
                    </a:cubicBezTo>
                    <a:close/>
                  </a:path>
                </a:pathLst>
              </a:custGeom>
              <a:solidFill>
                <a:srgbClr val="0FB9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7" name="Freeform 291"/>
              <p:cNvSpPr/>
              <p:nvPr/>
            </p:nvSpPr>
            <p:spPr bwMode="auto">
              <a:xfrm>
                <a:off x="6176962" y="4140201"/>
                <a:ext cx="15875" cy="14288"/>
              </a:xfrm>
              <a:custGeom>
                <a:avLst/>
                <a:gdLst>
                  <a:gd name="T0" fmla="*/ 7 w 8"/>
                  <a:gd name="T1" fmla="*/ 4 h 7"/>
                  <a:gd name="T2" fmla="*/ 3 w 8"/>
                  <a:gd name="T3" fmla="*/ 7 h 7"/>
                  <a:gd name="T4" fmla="*/ 1 w 8"/>
                  <a:gd name="T5" fmla="*/ 4 h 7"/>
                  <a:gd name="T6" fmla="*/ 5 w 8"/>
                  <a:gd name="T7" fmla="*/ 0 h 7"/>
                  <a:gd name="T8" fmla="*/ 7 w 8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7" y="4"/>
                    </a:moveTo>
                    <a:cubicBezTo>
                      <a:pt x="7" y="6"/>
                      <a:pt x="4" y="7"/>
                      <a:pt x="3" y="7"/>
                    </a:cubicBezTo>
                    <a:cubicBezTo>
                      <a:pt x="1" y="7"/>
                      <a:pt x="0" y="6"/>
                      <a:pt x="1" y="4"/>
                    </a:cubicBezTo>
                    <a:cubicBezTo>
                      <a:pt x="1" y="2"/>
                      <a:pt x="3" y="0"/>
                      <a:pt x="5" y="0"/>
                    </a:cubicBezTo>
                    <a:cubicBezTo>
                      <a:pt x="7" y="0"/>
                      <a:pt x="8" y="2"/>
                      <a:pt x="7" y="4"/>
                    </a:cubicBezTo>
                    <a:close/>
                  </a:path>
                </a:pathLst>
              </a:custGeom>
              <a:solidFill>
                <a:srgbClr val="0FB9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8" name="Freeform 292"/>
              <p:cNvSpPr/>
              <p:nvPr/>
            </p:nvSpPr>
            <p:spPr bwMode="auto">
              <a:xfrm>
                <a:off x="6319837" y="4187826"/>
                <a:ext cx="15875" cy="11113"/>
              </a:xfrm>
              <a:custGeom>
                <a:avLst/>
                <a:gdLst>
                  <a:gd name="T0" fmla="*/ 7 w 8"/>
                  <a:gd name="T1" fmla="*/ 3 h 6"/>
                  <a:gd name="T2" fmla="*/ 3 w 8"/>
                  <a:gd name="T3" fmla="*/ 6 h 6"/>
                  <a:gd name="T4" fmla="*/ 1 w 8"/>
                  <a:gd name="T5" fmla="*/ 3 h 6"/>
                  <a:gd name="T6" fmla="*/ 5 w 8"/>
                  <a:gd name="T7" fmla="*/ 0 h 6"/>
                  <a:gd name="T8" fmla="*/ 7 w 8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7" y="3"/>
                    </a:moveTo>
                    <a:cubicBezTo>
                      <a:pt x="7" y="5"/>
                      <a:pt x="4" y="6"/>
                      <a:pt x="3" y="6"/>
                    </a:cubicBezTo>
                    <a:cubicBezTo>
                      <a:pt x="1" y="6"/>
                      <a:pt x="0" y="5"/>
                      <a:pt x="1" y="3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7" y="0"/>
                      <a:pt x="8" y="1"/>
                      <a:pt x="7" y="3"/>
                    </a:cubicBezTo>
                    <a:close/>
                  </a:path>
                </a:pathLst>
              </a:custGeom>
              <a:solidFill>
                <a:srgbClr val="0FB9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9" name="Freeform 293"/>
              <p:cNvSpPr/>
              <p:nvPr/>
            </p:nvSpPr>
            <p:spPr bwMode="auto">
              <a:xfrm>
                <a:off x="6502400" y="4143376"/>
                <a:ext cx="14287" cy="12700"/>
              </a:xfrm>
              <a:custGeom>
                <a:avLst/>
                <a:gdLst>
                  <a:gd name="T0" fmla="*/ 7 w 8"/>
                  <a:gd name="T1" fmla="*/ 3 h 7"/>
                  <a:gd name="T2" fmla="*/ 3 w 8"/>
                  <a:gd name="T3" fmla="*/ 7 h 7"/>
                  <a:gd name="T4" fmla="*/ 1 w 8"/>
                  <a:gd name="T5" fmla="*/ 3 h 7"/>
                  <a:gd name="T6" fmla="*/ 5 w 8"/>
                  <a:gd name="T7" fmla="*/ 0 h 7"/>
                  <a:gd name="T8" fmla="*/ 7 w 8"/>
                  <a:gd name="T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7" y="3"/>
                    </a:moveTo>
                    <a:cubicBezTo>
                      <a:pt x="7" y="5"/>
                      <a:pt x="5" y="7"/>
                      <a:pt x="3" y="7"/>
                    </a:cubicBezTo>
                    <a:cubicBezTo>
                      <a:pt x="1" y="7"/>
                      <a:pt x="0" y="5"/>
                      <a:pt x="1" y="3"/>
                    </a:cubicBezTo>
                    <a:cubicBezTo>
                      <a:pt x="1" y="1"/>
                      <a:pt x="4" y="0"/>
                      <a:pt x="5" y="0"/>
                    </a:cubicBezTo>
                    <a:cubicBezTo>
                      <a:pt x="7" y="0"/>
                      <a:pt x="8" y="1"/>
                      <a:pt x="7" y="3"/>
                    </a:cubicBezTo>
                    <a:close/>
                  </a:path>
                </a:pathLst>
              </a:custGeom>
              <a:solidFill>
                <a:srgbClr val="E36C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0" name="Freeform 294"/>
              <p:cNvSpPr/>
              <p:nvPr/>
            </p:nvSpPr>
            <p:spPr bwMode="auto">
              <a:xfrm>
                <a:off x="6772275" y="4130676"/>
                <a:ext cx="15875" cy="12700"/>
              </a:xfrm>
              <a:custGeom>
                <a:avLst/>
                <a:gdLst>
                  <a:gd name="T0" fmla="*/ 7 w 8"/>
                  <a:gd name="T1" fmla="*/ 3 h 6"/>
                  <a:gd name="T2" fmla="*/ 3 w 8"/>
                  <a:gd name="T3" fmla="*/ 6 h 6"/>
                  <a:gd name="T4" fmla="*/ 1 w 8"/>
                  <a:gd name="T5" fmla="*/ 3 h 6"/>
                  <a:gd name="T6" fmla="*/ 5 w 8"/>
                  <a:gd name="T7" fmla="*/ 0 h 6"/>
                  <a:gd name="T8" fmla="*/ 7 w 8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7" y="3"/>
                    </a:moveTo>
                    <a:cubicBezTo>
                      <a:pt x="6" y="5"/>
                      <a:pt x="4" y="6"/>
                      <a:pt x="3" y="6"/>
                    </a:cubicBezTo>
                    <a:cubicBezTo>
                      <a:pt x="1" y="6"/>
                      <a:pt x="0" y="5"/>
                      <a:pt x="1" y="3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7" y="0"/>
                      <a:pt x="8" y="1"/>
                      <a:pt x="7" y="3"/>
                    </a:cubicBezTo>
                    <a:close/>
                  </a:path>
                </a:pathLst>
              </a:custGeom>
              <a:solidFill>
                <a:srgbClr val="A021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1" name="Freeform 295"/>
              <p:cNvSpPr/>
              <p:nvPr/>
            </p:nvSpPr>
            <p:spPr bwMode="auto">
              <a:xfrm>
                <a:off x="6662737" y="4170363"/>
                <a:ext cx="15875" cy="11113"/>
              </a:xfrm>
              <a:custGeom>
                <a:avLst/>
                <a:gdLst>
                  <a:gd name="T0" fmla="*/ 7 w 8"/>
                  <a:gd name="T1" fmla="*/ 3 h 6"/>
                  <a:gd name="T2" fmla="*/ 2 w 8"/>
                  <a:gd name="T3" fmla="*/ 6 h 6"/>
                  <a:gd name="T4" fmla="*/ 0 w 8"/>
                  <a:gd name="T5" fmla="*/ 3 h 6"/>
                  <a:gd name="T6" fmla="*/ 5 w 8"/>
                  <a:gd name="T7" fmla="*/ 0 h 6"/>
                  <a:gd name="T8" fmla="*/ 7 w 8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7" y="3"/>
                    </a:moveTo>
                    <a:cubicBezTo>
                      <a:pt x="6" y="5"/>
                      <a:pt x="4" y="6"/>
                      <a:pt x="2" y="6"/>
                    </a:cubicBezTo>
                    <a:cubicBezTo>
                      <a:pt x="1" y="6"/>
                      <a:pt x="0" y="5"/>
                      <a:pt x="0" y="3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7" y="0"/>
                      <a:pt x="8" y="1"/>
                      <a:pt x="7" y="3"/>
                    </a:cubicBezTo>
                    <a:close/>
                  </a:path>
                </a:pathLst>
              </a:custGeom>
              <a:solidFill>
                <a:srgbClr val="E36C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2" name="Freeform 296"/>
              <p:cNvSpPr/>
              <p:nvPr/>
            </p:nvSpPr>
            <p:spPr bwMode="auto">
              <a:xfrm>
                <a:off x="6751637" y="4060826"/>
                <a:ext cx="15875" cy="12700"/>
              </a:xfrm>
              <a:custGeom>
                <a:avLst/>
                <a:gdLst>
                  <a:gd name="T0" fmla="*/ 7 w 8"/>
                  <a:gd name="T1" fmla="*/ 3 h 7"/>
                  <a:gd name="T2" fmla="*/ 3 w 8"/>
                  <a:gd name="T3" fmla="*/ 7 h 7"/>
                  <a:gd name="T4" fmla="*/ 1 w 8"/>
                  <a:gd name="T5" fmla="*/ 3 h 7"/>
                  <a:gd name="T6" fmla="*/ 5 w 8"/>
                  <a:gd name="T7" fmla="*/ 0 h 7"/>
                  <a:gd name="T8" fmla="*/ 7 w 8"/>
                  <a:gd name="T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7" y="3"/>
                    </a:moveTo>
                    <a:cubicBezTo>
                      <a:pt x="7" y="5"/>
                      <a:pt x="5" y="7"/>
                      <a:pt x="3" y="7"/>
                    </a:cubicBezTo>
                    <a:cubicBezTo>
                      <a:pt x="1" y="7"/>
                      <a:pt x="0" y="5"/>
                      <a:pt x="1" y="3"/>
                    </a:cubicBezTo>
                    <a:cubicBezTo>
                      <a:pt x="1" y="2"/>
                      <a:pt x="4" y="0"/>
                      <a:pt x="5" y="0"/>
                    </a:cubicBezTo>
                    <a:cubicBezTo>
                      <a:pt x="7" y="0"/>
                      <a:pt x="8" y="2"/>
                      <a:pt x="7" y="3"/>
                    </a:cubicBezTo>
                    <a:close/>
                  </a:path>
                </a:pathLst>
              </a:custGeom>
              <a:solidFill>
                <a:srgbClr val="E36C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3" name="Freeform 297"/>
              <p:cNvSpPr/>
              <p:nvPr/>
            </p:nvSpPr>
            <p:spPr bwMode="auto">
              <a:xfrm>
                <a:off x="6296025" y="4213226"/>
                <a:ext cx="15875" cy="14288"/>
              </a:xfrm>
              <a:custGeom>
                <a:avLst/>
                <a:gdLst>
                  <a:gd name="T0" fmla="*/ 8 w 8"/>
                  <a:gd name="T1" fmla="*/ 4 h 7"/>
                  <a:gd name="T2" fmla="*/ 3 w 8"/>
                  <a:gd name="T3" fmla="*/ 7 h 7"/>
                  <a:gd name="T4" fmla="*/ 1 w 8"/>
                  <a:gd name="T5" fmla="*/ 4 h 7"/>
                  <a:gd name="T6" fmla="*/ 6 w 8"/>
                  <a:gd name="T7" fmla="*/ 0 h 7"/>
                  <a:gd name="T8" fmla="*/ 8 w 8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8" y="4"/>
                    </a:moveTo>
                    <a:cubicBezTo>
                      <a:pt x="7" y="5"/>
                      <a:pt x="5" y="7"/>
                      <a:pt x="3" y="7"/>
                    </a:cubicBezTo>
                    <a:cubicBezTo>
                      <a:pt x="1" y="7"/>
                      <a:pt x="0" y="5"/>
                      <a:pt x="1" y="4"/>
                    </a:cubicBezTo>
                    <a:cubicBezTo>
                      <a:pt x="2" y="2"/>
                      <a:pt x="4" y="0"/>
                      <a:pt x="6" y="0"/>
                    </a:cubicBezTo>
                    <a:cubicBezTo>
                      <a:pt x="8" y="0"/>
                      <a:pt x="8" y="2"/>
                      <a:pt x="8" y="4"/>
                    </a:cubicBezTo>
                    <a:close/>
                  </a:path>
                </a:pathLst>
              </a:custGeom>
              <a:solidFill>
                <a:srgbClr val="866A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4" name="Freeform 298"/>
              <p:cNvSpPr/>
              <p:nvPr/>
            </p:nvSpPr>
            <p:spPr bwMode="auto">
              <a:xfrm>
                <a:off x="6348412" y="4114801"/>
                <a:ext cx="15875" cy="14288"/>
              </a:xfrm>
              <a:custGeom>
                <a:avLst/>
                <a:gdLst>
                  <a:gd name="T0" fmla="*/ 7 w 8"/>
                  <a:gd name="T1" fmla="*/ 3 h 7"/>
                  <a:gd name="T2" fmla="*/ 2 w 8"/>
                  <a:gd name="T3" fmla="*/ 7 h 7"/>
                  <a:gd name="T4" fmla="*/ 0 w 8"/>
                  <a:gd name="T5" fmla="*/ 3 h 7"/>
                  <a:gd name="T6" fmla="*/ 5 w 8"/>
                  <a:gd name="T7" fmla="*/ 0 h 7"/>
                  <a:gd name="T8" fmla="*/ 7 w 8"/>
                  <a:gd name="T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7" y="3"/>
                    </a:moveTo>
                    <a:cubicBezTo>
                      <a:pt x="6" y="5"/>
                      <a:pt x="4" y="7"/>
                      <a:pt x="2" y="7"/>
                    </a:cubicBezTo>
                    <a:cubicBezTo>
                      <a:pt x="1" y="7"/>
                      <a:pt x="0" y="5"/>
                      <a:pt x="0" y="3"/>
                    </a:cubicBezTo>
                    <a:cubicBezTo>
                      <a:pt x="1" y="2"/>
                      <a:pt x="3" y="0"/>
                      <a:pt x="5" y="0"/>
                    </a:cubicBezTo>
                    <a:cubicBezTo>
                      <a:pt x="7" y="0"/>
                      <a:pt x="8" y="2"/>
                      <a:pt x="7" y="3"/>
                    </a:cubicBezTo>
                    <a:close/>
                  </a:path>
                </a:pathLst>
              </a:custGeom>
              <a:solidFill>
                <a:srgbClr val="0FB9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5" name="Freeform 299"/>
              <p:cNvSpPr/>
              <p:nvPr/>
            </p:nvSpPr>
            <p:spPr bwMode="auto">
              <a:xfrm>
                <a:off x="6010275" y="4086226"/>
                <a:ext cx="15875" cy="12700"/>
              </a:xfrm>
              <a:custGeom>
                <a:avLst/>
                <a:gdLst>
                  <a:gd name="T0" fmla="*/ 8 w 8"/>
                  <a:gd name="T1" fmla="*/ 3 h 7"/>
                  <a:gd name="T2" fmla="*/ 3 w 8"/>
                  <a:gd name="T3" fmla="*/ 7 h 7"/>
                  <a:gd name="T4" fmla="*/ 1 w 8"/>
                  <a:gd name="T5" fmla="*/ 3 h 7"/>
                  <a:gd name="T6" fmla="*/ 6 w 8"/>
                  <a:gd name="T7" fmla="*/ 0 h 7"/>
                  <a:gd name="T8" fmla="*/ 8 w 8"/>
                  <a:gd name="T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8" y="3"/>
                    </a:moveTo>
                    <a:cubicBezTo>
                      <a:pt x="7" y="5"/>
                      <a:pt x="5" y="7"/>
                      <a:pt x="3" y="7"/>
                    </a:cubicBezTo>
                    <a:cubicBezTo>
                      <a:pt x="1" y="7"/>
                      <a:pt x="0" y="5"/>
                      <a:pt x="1" y="3"/>
                    </a:cubicBezTo>
                    <a:cubicBezTo>
                      <a:pt x="2" y="1"/>
                      <a:pt x="4" y="0"/>
                      <a:pt x="6" y="0"/>
                    </a:cubicBezTo>
                    <a:cubicBezTo>
                      <a:pt x="7" y="0"/>
                      <a:pt x="8" y="1"/>
                      <a:pt x="8" y="3"/>
                    </a:cubicBezTo>
                    <a:close/>
                  </a:path>
                </a:pathLst>
              </a:custGeom>
              <a:solidFill>
                <a:srgbClr val="6D9B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6" name="Freeform 300"/>
              <p:cNvSpPr/>
              <p:nvPr/>
            </p:nvSpPr>
            <p:spPr bwMode="auto">
              <a:xfrm>
                <a:off x="5983287" y="4098926"/>
                <a:ext cx="15875" cy="12700"/>
              </a:xfrm>
              <a:custGeom>
                <a:avLst/>
                <a:gdLst>
                  <a:gd name="T0" fmla="*/ 7 w 8"/>
                  <a:gd name="T1" fmla="*/ 3 h 6"/>
                  <a:gd name="T2" fmla="*/ 2 w 8"/>
                  <a:gd name="T3" fmla="*/ 6 h 6"/>
                  <a:gd name="T4" fmla="*/ 0 w 8"/>
                  <a:gd name="T5" fmla="*/ 3 h 6"/>
                  <a:gd name="T6" fmla="*/ 5 w 8"/>
                  <a:gd name="T7" fmla="*/ 0 h 6"/>
                  <a:gd name="T8" fmla="*/ 7 w 8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7" y="3"/>
                    </a:moveTo>
                    <a:cubicBezTo>
                      <a:pt x="6" y="5"/>
                      <a:pt x="4" y="6"/>
                      <a:pt x="2" y="6"/>
                    </a:cubicBezTo>
                    <a:cubicBezTo>
                      <a:pt x="0" y="6"/>
                      <a:pt x="0" y="5"/>
                      <a:pt x="0" y="3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7" y="0"/>
                      <a:pt x="8" y="1"/>
                      <a:pt x="7" y="3"/>
                    </a:cubicBezTo>
                    <a:close/>
                  </a:path>
                </a:pathLst>
              </a:custGeom>
              <a:solidFill>
                <a:srgbClr val="0FB9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7" name="Freeform 301"/>
              <p:cNvSpPr/>
              <p:nvPr/>
            </p:nvSpPr>
            <p:spPr bwMode="auto">
              <a:xfrm>
                <a:off x="6007100" y="4121151"/>
                <a:ext cx="14287" cy="11113"/>
              </a:xfrm>
              <a:custGeom>
                <a:avLst/>
                <a:gdLst>
                  <a:gd name="T0" fmla="*/ 7 w 8"/>
                  <a:gd name="T1" fmla="*/ 3 h 6"/>
                  <a:gd name="T2" fmla="*/ 3 w 8"/>
                  <a:gd name="T3" fmla="*/ 6 h 6"/>
                  <a:gd name="T4" fmla="*/ 1 w 8"/>
                  <a:gd name="T5" fmla="*/ 3 h 6"/>
                  <a:gd name="T6" fmla="*/ 5 w 8"/>
                  <a:gd name="T7" fmla="*/ 0 h 6"/>
                  <a:gd name="T8" fmla="*/ 7 w 8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7" y="3"/>
                    </a:moveTo>
                    <a:cubicBezTo>
                      <a:pt x="6" y="5"/>
                      <a:pt x="4" y="6"/>
                      <a:pt x="3" y="6"/>
                    </a:cubicBezTo>
                    <a:cubicBezTo>
                      <a:pt x="1" y="6"/>
                      <a:pt x="0" y="5"/>
                      <a:pt x="1" y="3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7" y="0"/>
                      <a:pt x="8" y="1"/>
                      <a:pt x="7" y="3"/>
                    </a:cubicBezTo>
                    <a:close/>
                  </a:path>
                </a:pathLst>
              </a:custGeom>
              <a:solidFill>
                <a:srgbClr val="A021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8" name="Freeform 302"/>
              <p:cNvSpPr/>
              <p:nvPr/>
            </p:nvSpPr>
            <p:spPr bwMode="auto">
              <a:xfrm>
                <a:off x="6021387" y="4149726"/>
                <a:ext cx="15875" cy="14288"/>
              </a:xfrm>
              <a:custGeom>
                <a:avLst/>
                <a:gdLst>
                  <a:gd name="T0" fmla="*/ 7 w 8"/>
                  <a:gd name="T1" fmla="*/ 4 h 7"/>
                  <a:gd name="T2" fmla="*/ 2 w 8"/>
                  <a:gd name="T3" fmla="*/ 7 h 7"/>
                  <a:gd name="T4" fmla="*/ 0 w 8"/>
                  <a:gd name="T5" fmla="*/ 4 h 7"/>
                  <a:gd name="T6" fmla="*/ 5 w 8"/>
                  <a:gd name="T7" fmla="*/ 0 h 7"/>
                  <a:gd name="T8" fmla="*/ 7 w 8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7" y="4"/>
                    </a:moveTo>
                    <a:cubicBezTo>
                      <a:pt x="6" y="5"/>
                      <a:pt x="4" y="7"/>
                      <a:pt x="2" y="7"/>
                    </a:cubicBezTo>
                    <a:cubicBezTo>
                      <a:pt x="1" y="7"/>
                      <a:pt x="0" y="5"/>
                      <a:pt x="0" y="4"/>
                    </a:cubicBezTo>
                    <a:cubicBezTo>
                      <a:pt x="1" y="2"/>
                      <a:pt x="3" y="0"/>
                      <a:pt x="5" y="0"/>
                    </a:cubicBezTo>
                    <a:cubicBezTo>
                      <a:pt x="7" y="0"/>
                      <a:pt x="8" y="2"/>
                      <a:pt x="7" y="4"/>
                    </a:cubicBezTo>
                    <a:close/>
                  </a:path>
                </a:pathLst>
              </a:custGeom>
              <a:solidFill>
                <a:srgbClr val="F7BE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9" name="Freeform 303"/>
              <p:cNvSpPr/>
              <p:nvPr/>
            </p:nvSpPr>
            <p:spPr bwMode="auto">
              <a:xfrm>
                <a:off x="6259512" y="4311651"/>
                <a:ext cx="15875" cy="12700"/>
              </a:xfrm>
              <a:custGeom>
                <a:avLst/>
                <a:gdLst>
                  <a:gd name="T0" fmla="*/ 7 w 8"/>
                  <a:gd name="T1" fmla="*/ 4 h 7"/>
                  <a:gd name="T2" fmla="*/ 3 w 8"/>
                  <a:gd name="T3" fmla="*/ 7 h 7"/>
                  <a:gd name="T4" fmla="*/ 1 w 8"/>
                  <a:gd name="T5" fmla="*/ 4 h 7"/>
                  <a:gd name="T6" fmla="*/ 5 w 8"/>
                  <a:gd name="T7" fmla="*/ 0 h 7"/>
                  <a:gd name="T8" fmla="*/ 7 w 8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7" y="4"/>
                    </a:moveTo>
                    <a:cubicBezTo>
                      <a:pt x="7" y="5"/>
                      <a:pt x="5" y="7"/>
                      <a:pt x="3" y="7"/>
                    </a:cubicBezTo>
                    <a:cubicBezTo>
                      <a:pt x="1" y="7"/>
                      <a:pt x="0" y="5"/>
                      <a:pt x="1" y="4"/>
                    </a:cubicBezTo>
                    <a:cubicBezTo>
                      <a:pt x="2" y="2"/>
                      <a:pt x="4" y="0"/>
                      <a:pt x="5" y="0"/>
                    </a:cubicBezTo>
                    <a:cubicBezTo>
                      <a:pt x="7" y="0"/>
                      <a:pt x="8" y="2"/>
                      <a:pt x="7" y="4"/>
                    </a:cubicBezTo>
                    <a:close/>
                  </a:path>
                </a:pathLst>
              </a:custGeom>
              <a:solidFill>
                <a:srgbClr val="F7BE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0" name="Freeform 304"/>
              <p:cNvSpPr/>
              <p:nvPr/>
            </p:nvSpPr>
            <p:spPr bwMode="auto">
              <a:xfrm>
                <a:off x="6751637" y="4111626"/>
                <a:ext cx="15875" cy="15875"/>
              </a:xfrm>
              <a:custGeom>
                <a:avLst/>
                <a:gdLst>
                  <a:gd name="T0" fmla="*/ 1 w 8"/>
                  <a:gd name="T1" fmla="*/ 7 h 8"/>
                  <a:gd name="T2" fmla="*/ 2 w 8"/>
                  <a:gd name="T3" fmla="*/ 2 h 8"/>
                  <a:gd name="T4" fmla="*/ 7 w 8"/>
                  <a:gd name="T5" fmla="*/ 1 h 8"/>
                  <a:gd name="T6" fmla="*/ 6 w 8"/>
                  <a:gd name="T7" fmla="*/ 6 h 8"/>
                  <a:gd name="T8" fmla="*/ 1 w 8"/>
                  <a:gd name="T9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1" y="7"/>
                    </a:moveTo>
                    <a:cubicBezTo>
                      <a:pt x="0" y="5"/>
                      <a:pt x="1" y="3"/>
                      <a:pt x="2" y="2"/>
                    </a:cubicBezTo>
                    <a:cubicBezTo>
                      <a:pt x="4" y="1"/>
                      <a:pt x="6" y="0"/>
                      <a:pt x="7" y="1"/>
                    </a:cubicBezTo>
                    <a:cubicBezTo>
                      <a:pt x="8" y="3"/>
                      <a:pt x="8" y="5"/>
                      <a:pt x="6" y="6"/>
                    </a:cubicBezTo>
                    <a:cubicBezTo>
                      <a:pt x="4" y="8"/>
                      <a:pt x="2" y="8"/>
                      <a:pt x="1" y="7"/>
                    </a:cubicBezTo>
                    <a:close/>
                  </a:path>
                </a:pathLst>
              </a:custGeom>
              <a:solidFill>
                <a:srgbClr val="F7BE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1" name="Freeform 305"/>
              <p:cNvSpPr/>
              <p:nvPr/>
            </p:nvSpPr>
            <p:spPr bwMode="auto">
              <a:xfrm>
                <a:off x="6611937" y="4168776"/>
                <a:ext cx="17462" cy="14288"/>
              </a:xfrm>
              <a:custGeom>
                <a:avLst/>
                <a:gdLst>
                  <a:gd name="T0" fmla="*/ 1 w 9"/>
                  <a:gd name="T1" fmla="*/ 7 h 8"/>
                  <a:gd name="T2" fmla="*/ 3 w 9"/>
                  <a:gd name="T3" fmla="*/ 2 h 8"/>
                  <a:gd name="T4" fmla="*/ 8 w 9"/>
                  <a:gd name="T5" fmla="*/ 2 h 8"/>
                  <a:gd name="T6" fmla="*/ 6 w 9"/>
                  <a:gd name="T7" fmla="*/ 6 h 8"/>
                  <a:gd name="T8" fmla="*/ 1 w 9"/>
                  <a:gd name="T9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1" y="7"/>
                    </a:moveTo>
                    <a:cubicBezTo>
                      <a:pt x="0" y="6"/>
                      <a:pt x="1" y="3"/>
                      <a:pt x="3" y="2"/>
                    </a:cubicBezTo>
                    <a:cubicBezTo>
                      <a:pt x="4" y="1"/>
                      <a:pt x="7" y="0"/>
                      <a:pt x="8" y="2"/>
                    </a:cubicBezTo>
                    <a:cubicBezTo>
                      <a:pt x="9" y="3"/>
                      <a:pt x="8" y="5"/>
                      <a:pt x="6" y="6"/>
                    </a:cubicBezTo>
                    <a:cubicBezTo>
                      <a:pt x="4" y="8"/>
                      <a:pt x="2" y="8"/>
                      <a:pt x="1" y="7"/>
                    </a:cubicBezTo>
                    <a:close/>
                  </a:path>
                </a:pathLst>
              </a:custGeom>
              <a:solidFill>
                <a:srgbClr val="F7BE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2" name="Freeform 306"/>
              <p:cNvSpPr/>
              <p:nvPr/>
            </p:nvSpPr>
            <p:spPr bwMode="auto">
              <a:xfrm>
                <a:off x="6630987" y="4275138"/>
                <a:ext cx="17462" cy="14288"/>
              </a:xfrm>
              <a:custGeom>
                <a:avLst/>
                <a:gdLst>
                  <a:gd name="T0" fmla="*/ 1 w 9"/>
                  <a:gd name="T1" fmla="*/ 6 h 7"/>
                  <a:gd name="T2" fmla="*/ 3 w 9"/>
                  <a:gd name="T3" fmla="*/ 1 h 7"/>
                  <a:gd name="T4" fmla="*/ 8 w 9"/>
                  <a:gd name="T5" fmla="*/ 1 h 7"/>
                  <a:gd name="T6" fmla="*/ 6 w 9"/>
                  <a:gd name="T7" fmla="*/ 6 h 7"/>
                  <a:gd name="T8" fmla="*/ 1 w 9"/>
                  <a:gd name="T9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1" y="6"/>
                    </a:moveTo>
                    <a:cubicBezTo>
                      <a:pt x="0" y="5"/>
                      <a:pt x="1" y="3"/>
                      <a:pt x="3" y="1"/>
                    </a:cubicBezTo>
                    <a:cubicBezTo>
                      <a:pt x="4" y="0"/>
                      <a:pt x="7" y="0"/>
                      <a:pt x="8" y="1"/>
                    </a:cubicBezTo>
                    <a:cubicBezTo>
                      <a:pt x="9" y="2"/>
                      <a:pt x="8" y="4"/>
                      <a:pt x="6" y="6"/>
                    </a:cubicBezTo>
                    <a:cubicBezTo>
                      <a:pt x="4" y="7"/>
                      <a:pt x="2" y="7"/>
                      <a:pt x="1" y="6"/>
                    </a:cubicBezTo>
                    <a:close/>
                  </a:path>
                </a:pathLst>
              </a:custGeom>
              <a:solidFill>
                <a:srgbClr val="F7BE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3" name="Freeform 307"/>
              <p:cNvSpPr/>
              <p:nvPr/>
            </p:nvSpPr>
            <p:spPr bwMode="auto">
              <a:xfrm>
                <a:off x="6726237" y="4043363"/>
                <a:ext cx="19050" cy="14288"/>
              </a:xfrm>
              <a:custGeom>
                <a:avLst/>
                <a:gdLst>
                  <a:gd name="T0" fmla="*/ 1 w 9"/>
                  <a:gd name="T1" fmla="*/ 7 h 8"/>
                  <a:gd name="T2" fmla="*/ 3 w 9"/>
                  <a:gd name="T3" fmla="*/ 2 h 8"/>
                  <a:gd name="T4" fmla="*/ 8 w 9"/>
                  <a:gd name="T5" fmla="*/ 2 h 8"/>
                  <a:gd name="T6" fmla="*/ 6 w 9"/>
                  <a:gd name="T7" fmla="*/ 6 h 8"/>
                  <a:gd name="T8" fmla="*/ 1 w 9"/>
                  <a:gd name="T9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1" y="7"/>
                    </a:moveTo>
                    <a:cubicBezTo>
                      <a:pt x="0" y="6"/>
                      <a:pt x="1" y="4"/>
                      <a:pt x="3" y="2"/>
                    </a:cubicBezTo>
                    <a:cubicBezTo>
                      <a:pt x="5" y="1"/>
                      <a:pt x="7" y="0"/>
                      <a:pt x="8" y="2"/>
                    </a:cubicBezTo>
                    <a:cubicBezTo>
                      <a:pt x="9" y="3"/>
                      <a:pt x="8" y="5"/>
                      <a:pt x="6" y="6"/>
                    </a:cubicBezTo>
                    <a:cubicBezTo>
                      <a:pt x="5" y="8"/>
                      <a:pt x="2" y="8"/>
                      <a:pt x="1" y="7"/>
                    </a:cubicBezTo>
                    <a:close/>
                  </a:path>
                </a:pathLst>
              </a:custGeom>
              <a:solidFill>
                <a:srgbClr val="F7BE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4" name="Freeform 308"/>
              <p:cNvSpPr/>
              <p:nvPr/>
            </p:nvSpPr>
            <p:spPr bwMode="auto">
              <a:xfrm>
                <a:off x="5949950" y="4171951"/>
                <a:ext cx="15875" cy="14288"/>
              </a:xfrm>
              <a:custGeom>
                <a:avLst/>
                <a:gdLst>
                  <a:gd name="T0" fmla="*/ 7 w 8"/>
                  <a:gd name="T1" fmla="*/ 4 h 7"/>
                  <a:gd name="T2" fmla="*/ 3 w 8"/>
                  <a:gd name="T3" fmla="*/ 7 h 7"/>
                  <a:gd name="T4" fmla="*/ 1 w 8"/>
                  <a:gd name="T5" fmla="*/ 4 h 7"/>
                  <a:gd name="T6" fmla="*/ 5 w 8"/>
                  <a:gd name="T7" fmla="*/ 0 h 7"/>
                  <a:gd name="T8" fmla="*/ 7 w 8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7" y="4"/>
                    </a:moveTo>
                    <a:cubicBezTo>
                      <a:pt x="7" y="5"/>
                      <a:pt x="4" y="7"/>
                      <a:pt x="3" y="7"/>
                    </a:cubicBezTo>
                    <a:cubicBezTo>
                      <a:pt x="1" y="7"/>
                      <a:pt x="0" y="5"/>
                      <a:pt x="1" y="4"/>
                    </a:cubicBezTo>
                    <a:cubicBezTo>
                      <a:pt x="1" y="2"/>
                      <a:pt x="4" y="0"/>
                      <a:pt x="5" y="0"/>
                    </a:cubicBezTo>
                    <a:cubicBezTo>
                      <a:pt x="7" y="0"/>
                      <a:pt x="8" y="2"/>
                      <a:pt x="7" y="4"/>
                    </a:cubicBezTo>
                    <a:close/>
                  </a:path>
                </a:pathLst>
              </a:custGeom>
              <a:solidFill>
                <a:srgbClr val="EE3F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5" name="Freeform 309"/>
              <p:cNvSpPr/>
              <p:nvPr/>
            </p:nvSpPr>
            <p:spPr bwMode="auto">
              <a:xfrm>
                <a:off x="5991225" y="4183063"/>
                <a:ext cx="17462" cy="14288"/>
              </a:xfrm>
              <a:custGeom>
                <a:avLst/>
                <a:gdLst>
                  <a:gd name="T0" fmla="*/ 8 w 9"/>
                  <a:gd name="T1" fmla="*/ 3 h 7"/>
                  <a:gd name="T2" fmla="*/ 3 w 9"/>
                  <a:gd name="T3" fmla="*/ 7 h 7"/>
                  <a:gd name="T4" fmla="*/ 1 w 9"/>
                  <a:gd name="T5" fmla="*/ 3 h 7"/>
                  <a:gd name="T6" fmla="*/ 6 w 9"/>
                  <a:gd name="T7" fmla="*/ 0 h 7"/>
                  <a:gd name="T8" fmla="*/ 8 w 9"/>
                  <a:gd name="T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8" y="3"/>
                    </a:moveTo>
                    <a:cubicBezTo>
                      <a:pt x="7" y="5"/>
                      <a:pt x="5" y="7"/>
                      <a:pt x="3" y="7"/>
                    </a:cubicBezTo>
                    <a:cubicBezTo>
                      <a:pt x="1" y="7"/>
                      <a:pt x="0" y="5"/>
                      <a:pt x="1" y="3"/>
                    </a:cubicBezTo>
                    <a:cubicBezTo>
                      <a:pt x="2" y="1"/>
                      <a:pt x="4" y="0"/>
                      <a:pt x="6" y="0"/>
                    </a:cubicBezTo>
                    <a:cubicBezTo>
                      <a:pt x="8" y="0"/>
                      <a:pt x="9" y="1"/>
                      <a:pt x="8" y="3"/>
                    </a:cubicBezTo>
                    <a:close/>
                  </a:path>
                </a:pathLst>
              </a:custGeom>
              <a:solidFill>
                <a:srgbClr val="0FB9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6" name="Freeform 310"/>
              <p:cNvSpPr/>
              <p:nvPr/>
            </p:nvSpPr>
            <p:spPr bwMode="auto">
              <a:xfrm>
                <a:off x="6105525" y="4130676"/>
                <a:ext cx="15875" cy="12700"/>
              </a:xfrm>
              <a:custGeom>
                <a:avLst/>
                <a:gdLst>
                  <a:gd name="T0" fmla="*/ 7 w 8"/>
                  <a:gd name="T1" fmla="*/ 3 h 6"/>
                  <a:gd name="T2" fmla="*/ 3 w 8"/>
                  <a:gd name="T3" fmla="*/ 6 h 6"/>
                  <a:gd name="T4" fmla="*/ 1 w 8"/>
                  <a:gd name="T5" fmla="*/ 3 h 6"/>
                  <a:gd name="T6" fmla="*/ 5 w 8"/>
                  <a:gd name="T7" fmla="*/ 0 h 6"/>
                  <a:gd name="T8" fmla="*/ 7 w 8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7" y="3"/>
                    </a:moveTo>
                    <a:cubicBezTo>
                      <a:pt x="7" y="5"/>
                      <a:pt x="5" y="6"/>
                      <a:pt x="3" y="6"/>
                    </a:cubicBezTo>
                    <a:cubicBezTo>
                      <a:pt x="1" y="6"/>
                      <a:pt x="0" y="5"/>
                      <a:pt x="1" y="3"/>
                    </a:cubicBezTo>
                    <a:cubicBezTo>
                      <a:pt x="2" y="1"/>
                      <a:pt x="4" y="0"/>
                      <a:pt x="5" y="0"/>
                    </a:cubicBezTo>
                    <a:cubicBezTo>
                      <a:pt x="7" y="0"/>
                      <a:pt x="8" y="1"/>
                      <a:pt x="7" y="3"/>
                    </a:cubicBezTo>
                    <a:close/>
                  </a:path>
                </a:pathLst>
              </a:custGeom>
              <a:solidFill>
                <a:srgbClr val="EE3F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7" name="Freeform 311"/>
              <p:cNvSpPr/>
              <p:nvPr/>
            </p:nvSpPr>
            <p:spPr bwMode="auto">
              <a:xfrm>
                <a:off x="6149975" y="4319588"/>
                <a:ext cx="14287" cy="11113"/>
              </a:xfrm>
              <a:custGeom>
                <a:avLst/>
                <a:gdLst>
                  <a:gd name="T0" fmla="*/ 7 w 8"/>
                  <a:gd name="T1" fmla="*/ 3 h 6"/>
                  <a:gd name="T2" fmla="*/ 3 w 8"/>
                  <a:gd name="T3" fmla="*/ 6 h 6"/>
                  <a:gd name="T4" fmla="*/ 1 w 8"/>
                  <a:gd name="T5" fmla="*/ 3 h 6"/>
                  <a:gd name="T6" fmla="*/ 5 w 8"/>
                  <a:gd name="T7" fmla="*/ 0 h 6"/>
                  <a:gd name="T8" fmla="*/ 7 w 8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7" y="3"/>
                    </a:moveTo>
                    <a:cubicBezTo>
                      <a:pt x="7" y="5"/>
                      <a:pt x="4" y="6"/>
                      <a:pt x="3" y="6"/>
                    </a:cubicBezTo>
                    <a:cubicBezTo>
                      <a:pt x="1" y="6"/>
                      <a:pt x="0" y="5"/>
                      <a:pt x="1" y="3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7" y="0"/>
                      <a:pt x="8" y="1"/>
                      <a:pt x="7" y="3"/>
                    </a:cubicBezTo>
                    <a:close/>
                  </a:path>
                </a:pathLst>
              </a:custGeom>
              <a:solidFill>
                <a:srgbClr val="9F8C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8" name="Freeform 312"/>
              <p:cNvSpPr/>
              <p:nvPr/>
            </p:nvSpPr>
            <p:spPr bwMode="auto">
              <a:xfrm>
                <a:off x="6529387" y="4181476"/>
                <a:ext cx="15875" cy="14288"/>
              </a:xfrm>
              <a:custGeom>
                <a:avLst/>
                <a:gdLst>
                  <a:gd name="T0" fmla="*/ 8 w 8"/>
                  <a:gd name="T1" fmla="*/ 3 h 7"/>
                  <a:gd name="T2" fmla="*/ 3 w 8"/>
                  <a:gd name="T3" fmla="*/ 7 h 7"/>
                  <a:gd name="T4" fmla="*/ 1 w 8"/>
                  <a:gd name="T5" fmla="*/ 3 h 7"/>
                  <a:gd name="T6" fmla="*/ 6 w 8"/>
                  <a:gd name="T7" fmla="*/ 0 h 7"/>
                  <a:gd name="T8" fmla="*/ 8 w 8"/>
                  <a:gd name="T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8" y="3"/>
                    </a:moveTo>
                    <a:cubicBezTo>
                      <a:pt x="7" y="5"/>
                      <a:pt x="5" y="7"/>
                      <a:pt x="3" y="7"/>
                    </a:cubicBezTo>
                    <a:cubicBezTo>
                      <a:pt x="1" y="7"/>
                      <a:pt x="0" y="5"/>
                      <a:pt x="1" y="3"/>
                    </a:cubicBezTo>
                    <a:cubicBezTo>
                      <a:pt x="2" y="1"/>
                      <a:pt x="4" y="0"/>
                      <a:pt x="6" y="0"/>
                    </a:cubicBezTo>
                    <a:cubicBezTo>
                      <a:pt x="8" y="0"/>
                      <a:pt x="8" y="1"/>
                      <a:pt x="8" y="3"/>
                    </a:cubicBezTo>
                    <a:close/>
                  </a:path>
                </a:pathLst>
              </a:custGeom>
              <a:solidFill>
                <a:srgbClr val="EE3F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9" name="Freeform 313"/>
              <p:cNvSpPr/>
              <p:nvPr/>
            </p:nvSpPr>
            <p:spPr bwMode="auto">
              <a:xfrm>
                <a:off x="6419850" y="4240213"/>
                <a:ext cx="15875" cy="14288"/>
              </a:xfrm>
              <a:custGeom>
                <a:avLst/>
                <a:gdLst>
                  <a:gd name="T0" fmla="*/ 7 w 8"/>
                  <a:gd name="T1" fmla="*/ 4 h 7"/>
                  <a:gd name="T2" fmla="*/ 2 w 8"/>
                  <a:gd name="T3" fmla="*/ 7 h 7"/>
                  <a:gd name="T4" fmla="*/ 0 w 8"/>
                  <a:gd name="T5" fmla="*/ 4 h 7"/>
                  <a:gd name="T6" fmla="*/ 5 w 8"/>
                  <a:gd name="T7" fmla="*/ 0 h 7"/>
                  <a:gd name="T8" fmla="*/ 7 w 8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7" y="4"/>
                    </a:moveTo>
                    <a:cubicBezTo>
                      <a:pt x="6" y="6"/>
                      <a:pt x="4" y="7"/>
                      <a:pt x="2" y="7"/>
                    </a:cubicBezTo>
                    <a:cubicBezTo>
                      <a:pt x="1" y="7"/>
                      <a:pt x="0" y="6"/>
                      <a:pt x="0" y="4"/>
                    </a:cubicBezTo>
                    <a:cubicBezTo>
                      <a:pt x="1" y="2"/>
                      <a:pt x="3" y="0"/>
                      <a:pt x="5" y="0"/>
                    </a:cubicBezTo>
                    <a:cubicBezTo>
                      <a:pt x="7" y="0"/>
                      <a:pt x="8" y="2"/>
                      <a:pt x="7" y="4"/>
                    </a:cubicBezTo>
                    <a:close/>
                  </a:path>
                </a:pathLst>
              </a:custGeom>
              <a:solidFill>
                <a:srgbClr val="FF66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0" name="Freeform 314"/>
              <p:cNvSpPr/>
              <p:nvPr/>
            </p:nvSpPr>
            <p:spPr bwMode="auto">
              <a:xfrm>
                <a:off x="6529387" y="4281488"/>
                <a:ext cx="17462" cy="14288"/>
              </a:xfrm>
              <a:custGeom>
                <a:avLst/>
                <a:gdLst>
                  <a:gd name="T0" fmla="*/ 8 w 9"/>
                  <a:gd name="T1" fmla="*/ 4 h 7"/>
                  <a:gd name="T2" fmla="*/ 3 w 9"/>
                  <a:gd name="T3" fmla="*/ 7 h 7"/>
                  <a:gd name="T4" fmla="*/ 1 w 9"/>
                  <a:gd name="T5" fmla="*/ 4 h 7"/>
                  <a:gd name="T6" fmla="*/ 6 w 9"/>
                  <a:gd name="T7" fmla="*/ 0 h 7"/>
                  <a:gd name="T8" fmla="*/ 8 w 9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8" y="4"/>
                    </a:moveTo>
                    <a:cubicBezTo>
                      <a:pt x="7" y="6"/>
                      <a:pt x="5" y="7"/>
                      <a:pt x="3" y="7"/>
                    </a:cubicBezTo>
                    <a:cubicBezTo>
                      <a:pt x="1" y="7"/>
                      <a:pt x="0" y="6"/>
                      <a:pt x="1" y="4"/>
                    </a:cubicBezTo>
                    <a:cubicBezTo>
                      <a:pt x="2" y="2"/>
                      <a:pt x="4" y="0"/>
                      <a:pt x="6" y="0"/>
                    </a:cubicBezTo>
                    <a:cubicBezTo>
                      <a:pt x="8" y="0"/>
                      <a:pt x="9" y="2"/>
                      <a:pt x="8" y="4"/>
                    </a:cubicBezTo>
                    <a:close/>
                  </a:path>
                </a:pathLst>
              </a:custGeom>
              <a:solidFill>
                <a:srgbClr val="FF66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1" name="Freeform 315"/>
              <p:cNvSpPr/>
              <p:nvPr/>
            </p:nvSpPr>
            <p:spPr bwMode="auto">
              <a:xfrm>
                <a:off x="6705600" y="4160838"/>
                <a:ext cx="15875" cy="12700"/>
              </a:xfrm>
              <a:custGeom>
                <a:avLst/>
                <a:gdLst>
                  <a:gd name="T0" fmla="*/ 7 w 8"/>
                  <a:gd name="T1" fmla="*/ 4 h 7"/>
                  <a:gd name="T2" fmla="*/ 3 w 8"/>
                  <a:gd name="T3" fmla="*/ 7 h 7"/>
                  <a:gd name="T4" fmla="*/ 1 w 8"/>
                  <a:gd name="T5" fmla="*/ 4 h 7"/>
                  <a:gd name="T6" fmla="*/ 5 w 8"/>
                  <a:gd name="T7" fmla="*/ 0 h 7"/>
                  <a:gd name="T8" fmla="*/ 7 w 8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7" y="4"/>
                    </a:moveTo>
                    <a:cubicBezTo>
                      <a:pt x="7" y="6"/>
                      <a:pt x="4" y="7"/>
                      <a:pt x="3" y="7"/>
                    </a:cubicBezTo>
                    <a:cubicBezTo>
                      <a:pt x="1" y="7"/>
                      <a:pt x="0" y="6"/>
                      <a:pt x="1" y="4"/>
                    </a:cubicBezTo>
                    <a:cubicBezTo>
                      <a:pt x="1" y="2"/>
                      <a:pt x="3" y="0"/>
                      <a:pt x="5" y="0"/>
                    </a:cubicBezTo>
                    <a:cubicBezTo>
                      <a:pt x="7" y="0"/>
                      <a:pt x="8" y="2"/>
                      <a:pt x="7" y="4"/>
                    </a:cubicBezTo>
                    <a:close/>
                  </a:path>
                </a:pathLst>
              </a:custGeom>
              <a:solidFill>
                <a:srgbClr val="EE3F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2" name="Freeform 316"/>
              <p:cNvSpPr/>
              <p:nvPr/>
            </p:nvSpPr>
            <p:spPr bwMode="auto">
              <a:xfrm>
                <a:off x="6799262" y="4044951"/>
                <a:ext cx="15875" cy="12700"/>
              </a:xfrm>
              <a:custGeom>
                <a:avLst/>
                <a:gdLst>
                  <a:gd name="T0" fmla="*/ 7 w 8"/>
                  <a:gd name="T1" fmla="*/ 4 h 7"/>
                  <a:gd name="T2" fmla="*/ 3 w 8"/>
                  <a:gd name="T3" fmla="*/ 7 h 7"/>
                  <a:gd name="T4" fmla="*/ 1 w 8"/>
                  <a:gd name="T5" fmla="*/ 4 h 7"/>
                  <a:gd name="T6" fmla="*/ 5 w 8"/>
                  <a:gd name="T7" fmla="*/ 0 h 7"/>
                  <a:gd name="T8" fmla="*/ 7 w 8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7" y="4"/>
                    </a:moveTo>
                    <a:cubicBezTo>
                      <a:pt x="7" y="6"/>
                      <a:pt x="5" y="7"/>
                      <a:pt x="3" y="7"/>
                    </a:cubicBezTo>
                    <a:cubicBezTo>
                      <a:pt x="1" y="7"/>
                      <a:pt x="0" y="6"/>
                      <a:pt x="1" y="4"/>
                    </a:cubicBezTo>
                    <a:cubicBezTo>
                      <a:pt x="2" y="2"/>
                      <a:pt x="4" y="0"/>
                      <a:pt x="5" y="0"/>
                    </a:cubicBezTo>
                    <a:cubicBezTo>
                      <a:pt x="7" y="0"/>
                      <a:pt x="8" y="2"/>
                      <a:pt x="7" y="4"/>
                    </a:cubicBezTo>
                    <a:close/>
                  </a:path>
                </a:pathLst>
              </a:custGeom>
              <a:solidFill>
                <a:srgbClr val="EE3F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3" name="Freeform 317"/>
              <p:cNvSpPr/>
              <p:nvPr/>
            </p:nvSpPr>
            <p:spPr bwMode="auto">
              <a:xfrm>
                <a:off x="6430962" y="4135438"/>
                <a:ext cx="15875" cy="11113"/>
              </a:xfrm>
              <a:custGeom>
                <a:avLst/>
                <a:gdLst>
                  <a:gd name="T0" fmla="*/ 7 w 8"/>
                  <a:gd name="T1" fmla="*/ 3 h 6"/>
                  <a:gd name="T2" fmla="*/ 2 w 8"/>
                  <a:gd name="T3" fmla="*/ 6 h 6"/>
                  <a:gd name="T4" fmla="*/ 0 w 8"/>
                  <a:gd name="T5" fmla="*/ 3 h 6"/>
                  <a:gd name="T6" fmla="*/ 5 w 8"/>
                  <a:gd name="T7" fmla="*/ 0 h 6"/>
                  <a:gd name="T8" fmla="*/ 7 w 8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7" y="3"/>
                    </a:moveTo>
                    <a:cubicBezTo>
                      <a:pt x="6" y="5"/>
                      <a:pt x="4" y="6"/>
                      <a:pt x="2" y="6"/>
                    </a:cubicBezTo>
                    <a:cubicBezTo>
                      <a:pt x="0" y="6"/>
                      <a:pt x="0" y="5"/>
                      <a:pt x="0" y="3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7" y="0"/>
                      <a:pt x="8" y="1"/>
                      <a:pt x="7" y="3"/>
                    </a:cubicBezTo>
                    <a:close/>
                  </a:path>
                </a:pathLst>
              </a:custGeom>
              <a:solidFill>
                <a:srgbClr val="0FB9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4" name="Freeform 318"/>
              <p:cNvSpPr/>
              <p:nvPr/>
            </p:nvSpPr>
            <p:spPr bwMode="auto">
              <a:xfrm>
                <a:off x="6376987" y="4316413"/>
                <a:ext cx="15875" cy="12700"/>
              </a:xfrm>
              <a:custGeom>
                <a:avLst/>
                <a:gdLst>
                  <a:gd name="T0" fmla="*/ 7 w 8"/>
                  <a:gd name="T1" fmla="*/ 3 h 6"/>
                  <a:gd name="T2" fmla="*/ 2 w 8"/>
                  <a:gd name="T3" fmla="*/ 6 h 6"/>
                  <a:gd name="T4" fmla="*/ 0 w 8"/>
                  <a:gd name="T5" fmla="*/ 3 h 6"/>
                  <a:gd name="T6" fmla="*/ 5 w 8"/>
                  <a:gd name="T7" fmla="*/ 0 h 6"/>
                  <a:gd name="T8" fmla="*/ 7 w 8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7" y="3"/>
                    </a:moveTo>
                    <a:cubicBezTo>
                      <a:pt x="6" y="5"/>
                      <a:pt x="4" y="6"/>
                      <a:pt x="2" y="6"/>
                    </a:cubicBezTo>
                    <a:cubicBezTo>
                      <a:pt x="0" y="6"/>
                      <a:pt x="0" y="5"/>
                      <a:pt x="0" y="3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7" y="0"/>
                      <a:pt x="8" y="1"/>
                      <a:pt x="7" y="3"/>
                    </a:cubicBezTo>
                    <a:close/>
                  </a:path>
                </a:pathLst>
              </a:custGeom>
              <a:solidFill>
                <a:srgbClr val="0FB9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5" name="Freeform 319"/>
              <p:cNvSpPr/>
              <p:nvPr/>
            </p:nvSpPr>
            <p:spPr bwMode="auto">
              <a:xfrm>
                <a:off x="6707187" y="4130676"/>
                <a:ext cx="17462" cy="12700"/>
              </a:xfrm>
              <a:custGeom>
                <a:avLst/>
                <a:gdLst>
                  <a:gd name="T0" fmla="*/ 8 w 9"/>
                  <a:gd name="T1" fmla="*/ 3 h 6"/>
                  <a:gd name="T2" fmla="*/ 3 w 9"/>
                  <a:gd name="T3" fmla="*/ 6 h 6"/>
                  <a:gd name="T4" fmla="*/ 1 w 9"/>
                  <a:gd name="T5" fmla="*/ 3 h 6"/>
                  <a:gd name="T6" fmla="*/ 6 w 9"/>
                  <a:gd name="T7" fmla="*/ 0 h 6"/>
                  <a:gd name="T8" fmla="*/ 8 w 9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6">
                    <a:moveTo>
                      <a:pt x="8" y="3"/>
                    </a:moveTo>
                    <a:cubicBezTo>
                      <a:pt x="7" y="5"/>
                      <a:pt x="5" y="6"/>
                      <a:pt x="3" y="6"/>
                    </a:cubicBezTo>
                    <a:cubicBezTo>
                      <a:pt x="1" y="6"/>
                      <a:pt x="0" y="5"/>
                      <a:pt x="1" y="3"/>
                    </a:cubicBezTo>
                    <a:cubicBezTo>
                      <a:pt x="2" y="1"/>
                      <a:pt x="4" y="0"/>
                      <a:pt x="6" y="0"/>
                    </a:cubicBezTo>
                    <a:cubicBezTo>
                      <a:pt x="8" y="0"/>
                      <a:pt x="9" y="1"/>
                      <a:pt x="8" y="3"/>
                    </a:cubicBezTo>
                    <a:close/>
                  </a:path>
                </a:pathLst>
              </a:custGeom>
              <a:solidFill>
                <a:srgbClr val="0FB9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6" name="Freeform 320"/>
              <p:cNvSpPr/>
              <p:nvPr/>
            </p:nvSpPr>
            <p:spPr bwMode="auto">
              <a:xfrm>
                <a:off x="6557962" y="4229101"/>
                <a:ext cx="15875" cy="11113"/>
              </a:xfrm>
              <a:custGeom>
                <a:avLst/>
                <a:gdLst>
                  <a:gd name="T0" fmla="*/ 7 w 8"/>
                  <a:gd name="T1" fmla="*/ 3 h 6"/>
                  <a:gd name="T2" fmla="*/ 3 w 8"/>
                  <a:gd name="T3" fmla="*/ 6 h 6"/>
                  <a:gd name="T4" fmla="*/ 1 w 8"/>
                  <a:gd name="T5" fmla="*/ 3 h 6"/>
                  <a:gd name="T6" fmla="*/ 5 w 8"/>
                  <a:gd name="T7" fmla="*/ 0 h 6"/>
                  <a:gd name="T8" fmla="*/ 7 w 8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7" y="3"/>
                    </a:moveTo>
                    <a:cubicBezTo>
                      <a:pt x="7" y="5"/>
                      <a:pt x="5" y="6"/>
                      <a:pt x="3" y="6"/>
                    </a:cubicBezTo>
                    <a:cubicBezTo>
                      <a:pt x="1" y="6"/>
                      <a:pt x="0" y="5"/>
                      <a:pt x="1" y="3"/>
                    </a:cubicBezTo>
                    <a:cubicBezTo>
                      <a:pt x="1" y="1"/>
                      <a:pt x="4" y="0"/>
                      <a:pt x="5" y="0"/>
                    </a:cubicBezTo>
                    <a:cubicBezTo>
                      <a:pt x="7" y="0"/>
                      <a:pt x="8" y="1"/>
                      <a:pt x="7" y="3"/>
                    </a:cubicBezTo>
                    <a:close/>
                  </a:path>
                </a:pathLst>
              </a:custGeom>
              <a:solidFill>
                <a:srgbClr val="0FB9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7" name="Freeform 321"/>
              <p:cNvSpPr/>
              <p:nvPr/>
            </p:nvSpPr>
            <p:spPr bwMode="auto">
              <a:xfrm>
                <a:off x="6656387" y="4089401"/>
                <a:ext cx="17462" cy="14288"/>
              </a:xfrm>
              <a:custGeom>
                <a:avLst/>
                <a:gdLst>
                  <a:gd name="T0" fmla="*/ 8 w 9"/>
                  <a:gd name="T1" fmla="*/ 4 h 7"/>
                  <a:gd name="T2" fmla="*/ 3 w 9"/>
                  <a:gd name="T3" fmla="*/ 7 h 7"/>
                  <a:gd name="T4" fmla="*/ 1 w 9"/>
                  <a:gd name="T5" fmla="*/ 4 h 7"/>
                  <a:gd name="T6" fmla="*/ 6 w 9"/>
                  <a:gd name="T7" fmla="*/ 0 h 7"/>
                  <a:gd name="T8" fmla="*/ 8 w 9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8" y="4"/>
                    </a:moveTo>
                    <a:cubicBezTo>
                      <a:pt x="7" y="5"/>
                      <a:pt x="5" y="7"/>
                      <a:pt x="3" y="7"/>
                    </a:cubicBezTo>
                    <a:cubicBezTo>
                      <a:pt x="1" y="7"/>
                      <a:pt x="0" y="5"/>
                      <a:pt x="1" y="4"/>
                    </a:cubicBezTo>
                    <a:cubicBezTo>
                      <a:pt x="2" y="2"/>
                      <a:pt x="4" y="0"/>
                      <a:pt x="6" y="0"/>
                    </a:cubicBezTo>
                    <a:cubicBezTo>
                      <a:pt x="8" y="0"/>
                      <a:pt x="9" y="2"/>
                      <a:pt x="8" y="4"/>
                    </a:cubicBezTo>
                    <a:close/>
                  </a:path>
                </a:pathLst>
              </a:custGeom>
              <a:solidFill>
                <a:srgbClr val="0FB9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8" name="Freeform 322"/>
              <p:cNvSpPr/>
              <p:nvPr/>
            </p:nvSpPr>
            <p:spPr bwMode="auto">
              <a:xfrm>
                <a:off x="6292850" y="4046538"/>
                <a:ext cx="14287" cy="14288"/>
              </a:xfrm>
              <a:custGeom>
                <a:avLst/>
                <a:gdLst>
                  <a:gd name="T0" fmla="*/ 7 w 8"/>
                  <a:gd name="T1" fmla="*/ 3 h 7"/>
                  <a:gd name="T2" fmla="*/ 3 w 8"/>
                  <a:gd name="T3" fmla="*/ 7 h 7"/>
                  <a:gd name="T4" fmla="*/ 1 w 8"/>
                  <a:gd name="T5" fmla="*/ 3 h 7"/>
                  <a:gd name="T6" fmla="*/ 5 w 8"/>
                  <a:gd name="T7" fmla="*/ 0 h 7"/>
                  <a:gd name="T8" fmla="*/ 7 w 8"/>
                  <a:gd name="T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7" y="3"/>
                    </a:moveTo>
                    <a:cubicBezTo>
                      <a:pt x="7" y="5"/>
                      <a:pt x="5" y="7"/>
                      <a:pt x="3" y="7"/>
                    </a:cubicBezTo>
                    <a:cubicBezTo>
                      <a:pt x="1" y="7"/>
                      <a:pt x="0" y="5"/>
                      <a:pt x="1" y="3"/>
                    </a:cubicBezTo>
                    <a:cubicBezTo>
                      <a:pt x="2" y="1"/>
                      <a:pt x="4" y="0"/>
                      <a:pt x="5" y="0"/>
                    </a:cubicBezTo>
                    <a:cubicBezTo>
                      <a:pt x="7" y="0"/>
                      <a:pt x="8" y="1"/>
                      <a:pt x="7" y="3"/>
                    </a:cubicBezTo>
                    <a:close/>
                  </a:path>
                </a:pathLst>
              </a:custGeom>
              <a:solidFill>
                <a:srgbClr val="EE3F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9" name="Freeform 323"/>
              <p:cNvSpPr/>
              <p:nvPr/>
            </p:nvSpPr>
            <p:spPr bwMode="auto">
              <a:xfrm>
                <a:off x="6084887" y="4168776"/>
                <a:ext cx="15875" cy="11113"/>
              </a:xfrm>
              <a:custGeom>
                <a:avLst/>
                <a:gdLst>
                  <a:gd name="T0" fmla="*/ 7 w 8"/>
                  <a:gd name="T1" fmla="*/ 3 h 6"/>
                  <a:gd name="T2" fmla="*/ 3 w 8"/>
                  <a:gd name="T3" fmla="*/ 6 h 6"/>
                  <a:gd name="T4" fmla="*/ 1 w 8"/>
                  <a:gd name="T5" fmla="*/ 3 h 6"/>
                  <a:gd name="T6" fmla="*/ 5 w 8"/>
                  <a:gd name="T7" fmla="*/ 0 h 6"/>
                  <a:gd name="T8" fmla="*/ 7 w 8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7" y="3"/>
                    </a:moveTo>
                    <a:cubicBezTo>
                      <a:pt x="7" y="5"/>
                      <a:pt x="5" y="6"/>
                      <a:pt x="3" y="6"/>
                    </a:cubicBezTo>
                    <a:cubicBezTo>
                      <a:pt x="1" y="6"/>
                      <a:pt x="0" y="5"/>
                      <a:pt x="1" y="3"/>
                    </a:cubicBezTo>
                    <a:cubicBezTo>
                      <a:pt x="2" y="1"/>
                      <a:pt x="4" y="0"/>
                      <a:pt x="5" y="0"/>
                    </a:cubicBezTo>
                    <a:cubicBezTo>
                      <a:pt x="7" y="0"/>
                      <a:pt x="8" y="1"/>
                      <a:pt x="7" y="3"/>
                    </a:cubicBezTo>
                    <a:close/>
                  </a:path>
                </a:pathLst>
              </a:custGeom>
              <a:solidFill>
                <a:srgbClr val="A021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0" name="Freeform 324"/>
              <p:cNvSpPr/>
              <p:nvPr/>
            </p:nvSpPr>
            <p:spPr bwMode="auto">
              <a:xfrm>
                <a:off x="6210300" y="4054476"/>
                <a:ext cx="15875" cy="11113"/>
              </a:xfrm>
              <a:custGeom>
                <a:avLst/>
                <a:gdLst>
                  <a:gd name="T0" fmla="*/ 7 w 8"/>
                  <a:gd name="T1" fmla="*/ 3 h 6"/>
                  <a:gd name="T2" fmla="*/ 2 w 8"/>
                  <a:gd name="T3" fmla="*/ 6 h 6"/>
                  <a:gd name="T4" fmla="*/ 0 w 8"/>
                  <a:gd name="T5" fmla="*/ 3 h 6"/>
                  <a:gd name="T6" fmla="*/ 5 w 8"/>
                  <a:gd name="T7" fmla="*/ 0 h 6"/>
                  <a:gd name="T8" fmla="*/ 7 w 8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7" y="3"/>
                    </a:moveTo>
                    <a:cubicBezTo>
                      <a:pt x="6" y="5"/>
                      <a:pt x="4" y="6"/>
                      <a:pt x="2" y="6"/>
                    </a:cubicBezTo>
                    <a:cubicBezTo>
                      <a:pt x="0" y="6"/>
                      <a:pt x="0" y="5"/>
                      <a:pt x="0" y="3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7" y="0"/>
                      <a:pt x="8" y="1"/>
                      <a:pt x="7" y="3"/>
                    </a:cubicBezTo>
                    <a:close/>
                  </a:path>
                </a:pathLst>
              </a:custGeom>
              <a:solidFill>
                <a:srgbClr val="A021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1" name="Freeform 325"/>
              <p:cNvSpPr/>
              <p:nvPr/>
            </p:nvSpPr>
            <p:spPr bwMode="auto">
              <a:xfrm>
                <a:off x="6353175" y="4046538"/>
                <a:ext cx="15875" cy="14288"/>
              </a:xfrm>
              <a:custGeom>
                <a:avLst/>
                <a:gdLst>
                  <a:gd name="T0" fmla="*/ 7 w 8"/>
                  <a:gd name="T1" fmla="*/ 4 h 7"/>
                  <a:gd name="T2" fmla="*/ 3 w 8"/>
                  <a:gd name="T3" fmla="*/ 7 h 7"/>
                  <a:gd name="T4" fmla="*/ 1 w 8"/>
                  <a:gd name="T5" fmla="*/ 4 h 7"/>
                  <a:gd name="T6" fmla="*/ 5 w 8"/>
                  <a:gd name="T7" fmla="*/ 0 h 7"/>
                  <a:gd name="T8" fmla="*/ 7 w 8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7" y="4"/>
                    </a:moveTo>
                    <a:cubicBezTo>
                      <a:pt x="7" y="6"/>
                      <a:pt x="4" y="7"/>
                      <a:pt x="3" y="7"/>
                    </a:cubicBezTo>
                    <a:cubicBezTo>
                      <a:pt x="1" y="7"/>
                      <a:pt x="0" y="6"/>
                      <a:pt x="1" y="4"/>
                    </a:cubicBezTo>
                    <a:cubicBezTo>
                      <a:pt x="1" y="2"/>
                      <a:pt x="3" y="0"/>
                      <a:pt x="5" y="0"/>
                    </a:cubicBezTo>
                    <a:cubicBezTo>
                      <a:pt x="7" y="0"/>
                      <a:pt x="8" y="2"/>
                      <a:pt x="7" y="4"/>
                    </a:cubicBezTo>
                    <a:close/>
                  </a:path>
                </a:pathLst>
              </a:custGeom>
              <a:solidFill>
                <a:srgbClr val="A021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2" name="Freeform 326"/>
              <p:cNvSpPr/>
              <p:nvPr/>
            </p:nvSpPr>
            <p:spPr bwMode="auto">
              <a:xfrm>
                <a:off x="6040437" y="4097338"/>
                <a:ext cx="14287" cy="12700"/>
              </a:xfrm>
              <a:custGeom>
                <a:avLst/>
                <a:gdLst>
                  <a:gd name="T0" fmla="*/ 7 w 8"/>
                  <a:gd name="T1" fmla="*/ 3 h 6"/>
                  <a:gd name="T2" fmla="*/ 3 w 8"/>
                  <a:gd name="T3" fmla="*/ 6 h 6"/>
                  <a:gd name="T4" fmla="*/ 1 w 8"/>
                  <a:gd name="T5" fmla="*/ 3 h 6"/>
                  <a:gd name="T6" fmla="*/ 5 w 8"/>
                  <a:gd name="T7" fmla="*/ 0 h 6"/>
                  <a:gd name="T8" fmla="*/ 7 w 8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7" y="3"/>
                    </a:moveTo>
                    <a:cubicBezTo>
                      <a:pt x="7" y="5"/>
                      <a:pt x="5" y="6"/>
                      <a:pt x="3" y="6"/>
                    </a:cubicBezTo>
                    <a:cubicBezTo>
                      <a:pt x="1" y="6"/>
                      <a:pt x="0" y="5"/>
                      <a:pt x="1" y="3"/>
                    </a:cubicBezTo>
                    <a:cubicBezTo>
                      <a:pt x="2" y="1"/>
                      <a:pt x="4" y="0"/>
                      <a:pt x="5" y="0"/>
                    </a:cubicBezTo>
                    <a:cubicBezTo>
                      <a:pt x="7" y="0"/>
                      <a:pt x="8" y="1"/>
                      <a:pt x="7" y="3"/>
                    </a:cubicBezTo>
                    <a:close/>
                  </a:path>
                </a:pathLst>
              </a:custGeom>
              <a:solidFill>
                <a:srgbClr val="4571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3" name="Freeform 327"/>
              <p:cNvSpPr/>
              <p:nvPr/>
            </p:nvSpPr>
            <p:spPr bwMode="auto">
              <a:xfrm>
                <a:off x="6124575" y="4183063"/>
                <a:ext cx="14287" cy="14288"/>
              </a:xfrm>
              <a:custGeom>
                <a:avLst/>
                <a:gdLst>
                  <a:gd name="T0" fmla="*/ 8 w 8"/>
                  <a:gd name="T1" fmla="*/ 3 h 7"/>
                  <a:gd name="T2" fmla="*/ 3 w 8"/>
                  <a:gd name="T3" fmla="*/ 7 h 7"/>
                  <a:gd name="T4" fmla="*/ 1 w 8"/>
                  <a:gd name="T5" fmla="*/ 3 h 7"/>
                  <a:gd name="T6" fmla="*/ 6 w 8"/>
                  <a:gd name="T7" fmla="*/ 0 h 7"/>
                  <a:gd name="T8" fmla="*/ 8 w 8"/>
                  <a:gd name="T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8" y="3"/>
                    </a:moveTo>
                    <a:cubicBezTo>
                      <a:pt x="7" y="5"/>
                      <a:pt x="5" y="7"/>
                      <a:pt x="3" y="7"/>
                    </a:cubicBezTo>
                    <a:cubicBezTo>
                      <a:pt x="1" y="7"/>
                      <a:pt x="0" y="5"/>
                      <a:pt x="1" y="3"/>
                    </a:cubicBezTo>
                    <a:cubicBezTo>
                      <a:pt x="2" y="1"/>
                      <a:pt x="4" y="0"/>
                      <a:pt x="6" y="0"/>
                    </a:cubicBezTo>
                    <a:cubicBezTo>
                      <a:pt x="7" y="0"/>
                      <a:pt x="8" y="1"/>
                      <a:pt x="8" y="3"/>
                    </a:cubicBezTo>
                    <a:close/>
                  </a:path>
                </a:pathLst>
              </a:custGeom>
              <a:solidFill>
                <a:srgbClr val="4A8A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4" name="Freeform 328"/>
              <p:cNvSpPr/>
              <p:nvPr/>
            </p:nvSpPr>
            <p:spPr bwMode="auto">
              <a:xfrm>
                <a:off x="6264275" y="4081463"/>
                <a:ext cx="15875" cy="14288"/>
              </a:xfrm>
              <a:custGeom>
                <a:avLst/>
                <a:gdLst>
                  <a:gd name="T0" fmla="*/ 7 w 8"/>
                  <a:gd name="T1" fmla="*/ 3 h 7"/>
                  <a:gd name="T2" fmla="*/ 3 w 8"/>
                  <a:gd name="T3" fmla="*/ 7 h 7"/>
                  <a:gd name="T4" fmla="*/ 1 w 8"/>
                  <a:gd name="T5" fmla="*/ 3 h 7"/>
                  <a:gd name="T6" fmla="*/ 6 w 8"/>
                  <a:gd name="T7" fmla="*/ 0 h 7"/>
                  <a:gd name="T8" fmla="*/ 7 w 8"/>
                  <a:gd name="T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7" y="3"/>
                    </a:moveTo>
                    <a:cubicBezTo>
                      <a:pt x="7" y="5"/>
                      <a:pt x="5" y="7"/>
                      <a:pt x="3" y="7"/>
                    </a:cubicBezTo>
                    <a:cubicBezTo>
                      <a:pt x="1" y="7"/>
                      <a:pt x="0" y="5"/>
                      <a:pt x="1" y="3"/>
                    </a:cubicBezTo>
                    <a:cubicBezTo>
                      <a:pt x="2" y="1"/>
                      <a:pt x="4" y="0"/>
                      <a:pt x="6" y="0"/>
                    </a:cubicBezTo>
                    <a:cubicBezTo>
                      <a:pt x="7" y="0"/>
                      <a:pt x="8" y="1"/>
                      <a:pt x="7" y="3"/>
                    </a:cubicBezTo>
                    <a:close/>
                  </a:path>
                </a:pathLst>
              </a:custGeom>
              <a:solidFill>
                <a:srgbClr val="4A8A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5" name="Freeform 329"/>
              <p:cNvSpPr/>
              <p:nvPr/>
            </p:nvSpPr>
            <p:spPr bwMode="auto">
              <a:xfrm>
                <a:off x="6394450" y="4148138"/>
                <a:ext cx="17462" cy="12700"/>
              </a:xfrm>
              <a:custGeom>
                <a:avLst/>
                <a:gdLst>
                  <a:gd name="T0" fmla="*/ 8 w 9"/>
                  <a:gd name="T1" fmla="*/ 3 h 6"/>
                  <a:gd name="T2" fmla="*/ 3 w 9"/>
                  <a:gd name="T3" fmla="*/ 6 h 6"/>
                  <a:gd name="T4" fmla="*/ 1 w 9"/>
                  <a:gd name="T5" fmla="*/ 3 h 6"/>
                  <a:gd name="T6" fmla="*/ 6 w 9"/>
                  <a:gd name="T7" fmla="*/ 0 h 6"/>
                  <a:gd name="T8" fmla="*/ 8 w 9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6">
                    <a:moveTo>
                      <a:pt x="8" y="3"/>
                    </a:moveTo>
                    <a:cubicBezTo>
                      <a:pt x="7" y="5"/>
                      <a:pt x="5" y="6"/>
                      <a:pt x="3" y="6"/>
                    </a:cubicBezTo>
                    <a:cubicBezTo>
                      <a:pt x="1" y="6"/>
                      <a:pt x="0" y="5"/>
                      <a:pt x="1" y="3"/>
                    </a:cubicBezTo>
                    <a:cubicBezTo>
                      <a:pt x="2" y="1"/>
                      <a:pt x="4" y="0"/>
                      <a:pt x="6" y="0"/>
                    </a:cubicBezTo>
                    <a:cubicBezTo>
                      <a:pt x="8" y="0"/>
                      <a:pt x="9" y="1"/>
                      <a:pt x="8" y="3"/>
                    </a:cubicBezTo>
                    <a:close/>
                  </a:path>
                </a:pathLst>
              </a:custGeom>
              <a:solidFill>
                <a:srgbClr val="4A8A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6" name="Freeform 330"/>
              <p:cNvSpPr/>
              <p:nvPr/>
            </p:nvSpPr>
            <p:spPr bwMode="auto">
              <a:xfrm>
                <a:off x="6473825" y="4175126"/>
                <a:ext cx="17462" cy="14288"/>
              </a:xfrm>
              <a:custGeom>
                <a:avLst/>
                <a:gdLst>
                  <a:gd name="T0" fmla="*/ 8 w 9"/>
                  <a:gd name="T1" fmla="*/ 3 h 7"/>
                  <a:gd name="T2" fmla="*/ 3 w 9"/>
                  <a:gd name="T3" fmla="*/ 7 h 7"/>
                  <a:gd name="T4" fmla="*/ 1 w 9"/>
                  <a:gd name="T5" fmla="*/ 3 h 7"/>
                  <a:gd name="T6" fmla="*/ 6 w 9"/>
                  <a:gd name="T7" fmla="*/ 0 h 7"/>
                  <a:gd name="T8" fmla="*/ 8 w 9"/>
                  <a:gd name="T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8" y="3"/>
                    </a:moveTo>
                    <a:cubicBezTo>
                      <a:pt x="7" y="5"/>
                      <a:pt x="5" y="7"/>
                      <a:pt x="3" y="7"/>
                    </a:cubicBezTo>
                    <a:cubicBezTo>
                      <a:pt x="1" y="7"/>
                      <a:pt x="0" y="5"/>
                      <a:pt x="1" y="3"/>
                    </a:cubicBezTo>
                    <a:cubicBezTo>
                      <a:pt x="2" y="2"/>
                      <a:pt x="4" y="0"/>
                      <a:pt x="6" y="0"/>
                    </a:cubicBezTo>
                    <a:cubicBezTo>
                      <a:pt x="8" y="0"/>
                      <a:pt x="9" y="2"/>
                      <a:pt x="8" y="3"/>
                    </a:cubicBezTo>
                    <a:close/>
                  </a:path>
                </a:pathLst>
              </a:custGeom>
              <a:solidFill>
                <a:srgbClr val="6D9B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7" name="Freeform 331"/>
              <p:cNvSpPr/>
              <p:nvPr/>
            </p:nvSpPr>
            <p:spPr bwMode="auto">
              <a:xfrm>
                <a:off x="6661150" y="4143376"/>
                <a:ext cx="14287" cy="12700"/>
              </a:xfrm>
              <a:custGeom>
                <a:avLst/>
                <a:gdLst>
                  <a:gd name="T0" fmla="*/ 7 w 8"/>
                  <a:gd name="T1" fmla="*/ 3 h 7"/>
                  <a:gd name="T2" fmla="*/ 2 w 8"/>
                  <a:gd name="T3" fmla="*/ 7 h 7"/>
                  <a:gd name="T4" fmla="*/ 0 w 8"/>
                  <a:gd name="T5" fmla="*/ 3 h 7"/>
                  <a:gd name="T6" fmla="*/ 5 w 8"/>
                  <a:gd name="T7" fmla="*/ 0 h 7"/>
                  <a:gd name="T8" fmla="*/ 7 w 8"/>
                  <a:gd name="T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7" y="3"/>
                    </a:moveTo>
                    <a:cubicBezTo>
                      <a:pt x="6" y="5"/>
                      <a:pt x="4" y="7"/>
                      <a:pt x="2" y="7"/>
                    </a:cubicBezTo>
                    <a:cubicBezTo>
                      <a:pt x="0" y="7"/>
                      <a:pt x="0" y="5"/>
                      <a:pt x="0" y="3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7" y="0"/>
                      <a:pt x="8" y="1"/>
                      <a:pt x="7" y="3"/>
                    </a:cubicBezTo>
                    <a:close/>
                  </a:path>
                </a:pathLst>
              </a:custGeom>
              <a:solidFill>
                <a:srgbClr val="6D9B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8" name="Freeform 332"/>
              <p:cNvSpPr/>
              <p:nvPr/>
            </p:nvSpPr>
            <p:spPr bwMode="auto">
              <a:xfrm>
                <a:off x="6640512" y="4205288"/>
                <a:ext cx="15875" cy="14288"/>
              </a:xfrm>
              <a:custGeom>
                <a:avLst/>
                <a:gdLst>
                  <a:gd name="T0" fmla="*/ 7 w 8"/>
                  <a:gd name="T1" fmla="*/ 4 h 7"/>
                  <a:gd name="T2" fmla="*/ 3 w 8"/>
                  <a:gd name="T3" fmla="*/ 7 h 7"/>
                  <a:gd name="T4" fmla="*/ 1 w 8"/>
                  <a:gd name="T5" fmla="*/ 4 h 7"/>
                  <a:gd name="T6" fmla="*/ 5 w 8"/>
                  <a:gd name="T7" fmla="*/ 0 h 7"/>
                  <a:gd name="T8" fmla="*/ 7 w 8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7" y="4"/>
                    </a:moveTo>
                    <a:cubicBezTo>
                      <a:pt x="6" y="6"/>
                      <a:pt x="4" y="7"/>
                      <a:pt x="3" y="7"/>
                    </a:cubicBezTo>
                    <a:cubicBezTo>
                      <a:pt x="1" y="7"/>
                      <a:pt x="0" y="6"/>
                      <a:pt x="1" y="4"/>
                    </a:cubicBezTo>
                    <a:cubicBezTo>
                      <a:pt x="1" y="2"/>
                      <a:pt x="3" y="0"/>
                      <a:pt x="5" y="0"/>
                    </a:cubicBezTo>
                    <a:cubicBezTo>
                      <a:pt x="7" y="0"/>
                      <a:pt x="8" y="2"/>
                      <a:pt x="7" y="4"/>
                    </a:cubicBezTo>
                    <a:close/>
                  </a:path>
                </a:pathLst>
              </a:custGeom>
              <a:solidFill>
                <a:srgbClr val="6D9B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9" name="Freeform 333"/>
              <p:cNvSpPr/>
              <p:nvPr/>
            </p:nvSpPr>
            <p:spPr bwMode="auto">
              <a:xfrm>
                <a:off x="6731000" y="4105276"/>
                <a:ext cx="15875" cy="14288"/>
              </a:xfrm>
              <a:custGeom>
                <a:avLst/>
                <a:gdLst>
                  <a:gd name="T0" fmla="*/ 8 w 8"/>
                  <a:gd name="T1" fmla="*/ 4 h 7"/>
                  <a:gd name="T2" fmla="*/ 3 w 8"/>
                  <a:gd name="T3" fmla="*/ 7 h 7"/>
                  <a:gd name="T4" fmla="*/ 1 w 8"/>
                  <a:gd name="T5" fmla="*/ 4 h 7"/>
                  <a:gd name="T6" fmla="*/ 6 w 8"/>
                  <a:gd name="T7" fmla="*/ 0 h 7"/>
                  <a:gd name="T8" fmla="*/ 8 w 8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8" y="4"/>
                    </a:moveTo>
                    <a:cubicBezTo>
                      <a:pt x="7" y="6"/>
                      <a:pt x="5" y="7"/>
                      <a:pt x="3" y="7"/>
                    </a:cubicBezTo>
                    <a:cubicBezTo>
                      <a:pt x="1" y="7"/>
                      <a:pt x="0" y="6"/>
                      <a:pt x="1" y="4"/>
                    </a:cubicBezTo>
                    <a:cubicBezTo>
                      <a:pt x="2" y="2"/>
                      <a:pt x="4" y="0"/>
                      <a:pt x="6" y="0"/>
                    </a:cubicBezTo>
                    <a:cubicBezTo>
                      <a:pt x="7" y="0"/>
                      <a:pt x="8" y="2"/>
                      <a:pt x="8" y="4"/>
                    </a:cubicBezTo>
                    <a:close/>
                  </a:path>
                </a:pathLst>
              </a:custGeom>
              <a:solidFill>
                <a:srgbClr val="4571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0" name="Freeform 334"/>
              <p:cNvSpPr/>
              <p:nvPr/>
            </p:nvSpPr>
            <p:spPr bwMode="auto">
              <a:xfrm>
                <a:off x="6223000" y="4183063"/>
                <a:ext cx="15875" cy="14288"/>
              </a:xfrm>
              <a:custGeom>
                <a:avLst/>
                <a:gdLst>
                  <a:gd name="T0" fmla="*/ 8 w 8"/>
                  <a:gd name="T1" fmla="*/ 3 h 7"/>
                  <a:gd name="T2" fmla="*/ 3 w 8"/>
                  <a:gd name="T3" fmla="*/ 7 h 7"/>
                  <a:gd name="T4" fmla="*/ 1 w 8"/>
                  <a:gd name="T5" fmla="*/ 3 h 7"/>
                  <a:gd name="T6" fmla="*/ 6 w 8"/>
                  <a:gd name="T7" fmla="*/ 0 h 7"/>
                  <a:gd name="T8" fmla="*/ 8 w 8"/>
                  <a:gd name="T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8" y="3"/>
                    </a:moveTo>
                    <a:cubicBezTo>
                      <a:pt x="7" y="5"/>
                      <a:pt x="5" y="7"/>
                      <a:pt x="3" y="7"/>
                    </a:cubicBezTo>
                    <a:cubicBezTo>
                      <a:pt x="1" y="7"/>
                      <a:pt x="0" y="5"/>
                      <a:pt x="1" y="3"/>
                    </a:cubicBezTo>
                    <a:cubicBezTo>
                      <a:pt x="2" y="1"/>
                      <a:pt x="4" y="0"/>
                      <a:pt x="6" y="0"/>
                    </a:cubicBezTo>
                    <a:cubicBezTo>
                      <a:pt x="7" y="0"/>
                      <a:pt x="8" y="1"/>
                      <a:pt x="8" y="3"/>
                    </a:cubicBezTo>
                    <a:close/>
                  </a:path>
                </a:pathLst>
              </a:custGeom>
              <a:solidFill>
                <a:srgbClr val="4A8A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1" name="Freeform 335"/>
              <p:cNvSpPr/>
              <p:nvPr/>
            </p:nvSpPr>
            <p:spPr bwMode="auto">
              <a:xfrm>
                <a:off x="6427787" y="4181476"/>
                <a:ext cx="15875" cy="14288"/>
              </a:xfrm>
              <a:custGeom>
                <a:avLst/>
                <a:gdLst>
                  <a:gd name="T0" fmla="*/ 8 w 8"/>
                  <a:gd name="T1" fmla="*/ 4 h 7"/>
                  <a:gd name="T2" fmla="*/ 3 w 8"/>
                  <a:gd name="T3" fmla="*/ 7 h 7"/>
                  <a:gd name="T4" fmla="*/ 1 w 8"/>
                  <a:gd name="T5" fmla="*/ 4 h 7"/>
                  <a:gd name="T6" fmla="*/ 6 w 8"/>
                  <a:gd name="T7" fmla="*/ 0 h 7"/>
                  <a:gd name="T8" fmla="*/ 8 w 8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8" y="4"/>
                    </a:moveTo>
                    <a:cubicBezTo>
                      <a:pt x="7" y="6"/>
                      <a:pt x="5" y="7"/>
                      <a:pt x="3" y="7"/>
                    </a:cubicBezTo>
                    <a:cubicBezTo>
                      <a:pt x="1" y="7"/>
                      <a:pt x="0" y="6"/>
                      <a:pt x="1" y="4"/>
                    </a:cubicBezTo>
                    <a:cubicBezTo>
                      <a:pt x="2" y="2"/>
                      <a:pt x="4" y="0"/>
                      <a:pt x="6" y="0"/>
                    </a:cubicBezTo>
                    <a:cubicBezTo>
                      <a:pt x="7" y="0"/>
                      <a:pt x="8" y="2"/>
                      <a:pt x="8" y="4"/>
                    </a:cubicBezTo>
                    <a:close/>
                  </a:path>
                </a:pathLst>
              </a:custGeom>
              <a:solidFill>
                <a:srgbClr val="DFBB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2" name="Freeform 336"/>
              <p:cNvSpPr/>
              <p:nvPr/>
            </p:nvSpPr>
            <p:spPr bwMode="auto">
              <a:xfrm>
                <a:off x="6135687" y="4046538"/>
                <a:ext cx="17462" cy="14288"/>
              </a:xfrm>
              <a:custGeom>
                <a:avLst/>
                <a:gdLst>
                  <a:gd name="T0" fmla="*/ 8 w 9"/>
                  <a:gd name="T1" fmla="*/ 3 h 7"/>
                  <a:gd name="T2" fmla="*/ 3 w 9"/>
                  <a:gd name="T3" fmla="*/ 7 h 7"/>
                  <a:gd name="T4" fmla="*/ 1 w 9"/>
                  <a:gd name="T5" fmla="*/ 3 h 7"/>
                  <a:gd name="T6" fmla="*/ 6 w 9"/>
                  <a:gd name="T7" fmla="*/ 0 h 7"/>
                  <a:gd name="T8" fmla="*/ 8 w 9"/>
                  <a:gd name="T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8" y="3"/>
                    </a:moveTo>
                    <a:cubicBezTo>
                      <a:pt x="7" y="5"/>
                      <a:pt x="5" y="7"/>
                      <a:pt x="3" y="7"/>
                    </a:cubicBezTo>
                    <a:cubicBezTo>
                      <a:pt x="1" y="7"/>
                      <a:pt x="0" y="5"/>
                      <a:pt x="1" y="3"/>
                    </a:cubicBezTo>
                    <a:cubicBezTo>
                      <a:pt x="2" y="1"/>
                      <a:pt x="4" y="0"/>
                      <a:pt x="6" y="0"/>
                    </a:cubicBezTo>
                    <a:cubicBezTo>
                      <a:pt x="8" y="0"/>
                      <a:pt x="9" y="1"/>
                      <a:pt x="8" y="3"/>
                    </a:cubicBezTo>
                    <a:close/>
                  </a:path>
                </a:pathLst>
              </a:custGeom>
              <a:solidFill>
                <a:srgbClr val="4A8A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3" name="Freeform 337"/>
              <p:cNvSpPr/>
              <p:nvPr/>
            </p:nvSpPr>
            <p:spPr bwMode="auto">
              <a:xfrm>
                <a:off x="6061075" y="4048126"/>
                <a:ext cx="44450" cy="31750"/>
              </a:xfrm>
              <a:custGeom>
                <a:avLst/>
                <a:gdLst>
                  <a:gd name="T0" fmla="*/ 2 w 23"/>
                  <a:gd name="T1" fmla="*/ 13 h 16"/>
                  <a:gd name="T2" fmla="*/ 0 w 23"/>
                  <a:gd name="T3" fmla="*/ 16 h 16"/>
                  <a:gd name="T4" fmla="*/ 12 w 23"/>
                  <a:gd name="T5" fmla="*/ 10 h 16"/>
                  <a:gd name="T6" fmla="*/ 22 w 23"/>
                  <a:gd name="T7" fmla="*/ 3 h 16"/>
                  <a:gd name="T8" fmla="*/ 23 w 23"/>
                  <a:gd name="T9" fmla="*/ 0 h 16"/>
                  <a:gd name="T10" fmla="*/ 15 w 23"/>
                  <a:gd name="T11" fmla="*/ 3 h 16"/>
                  <a:gd name="T12" fmla="*/ 2 w 23"/>
                  <a:gd name="T13" fmla="*/ 1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16">
                    <a:moveTo>
                      <a:pt x="2" y="13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6" y="16"/>
                      <a:pt x="12" y="10"/>
                    </a:cubicBezTo>
                    <a:cubicBezTo>
                      <a:pt x="18" y="3"/>
                      <a:pt x="21" y="3"/>
                      <a:pt x="22" y="3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18" y="0"/>
                      <a:pt x="15" y="3"/>
                    </a:cubicBezTo>
                    <a:cubicBezTo>
                      <a:pt x="11" y="6"/>
                      <a:pt x="8" y="13"/>
                      <a:pt x="2" y="13"/>
                    </a:cubicBezTo>
                    <a:close/>
                  </a:path>
                </a:pathLst>
              </a:custGeom>
              <a:solidFill>
                <a:srgbClr val="FFD8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4" name="Freeform 338"/>
              <p:cNvSpPr/>
              <p:nvPr/>
            </p:nvSpPr>
            <p:spPr bwMode="auto">
              <a:xfrm>
                <a:off x="6065837" y="4087813"/>
                <a:ext cx="25400" cy="33338"/>
              </a:xfrm>
              <a:custGeom>
                <a:avLst/>
                <a:gdLst>
                  <a:gd name="T0" fmla="*/ 12 w 13"/>
                  <a:gd name="T1" fmla="*/ 0 h 17"/>
                  <a:gd name="T2" fmla="*/ 13 w 13"/>
                  <a:gd name="T3" fmla="*/ 5 h 17"/>
                  <a:gd name="T4" fmla="*/ 8 w 13"/>
                  <a:gd name="T5" fmla="*/ 15 h 17"/>
                  <a:gd name="T6" fmla="*/ 3 w 13"/>
                  <a:gd name="T7" fmla="*/ 17 h 17"/>
                  <a:gd name="T8" fmla="*/ 12 w 13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7">
                    <a:moveTo>
                      <a:pt x="12" y="0"/>
                    </a:moveTo>
                    <a:cubicBezTo>
                      <a:pt x="13" y="5"/>
                      <a:pt x="13" y="5"/>
                      <a:pt x="13" y="5"/>
                    </a:cubicBezTo>
                    <a:cubicBezTo>
                      <a:pt x="13" y="5"/>
                      <a:pt x="6" y="8"/>
                      <a:pt x="8" y="15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3" y="17"/>
                      <a:pt x="0" y="8"/>
                      <a:pt x="12" y="0"/>
                    </a:cubicBezTo>
                    <a:close/>
                  </a:path>
                </a:pathLst>
              </a:custGeom>
              <a:solidFill>
                <a:srgbClr val="D4BC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5" name="Freeform 339"/>
              <p:cNvSpPr/>
              <p:nvPr/>
            </p:nvSpPr>
            <p:spPr bwMode="auto">
              <a:xfrm>
                <a:off x="6099175" y="4081463"/>
                <a:ext cx="28575" cy="34925"/>
              </a:xfrm>
              <a:custGeom>
                <a:avLst/>
                <a:gdLst>
                  <a:gd name="T0" fmla="*/ 10 w 15"/>
                  <a:gd name="T1" fmla="*/ 2 h 18"/>
                  <a:gd name="T2" fmla="*/ 15 w 15"/>
                  <a:gd name="T3" fmla="*/ 0 h 18"/>
                  <a:gd name="T4" fmla="*/ 1 w 15"/>
                  <a:gd name="T5" fmla="*/ 18 h 18"/>
                  <a:gd name="T6" fmla="*/ 0 w 15"/>
                  <a:gd name="T7" fmla="*/ 13 h 18"/>
                  <a:gd name="T8" fmla="*/ 10 w 15"/>
                  <a:gd name="T9" fmla="*/ 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8">
                    <a:moveTo>
                      <a:pt x="10" y="2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15" y="0"/>
                      <a:pt x="15" y="13"/>
                      <a:pt x="1" y="18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9" y="10"/>
                      <a:pt x="10" y="2"/>
                    </a:cubicBezTo>
                    <a:close/>
                  </a:path>
                </a:pathLst>
              </a:custGeom>
              <a:solidFill>
                <a:srgbClr val="0FB9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6" name="Freeform 340"/>
              <p:cNvSpPr/>
              <p:nvPr/>
            </p:nvSpPr>
            <p:spPr bwMode="auto">
              <a:xfrm>
                <a:off x="6037262" y="4144963"/>
                <a:ext cx="53975" cy="34925"/>
              </a:xfrm>
              <a:custGeom>
                <a:avLst/>
                <a:gdLst>
                  <a:gd name="T0" fmla="*/ 2 w 27"/>
                  <a:gd name="T1" fmla="*/ 14 h 18"/>
                  <a:gd name="T2" fmla="*/ 0 w 27"/>
                  <a:gd name="T3" fmla="*/ 18 h 18"/>
                  <a:gd name="T4" fmla="*/ 5 w 27"/>
                  <a:gd name="T5" fmla="*/ 18 h 18"/>
                  <a:gd name="T6" fmla="*/ 15 w 27"/>
                  <a:gd name="T7" fmla="*/ 11 h 18"/>
                  <a:gd name="T8" fmla="*/ 25 w 27"/>
                  <a:gd name="T9" fmla="*/ 5 h 18"/>
                  <a:gd name="T10" fmla="*/ 27 w 27"/>
                  <a:gd name="T11" fmla="*/ 2 h 18"/>
                  <a:gd name="T12" fmla="*/ 16 w 27"/>
                  <a:gd name="T13" fmla="*/ 6 h 18"/>
                  <a:gd name="T14" fmla="*/ 2 w 27"/>
                  <a:gd name="T15" fmla="*/ 1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18">
                    <a:moveTo>
                      <a:pt x="2" y="14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18"/>
                      <a:pt x="10" y="17"/>
                      <a:pt x="15" y="11"/>
                    </a:cubicBezTo>
                    <a:cubicBezTo>
                      <a:pt x="20" y="5"/>
                      <a:pt x="25" y="5"/>
                      <a:pt x="25" y="5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3" y="0"/>
                      <a:pt x="16" y="6"/>
                    </a:cubicBezTo>
                    <a:cubicBezTo>
                      <a:pt x="9" y="11"/>
                      <a:pt x="9" y="15"/>
                      <a:pt x="2" y="14"/>
                    </a:cubicBezTo>
                    <a:close/>
                  </a:path>
                </a:pathLst>
              </a:custGeom>
              <a:solidFill>
                <a:srgbClr val="F056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7" name="Freeform 341"/>
              <p:cNvSpPr/>
              <p:nvPr/>
            </p:nvSpPr>
            <p:spPr bwMode="auto">
              <a:xfrm>
                <a:off x="5962650" y="4130676"/>
                <a:ext cx="39687" cy="31750"/>
              </a:xfrm>
              <a:custGeom>
                <a:avLst/>
                <a:gdLst>
                  <a:gd name="T0" fmla="*/ 14 w 20"/>
                  <a:gd name="T1" fmla="*/ 16 h 16"/>
                  <a:gd name="T2" fmla="*/ 19 w 20"/>
                  <a:gd name="T3" fmla="*/ 16 h 16"/>
                  <a:gd name="T4" fmla="*/ 20 w 20"/>
                  <a:gd name="T5" fmla="*/ 13 h 16"/>
                  <a:gd name="T6" fmla="*/ 12 w 20"/>
                  <a:gd name="T7" fmla="*/ 6 h 16"/>
                  <a:gd name="T8" fmla="*/ 7 w 20"/>
                  <a:gd name="T9" fmla="*/ 0 h 16"/>
                  <a:gd name="T10" fmla="*/ 3 w 20"/>
                  <a:gd name="T11" fmla="*/ 0 h 16"/>
                  <a:gd name="T12" fmla="*/ 5 w 20"/>
                  <a:gd name="T13" fmla="*/ 8 h 16"/>
                  <a:gd name="T14" fmla="*/ 14 w 20"/>
                  <a:gd name="T15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16">
                    <a:moveTo>
                      <a:pt x="14" y="16"/>
                    </a:moveTo>
                    <a:cubicBezTo>
                      <a:pt x="19" y="16"/>
                      <a:pt x="19" y="16"/>
                      <a:pt x="19" y="16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20" y="13"/>
                      <a:pt x="19" y="7"/>
                      <a:pt x="12" y="6"/>
                    </a:cubicBezTo>
                    <a:cubicBezTo>
                      <a:pt x="5" y="6"/>
                      <a:pt x="7" y="0"/>
                      <a:pt x="7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0" y="6"/>
                      <a:pt x="5" y="8"/>
                    </a:cubicBezTo>
                    <a:cubicBezTo>
                      <a:pt x="10" y="10"/>
                      <a:pt x="16" y="12"/>
                      <a:pt x="14" y="16"/>
                    </a:cubicBezTo>
                    <a:close/>
                  </a:path>
                </a:pathLst>
              </a:custGeom>
              <a:solidFill>
                <a:srgbClr val="F056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8" name="Freeform 342"/>
              <p:cNvSpPr/>
              <p:nvPr/>
            </p:nvSpPr>
            <p:spPr bwMode="auto">
              <a:xfrm>
                <a:off x="6126162" y="4040188"/>
                <a:ext cx="84137" cy="130175"/>
              </a:xfrm>
              <a:custGeom>
                <a:avLst/>
                <a:gdLst>
                  <a:gd name="T0" fmla="*/ 21 w 53"/>
                  <a:gd name="T1" fmla="*/ 82 h 82"/>
                  <a:gd name="T2" fmla="*/ 0 w 53"/>
                  <a:gd name="T3" fmla="*/ 82 h 82"/>
                  <a:gd name="T4" fmla="*/ 32 w 53"/>
                  <a:gd name="T5" fmla="*/ 0 h 82"/>
                  <a:gd name="T6" fmla="*/ 53 w 53"/>
                  <a:gd name="T7" fmla="*/ 0 h 82"/>
                  <a:gd name="T8" fmla="*/ 21 w 53"/>
                  <a:gd name="T9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82">
                    <a:moveTo>
                      <a:pt x="21" y="82"/>
                    </a:moveTo>
                    <a:lnTo>
                      <a:pt x="0" y="82"/>
                    </a:lnTo>
                    <a:lnTo>
                      <a:pt x="32" y="0"/>
                    </a:lnTo>
                    <a:lnTo>
                      <a:pt x="53" y="0"/>
                    </a:lnTo>
                    <a:lnTo>
                      <a:pt x="21" y="82"/>
                    </a:lnTo>
                    <a:close/>
                  </a:path>
                </a:pathLst>
              </a:custGeom>
              <a:solidFill>
                <a:srgbClr val="FF4A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9" name="Freeform 343"/>
              <p:cNvSpPr/>
              <p:nvPr/>
            </p:nvSpPr>
            <p:spPr bwMode="auto">
              <a:xfrm>
                <a:off x="6175375" y="4040188"/>
                <a:ext cx="34925" cy="6350"/>
              </a:xfrm>
              <a:custGeom>
                <a:avLst/>
                <a:gdLst>
                  <a:gd name="T0" fmla="*/ 1 w 22"/>
                  <a:gd name="T1" fmla="*/ 0 h 4"/>
                  <a:gd name="T2" fmla="*/ 0 w 22"/>
                  <a:gd name="T3" fmla="*/ 4 h 4"/>
                  <a:gd name="T4" fmla="*/ 21 w 22"/>
                  <a:gd name="T5" fmla="*/ 4 h 4"/>
                  <a:gd name="T6" fmla="*/ 22 w 22"/>
                  <a:gd name="T7" fmla="*/ 0 h 4"/>
                  <a:gd name="T8" fmla="*/ 1 w 22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4">
                    <a:moveTo>
                      <a:pt x="1" y="0"/>
                    </a:moveTo>
                    <a:lnTo>
                      <a:pt x="0" y="4"/>
                    </a:lnTo>
                    <a:lnTo>
                      <a:pt x="21" y="4"/>
                    </a:lnTo>
                    <a:lnTo>
                      <a:pt x="22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F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0" name="Freeform 344"/>
              <p:cNvSpPr/>
              <p:nvPr/>
            </p:nvSpPr>
            <p:spPr bwMode="auto">
              <a:xfrm>
                <a:off x="6170612" y="4052888"/>
                <a:ext cx="34925" cy="3175"/>
              </a:xfrm>
              <a:custGeom>
                <a:avLst/>
                <a:gdLst>
                  <a:gd name="T0" fmla="*/ 0 w 22"/>
                  <a:gd name="T1" fmla="*/ 2 h 2"/>
                  <a:gd name="T2" fmla="*/ 21 w 22"/>
                  <a:gd name="T3" fmla="*/ 2 h 2"/>
                  <a:gd name="T4" fmla="*/ 22 w 22"/>
                  <a:gd name="T5" fmla="*/ 0 h 2"/>
                  <a:gd name="T6" fmla="*/ 1 w 22"/>
                  <a:gd name="T7" fmla="*/ 0 h 2"/>
                  <a:gd name="T8" fmla="*/ 0 w 2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">
                    <a:moveTo>
                      <a:pt x="0" y="2"/>
                    </a:moveTo>
                    <a:lnTo>
                      <a:pt x="21" y="2"/>
                    </a:lnTo>
                    <a:lnTo>
                      <a:pt x="22" y="0"/>
                    </a:lnTo>
                    <a:lnTo>
                      <a:pt x="1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1" name="Freeform 345"/>
              <p:cNvSpPr/>
              <p:nvPr/>
            </p:nvSpPr>
            <p:spPr bwMode="auto">
              <a:xfrm>
                <a:off x="6167437" y="4062413"/>
                <a:ext cx="34925" cy="3175"/>
              </a:xfrm>
              <a:custGeom>
                <a:avLst/>
                <a:gdLst>
                  <a:gd name="T0" fmla="*/ 0 w 22"/>
                  <a:gd name="T1" fmla="*/ 2 h 2"/>
                  <a:gd name="T2" fmla="*/ 21 w 22"/>
                  <a:gd name="T3" fmla="*/ 2 h 2"/>
                  <a:gd name="T4" fmla="*/ 22 w 22"/>
                  <a:gd name="T5" fmla="*/ 0 h 2"/>
                  <a:gd name="T6" fmla="*/ 1 w 22"/>
                  <a:gd name="T7" fmla="*/ 0 h 2"/>
                  <a:gd name="T8" fmla="*/ 0 w 2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">
                    <a:moveTo>
                      <a:pt x="0" y="2"/>
                    </a:moveTo>
                    <a:lnTo>
                      <a:pt x="21" y="2"/>
                    </a:lnTo>
                    <a:lnTo>
                      <a:pt x="22" y="0"/>
                    </a:lnTo>
                    <a:lnTo>
                      <a:pt x="1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2" name="Freeform 346"/>
              <p:cNvSpPr/>
              <p:nvPr/>
            </p:nvSpPr>
            <p:spPr bwMode="auto">
              <a:xfrm>
                <a:off x="6162675" y="4071938"/>
                <a:ext cx="34925" cy="6350"/>
              </a:xfrm>
              <a:custGeom>
                <a:avLst/>
                <a:gdLst>
                  <a:gd name="T0" fmla="*/ 0 w 22"/>
                  <a:gd name="T1" fmla="*/ 4 h 4"/>
                  <a:gd name="T2" fmla="*/ 21 w 22"/>
                  <a:gd name="T3" fmla="*/ 4 h 4"/>
                  <a:gd name="T4" fmla="*/ 22 w 22"/>
                  <a:gd name="T5" fmla="*/ 0 h 4"/>
                  <a:gd name="T6" fmla="*/ 1 w 22"/>
                  <a:gd name="T7" fmla="*/ 0 h 4"/>
                  <a:gd name="T8" fmla="*/ 0 w 22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4">
                    <a:moveTo>
                      <a:pt x="0" y="4"/>
                    </a:moveTo>
                    <a:lnTo>
                      <a:pt x="21" y="4"/>
                    </a:lnTo>
                    <a:lnTo>
                      <a:pt x="22" y="0"/>
                    </a:lnTo>
                    <a:lnTo>
                      <a:pt x="1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F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3" name="Freeform 347"/>
              <p:cNvSpPr/>
              <p:nvPr/>
            </p:nvSpPr>
            <p:spPr bwMode="auto">
              <a:xfrm>
                <a:off x="6159500" y="4084638"/>
                <a:ext cx="34925" cy="3175"/>
              </a:xfrm>
              <a:custGeom>
                <a:avLst/>
                <a:gdLst>
                  <a:gd name="T0" fmla="*/ 0 w 22"/>
                  <a:gd name="T1" fmla="*/ 2 h 2"/>
                  <a:gd name="T2" fmla="*/ 21 w 22"/>
                  <a:gd name="T3" fmla="*/ 2 h 2"/>
                  <a:gd name="T4" fmla="*/ 22 w 22"/>
                  <a:gd name="T5" fmla="*/ 0 h 2"/>
                  <a:gd name="T6" fmla="*/ 1 w 22"/>
                  <a:gd name="T7" fmla="*/ 0 h 2"/>
                  <a:gd name="T8" fmla="*/ 0 w 2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">
                    <a:moveTo>
                      <a:pt x="0" y="2"/>
                    </a:moveTo>
                    <a:lnTo>
                      <a:pt x="21" y="2"/>
                    </a:lnTo>
                    <a:lnTo>
                      <a:pt x="22" y="0"/>
                    </a:lnTo>
                    <a:lnTo>
                      <a:pt x="1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4" name="Freeform 348"/>
              <p:cNvSpPr/>
              <p:nvPr/>
            </p:nvSpPr>
            <p:spPr bwMode="auto">
              <a:xfrm>
                <a:off x="6154737" y="4094163"/>
                <a:ext cx="34925" cy="3175"/>
              </a:xfrm>
              <a:custGeom>
                <a:avLst/>
                <a:gdLst>
                  <a:gd name="T0" fmla="*/ 0 w 22"/>
                  <a:gd name="T1" fmla="*/ 2 h 2"/>
                  <a:gd name="T2" fmla="*/ 21 w 22"/>
                  <a:gd name="T3" fmla="*/ 2 h 2"/>
                  <a:gd name="T4" fmla="*/ 22 w 22"/>
                  <a:gd name="T5" fmla="*/ 0 h 2"/>
                  <a:gd name="T6" fmla="*/ 2 w 22"/>
                  <a:gd name="T7" fmla="*/ 0 h 2"/>
                  <a:gd name="T8" fmla="*/ 0 w 2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">
                    <a:moveTo>
                      <a:pt x="0" y="2"/>
                    </a:moveTo>
                    <a:lnTo>
                      <a:pt x="21" y="2"/>
                    </a:lnTo>
                    <a:lnTo>
                      <a:pt x="22" y="0"/>
                    </a:lnTo>
                    <a:lnTo>
                      <a:pt x="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5" name="Freeform 349"/>
              <p:cNvSpPr/>
              <p:nvPr/>
            </p:nvSpPr>
            <p:spPr bwMode="auto">
              <a:xfrm>
                <a:off x="6149975" y="4103688"/>
                <a:ext cx="36512" cy="6350"/>
              </a:xfrm>
              <a:custGeom>
                <a:avLst/>
                <a:gdLst>
                  <a:gd name="T0" fmla="*/ 0 w 23"/>
                  <a:gd name="T1" fmla="*/ 4 h 4"/>
                  <a:gd name="T2" fmla="*/ 22 w 23"/>
                  <a:gd name="T3" fmla="*/ 4 h 4"/>
                  <a:gd name="T4" fmla="*/ 23 w 23"/>
                  <a:gd name="T5" fmla="*/ 0 h 4"/>
                  <a:gd name="T6" fmla="*/ 1 w 23"/>
                  <a:gd name="T7" fmla="*/ 0 h 4"/>
                  <a:gd name="T8" fmla="*/ 0 w 2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4">
                    <a:moveTo>
                      <a:pt x="0" y="4"/>
                    </a:moveTo>
                    <a:lnTo>
                      <a:pt x="22" y="4"/>
                    </a:lnTo>
                    <a:lnTo>
                      <a:pt x="23" y="0"/>
                    </a:lnTo>
                    <a:lnTo>
                      <a:pt x="1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F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6" name="Freeform 350"/>
              <p:cNvSpPr/>
              <p:nvPr/>
            </p:nvSpPr>
            <p:spPr bwMode="auto">
              <a:xfrm>
                <a:off x="6145212" y="4113213"/>
                <a:ext cx="34925" cy="6350"/>
              </a:xfrm>
              <a:custGeom>
                <a:avLst/>
                <a:gdLst>
                  <a:gd name="T0" fmla="*/ 0 w 22"/>
                  <a:gd name="T1" fmla="*/ 4 h 4"/>
                  <a:gd name="T2" fmla="*/ 21 w 22"/>
                  <a:gd name="T3" fmla="*/ 4 h 4"/>
                  <a:gd name="T4" fmla="*/ 22 w 22"/>
                  <a:gd name="T5" fmla="*/ 0 h 4"/>
                  <a:gd name="T6" fmla="*/ 1 w 22"/>
                  <a:gd name="T7" fmla="*/ 0 h 4"/>
                  <a:gd name="T8" fmla="*/ 0 w 22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4">
                    <a:moveTo>
                      <a:pt x="0" y="4"/>
                    </a:moveTo>
                    <a:lnTo>
                      <a:pt x="21" y="4"/>
                    </a:lnTo>
                    <a:lnTo>
                      <a:pt x="22" y="0"/>
                    </a:lnTo>
                    <a:lnTo>
                      <a:pt x="1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F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7" name="Freeform 351"/>
              <p:cNvSpPr/>
              <p:nvPr/>
            </p:nvSpPr>
            <p:spPr bwMode="auto">
              <a:xfrm>
                <a:off x="6142037" y="4124326"/>
                <a:ext cx="34925" cy="4763"/>
              </a:xfrm>
              <a:custGeom>
                <a:avLst/>
                <a:gdLst>
                  <a:gd name="T0" fmla="*/ 0 w 22"/>
                  <a:gd name="T1" fmla="*/ 3 h 3"/>
                  <a:gd name="T2" fmla="*/ 21 w 22"/>
                  <a:gd name="T3" fmla="*/ 3 h 3"/>
                  <a:gd name="T4" fmla="*/ 22 w 22"/>
                  <a:gd name="T5" fmla="*/ 0 h 3"/>
                  <a:gd name="T6" fmla="*/ 1 w 22"/>
                  <a:gd name="T7" fmla="*/ 0 h 3"/>
                  <a:gd name="T8" fmla="*/ 0 w 22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3">
                    <a:moveTo>
                      <a:pt x="0" y="3"/>
                    </a:moveTo>
                    <a:lnTo>
                      <a:pt x="21" y="3"/>
                    </a:lnTo>
                    <a:lnTo>
                      <a:pt x="22" y="0"/>
                    </a:lnTo>
                    <a:lnTo>
                      <a:pt x="1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F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8" name="Freeform 352"/>
              <p:cNvSpPr/>
              <p:nvPr/>
            </p:nvSpPr>
            <p:spPr bwMode="auto">
              <a:xfrm>
                <a:off x="6137275" y="4135438"/>
                <a:ext cx="34925" cy="3175"/>
              </a:xfrm>
              <a:custGeom>
                <a:avLst/>
                <a:gdLst>
                  <a:gd name="T0" fmla="*/ 0 w 22"/>
                  <a:gd name="T1" fmla="*/ 2 h 2"/>
                  <a:gd name="T2" fmla="*/ 21 w 22"/>
                  <a:gd name="T3" fmla="*/ 2 h 2"/>
                  <a:gd name="T4" fmla="*/ 22 w 22"/>
                  <a:gd name="T5" fmla="*/ 0 h 2"/>
                  <a:gd name="T6" fmla="*/ 1 w 22"/>
                  <a:gd name="T7" fmla="*/ 0 h 2"/>
                  <a:gd name="T8" fmla="*/ 0 w 2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">
                    <a:moveTo>
                      <a:pt x="0" y="2"/>
                    </a:moveTo>
                    <a:lnTo>
                      <a:pt x="21" y="2"/>
                    </a:lnTo>
                    <a:lnTo>
                      <a:pt x="22" y="0"/>
                    </a:lnTo>
                    <a:lnTo>
                      <a:pt x="1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9" name="Freeform 353"/>
              <p:cNvSpPr/>
              <p:nvPr/>
            </p:nvSpPr>
            <p:spPr bwMode="auto">
              <a:xfrm>
                <a:off x="6134100" y="4144963"/>
                <a:ext cx="34925" cy="4763"/>
              </a:xfrm>
              <a:custGeom>
                <a:avLst/>
                <a:gdLst>
                  <a:gd name="T0" fmla="*/ 0 w 22"/>
                  <a:gd name="T1" fmla="*/ 3 h 3"/>
                  <a:gd name="T2" fmla="*/ 21 w 22"/>
                  <a:gd name="T3" fmla="*/ 3 h 3"/>
                  <a:gd name="T4" fmla="*/ 22 w 22"/>
                  <a:gd name="T5" fmla="*/ 0 h 3"/>
                  <a:gd name="T6" fmla="*/ 1 w 22"/>
                  <a:gd name="T7" fmla="*/ 0 h 3"/>
                  <a:gd name="T8" fmla="*/ 0 w 22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3">
                    <a:moveTo>
                      <a:pt x="0" y="3"/>
                    </a:moveTo>
                    <a:lnTo>
                      <a:pt x="21" y="3"/>
                    </a:lnTo>
                    <a:lnTo>
                      <a:pt x="22" y="0"/>
                    </a:lnTo>
                    <a:lnTo>
                      <a:pt x="1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F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0" name="Freeform 354"/>
              <p:cNvSpPr/>
              <p:nvPr/>
            </p:nvSpPr>
            <p:spPr bwMode="auto">
              <a:xfrm>
                <a:off x="6129337" y="4156076"/>
                <a:ext cx="34925" cy="4763"/>
              </a:xfrm>
              <a:custGeom>
                <a:avLst/>
                <a:gdLst>
                  <a:gd name="T0" fmla="*/ 0 w 22"/>
                  <a:gd name="T1" fmla="*/ 3 h 3"/>
                  <a:gd name="T2" fmla="*/ 21 w 22"/>
                  <a:gd name="T3" fmla="*/ 3 h 3"/>
                  <a:gd name="T4" fmla="*/ 22 w 22"/>
                  <a:gd name="T5" fmla="*/ 0 h 3"/>
                  <a:gd name="T6" fmla="*/ 1 w 22"/>
                  <a:gd name="T7" fmla="*/ 0 h 3"/>
                  <a:gd name="T8" fmla="*/ 0 w 22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3">
                    <a:moveTo>
                      <a:pt x="0" y="3"/>
                    </a:moveTo>
                    <a:lnTo>
                      <a:pt x="21" y="3"/>
                    </a:lnTo>
                    <a:lnTo>
                      <a:pt x="22" y="0"/>
                    </a:lnTo>
                    <a:lnTo>
                      <a:pt x="1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F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1" name="Freeform 355"/>
              <p:cNvSpPr/>
              <p:nvPr/>
            </p:nvSpPr>
            <p:spPr bwMode="auto">
              <a:xfrm>
                <a:off x="6126162" y="4165601"/>
                <a:ext cx="34925" cy="4763"/>
              </a:xfrm>
              <a:custGeom>
                <a:avLst/>
                <a:gdLst>
                  <a:gd name="T0" fmla="*/ 0 w 22"/>
                  <a:gd name="T1" fmla="*/ 3 h 3"/>
                  <a:gd name="T2" fmla="*/ 21 w 22"/>
                  <a:gd name="T3" fmla="*/ 3 h 3"/>
                  <a:gd name="T4" fmla="*/ 22 w 22"/>
                  <a:gd name="T5" fmla="*/ 0 h 3"/>
                  <a:gd name="T6" fmla="*/ 1 w 22"/>
                  <a:gd name="T7" fmla="*/ 0 h 3"/>
                  <a:gd name="T8" fmla="*/ 0 w 22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3">
                    <a:moveTo>
                      <a:pt x="0" y="3"/>
                    </a:moveTo>
                    <a:lnTo>
                      <a:pt x="21" y="3"/>
                    </a:lnTo>
                    <a:lnTo>
                      <a:pt x="22" y="0"/>
                    </a:lnTo>
                    <a:lnTo>
                      <a:pt x="1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F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2" name="Freeform 356"/>
              <p:cNvSpPr/>
              <p:nvPr/>
            </p:nvSpPr>
            <p:spPr bwMode="auto">
              <a:xfrm>
                <a:off x="5886450" y="4205288"/>
                <a:ext cx="84137" cy="128588"/>
              </a:xfrm>
              <a:custGeom>
                <a:avLst/>
                <a:gdLst>
                  <a:gd name="T0" fmla="*/ 21 w 53"/>
                  <a:gd name="T1" fmla="*/ 81 h 81"/>
                  <a:gd name="T2" fmla="*/ 0 w 53"/>
                  <a:gd name="T3" fmla="*/ 81 h 81"/>
                  <a:gd name="T4" fmla="*/ 32 w 53"/>
                  <a:gd name="T5" fmla="*/ 0 h 81"/>
                  <a:gd name="T6" fmla="*/ 53 w 53"/>
                  <a:gd name="T7" fmla="*/ 0 h 81"/>
                  <a:gd name="T8" fmla="*/ 21 w 53"/>
                  <a:gd name="T9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81">
                    <a:moveTo>
                      <a:pt x="21" y="81"/>
                    </a:moveTo>
                    <a:lnTo>
                      <a:pt x="0" y="81"/>
                    </a:lnTo>
                    <a:lnTo>
                      <a:pt x="32" y="0"/>
                    </a:lnTo>
                    <a:lnTo>
                      <a:pt x="53" y="0"/>
                    </a:lnTo>
                    <a:lnTo>
                      <a:pt x="21" y="81"/>
                    </a:lnTo>
                    <a:close/>
                  </a:path>
                </a:pathLst>
              </a:custGeom>
              <a:solidFill>
                <a:srgbClr val="47C6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3" name="Freeform 357"/>
              <p:cNvSpPr/>
              <p:nvPr/>
            </p:nvSpPr>
            <p:spPr bwMode="auto">
              <a:xfrm>
                <a:off x="5935662" y="4205288"/>
                <a:ext cx="34925" cy="3175"/>
              </a:xfrm>
              <a:custGeom>
                <a:avLst/>
                <a:gdLst>
                  <a:gd name="T0" fmla="*/ 1 w 22"/>
                  <a:gd name="T1" fmla="*/ 0 h 2"/>
                  <a:gd name="T2" fmla="*/ 0 w 22"/>
                  <a:gd name="T3" fmla="*/ 2 h 2"/>
                  <a:gd name="T4" fmla="*/ 22 w 22"/>
                  <a:gd name="T5" fmla="*/ 2 h 2"/>
                  <a:gd name="T6" fmla="*/ 22 w 22"/>
                  <a:gd name="T7" fmla="*/ 0 h 2"/>
                  <a:gd name="T8" fmla="*/ 1 w 2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">
                    <a:moveTo>
                      <a:pt x="1" y="0"/>
                    </a:moveTo>
                    <a:lnTo>
                      <a:pt x="0" y="2"/>
                    </a:lnTo>
                    <a:lnTo>
                      <a:pt x="22" y="2"/>
                    </a:lnTo>
                    <a:lnTo>
                      <a:pt x="22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66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4" name="Freeform 358"/>
              <p:cNvSpPr/>
              <p:nvPr/>
            </p:nvSpPr>
            <p:spPr bwMode="auto">
              <a:xfrm>
                <a:off x="5932487" y="4214813"/>
                <a:ext cx="34925" cy="6350"/>
              </a:xfrm>
              <a:custGeom>
                <a:avLst/>
                <a:gdLst>
                  <a:gd name="T0" fmla="*/ 0 w 22"/>
                  <a:gd name="T1" fmla="*/ 4 h 4"/>
                  <a:gd name="T2" fmla="*/ 21 w 22"/>
                  <a:gd name="T3" fmla="*/ 4 h 4"/>
                  <a:gd name="T4" fmla="*/ 22 w 22"/>
                  <a:gd name="T5" fmla="*/ 0 h 4"/>
                  <a:gd name="T6" fmla="*/ 1 w 22"/>
                  <a:gd name="T7" fmla="*/ 0 h 4"/>
                  <a:gd name="T8" fmla="*/ 0 w 22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4">
                    <a:moveTo>
                      <a:pt x="0" y="4"/>
                    </a:moveTo>
                    <a:lnTo>
                      <a:pt x="21" y="4"/>
                    </a:lnTo>
                    <a:lnTo>
                      <a:pt x="22" y="0"/>
                    </a:lnTo>
                    <a:lnTo>
                      <a:pt x="1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66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5" name="Freeform 359"/>
              <p:cNvSpPr/>
              <p:nvPr/>
            </p:nvSpPr>
            <p:spPr bwMode="auto">
              <a:xfrm>
                <a:off x="5927725" y="4224338"/>
                <a:ext cx="34925" cy="6350"/>
              </a:xfrm>
              <a:custGeom>
                <a:avLst/>
                <a:gdLst>
                  <a:gd name="T0" fmla="*/ 0 w 22"/>
                  <a:gd name="T1" fmla="*/ 4 h 4"/>
                  <a:gd name="T2" fmla="*/ 21 w 22"/>
                  <a:gd name="T3" fmla="*/ 4 h 4"/>
                  <a:gd name="T4" fmla="*/ 22 w 22"/>
                  <a:gd name="T5" fmla="*/ 0 h 4"/>
                  <a:gd name="T6" fmla="*/ 1 w 22"/>
                  <a:gd name="T7" fmla="*/ 0 h 4"/>
                  <a:gd name="T8" fmla="*/ 0 w 22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4">
                    <a:moveTo>
                      <a:pt x="0" y="4"/>
                    </a:moveTo>
                    <a:lnTo>
                      <a:pt x="21" y="4"/>
                    </a:lnTo>
                    <a:lnTo>
                      <a:pt x="22" y="0"/>
                    </a:lnTo>
                    <a:lnTo>
                      <a:pt x="1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66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6" name="Freeform 360"/>
              <p:cNvSpPr/>
              <p:nvPr/>
            </p:nvSpPr>
            <p:spPr bwMode="auto">
              <a:xfrm>
                <a:off x="5924550" y="4237038"/>
                <a:ext cx="34925" cy="3175"/>
              </a:xfrm>
              <a:custGeom>
                <a:avLst/>
                <a:gdLst>
                  <a:gd name="T0" fmla="*/ 0 w 22"/>
                  <a:gd name="T1" fmla="*/ 2 h 2"/>
                  <a:gd name="T2" fmla="*/ 21 w 22"/>
                  <a:gd name="T3" fmla="*/ 2 h 2"/>
                  <a:gd name="T4" fmla="*/ 22 w 22"/>
                  <a:gd name="T5" fmla="*/ 0 h 2"/>
                  <a:gd name="T6" fmla="*/ 1 w 22"/>
                  <a:gd name="T7" fmla="*/ 0 h 2"/>
                  <a:gd name="T8" fmla="*/ 0 w 2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">
                    <a:moveTo>
                      <a:pt x="0" y="2"/>
                    </a:moveTo>
                    <a:lnTo>
                      <a:pt x="21" y="2"/>
                    </a:lnTo>
                    <a:lnTo>
                      <a:pt x="22" y="0"/>
                    </a:lnTo>
                    <a:lnTo>
                      <a:pt x="1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66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7" name="Freeform 361"/>
              <p:cNvSpPr/>
              <p:nvPr/>
            </p:nvSpPr>
            <p:spPr bwMode="auto">
              <a:xfrm>
                <a:off x="5919787" y="4246563"/>
                <a:ext cx="34925" cy="3175"/>
              </a:xfrm>
              <a:custGeom>
                <a:avLst/>
                <a:gdLst>
                  <a:gd name="T0" fmla="*/ 0 w 22"/>
                  <a:gd name="T1" fmla="*/ 2 h 2"/>
                  <a:gd name="T2" fmla="*/ 21 w 22"/>
                  <a:gd name="T3" fmla="*/ 2 h 2"/>
                  <a:gd name="T4" fmla="*/ 22 w 22"/>
                  <a:gd name="T5" fmla="*/ 0 h 2"/>
                  <a:gd name="T6" fmla="*/ 2 w 22"/>
                  <a:gd name="T7" fmla="*/ 0 h 2"/>
                  <a:gd name="T8" fmla="*/ 0 w 2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">
                    <a:moveTo>
                      <a:pt x="0" y="2"/>
                    </a:moveTo>
                    <a:lnTo>
                      <a:pt x="21" y="2"/>
                    </a:lnTo>
                    <a:lnTo>
                      <a:pt x="22" y="0"/>
                    </a:lnTo>
                    <a:lnTo>
                      <a:pt x="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66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8" name="Freeform 362"/>
              <p:cNvSpPr/>
              <p:nvPr/>
            </p:nvSpPr>
            <p:spPr bwMode="auto">
              <a:xfrm>
                <a:off x="5916612" y="4256088"/>
                <a:ext cx="34925" cy="6350"/>
              </a:xfrm>
              <a:custGeom>
                <a:avLst/>
                <a:gdLst>
                  <a:gd name="T0" fmla="*/ 0 w 22"/>
                  <a:gd name="T1" fmla="*/ 4 h 4"/>
                  <a:gd name="T2" fmla="*/ 21 w 22"/>
                  <a:gd name="T3" fmla="*/ 4 h 4"/>
                  <a:gd name="T4" fmla="*/ 22 w 22"/>
                  <a:gd name="T5" fmla="*/ 0 h 4"/>
                  <a:gd name="T6" fmla="*/ 1 w 22"/>
                  <a:gd name="T7" fmla="*/ 0 h 4"/>
                  <a:gd name="T8" fmla="*/ 0 w 22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4">
                    <a:moveTo>
                      <a:pt x="0" y="4"/>
                    </a:moveTo>
                    <a:lnTo>
                      <a:pt x="21" y="4"/>
                    </a:lnTo>
                    <a:lnTo>
                      <a:pt x="22" y="0"/>
                    </a:lnTo>
                    <a:lnTo>
                      <a:pt x="1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66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9" name="Freeform 363"/>
              <p:cNvSpPr/>
              <p:nvPr/>
            </p:nvSpPr>
            <p:spPr bwMode="auto">
              <a:xfrm>
                <a:off x="5911850" y="4267201"/>
                <a:ext cx="36512" cy="4763"/>
              </a:xfrm>
              <a:custGeom>
                <a:avLst/>
                <a:gdLst>
                  <a:gd name="T0" fmla="*/ 0 w 23"/>
                  <a:gd name="T1" fmla="*/ 3 h 3"/>
                  <a:gd name="T2" fmla="*/ 21 w 23"/>
                  <a:gd name="T3" fmla="*/ 3 h 3"/>
                  <a:gd name="T4" fmla="*/ 23 w 23"/>
                  <a:gd name="T5" fmla="*/ 0 h 3"/>
                  <a:gd name="T6" fmla="*/ 2 w 23"/>
                  <a:gd name="T7" fmla="*/ 0 h 3"/>
                  <a:gd name="T8" fmla="*/ 0 w 2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3">
                    <a:moveTo>
                      <a:pt x="0" y="3"/>
                    </a:moveTo>
                    <a:lnTo>
                      <a:pt x="21" y="3"/>
                    </a:lnTo>
                    <a:lnTo>
                      <a:pt x="2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66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0" name="Freeform 364"/>
              <p:cNvSpPr/>
              <p:nvPr/>
            </p:nvSpPr>
            <p:spPr bwMode="auto">
              <a:xfrm>
                <a:off x="5907087" y="4278313"/>
                <a:ext cx="36512" cy="3175"/>
              </a:xfrm>
              <a:custGeom>
                <a:avLst/>
                <a:gdLst>
                  <a:gd name="T0" fmla="*/ 0 w 23"/>
                  <a:gd name="T1" fmla="*/ 2 h 2"/>
                  <a:gd name="T2" fmla="*/ 22 w 23"/>
                  <a:gd name="T3" fmla="*/ 2 h 2"/>
                  <a:gd name="T4" fmla="*/ 23 w 23"/>
                  <a:gd name="T5" fmla="*/ 0 h 2"/>
                  <a:gd name="T6" fmla="*/ 1 w 23"/>
                  <a:gd name="T7" fmla="*/ 0 h 2"/>
                  <a:gd name="T8" fmla="*/ 0 w 2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">
                    <a:moveTo>
                      <a:pt x="0" y="2"/>
                    </a:moveTo>
                    <a:lnTo>
                      <a:pt x="22" y="2"/>
                    </a:lnTo>
                    <a:lnTo>
                      <a:pt x="23" y="0"/>
                    </a:lnTo>
                    <a:lnTo>
                      <a:pt x="1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66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1" name="Freeform 365"/>
              <p:cNvSpPr/>
              <p:nvPr/>
            </p:nvSpPr>
            <p:spPr bwMode="auto">
              <a:xfrm>
                <a:off x="5902325" y="4287838"/>
                <a:ext cx="34925" cy="6350"/>
              </a:xfrm>
              <a:custGeom>
                <a:avLst/>
                <a:gdLst>
                  <a:gd name="T0" fmla="*/ 0 w 22"/>
                  <a:gd name="T1" fmla="*/ 4 h 4"/>
                  <a:gd name="T2" fmla="*/ 21 w 22"/>
                  <a:gd name="T3" fmla="*/ 4 h 4"/>
                  <a:gd name="T4" fmla="*/ 22 w 22"/>
                  <a:gd name="T5" fmla="*/ 0 h 4"/>
                  <a:gd name="T6" fmla="*/ 1 w 22"/>
                  <a:gd name="T7" fmla="*/ 0 h 4"/>
                  <a:gd name="T8" fmla="*/ 0 w 22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4">
                    <a:moveTo>
                      <a:pt x="0" y="4"/>
                    </a:moveTo>
                    <a:lnTo>
                      <a:pt x="21" y="4"/>
                    </a:lnTo>
                    <a:lnTo>
                      <a:pt x="22" y="0"/>
                    </a:lnTo>
                    <a:lnTo>
                      <a:pt x="1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66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2" name="Freeform 366"/>
              <p:cNvSpPr/>
              <p:nvPr/>
            </p:nvSpPr>
            <p:spPr bwMode="auto">
              <a:xfrm>
                <a:off x="5899150" y="4297363"/>
                <a:ext cx="34925" cy="6350"/>
              </a:xfrm>
              <a:custGeom>
                <a:avLst/>
                <a:gdLst>
                  <a:gd name="T0" fmla="*/ 0 w 22"/>
                  <a:gd name="T1" fmla="*/ 4 h 4"/>
                  <a:gd name="T2" fmla="*/ 21 w 22"/>
                  <a:gd name="T3" fmla="*/ 4 h 4"/>
                  <a:gd name="T4" fmla="*/ 22 w 22"/>
                  <a:gd name="T5" fmla="*/ 0 h 4"/>
                  <a:gd name="T6" fmla="*/ 1 w 22"/>
                  <a:gd name="T7" fmla="*/ 0 h 4"/>
                  <a:gd name="T8" fmla="*/ 0 w 22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4">
                    <a:moveTo>
                      <a:pt x="0" y="4"/>
                    </a:moveTo>
                    <a:lnTo>
                      <a:pt x="21" y="4"/>
                    </a:lnTo>
                    <a:lnTo>
                      <a:pt x="22" y="0"/>
                    </a:lnTo>
                    <a:lnTo>
                      <a:pt x="1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66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3" name="Freeform 367"/>
              <p:cNvSpPr/>
              <p:nvPr/>
            </p:nvSpPr>
            <p:spPr bwMode="auto">
              <a:xfrm>
                <a:off x="5894387" y="4308476"/>
                <a:ext cx="34925" cy="4763"/>
              </a:xfrm>
              <a:custGeom>
                <a:avLst/>
                <a:gdLst>
                  <a:gd name="T0" fmla="*/ 0 w 22"/>
                  <a:gd name="T1" fmla="*/ 3 h 3"/>
                  <a:gd name="T2" fmla="*/ 21 w 22"/>
                  <a:gd name="T3" fmla="*/ 3 h 3"/>
                  <a:gd name="T4" fmla="*/ 22 w 22"/>
                  <a:gd name="T5" fmla="*/ 0 h 3"/>
                  <a:gd name="T6" fmla="*/ 1 w 22"/>
                  <a:gd name="T7" fmla="*/ 0 h 3"/>
                  <a:gd name="T8" fmla="*/ 0 w 22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3">
                    <a:moveTo>
                      <a:pt x="0" y="3"/>
                    </a:moveTo>
                    <a:lnTo>
                      <a:pt x="21" y="3"/>
                    </a:lnTo>
                    <a:lnTo>
                      <a:pt x="22" y="0"/>
                    </a:lnTo>
                    <a:lnTo>
                      <a:pt x="1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66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4" name="Freeform 368"/>
              <p:cNvSpPr/>
              <p:nvPr/>
            </p:nvSpPr>
            <p:spPr bwMode="auto">
              <a:xfrm>
                <a:off x="5891212" y="4319588"/>
                <a:ext cx="34925" cy="3175"/>
              </a:xfrm>
              <a:custGeom>
                <a:avLst/>
                <a:gdLst>
                  <a:gd name="T0" fmla="*/ 0 w 22"/>
                  <a:gd name="T1" fmla="*/ 2 h 2"/>
                  <a:gd name="T2" fmla="*/ 21 w 22"/>
                  <a:gd name="T3" fmla="*/ 2 h 2"/>
                  <a:gd name="T4" fmla="*/ 22 w 22"/>
                  <a:gd name="T5" fmla="*/ 0 h 2"/>
                  <a:gd name="T6" fmla="*/ 1 w 22"/>
                  <a:gd name="T7" fmla="*/ 0 h 2"/>
                  <a:gd name="T8" fmla="*/ 0 w 2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">
                    <a:moveTo>
                      <a:pt x="0" y="2"/>
                    </a:moveTo>
                    <a:lnTo>
                      <a:pt x="21" y="2"/>
                    </a:lnTo>
                    <a:lnTo>
                      <a:pt x="22" y="0"/>
                    </a:lnTo>
                    <a:lnTo>
                      <a:pt x="1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66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5" name="Freeform 369"/>
              <p:cNvSpPr/>
              <p:nvPr/>
            </p:nvSpPr>
            <p:spPr bwMode="auto">
              <a:xfrm>
                <a:off x="5886450" y="4329113"/>
                <a:ext cx="36512" cy="4763"/>
              </a:xfrm>
              <a:custGeom>
                <a:avLst/>
                <a:gdLst>
                  <a:gd name="T0" fmla="*/ 0 w 23"/>
                  <a:gd name="T1" fmla="*/ 3 h 3"/>
                  <a:gd name="T2" fmla="*/ 21 w 23"/>
                  <a:gd name="T3" fmla="*/ 3 h 3"/>
                  <a:gd name="T4" fmla="*/ 23 w 23"/>
                  <a:gd name="T5" fmla="*/ 0 h 3"/>
                  <a:gd name="T6" fmla="*/ 2 w 23"/>
                  <a:gd name="T7" fmla="*/ 0 h 3"/>
                  <a:gd name="T8" fmla="*/ 0 w 2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3">
                    <a:moveTo>
                      <a:pt x="0" y="3"/>
                    </a:moveTo>
                    <a:lnTo>
                      <a:pt x="21" y="3"/>
                    </a:lnTo>
                    <a:lnTo>
                      <a:pt x="2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66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6" name="Freeform 370"/>
              <p:cNvSpPr/>
              <p:nvPr/>
            </p:nvSpPr>
            <p:spPr bwMode="auto">
              <a:xfrm>
                <a:off x="5951537" y="4205288"/>
                <a:ext cx="85725" cy="128588"/>
              </a:xfrm>
              <a:custGeom>
                <a:avLst/>
                <a:gdLst>
                  <a:gd name="T0" fmla="*/ 21 w 54"/>
                  <a:gd name="T1" fmla="*/ 81 h 81"/>
                  <a:gd name="T2" fmla="*/ 0 w 54"/>
                  <a:gd name="T3" fmla="*/ 81 h 81"/>
                  <a:gd name="T4" fmla="*/ 33 w 54"/>
                  <a:gd name="T5" fmla="*/ 0 h 81"/>
                  <a:gd name="T6" fmla="*/ 54 w 54"/>
                  <a:gd name="T7" fmla="*/ 0 h 81"/>
                  <a:gd name="T8" fmla="*/ 21 w 54"/>
                  <a:gd name="T9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81">
                    <a:moveTo>
                      <a:pt x="21" y="81"/>
                    </a:moveTo>
                    <a:lnTo>
                      <a:pt x="0" y="81"/>
                    </a:lnTo>
                    <a:lnTo>
                      <a:pt x="33" y="0"/>
                    </a:lnTo>
                    <a:lnTo>
                      <a:pt x="54" y="0"/>
                    </a:lnTo>
                    <a:lnTo>
                      <a:pt x="21" y="81"/>
                    </a:lnTo>
                    <a:close/>
                  </a:path>
                </a:pathLst>
              </a:custGeom>
              <a:solidFill>
                <a:srgbClr val="B4E1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7" name="Freeform 371"/>
              <p:cNvSpPr/>
              <p:nvPr/>
            </p:nvSpPr>
            <p:spPr bwMode="auto">
              <a:xfrm>
                <a:off x="6003925" y="4205288"/>
                <a:ext cx="87312" cy="128588"/>
              </a:xfrm>
              <a:custGeom>
                <a:avLst/>
                <a:gdLst>
                  <a:gd name="T0" fmla="*/ 21 w 55"/>
                  <a:gd name="T1" fmla="*/ 81 h 81"/>
                  <a:gd name="T2" fmla="*/ 0 w 55"/>
                  <a:gd name="T3" fmla="*/ 81 h 81"/>
                  <a:gd name="T4" fmla="*/ 34 w 55"/>
                  <a:gd name="T5" fmla="*/ 0 h 81"/>
                  <a:gd name="T6" fmla="*/ 55 w 55"/>
                  <a:gd name="T7" fmla="*/ 0 h 81"/>
                  <a:gd name="T8" fmla="*/ 21 w 55"/>
                  <a:gd name="T9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81">
                    <a:moveTo>
                      <a:pt x="21" y="81"/>
                    </a:moveTo>
                    <a:lnTo>
                      <a:pt x="0" y="81"/>
                    </a:lnTo>
                    <a:lnTo>
                      <a:pt x="34" y="0"/>
                    </a:lnTo>
                    <a:lnTo>
                      <a:pt x="55" y="0"/>
                    </a:lnTo>
                    <a:lnTo>
                      <a:pt x="21" y="81"/>
                    </a:lnTo>
                    <a:close/>
                  </a:path>
                </a:pathLst>
              </a:custGeom>
              <a:solidFill>
                <a:srgbClr val="FF8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8" name="Freeform 372"/>
              <p:cNvSpPr/>
              <p:nvPr/>
            </p:nvSpPr>
            <p:spPr bwMode="auto">
              <a:xfrm>
                <a:off x="6405562" y="4205288"/>
                <a:ext cx="85725" cy="128588"/>
              </a:xfrm>
              <a:custGeom>
                <a:avLst/>
                <a:gdLst>
                  <a:gd name="T0" fmla="*/ 21 w 54"/>
                  <a:gd name="T1" fmla="*/ 81 h 81"/>
                  <a:gd name="T2" fmla="*/ 0 w 54"/>
                  <a:gd name="T3" fmla="*/ 81 h 81"/>
                  <a:gd name="T4" fmla="*/ 33 w 54"/>
                  <a:gd name="T5" fmla="*/ 0 h 81"/>
                  <a:gd name="T6" fmla="*/ 54 w 54"/>
                  <a:gd name="T7" fmla="*/ 0 h 81"/>
                  <a:gd name="T8" fmla="*/ 21 w 54"/>
                  <a:gd name="T9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81">
                    <a:moveTo>
                      <a:pt x="21" y="81"/>
                    </a:moveTo>
                    <a:lnTo>
                      <a:pt x="0" y="81"/>
                    </a:lnTo>
                    <a:lnTo>
                      <a:pt x="33" y="0"/>
                    </a:lnTo>
                    <a:lnTo>
                      <a:pt x="54" y="0"/>
                    </a:lnTo>
                    <a:lnTo>
                      <a:pt x="21" y="81"/>
                    </a:lnTo>
                    <a:close/>
                  </a:path>
                </a:pathLst>
              </a:custGeom>
              <a:solidFill>
                <a:srgbClr val="FF8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9" name="Freeform 373"/>
              <p:cNvSpPr/>
              <p:nvPr/>
            </p:nvSpPr>
            <p:spPr bwMode="auto">
              <a:xfrm>
                <a:off x="6175375" y="4095751"/>
                <a:ext cx="44450" cy="33338"/>
              </a:xfrm>
              <a:custGeom>
                <a:avLst/>
                <a:gdLst>
                  <a:gd name="T0" fmla="*/ 19 w 28"/>
                  <a:gd name="T1" fmla="*/ 21 h 21"/>
                  <a:gd name="T2" fmla="*/ 0 w 28"/>
                  <a:gd name="T3" fmla="*/ 21 h 21"/>
                  <a:gd name="T4" fmla="*/ 8 w 28"/>
                  <a:gd name="T5" fmla="*/ 0 h 21"/>
                  <a:gd name="T6" fmla="*/ 28 w 28"/>
                  <a:gd name="T7" fmla="*/ 0 h 21"/>
                  <a:gd name="T8" fmla="*/ 19 w 28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1">
                    <a:moveTo>
                      <a:pt x="19" y="21"/>
                    </a:moveTo>
                    <a:lnTo>
                      <a:pt x="0" y="21"/>
                    </a:lnTo>
                    <a:lnTo>
                      <a:pt x="8" y="0"/>
                    </a:lnTo>
                    <a:lnTo>
                      <a:pt x="28" y="0"/>
                    </a:lnTo>
                    <a:lnTo>
                      <a:pt x="19" y="21"/>
                    </a:lnTo>
                    <a:close/>
                  </a:path>
                </a:pathLst>
              </a:custGeom>
              <a:solidFill>
                <a:srgbClr val="FFF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0" name="Freeform 374"/>
              <p:cNvSpPr/>
              <p:nvPr/>
            </p:nvSpPr>
            <p:spPr bwMode="auto">
              <a:xfrm>
                <a:off x="6189662" y="4040188"/>
                <a:ext cx="85725" cy="130175"/>
              </a:xfrm>
              <a:custGeom>
                <a:avLst/>
                <a:gdLst>
                  <a:gd name="T0" fmla="*/ 21 w 54"/>
                  <a:gd name="T1" fmla="*/ 82 h 82"/>
                  <a:gd name="T2" fmla="*/ 0 w 54"/>
                  <a:gd name="T3" fmla="*/ 82 h 82"/>
                  <a:gd name="T4" fmla="*/ 33 w 54"/>
                  <a:gd name="T5" fmla="*/ 0 h 82"/>
                  <a:gd name="T6" fmla="*/ 54 w 54"/>
                  <a:gd name="T7" fmla="*/ 0 h 82"/>
                  <a:gd name="T8" fmla="*/ 21 w 54"/>
                  <a:gd name="T9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82">
                    <a:moveTo>
                      <a:pt x="21" y="82"/>
                    </a:moveTo>
                    <a:lnTo>
                      <a:pt x="0" y="82"/>
                    </a:lnTo>
                    <a:lnTo>
                      <a:pt x="33" y="0"/>
                    </a:lnTo>
                    <a:lnTo>
                      <a:pt x="54" y="0"/>
                    </a:lnTo>
                    <a:lnTo>
                      <a:pt x="21" y="82"/>
                    </a:lnTo>
                    <a:close/>
                  </a:path>
                </a:pathLst>
              </a:custGeom>
              <a:solidFill>
                <a:srgbClr val="306E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1" name="Freeform 375"/>
              <p:cNvSpPr/>
              <p:nvPr/>
            </p:nvSpPr>
            <p:spPr bwMode="auto">
              <a:xfrm>
                <a:off x="6200775" y="4052888"/>
                <a:ext cx="63500" cy="107950"/>
              </a:xfrm>
              <a:custGeom>
                <a:avLst/>
                <a:gdLst>
                  <a:gd name="T0" fmla="*/ 12 w 40"/>
                  <a:gd name="T1" fmla="*/ 68 h 68"/>
                  <a:gd name="T2" fmla="*/ 0 w 40"/>
                  <a:gd name="T3" fmla="*/ 68 h 68"/>
                  <a:gd name="T4" fmla="*/ 27 w 40"/>
                  <a:gd name="T5" fmla="*/ 0 h 68"/>
                  <a:gd name="T6" fmla="*/ 40 w 40"/>
                  <a:gd name="T7" fmla="*/ 0 h 68"/>
                  <a:gd name="T8" fmla="*/ 12 w 40"/>
                  <a:gd name="T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68">
                    <a:moveTo>
                      <a:pt x="12" y="68"/>
                    </a:moveTo>
                    <a:lnTo>
                      <a:pt x="0" y="68"/>
                    </a:lnTo>
                    <a:lnTo>
                      <a:pt x="27" y="0"/>
                    </a:lnTo>
                    <a:lnTo>
                      <a:pt x="40" y="0"/>
                    </a:lnTo>
                    <a:lnTo>
                      <a:pt x="12" y="68"/>
                    </a:lnTo>
                    <a:close/>
                  </a:path>
                </a:pathLst>
              </a:custGeom>
              <a:noFill/>
              <a:ln w="14288" cap="flat">
                <a:solidFill>
                  <a:srgbClr val="C5D3F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2" name="Freeform 376"/>
              <p:cNvSpPr/>
              <p:nvPr/>
            </p:nvSpPr>
            <p:spPr bwMode="auto">
              <a:xfrm>
                <a:off x="6188075" y="4103688"/>
                <a:ext cx="20637" cy="17463"/>
              </a:xfrm>
              <a:custGeom>
                <a:avLst/>
                <a:gdLst>
                  <a:gd name="T0" fmla="*/ 9 w 10"/>
                  <a:gd name="T1" fmla="*/ 4 h 9"/>
                  <a:gd name="T2" fmla="*/ 3 w 10"/>
                  <a:gd name="T3" fmla="*/ 9 h 9"/>
                  <a:gd name="T4" fmla="*/ 0 w 10"/>
                  <a:gd name="T5" fmla="*/ 4 h 9"/>
                  <a:gd name="T6" fmla="*/ 6 w 10"/>
                  <a:gd name="T7" fmla="*/ 0 h 9"/>
                  <a:gd name="T8" fmla="*/ 9 w 10"/>
                  <a:gd name="T9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9">
                    <a:moveTo>
                      <a:pt x="9" y="4"/>
                    </a:moveTo>
                    <a:cubicBezTo>
                      <a:pt x="8" y="7"/>
                      <a:pt x="5" y="9"/>
                      <a:pt x="3" y="9"/>
                    </a:cubicBezTo>
                    <a:cubicBezTo>
                      <a:pt x="1" y="9"/>
                      <a:pt x="0" y="7"/>
                      <a:pt x="0" y="4"/>
                    </a:cubicBezTo>
                    <a:cubicBezTo>
                      <a:pt x="1" y="2"/>
                      <a:pt x="4" y="0"/>
                      <a:pt x="6" y="0"/>
                    </a:cubicBezTo>
                    <a:cubicBezTo>
                      <a:pt x="9" y="0"/>
                      <a:pt x="10" y="2"/>
                      <a:pt x="9" y="4"/>
                    </a:cubicBezTo>
                    <a:close/>
                  </a:path>
                </a:pathLst>
              </a:custGeom>
              <a:solidFill>
                <a:srgbClr val="7491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3" name="Freeform 377"/>
              <p:cNvSpPr/>
              <p:nvPr/>
            </p:nvSpPr>
            <p:spPr bwMode="auto">
              <a:xfrm>
                <a:off x="6162675" y="4179888"/>
                <a:ext cx="38100" cy="25400"/>
              </a:xfrm>
              <a:custGeom>
                <a:avLst/>
                <a:gdLst>
                  <a:gd name="T0" fmla="*/ 4 w 19"/>
                  <a:gd name="T1" fmla="*/ 2 h 13"/>
                  <a:gd name="T2" fmla="*/ 0 w 19"/>
                  <a:gd name="T3" fmla="*/ 6 h 13"/>
                  <a:gd name="T4" fmla="*/ 19 w 19"/>
                  <a:gd name="T5" fmla="*/ 2 h 13"/>
                  <a:gd name="T6" fmla="*/ 16 w 19"/>
                  <a:gd name="T7" fmla="*/ 0 h 13"/>
                  <a:gd name="T8" fmla="*/ 4 w 19"/>
                  <a:gd name="T9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3">
                    <a:moveTo>
                      <a:pt x="4" y="2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8" y="13"/>
                      <a:pt x="19" y="2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9" y="7"/>
                      <a:pt x="4" y="2"/>
                    </a:cubicBezTo>
                    <a:close/>
                  </a:path>
                </a:pathLst>
              </a:custGeom>
              <a:solidFill>
                <a:srgbClr val="FFB2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4" name="Freeform 378"/>
              <p:cNvSpPr/>
              <p:nvPr/>
            </p:nvSpPr>
            <p:spPr bwMode="auto">
              <a:xfrm>
                <a:off x="6211887" y="4060826"/>
                <a:ext cx="41275" cy="92075"/>
              </a:xfrm>
              <a:custGeom>
                <a:avLst/>
                <a:gdLst>
                  <a:gd name="T0" fmla="*/ 3 w 26"/>
                  <a:gd name="T1" fmla="*/ 58 h 58"/>
                  <a:gd name="T2" fmla="*/ 0 w 26"/>
                  <a:gd name="T3" fmla="*/ 58 h 58"/>
                  <a:gd name="T4" fmla="*/ 23 w 26"/>
                  <a:gd name="T5" fmla="*/ 0 h 58"/>
                  <a:gd name="T6" fmla="*/ 26 w 26"/>
                  <a:gd name="T7" fmla="*/ 0 h 58"/>
                  <a:gd name="T8" fmla="*/ 3 w 26"/>
                  <a:gd name="T9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58">
                    <a:moveTo>
                      <a:pt x="3" y="58"/>
                    </a:moveTo>
                    <a:lnTo>
                      <a:pt x="0" y="58"/>
                    </a:lnTo>
                    <a:lnTo>
                      <a:pt x="23" y="0"/>
                    </a:lnTo>
                    <a:lnTo>
                      <a:pt x="26" y="0"/>
                    </a:lnTo>
                    <a:lnTo>
                      <a:pt x="3" y="58"/>
                    </a:lnTo>
                    <a:close/>
                  </a:path>
                </a:pathLst>
              </a:custGeom>
              <a:solidFill>
                <a:srgbClr val="C5D3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5" name="Freeform 379"/>
              <p:cNvSpPr/>
              <p:nvPr/>
            </p:nvSpPr>
            <p:spPr bwMode="auto">
              <a:xfrm>
                <a:off x="6415087" y="4216401"/>
                <a:ext cx="65087" cy="107950"/>
              </a:xfrm>
              <a:custGeom>
                <a:avLst/>
                <a:gdLst>
                  <a:gd name="T0" fmla="*/ 13 w 41"/>
                  <a:gd name="T1" fmla="*/ 68 h 68"/>
                  <a:gd name="T2" fmla="*/ 0 w 41"/>
                  <a:gd name="T3" fmla="*/ 68 h 68"/>
                  <a:gd name="T4" fmla="*/ 27 w 41"/>
                  <a:gd name="T5" fmla="*/ 0 h 68"/>
                  <a:gd name="T6" fmla="*/ 41 w 41"/>
                  <a:gd name="T7" fmla="*/ 0 h 68"/>
                  <a:gd name="T8" fmla="*/ 13 w 41"/>
                  <a:gd name="T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68">
                    <a:moveTo>
                      <a:pt x="13" y="68"/>
                    </a:moveTo>
                    <a:lnTo>
                      <a:pt x="0" y="68"/>
                    </a:lnTo>
                    <a:lnTo>
                      <a:pt x="27" y="0"/>
                    </a:lnTo>
                    <a:lnTo>
                      <a:pt x="41" y="0"/>
                    </a:lnTo>
                    <a:lnTo>
                      <a:pt x="13" y="68"/>
                    </a:lnTo>
                    <a:close/>
                  </a:path>
                </a:pathLst>
              </a:custGeom>
              <a:noFill/>
              <a:ln w="30163" cap="flat">
                <a:solidFill>
                  <a:srgbClr val="FFF668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6" name="Freeform 380"/>
              <p:cNvSpPr/>
              <p:nvPr/>
            </p:nvSpPr>
            <p:spPr bwMode="auto">
              <a:xfrm>
                <a:off x="6427787" y="4224338"/>
                <a:ext cx="41275" cy="92075"/>
              </a:xfrm>
              <a:custGeom>
                <a:avLst/>
                <a:gdLst>
                  <a:gd name="T0" fmla="*/ 2 w 26"/>
                  <a:gd name="T1" fmla="*/ 58 h 58"/>
                  <a:gd name="T2" fmla="*/ 0 w 26"/>
                  <a:gd name="T3" fmla="*/ 58 h 58"/>
                  <a:gd name="T4" fmla="*/ 23 w 26"/>
                  <a:gd name="T5" fmla="*/ 0 h 58"/>
                  <a:gd name="T6" fmla="*/ 26 w 26"/>
                  <a:gd name="T7" fmla="*/ 0 h 58"/>
                  <a:gd name="T8" fmla="*/ 2 w 26"/>
                  <a:gd name="T9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58">
                    <a:moveTo>
                      <a:pt x="2" y="58"/>
                    </a:moveTo>
                    <a:lnTo>
                      <a:pt x="0" y="58"/>
                    </a:lnTo>
                    <a:lnTo>
                      <a:pt x="23" y="0"/>
                    </a:lnTo>
                    <a:lnTo>
                      <a:pt x="26" y="0"/>
                    </a:lnTo>
                    <a:lnTo>
                      <a:pt x="2" y="58"/>
                    </a:lnTo>
                    <a:close/>
                  </a:path>
                </a:pathLst>
              </a:custGeom>
              <a:solidFill>
                <a:srgbClr val="FFF6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7" name="Freeform 381"/>
              <p:cNvSpPr/>
              <p:nvPr/>
            </p:nvSpPr>
            <p:spPr bwMode="auto">
              <a:xfrm>
                <a:off x="6237287" y="4040188"/>
                <a:ext cx="100012" cy="130175"/>
              </a:xfrm>
              <a:custGeom>
                <a:avLst/>
                <a:gdLst>
                  <a:gd name="T0" fmla="*/ 63 w 63"/>
                  <a:gd name="T1" fmla="*/ 0 h 82"/>
                  <a:gd name="T2" fmla="*/ 0 w 63"/>
                  <a:gd name="T3" fmla="*/ 82 h 82"/>
                  <a:gd name="T4" fmla="*/ 24 w 63"/>
                  <a:gd name="T5" fmla="*/ 82 h 82"/>
                  <a:gd name="T6" fmla="*/ 38 w 63"/>
                  <a:gd name="T7" fmla="*/ 63 h 82"/>
                  <a:gd name="T8" fmla="*/ 38 w 63"/>
                  <a:gd name="T9" fmla="*/ 82 h 82"/>
                  <a:gd name="T10" fmla="*/ 62 w 63"/>
                  <a:gd name="T11" fmla="*/ 82 h 82"/>
                  <a:gd name="T12" fmla="*/ 63 w 63"/>
                  <a:gd name="T13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" h="82">
                    <a:moveTo>
                      <a:pt x="63" y="0"/>
                    </a:moveTo>
                    <a:lnTo>
                      <a:pt x="0" y="82"/>
                    </a:lnTo>
                    <a:lnTo>
                      <a:pt x="24" y="82"/>
                    </a:lnTo>
                    <a:lnTo>
                      <a:pt x="38" y="63"/>
                    </a:lnTo>
                    <a:lnTo>
                      <a:pt x="38" y="82"/>
                    </a:lnTo>
                    <a:lnTo>
                      <a:pt x="62" y="82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47C6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8" name="Freeform 382"/>
              <p:cNvSpPr/>
              <p:nvPr/>
            </p:nvSpPr>
            <p:spPr bwMode="auto">
              <a:xfrm>
                <a:off x="6303962" y="4064001"/>
                <a:ext cx="33337" cy="22225"/>
              </a:xfrm>
              <a:custGeom>
                <a:avLst/>
                <a:gdLst>
                  <a:gd name="T0" fmla="*/ 0 w 21"/>
                  <a:gd name="T1" fmla="*/ 14 h 14"/>
                  <a:gd name="T2" fmla="*/ 21 w 21"/>
                  <a:gd name="T3" fmla="*/ 14 h 14"/>
                  <a:gd name="T4" fmla="*/ 21 w 21"/>
                  <a:gd name="T5" fmla="*/ 0 h 14"/>
                  <a:gd name="T6" fmla="*/ 10 w 21"/>
                  <a:gd name="T7" fmla="*/ 0 h 14"/>
                  <a:gd name="T8" fmla="*/ 0 w 21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4">
                    <a:moveTo>
                      <a:pt x="0" y="14"/>
                    </a:moveTo>
                    <a:lnTo>
                      <a:pt x="21" y="14"/>
                    </a:lnTo>
                    <a:lnTo>
                      <a:pt x="21" y="0"/>
                    </a:lnTo>
                    <a:lnTo>
                      <a:pt x="10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341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9" name="Freeform 383"/>
              <p:cNvSpPr/>
              <p:nvPr/>
            </p:nvSpPr>
            <p:spPr bwMode="auto">
              <a:xfrm>
                <a:off x="6275387" y="4102101"/>
                <a:ext cx="61912" cy="20638"/>
              </a:xfrm>
              <a:custGeom>
                <a:avLst/>
                <a:gdLst>
                  <a:gd name="T0" fmla="*/ 0 w 39"/>
                  <a:gd name="T1" fmla="*/ 13 h 13"/>
                  <a:gd name="T2" fmla="*/ 38 w 39"/>
                  <a:gd name="T3" fmla="*/ 13 h 13"/>
                  <a:gd name="T4" fmla="*/ 39 w 39"/>
                  <a:gd name="T5" fmla="*/ 0 h 13"/>
                  <a:gd name="T6" fmla="*/ 11 w 39"/>
                  <a:gd name="T7" fmla="*/ 0 h 13"/>
                  <a:gd name="T8" fmla="*/ 0 w 39"/>
                  <a:gd name="T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13">
                    <a:moveTo>
                      <a:pt x="0" y="13"/>
                    </a:moveTo>
                    <a:lnTo>
                      <a:pt x="38" y="13"/>
                    </a:lnTo>
                    <a:lnTo>
                      <a:pt x="39" y="0"/>
                    </a:lnTo>
                    <a:lnTo>
                      <a:pt x="11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F341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0" name="Freeform 384"/>
              <p:cNvSpPr/>
              <p:nvPr/>
            </p:nvSpPr>
            <p:spPr bwMode="auto">
              <a:xfrm>
                <a:off x="6245225" y="4138613"/>
                <a:ext cx="90487" cy="22225"/>
              </a:xfrm>
              <a:custGeom>
                <a:avLst/>
                <a:gdLst>
                  <a:gd name="T0" fmla="*/ 57 w 57"/>
                  <a:gd name="T1" fmla="*/ 0 h 14"/>
                  <a:gd name="T2" fmla="*/ 11 w 57"/>
                  <a:gd name="T3" fmla="*/ 0 h 14"/>
                  <a:gd name="T4" fmla="*/ 0 w 57"/>
                  <a:gd name="T5" fmla="*/ 14 h 14"/>
                  <a:gd name="T6" fmla="*/ 25 w 57"/>
                  <a:gd name="T7" fmla="*/ 14 h 14"/>
                  <a:gd name="T8" fmla="*/ 33 w 57"/>
                  <a:gd name="T9" fmla="*/ 1 h 14"/>
                  <a:gd name="T10" fmla="*/ 33 w 57"/>
                  <a:gd name="T11" fmla="*/ 14 h 14"/>
                  <a:gd name="T12" fmla="*/ 57 w 57"/>
                  <a:gd name="T13" fmla="*/ 14 h 14"/>
                  <a:gd name="T14" fmla="*/ 57 w 57"/>
                  <a:gd name="T15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14">
                    <a:moveTo>
                      <a:pt x="57" y="0"/>
                    </a:moveTo>
                    <a:lnTo>
                      <a:pt x="11" y="0"/>
                    </a:lnTo>
                    <a:lnTo>
                      <a:pt x="0" y="14"/>
                    </a:lnTo>
                    <a:lnTo>
                      <a:pt x="25" y="14"/>
                    </a:lnTo>
                    <a:lnTo>
                      <a:pt x="33" y="1"/>
                    </a:lnTo>
                    <a:lnTo>
                      <a:pt x="33" y="14"/>
                    </a:lnTo>
                    <a:lnTo>
                      <a:pt x="57" y="14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F341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1" name="Freeform 385"/>
              <p:cNvSpPr/>
              <p:nvPr/>
            </p:nvSpPr>
            <p:spPr bwMode="auto">
              <a:xfrm>
                <a:off x="6348412" y="4043363"/>
                <a:ext cx="87312" cy="128588"/>
              </a:xfrm>
              <a:custGeom>
                <a:avLst/>
                <a:gdLst>
                  <a:gd name="T0" fmla="*/ 21 w 55"/>
                  <a:gd name="T1" fmla="*/ 81 h 81"/>
                  <a:gd name="T2" fmla="*/ 0 w 55"/>
                  <a:gd name="T3" fmla="*/ 81 h 81"/>
                  <a:gd name="T4" fmla="*/ 34 w 55"/>
                  <a:gd name="T5" fmla="*/ 0 h 81"/>
                  <a:gd name="T6" fmla="*/ 55 w 55"/>
                  <a:gd name="T7" fmla="*/ 0 h 81"/>
                  <a:gd name="T8" fmla="*/ 21 w 55"/>
                  <a:gd name="T9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81">
                    <a:moveTo>
                      <a:pt x="21" y="81"/>
                    </a:moveTo>
                    <a:lnTo>
                      <a:pt x="0" y="81"/>
                    </a:lnTo>
                    <a:lnTo>
                      <a:pt x="34" y="0"/>
                    </a:lnTo>
                    <a:lnTo>
                      <a:pt x="55" y="0"/>
                    </a:lnTo>
                    <a:lnTo>
                      <a:pt x="21" y="81"/>
                    </a:lnTo>
                    <a:close/>
                  </a:path>
                </a:pathLst>
              </a:custGeom>
              <a:solidFill>
                <a:srgbClr val="306E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2" name="Freeform 386"/>
              <p:cNvSpPr/>
              <p:nvPr/>
            </p:nvSpPr>
            <p:spPr bwMode="auto">
              <a:xfrm>
                <a:off x="6348412" y="4114801"/>
                <a:ext cx="57150" cy="57150"/>
              </a:xfrm>
              <a:custGeom>
                <a:avLst/>
                <a:gdLst>
                  <a:gd name="T0" fmla="*/ 36 w 36"/>
                  <a:gd name="T1" fmla="*/ 0 h 36"/>
                  <a:gd name="T2" fmla="*/ 7 w 36"/>
                  <a:gd name="T3" fmla="*/ 21 h 36"/>
                  <a:gd name="T4" fmla="*/ 0 w 36"/>
                  <a:gd name="T5" fmla="*/ 36 h 36"/>
                  <a:gd name="T6" fmla="*/ 7 w 36"/>
                  <a:gd name="T7" fmla="*/ 36 h 36"/>
                  <a:gd name="T8" fmla="*/ 29 w 36"/>
                  <a:gd name="T9" fmla="*/ 20 h 36"/>
                  <a:gd name="T10" fmla="*/ 36 w 36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" h="36">
                    <a:moveTo>
                      <a:pt x="36" y="0"/>
                    </a:moveTo>
                    <a:lnTo>
                      <a:pt x="7" y="21"/>
                    </a:lnTo>
                    <a:lnTo>
                      <a:pt x="0" y="36"/>
                    </a:lnTo>
                    <a:lnTo>
                      <a:pt x="7" y="36"/>
                    </a:lnTo>
                    <a:lnTo>
                      <a:pt x="29" y="2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48BC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3" name="Freeform 387"/>
              <p:cNvSpPr/>
              <p:nvPr/>
            </p:nvSpPr>
            <p:spPr bwMode="auto">
              <a:xfrm>
                <a:off x="6365875" y="4064001"/>
                <a:ext cx="58737" cy="66675"/>
              </a:xfrm>
              <a:custGeom>
                <a:avLst/>
                <a:gdLst>
                  <a:gd name="T0" fmla="*/ 0 w 37"/>
                  <a:gd name="T1" fmla="*/ 42 h 42"/>
                  <a:gd name="T2" fmla="*/ 30 w 37"/>
                  <a:gd name="T3" fmla="*/ 21 h 42"/>
                  <a:gd name="T4" fmla="*/ 37 w 37"/>
                  <a:gd name="T5" fmla="*/ 0 h 42"/>
                  <a:gd name="T6" fmla="*/ 8 w 37"/>
                  <a:gd name="T7" fmla="*/ 22 h 42"/>
                  <a:gd name="T8" fmla="*/ 0 w 37"/>
                  <a:gd name="T9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42">
                    <a:moveTo>
                      <a:pt x="0" y="42"/>
                    </a:moveTo>
                    <a:lnTo>
                      <a:pt x="30" y="21"/>
                    </a:lnTo>
                    <a:lnTo>
                      <a:pt x="37" y="0"/>
                    </a:lnTo>
                    <a:lnTo>
                      <a:pt x="8" y="22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48BC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4" name="Freeform 388"/>
              <p:cNvSpPr/>
              <p:nvPr/>
            </p:nvSpPr>
            <p:spPr bwMode="auto">
              <a:xfrm>
                <a:off x="6386512" y="4043363"/>
                <a:ext cx="49212" cy="38100"/>
              </a:xfrm>
              <a:custGeom>
                <a:avLst/>
                <a:gdLst>
                  <a:gd name="T0" fmla="*/ 0 w 31"/>
                  <a:gd name="T1" fmla="*/ 24 h 24"/>
                  <a:gd name="T2" fmla="*/ 29 w 31"/>
                  <a:gd name="T3" fmla="*/ 3 h 24"/>
                  <a:gd name="T4" fmla="*/ 31 w 31"/>
                  <a:gd name="T5" fmla="*/ 0 h 24"/>
                  <a:gd name="T6" fmla="*/ 15 w 31"/>
                  <a:gd name="T7" fmla="*/ 0 h 24"/>
                  <a:gd name="T8" fmla="*/ 7 w 31"/>
                  <a:gd name="T9" fmla="*/ 5 h 24"/>
                  <a:gd name="T10" fmla="*/ 0 w 31"/>
                  <a:gd name="T11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" h="24">
                    <a:moveTo>
                      <a:pt x="0" y="24"/>
                    </a:moveTo>
                    <a:lnTo>
                      <a:pt x="29" y="3"/>
                    </a:lnTo>
                    <a:lnTo>
                      <a:pt x="31" y="0"/>
                    </a:lnTo>
                    <a:lnTo>
                      <a:pt x="15" y="0"/>
                    </a:lnTo>
                    <a:lnTo>
                      <a:pt x="7" y="5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48BC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5" name="Freeform 389"/>
              <p:cNvSpPr/>
              <p:nvPr/>
            </p:nvSpPr>
            <p:spPr bwMode="auto">
              <a:xfrm>
                <a:off x="6362700" y="4043363"/>
                <a:ext cx="109537" cy="88900"/>
              </a:xfrm>
              <a:custGeom>
                <a:avLst/>
                <a:gdLst>
                  <a:gd name="T0" fmla="*/ 51 w 56"/>
                  <a:gd name="T1" fmla="*/ 23 h 46"/>
                  <a:gd name="T2" fmla="*/ 18 w 56"/>
                  <a:gd name="T3" fmla="*/ 46 h 46"/>
                  <a:gd name="T4" fmla="*/ 5 w 56"/>
                  <a:gd name="T5" fmla="*/ 23 h 46"/>
                  <a:gd name="T6" fmla="*/ 37 w 56"/>
                  <a:gd name="T7" fmla="*/ 0 h 46"/>
                  <a:gd name="T8" fmla="*/ 51 w 5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46">
                    <a:moveTo>
                      <a:pt x="51" y="23"/>
                    </a:moveTo>
                    <a:cubicBezTo>
                      <a:pt x="45" y="35"/>
                      <a:pt x="31" y="46"/>
                      <a:pt x="18" y="46"/>
                    </a:cubicBezTo>
                    <a:cubicBezTo>
                      <a:pt x="6" y="46"/>
                      <a:pt x="0" y="35"/>
                      <a:pt x="5" y="23"/>
                    </a:cubicBezTo>
                    <a:cubicBezTo>
                      <a:pt x="10" y="10"/>
                      <a:pt x="24" y="0"/>
                      <a:pt x="37" y="0"/>
                    </a:cubicBezTo>
                    <a:cubicBezTo>
                      <a:pt x="50" y="0"/>
                      <a:pt x="56" y="10"/>
                      <a:pt x="51" y="23"/>
                    </a:cubicBezTo>
                    <a:close/>
                  </a:path>
                </a:pathLst>
              </a:custGeom>
              <a:solidFill>
                <a:srgbClr val="FF4A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6" name="Freeform 390"/>
              <p:cNvSpPr/>
              <p:nvPr/>
            </p:nvSpPr>
            <p:spPr bwMode="auto">
              <a:xfrm>
                <a:off x="6389687" y="4065588"/>
                <a:ext cx="53975" cy="44450"/>
              </a:xfrm>
              <a:custGeom>
                <a:avLst/>
                <a:gdLst>
                  <a:gd name="T0" fmla="*/ 25 w 27"/>
                  <a:gd name="T1" fmla="*/ 11 h 22"/>
                  <a:gd name="T2" fmla="*/ 9 w 27"/>
                  <a:gd name="T3" fmla="*/ 22 h 22"/>
                  <a:gd name="T4" fmla="*/ 2 w 27"/>
                  <a:gd name="T5" fmla="*/ 11 h 22"/>
                  <a:gd name="T6" fmla="*/ 18 w 27"/>
                  <a:gd name="T7" fmla="*/ 0 h 22"/>
                  <a:gd name="T8" fmla="*/ 25 w 27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22">
                    <a:moveTo>
                      <a:pt x="25" y="11"/>
                    </a:moveTo>
                    <a:cubicBezTo>
                      <a:pt x="22" y="17"/>
                      <a:pt x="15" y="22"/>
                      <a:pt x="9" y="22"/>
                    </a:cubicBezTo>
                    <a:cubicBezTo>
                      <a:pt x="3" y="22"/>
                      <a:pt x="0" y="17"/>
                      <a:pt x="2" y="11"/>
                    </a:cubicBezTo>
                    <a:cubicBezTo>
                      <a:pt x="5" y="5"/>
                      <a:pt x="12" y="0"/>
                      <a:pt x="18" y="0"/>
                    </a:cubicBezTo>
                    <a:cubicBezTo>
                      <a:pt x="24" y="0"/>
                      <a:pt x="27" y="5"/>
                      <a:pt x="25" y="11"/>
                    </a:cubicBezTo>
                    <a:close/>
                  </a:path>
                </a:pathLst>
              </a:custGeom>
              <a:solidFill>
                <a:srgbClr val="FFF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7" name="Freeform 391"/>
              <p:cNvSpPr/>
              <p:nvPr/>
            </p:nvSpPr>
            <p:spPr bwMode="auto">
              <a:xfrm>
                <a:off x="6345237" y="4060826"/>
                <a:ext cx="36512" cy="41275"/>
              </a:xfrm>
              <a:custGeom>
                <a:avLst/>
                <a:gdLst>
                  <a:gd name="T0" fmla="*/ 0 w 19"/>
                  <a:gd name="T1" fmla="*/ 18 h 21"/>
                  <a:gd name="T2" fmla="*/ 0 w 19"/>
                  <a:gd name="T3" fmla="*/ 21 h 21"/>
                  <a:gd name="T4" fmla="*/ 9 w 19"/>
                  <a:gd name="T5" fmla="*/ 14 h 21"/>
                  <a:gd name="T6" fmla="*/ 16 w 19"/>
                  <a:gd name="T7" fmla="*/ 4 h 21"/>
                  <a:gd name="T8" fmla="*/ 18 w 19"/>
                  <a:gd name="T9" fmla="*/ 3 h 21"/>
                  <a:gd name="T10" fmla="*/ 19 w 19"/>
                  <a:gd name="T11" fmla="*/ 0 h 21"/>
                  <a:gd name="T12" fmla="*/ 8 w 19"/>
                  <a:gd name="T13" fmla="*/ 9 h 21"/>
                  <a:gd name="T14" fmla="*/ 0 w 19"/>
                  <a:gd name="T15" fmla="*/ 1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21">
                    <a:moveTo>
                      <a:pt x="0" y="18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4" y="21"/>
                      <a:pt x="9" y="14"/>
                    </a:cubicBezTo>
                    <a:cubicBezTo>
                      <a:pt x="13" y="8"/>
                      <a:pt x="12" y="6"/>
                      <a:pt x="16" y="4"/>
                    </a:cubicBezTo>
                    <a:cubicBezTo>
                      <a:pt x="19" y="2"/>
                      <a:pt x="18" y="3"/>
                      <a:pt x="18" y="3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2" y="2"/>
                      <a:pt x="8" y="9"/>
                    </a:cubicBezTo>
                    <a:cubicBezTo>
                      <a:pt x="5" y="15"/>
                      <a:pt x="5" y="16"/>
                      <a:pt x="0" y="18"/>
                    </a:cubicBezTo>
                    <a:close/>
                  </a:path>
                </a:pathLst>
              </a:custGeom>
              <a:solidFill>
                <a:srgbClr val="F7BE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8" name="Freeform 392"/>
              <p:cNvSpPr/>
              <p:nvPr/>
            </p:nvSpPr>
            <p:spPr bwMode="auto">
              <a:xfrm>
                <a:off x="6365875" y="4175126"/>
                <a:ext cx="41275" cy="23813"/>
              </a:xfrm>
              <a:custGeom>
                <a:avLst/>
                <a:gdLst>
                  <a:gd name="T0" fmla="*/ 0 w 21"/>
                  <a:gd name="T1" fmla="*/ 3 h 12"/>
                  <a:gd name="T2" fmla="*/ 1 w 21"/>
                  <a:gd name="T3" fmla="*/ 6 h 12"/>
                  <a:gd name="T4" fmla="*/ 8 w 21"/>
                  <a:gd name="T5" fmla="*/ 7 h 12"/>
                  <a:gd name="T6" fmla="*/ 21 w 21"/>
                  <a:gd name="T7" fmla="*/ 10 h 12"/>
                  <a:gd name="T8" fmla="*/ 20 w 21"/>
                  <a:gd name="T9" fmla="*/ 7 h 12"/>
                  <a:gd name="T10" fmla="*/ 11 w 21"/>
                  <a:gd name="T11" fmla="*/ 5 h 12"/>
                  <a:gd name="T12" fmla="*/ 0 w 21"/>
                  <a:gd name="T13" fmla="*/ 3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12">
                    <a:moveTo>
                      <a:pt x="0" y="3"/>
                    </a:move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5" y="3"/>
                      <a:pt x="8" y="7"/>
                    </a:cubicBezTo>
                    <a:cubicBezTo>
                      <a:pt x="11" y="11"/>
                      <a:pt x="15" y="12"/>
                      <a:pt x="21" y="10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20" y="7"/>
                      <a:pt x="16" y="10"/>
                      <a:pt x="11" y="5"/>
                    </a:cubicBezTo>
                    <a:cubicBezTo>
                      <a:pt x="7" y="0"/>
                      <a:pt x="3" y="2"/>
                      <a:pt x="0" y="3"/>
                    </a:cubicBezTo>
                    <a:close/>
                  </a:path>
                </a:pathLst>
              </a:custGeom>
              <a:solidFill>
                <a:srgbClr val="EE3F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9" name="Freeform 393"/>
              <p:cNvSpPr/>
              <p:nvPr/>
            </p:nvSpPr>
            <p:spPr bwMode="auto">
              <a:xfrm>
                <a:off x="6453187" y="4043363"/>
                <a:ext cx="112712" cy="92075"/>
              </a:xfrm>
              <a:custGeom>
                <a:avLst/>
                <a:gdLst>
                  <a:gd name="T0" fmla="*/ 52 w 58"/>
                  <a:gd name="T1" fmla="*/ 23 h 47"/>
                  <a:gd name="T2" fmla="*/ 20 w 58"/>
                  <a:gd name="T3" fmla="*/ 47 h 47"/>
                  <a:gd name="T4" fmla="*/ 6 w 58"/>
                  <a:gd name="T5" fmla="*/ 23 h 47"/>
                  <a:gd name="T6" fmla="*/ 38 w 58"/>
                  <a:gd name="T7" fmla="*/ 0 h 47"/>
                  <a:gd name="T8" fmla="*/ 52 w 58"/>
                  <a:gd name="T9" fmla="*/ 23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47">
                    <a:moveTo>
                      <a:pt x="52" y="23"/>
                    </a:moveTo>
                    <a:cubicBezTo>
                      <a:pt x="47" y="36"/>
                      <a:pt x="32" y="47"/>
                      <a:pt x="20" y="47"/>
                    </a:cubicBezTo>
                    <a:cubicBezTo>
                      <a:pt x="7" y="47"/>
                      <a:pt x="0" y="36"/>
                      <a:pt x="6" y="23"/>
                    </a:cubicBezTo>
                    <a:cubicBezTo>
                      <a:pt x="11" y="10"/>
                      <a:pt x="26" y="0"/>
                      <a:pt x="38" y="0"/>
                    </a:cubicBezTo>
                    <a:cubicBezTo>
                      <a:pt x="51" y="0"/>
                      <a:pt x="58" y="10"/>
                      <a:pt x="52" y="23"/>
                    </a:cubicBezTo>
                    <a:close/>
                  </a:path>
                </a:pathLst>
              </a:custGeom>
              <a:solidFill>
                <a:srgbClr val="E13D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0" name="Freeform 394"/>
              <p:cNvSpPr/>
              <p:nvPr/>
            </p:nvSpPr>
            <p:spPr bwMode="auto">
              <a:xfrm>
                <a:off x="6462712" y="4051301"/>
                <a:ext cx="93662" cy="76200"/>
              </a:xfrm>
              <a:custGeom>
                <a:avLst/>
                <a:gdLst>
                  <a:gd name="T0" fmla="*/ 44 w 48"/>
                  <a:gd name="T1" fmla="*/ 19 h 39"/>
                  <a:gd name="T2" fmla="*/ 16 w 48"/>
                  <a:gd name="T3" fmla="*/ 39 h 39"/>
                  <a:gd name="T4" fmla="*/ 4 w 48"/>
                  <a:gd name="T5" fmla="*/ 19 h 39"/>
                  <a:gd name="T6" fmla="*/ 32 w 48"/>
                  <a:gd name="T7" fmla="*/ 0 h 39"/>
                  <a:gd name="T8" fmla="*/ 44 w 48"/>
                  <a:gd name="T9" fmla="*/ 1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9">
                    <a:moveTo>
                      <a:pt x="44" y="19"/>
                    </a:moveTo>
                    <a:cubicBezTo>
                      <a:pt x="39" y="30"/>
                      <a:pt x="27" y="39"/>
                      <a:pt x="16" y="39"/>
                    </a:cubicBezTo>
                    <a:cubicBezTo>
                      <a:pt x="5" y="39"/>
                      <a:pt x="0" y="30"/>
                      <a:pt x="4" y="19"/>
                    </a:cubicBezTo>
                    <a:cubicBezTo>
                      <a:pt x="9" y="8"/>
                      <a:pt x="21" y="0"/>
                      <a:pt x="32" y="0"/>
                    </a:cubicBezTo>
                    <a:cubicBezTo>
                      <a:pt x="43" y="0"/>
                      <a:pt x="48" y="8"/>
                      <a:pt x="44" y="19"/>
                    </a:cubicBezTo>
                    <a:close/>
                  </a:path>
                </a:pathLst>
              </a:custGeom>
              <a:noFill/>
              <a:ln w="30163" cap="flat">
                <a:solidFill>
                  <a:srgbClr val="FF9D5B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1" name="Freeform 395"/>
              <p:cNvSpPr/>
              <p:nvPr/>
            </p:nvSpPr>
            <p:spPr bwMode="auto">
              <a:xfrm>
                <a:off x="6477000" y="4060826"/>
                <a:ext cx="66675" cy="53975"/>
              </a:xfrm>
              <a:custGeom>
                <a:avLst/>
                <a:gdLst>
                  <a:gd name="T0" fmla="*/ 31 w 34"/>
                  <a:gd name="T1" fmla="*/ 14 h 28"/>
                  <a:gd name="T2" fmla="*/ 11 w 34"/>
                  <a:gd name="T3" fmla="*/ 28 h 28"/>
                  <a:gd name="T4" fmla="*/ 3 w 34"/>
                  <a:gd name="T5" fmla="*/ 14 h 28"/>
                  <a:gd name="T6" fmla="*/ 23 w 34"/>
                  <a:gd name="T7" fmla="*/ 0 h 28"/>
                  <a:gd name="T8" fmla="*/ 31 w 34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8">
                    <a:moveTo>
                      <a:pt x="31" y="14"/>
                    </a:moveTo>
                    <a:cubicBezTo>
                      <a:pt x="28" y="22"/>
                      <a:pt x="19" y="28"/>
                      <a:pt x="11" y="28"/>
                    </a:cubicBezTo>
                    <a:cubicBezTo>
                      <a:pt x="4" y="28"/>
                      <a:pt x="0" y="22"/>
                      <a:pt x="3" y="14"/>
                    </a:cubicBezTo>
                    <a:cubicBezTo>
                      <a:pt x="6" y="7"/>
                      <a:pt x="15" y="0"/>
                      <a:pt x="23" y="0"/>
                    </a:cubicBezTo>
                    <a:cubicBezTo>
                      <a:pt x="30" y="0"/>
                      <a:pt x="34" y="7"/>
                      <a:pt x="31" y="14"/>
                    </a:cubicBezTo>
                    <a:close/>
                  </a:path>
                </a:pathLst>
              </a:custGeom>
              <a:noFill/>
              <a:ln w="30163" cap="flat">
                <a:solidFill>
                  <a:srgbClr val="FF9D5B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2" name="Freeform 396"/>
              <p:cNvSpPr/>
              <p:nvPr/>
            </p:nvSpPr>
            <p:spPr bwMode="auto">
              <a:xfrm>
                <a:off x="6488112" y="4070351"/>
                <a:ext cx="42862" cy="34925"/>
              </a:xfrm>
              <a:custGeom>
                <a:avLst/>
                <a:gdLst>
                  <a:gd name="T0" fmla="*/ 20 w 22"/>
                  <a:gd name="T1" fmla="*/ 9 h 18"/>
                  <a:gd name="T2" fmla="*/ 7 w 22"/>
                  <a:gd name="T3" fmla="*/ 18 h 18"/>
                  <a:gd name="T4" fmla="*/ 2 w 22"/>
                  <a:gd name="T5" fmla="*/ 9 h 18"/>
                  <a:gd name="T6" fmla="*/ 15 w 22"/>
                  <a:gd name="T7" fmla="*/ 0 h 18"/>
                  <a:gd name="T8" fmla="*/ 20 w 22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8">
                    <a:moveTo>
                      <a:pt x="20" y="9"/>
                    </a:moveTo>
                    <a:cubicBezTo>
                      <a:pt x="18" y="14"/>
                      <a:pt x="12" y="18"/>
                      <a:pt x="7" y="18"/>
                    </a:cubicBezTo>
                    <a:cubicBezTo>
                      <a:pt x="2" y="18"/>
                      <a:pt x="0" y="14"/>
                      <a:pt x="2" y="9"/>
                    </a:cubicBezTo>
                    <a:cubicBezTo>
                      <a:pt x="4" y="4"/>
                      <a:pt x="10" y="0"/>
                      <a:pt x="15" y="0"/>
                    </a:cubicBezTo>
                    <a:cubicBezTo>
                      <a:pt x="20" y="0"/>
                      <a:pt x="22" y="4"/>
                      <a:pt x="20" y="9"/>
                    </a:cubicBezTo>
                    <a:close/>
                  </a:path>
                </a:pathLst>
              </a:custGeom>
              <a:noFill/>
              <a:ln w="30163" cap="flat">
                <a:solidFill>
                  <a:srgbClr val="FF9D5B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3" name="Freeform 397"/>
              <p:cNvSpPr/>
              <p:nvPr/>
            </p:nvSpPr>
            <p:spPr bwMode="auto">
              <a:xfrm>
                <a:off x="6499225" y="4079876"/>
                <a:ext cx="20637" cy="15875"/>
              </a:xfrm>
              <a:custGeom>
                <a:avLst/>
                <a:gdLst>
                  <a:gd name="T0" fmla="*/ 9 w 10"/>
                  <a:gd name="T1" fmla="*/ 4 h 8"/>
                  <a:gd name="T2" fmla="*/ 3 w 10"/>
                  <a:gd name="T3" fmla="*/ 8 h 8"/>
                  <a:gd name="T4" fmla="*/ 1 w 10"/>
                  <a:gd name="T5" fmla="*/ 4 h 8"/>
                  <a:gd name="T6" fmla="*/ 7 w 10"/>
                  <a:gd name="T7" fmla="*/ 0 h 8"/>
                  <a:gd name="T8" fmla="*/ 9 w 10"/>
                  <a:gd name="T9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8">
                    <a:moveTo>
                      <a:pt x="9" y="4"/>
                    </a:moveTo>
                    <a:cubicBezTo>
                      <a:pt x="8" y="6"/>
                      <a:pt x="6" y="8"/>
                      <a:pt x="3" y="8"/>
                    </a:cubicBezTo>
                    <a:cubicBezTo>
                      <a:pt x="1" y="8"/>
                      <a:pt x="0" y="6"/>
                      <a:pt x="1" y="4"/>
                    </a:cubicBezTo>
                    <a:cubicBezTo>
                      <a:pt x="2" y="2"/>
                      <a:pt x="4" y="0"/>
                      <a:pt x="7" y="0"/>
                    </a:cubicBezTo>
                    <a:cubicBezTo>
                      <a:pt x="9" y="0"/>
                      <a:pt x="10" y="2"/>
                      <a:pt x="9" y="4"/>
                    </a:cubicBezTo>
                    <a:close/>
                  </a:path>
                </a:pathLst>
              </a:custGeom>
              <a:noFill/>
              <a:ln w="30163" cap="flat">
                <a:solidFill>
                  <a:srgbClr val="FF9D5B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4" name="Freeform 398"/>
              <p:cNvSpPr/>
              <p:nvPr/>
            </p:nvSpPr>
            <p:spPr bwMode="auto">
              <a:xfrm>
                <a:off x="6445250" y="4037013"/>
                <a:ext cx="71437" cy="98425"/>
              </a:xfrm>
              <a:custGeom>
                <a:avLst/>
                <a:gdLst>
                  <a:gd name="T0" fmla="*/ 21 w 45"/>
                  <a:gd name="T1" fmla="*/ 62 h 62"/>
                  <a:gd name="T2" fmla="*/ 0 w 45"/>
                  <a:gd name="T3" fmla="*/ 62 h 62"/>
                  <a:gd name="T4" fmla="*/ 12 w 45"/>
                  <a:gd name="T5" fmla="*/ 31 h 62"/>
                  <a:gd name="T6" fmla="*/ 26 w 45"/>
                  <a:gd name="T7" fmla="*/ 0 h 62"/>
                  <a:gd name="T8" fmla="*/ 45 w 45"/>
                  <a:gd name="T9" fmla="*/ 0 h 62"/>
                  <a:gd name="T10" fmla="*/ 21 w 45"/>
                  <a:gd name="T11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5" h="62">
                    <a:moveTo>
                      <a:pt x="21" y="62"/>
                    </a:moveTo>
                    <a:lnTo>
                      <a:pt x="0" y="62"/>
                    </a:lnTo>
                    <a:lnTo>
                      <a:pt x="12" y="31"/>
                    </a:lnTo>
                    <a:lnTo>
                      <a:pt x="26" y="0"/>
                    </a:lnTo>
                    <a:lnTo>
                      <a:pt x="45" y="0"/>
                    </a:lnTo>
                    <a:lnTo>
                      <a:pt x="21" y="6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5" name="Freeform 399"/>
              <p:cNvSpPr/>
              <p:nvPr/>
            </p:nvSpPr>
            <p:spPr bwMode="auto">
              <a:xfrm>
                <a:off x="6443662" y="4043363"/>
                <a:ext cx="85725" cy="128588"/>
              </a:xfrm>
              <a:custGeom>
                <a:avLst/>
                <a:gdLst>
                  <a:gd name="T0" fmla="*/ 21 w 54"/>
                  <a:gd name="T1" fmla="*/ 81 h 81"/>
                  <a:gd name="T2" fmla="*/ 0 w 54"/>
                  <a:gd name="T3" fmla="*/ 81 h 81"/>
                  <a:gd name="T4" fmla="*/ 32 w 54"/>
                  <a:gd name="T5" fmla="*/ 0 h 81"/>
                  <a:gd name="T6" fmla="*/ 54 w 54"/>
                  <a:gd name="T7" fmla="*/ 0 h 81"/>
                  <a:gd name="T8" fmla="*/ 21 w 54"/>
                  <a:gd name="T9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81">
                    <a:moveTo>
                      <a:pt x="21" y="81"/>
                    </a:moveTo>
                    <a:lnTo>
                      <a:pt x="0" y="81"/>
                    </a:lnTo>
                    <a:lnTo>
                      <a:pt x="32" y="0"/>
                    </a:lnTo>
                    <a:lnTo>
                      <a:pt x="54" y="0"/>
                    </a:lnTo>
                    <a:lnTo>
                      <a:pt x="21" y="81"/>
                    </a:lnTo>
                    <a:close/>
                  </a:path>
                </a:pathLst>
              </a:custGeom>
              <a:solidFill>
                <a:srgbClr val="00B2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6" name="Freeform 400"/>
              <p:cNvSpPr/>
              <p:nvPr/>
            </p:nvSpPr>
            <p:spPr bwMode="auto">
              <a:xfrm>
                <a:off x="6443662" y="4043363"/>
                <a:ext cx="53975" cy="128588"/>
              </a:xfrm>
              <a:custGeom>
                <a:avLst/>
                <a:gdLst>
                  <a:gd name="T0" fmla="*/ 0 w 34"/>
                  <a:gd name="T1" fmla="*/ 81 h 81"/>
                  <a:gd name="T2" fmla="*/ 2 w 34"/>
                  <a:gd name="T3" fmla="*/ 81 h 81"/>
                  <a:gd name="T4" fmla="*/ 34 w 34"/>
                  <a:gd name="T5" fmla="*/ 0 h 81"/>
                  <a:gd name="T6" fmla="*/ 32 w 34"/>
                  <a:gd name="T7" fmla="*/ 0 h 81"/>
                  <a:gd name="T8" fmla="*/ 0 w 34"/>
                  <a:gd name="T9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81">
                    <a:moveTo>
                      <a:pt x="0" y="81"/>
                    </a:moveTo>
                    <a:lnTo>
                      <a:pt x="2" y="81"/>
                    </a:lnTo>
                    <a:lnTo>
                      <a:pt x="34" y="0"/>
                    </a:lnTo>
                    <a:lnTo>
                      <a:pt x="32" y="0"/>
                    </a:ln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FFF1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7" name="Freeform 401"/>
              <p:cNvSpPr/>
              <p:nvPr/>
            </p:nvSpPr>
            <p:spPr bwMode="auto">
              <a:xfrm>
                <a:off x="6451600" y="4043363"/>
                <a:ext cx="53975" cy="128588"/>
              </a:xfrm>
              <a:custGeom>
                <a:avLst/>
                <a:gdLst>
                  <a:gd name="T0" fmla="*/ 0 w 34"/>
                  <a:gd name="T1" fmla="*/ 81 h 81"/>
                  <a:gd name="T2" fmla="*/ 2 w 34"/>
                  <a:gd name="T3" fmla="*/ 81 h 81"/>
                  <a:gd name="T4" fmla="*/ 34 w 34"/>
                  <a:gd name="T5" fmla="*/ 0 h 81"/>
                  <a:gd name="T6" fmla="*/ 32 w 34"/>
                  <a:gd name="T7" fmla="*/ 0 h 81"/>
                  <a:gd name="T8" fmla="*/ 0 w 34"/>
                  <a:gd name="T9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81">
                    <a:moveTo>
                      <a:pt x="0" y="81"/>
                    </a:moveTo>
                    <a:lnTo>
                      <a:pt x="2" y="81"/>
                    </a:lnTo>
                    <a:lnTo>
                      <a:pt x="34" y="0"/>
                    </a:lnTo>
                    <a:lnTo>
                      <a:pt x="32" y="0"/>
                    </a:ln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FFF1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8" name="Freeform 402"/>
              <p:cNvSpPr/>
              <p:nvPr/>
            </p:nvSpPr>
            <p:spPr bwMode="auto">
              <a:xfrm>
                <a:off x="6457950" y="4043363"/>
                <a:ext cx="55562" cy="128588"/>
              </a:xfrm>
              <a:custGeom>
                <a:avLst/>
                <a:gdLst>
                  <a:gd name="T0" fmla="*/ 0 w 35"/>
                  <a:gd name="T1" fmla="*/ 81 h 81"/>
                  <a:gd name="T2" fmla="*/ 2 w 35"/>
                  <a:gd name="T3" fmla="*/ 81 h 81"/>
                  <a:gd name="T4" fmla="*/ 35 w 35"/>
                  <a:gd name="T5" fmla="*/ 0 h 81"/>
                  <a:gd name="T6" fmla="*/ 33 w 35"/>
                  <a:gd name="T7" fmla="*/ 0 h 81"/>
                  <a:gd name="T8" fmla="*/ 0 w 35"/>
                  <a:gd name="T9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81">
                    <a:moveTo>
                      <a:pt x="0" y="81"/>
                    </a:moveTo>
                    <a:lnTo>
                      <a:pt x="2" y="81"/>
                    </a:lnTo>
                    <a:lnTo>
                      <a:pt x="35" y="0"/>
                    </a:lnTo>
                    <a:lnTo>
                      <a:pt x="33" y="0"/>
                    </a:ln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FFF1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9" name="Freeform 403"/>
              <p:cNvSpPr/>
              <p:nvPr/>
            </p:nvSpPr>
            <p:spPr bwMode="auto">
              <a:xfrm>
                <a:off x="6464300" y="4043363"/>
                <a:ext cx="57150" cy="128588"/>
              </a:xfrm>
              <a:custGeom>
                <a:avLst/>
                <a:gdLst>
                  <a:gd name="T0" fmla="*/ 0 w 36"/>
                  <a:gd name="T1" fmla="*/ 81 h 81"/>
                  <a:gd name="T2" fmla="*/ 3 w 36"/>
                  <a:gd name="T3" fmla="*/ 81 h 81"/>
                  <a:gd name="T4" fmla="*/ 36 w 36"/>
                  <a:gd name="T5" fmla="*/ 0 h 81"/>
                  <a:gd name="T6" fmla="*/ 33 w 36"/>
                  <a:gd name="T7" fmla="*/ 0 h 81"/>
                  <a:gd name="T8" fmla="*/ 0 w 36"/>
                  <a:gd name="T9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81">
                    <a:moveTo>
                      <a:pt x="0" y="81"/>
                    </a:moveTo>
                    <a:lnTo>
                      <a:pt x="3" y="81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FFF1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0" name="Freeform 404"/>
              <p:cNvSpPr/>
              <p:nvPr/>
            </p:nvSpPr>
            <p:spPr bwMode="auto">
              <a:xfrm>
                <a:off x="6472237" y="4043363"/>
                <a:ext cx="57150" cy="128588"/>
              </a:xfrm>
              <a:custGeom>
                <a:avLst/>
                <a:gdLst>
                  <a:gd name="T0" fmla="*/ 33 w 36"/>
                  <a:gd name="T1" fmla="*/ 0 h 81"/>
                  <a:gd name="T2" fmla="*/ 0 w 36"/>
                  <a:gd name="T3" fmla="*/ 81 h 81"/>
                  <a:gd name="T4" fmla="*/ 3 w 36"/>
                  <a:gd name="T5" fmla="*/ 81 h 81"/>
                  <a:gd name="T6" fmla="*/ 36 w 36"/>
                  <a:gd name="T7" fmla="*/ 0 h 81"/>
                  <a:gd name="T8" fmla="*/ 33 w 36"/>
                  <a:gd name="T9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81">
                    <a:moveTo>
                      <a:pt x="33" y="0"/>
                    </a:moveTo>
                    <a:lnTo>
                      <a:pt x="0" y="81"/>
                    </a:lnTo>
                    <a:lnTo>
                      <a:pt x="3" y="81"/>
                    </a:lnTo>
                    <a:lnTo>
                      <a:pt x="36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FF1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1" name="Freeform 405"/>
              <p:cNvSpPr/>
              <p:nvPr/>
            </p:nvSpPr>
            <p:spPr bwMode="auto">
              <a:xfrm>
                <a:off x="6575425" y="4043363"/>
                <a:ext cx="74612" cy="88900"/>
              </a:xfrm>
              <a:custGeom>
                <a:avLst/>
                <a:gdLst>
                  <a:gd name="T0" fmla="*/ 0 w 47"/>
                  <a:gd name="T1" fmla="*/ 0 h 56"/>
                  <a:gd name="T2" fmla="*/ 0 w 47"/>
                  <a:gd name="T3" fmla="*/ 56 h 56"/>
                  <a:gd name="T4" fmla="*/ 47 w 47"/>
                  <a:gd name="T5" fmla="*/ 0 h 56"/>
                  <a:gd name="T6" fmla="*/ 0 w 47"/>
                  <a:gd name="T7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" h="56">
                    <a:moveTo>
                      <a:pt x="0" y="0"/>
                    </a:moveTo>
                    <a:lnTo>
                      <a:pt x="0" y="56"/>
                    </a:lnTo>
                    <a:lnTo>
                      <a:pt x="4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EC7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12" name="组合 411"/>
            <p:cNvGrpSpPr/>
            <p:nvPr userDrawn="1"/>
          </p:nvGrpSpPr>
          <p:grpSpPr>
            <a:xfrm>
              <a:off x="-418657" y="5175251"/>
              <a:ext cx="6343650" cy="1192213"/>
              <a:chOff x="5327650" y="4043363"/>
              <a:chExt cx="6343650" cy="1192213"/>
            </a:xfrm>
          </p:grpSpPr>
          <p:sp>
            <p:nvSpPr>
              <p:cNvPr id="413" name="Freeform 407"/>
              <p:cNvSpPr/>
              <p:nvPr/>
            </p:nvSpPr>
            <p:spPr bwMode="auto">
              <a:xfrm>
                <a:off x="6546850" y="4043363"/>
                <a:ext cx="133350" cy="127000"/>
              </a:xfrm>
              <a:custGeom>
                <a:avLst/>
                <a:gdLst>
                  <a:gd name="T0" fmla="*/ 0 w 84"/>
                  <a:gd name="T1" fmla="*/ 80 h 80"/>
                  <a:gd name="T2" fmla="*/ 21 w 84"/>
                  <a:gd name="T3" fmla="*/ 80 h 80"/>
                  <a:gd name="T4" fmla="*/ 84 w 84"/>
                  <a:gd name="T5" fmla="*/ 0 h 80"/>
                  <a:gd name="T6" fmla="*/ 65 w 84"/>
                  <a:gd name="T7" fmla="*/ 0 h 80"/>
                  <a:gd name="T8" fmla="*/ 0 w 84"/>
                  <a:gd name="T9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" h="80">
                    <a:moveTo>
                      <a:pt x="0" y="80"/>
                    </a:moveTo>
                    <a:lnTo>
                      <a:pt x="21" y="80"/>
                    </a:lnTo>
                    <a:lnTo>
                      <a:pt x="84" y="0"/>
                    </a:lnTo>
                    <a:lnTo>
                      <a:pt x="65" y="0"/>
                    </a:lnTo>
                    <a:lnTo>
                      <a:pt x="0" y="80"/>
                    </a:lnTo>
                    <a:close/>
                  </a:path>
                </a:pathLst>
              </a:custGeom>
              <a:solidFill>
                <a:srgbClr val="7491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4" name="Freeform 408"/>
              <p:cNvSpPr/>
              <p:nvPr/>
            </p:nvSpPr>
            <p:spPr bwMode="auto">
              <a:xfrm>
                <a:off x="6583363" y="4051300"/>
                <a:ext cx="7937" cy="6350"/>
              </a:xfrm>
              <a:custGeom>
                <a:avLst/>
                <a:gdLst>
                  <a:gd name="T0" fmla="*/ 4 w 4"/>
                  <a:gd name="T1" fmla="*/ 2 h 4"/>
                  <a:gd name="T2" fmla="*/ 2 w 4"/>
                  <a:gd name="T3" fmla="*/ 4 h 4"/>
                  <a:gd name="T4" fmla="*/ 1 w 4"/>
                  <a:gd name="T5" fmla="*/ 2 h 4"/>
                  <a:gd name="T6" fmla="*/ 3 w 4"/>
                  <a:gd name="T7" fmla="*/ 0 h 4"/>
                  <a:gd name="T8" fmla="*/ 4 w 4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4" y="2"/>
                    </a:moveTo>
                    <a:cubicBezTo>
                      <a:pt x="4" y="3"/>
                      <a:pt x="3" y="4"/>
                      <a:pt x="2" y="4"/>
                    </a:cubicBezTo>
                    <a:cubicBezTo>
                      <a:pt x="1" y="4"/>
                      <a:pt x="0" y="3"/>
                      <a:pt x="1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4" y="0"/>
                      <a:pt x="4" y="1"/>
                      <a:pt x="4" y="2"/>
                    </a:cubicBezTo>
                    <a:close/>
                  </a:path>
                </a:pathLst>
              </a:custGeom>
              <a:solidFill>
                <a:srgbClr val="FFF6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5" name="Freeform 409"/>
              <p:cNvSpPr/>
              <p:nvPr/>
            </p:nvSpPr>
            <p:spPr bwMode="auto">
              <a:xfrm>
                <a:off x="6599238" y="4051300"/>
                <a:ext cx="7937" cy="6350"/>
              </a:xfrm>
              <a:custGeom>
                <a:avLst/>
                <a:gdLst>
                  <a:gd name="T0" fmla="*/ 3 w 4"/>
                  <a:gd name="T1" fmla="*/ 2 h 4"/>
                  <a:gd name="T2" fmla="*/ 1 w 4"/>
                  <a:gd name="T3" fmla="*/ 4 h 4"/>
                  <a:gd name="T4" fmla="*/ 0 w 4"/>
                  <a:gd name="T5" fmla="*/ 2 h 4"/>
                  <a:gd name="T6" fmla="*/ 2 w 4"/>
                  <a:gd name="T7" fmla="*/ 0 h 4"/>
                  <a:gd name="T8" fmla="*/ 3 w 4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3" y="2"/>
                    </a:moveTo>
                    <a:cubicBezTo>
                      <a:pt x="3" y="3"/>
                      <a:pt x="2" y="4"/>
                      <a:pt x="1" y="4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3" y="2"/>
                    </a:cubicBezTo>
                    <a:close/>
                  </a:path>
                </a:pathLst>
              </a:custGeom>
              <a:solidFill>
                <a:srgbClr val="FFF6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6" name="Freeform 410"/>
              <p:cNvSpPr/>
              <p:nvPr/>
            </p:nvSpPr>
            <p:spPr bwMode="auto">
              <a:xfrm>
                <a:off x="6613525" y="4051300"/>
                <a:ext cx="7937" cy="6350"/>
              </a:xfrm>
              <a:custGeom>
                <a:avLst/>
                <a:gdLst>
                  <a:gd name="T0" fmla="*/ 4 w 4"/>
                  <a:gd name="T1" fmla="*/ 2 h 4"/>
                  <a:gd name="T2" fmla="*/ 1 w 4"/>
                  <a:gd name="T3" fmla="*/ 4 h 4"/>
                  <a:gd name="T4" fmla="*/ 0 w 4"/>
                  <a:gd name="T5" fmla="*/ 2 h 4"/>
                  <a:gd name="T6" fmla="*/ 3 w 4"/>
                  <a:gd name="T7" fmla="*/ 0 h 4"/>
                  <a:gd name="T8" fmla="*/ 4 w 4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4" y="2"/>
                    </a:moveTo>
                    <a:cubicBezTo>
                      <a:pt x="3" y="3"/>
                      <a:pt x="2" y="4"/>
                      <a:pt x="1" y="4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4" y="0"/>
                      <a:pt x="4" y="1"/>
                      <a:pt x="4" y="2"/>
                    </a:cubicBezTo>
                    <a:close/>
                  </a:path>
                </a:pathLst>
              </a:custGeom>
              <a:solidFill>
                <a:srgbClr val="FFF6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7" name="Freeform 411"/>
              <p:cNvSpPr/>
              <p:nvPr/>
            </p:nvSpPr>
            <p:spPr bwMode="auto">
              <a:xfrm>
                <a:off x="6627813" y="4051300"/>
                <a:ext cx="6350" cy="6350"/>
              </a:xfrm>
              <a:custGeom>
                <a:avLst/>
                <a:gdLst>
                  <a:gd name="T0" fmla="*/ 4 w 4"/>
                  <a:gd name="T1" fmla="*/ 2 h 4"/>
                  <a:gd name="T2" fmla="*/ 2 w 4"/>
                  <a:gd name="T3" fmla="*/ 4 h 4"/>
                  <a:gd name="T4" fmla="*/ 1 w 4"/>
                  <a:gd name="T5" fmla="*/ 2 h 4"/>
                  <a:gd name="T6" fmla="*/ 3 w 4"/>
                  <a:gd name="T7" fmla="*/ 0 h 4"/>
                  <a:gd name="T8" fmla="*/ 4 w 4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4" y="2"/>
                    </a:moveTo>
                    <a:cubicBezTo>
                      <a:pt x="4" y="3"/>
                      <a:pt x="3" y="4"/>
                      <a:pt x="2" y="4"/>
                    </a:cubicBezTo>
                    <a:cubicBezTo>
                      <a:pt x="1" y="4"/>
                      <a:pt x="0" y="3"/>
                      <a:pt x="1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4" y="0"/>
                      <a:pt x="4" y="1"/>
                      <a:pt x="4" y="2"/>
                    </a:cubicBezTo>
                    <a:close/>
                  </a:path>
                </a:pathLst>
              </a:custGeom>
              <a:solidFill>
                <a:srgbClr val="FFF6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8" name="Freeform 412"/>
              <p:cNvSpPr/>
              <p:nvPr/>
            </p:nvSpPr>
            <p:spPr bwMode="auto">
              <a:xfrm>
                <a:off x="6583363" y="4068763"/>
                <a:ext cx="7937" cy="4763"/>
              </a:xfrm>
              <a:custGeom>
                <a:avLst/>
                <a:gdLst>
                  <a:gd name="T0" fmla="*/ 4 w 4"/>
                  <a:gd name="T1" fmla="*/ 1 h 3"/>
                  <a:gd name="T2" fmla="*/ 2 w 4"/>
                  <a:gd name="T3" fmla="*/ 3 h 3"/>
                  <a:gd name="T4" fmla="*/ 1 w 4"/>
                  <a:gd name="T5" fmla="*/ 1 h 3"/>
                  <a:gd name="T6" fmla="*/ 3 w 4"/>
                  <a:gd name="T7" fmla="*/ 0 h 3"/>
                  <a:gd name="T8" fmla="*/ 4 w 4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4" y="1"/>
                    </a:moveTo>
                    <a:cubicBezTo>
                      <a:pt x="4" y="2"/>
                      <a:pt x="2" y="3"/>
                      <a:pt x="2" y="3"/>
                    </a:cubicBezTo>
                    <a:cubicBezTo>
                      <a:pt x="1" y="3"/>
                      <a:pt x="0" y="2"/>
                      <a:pt x="1" y="1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4" y="0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rgbClr val="FFF6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9" name="Freeform 413"/>
              <p:cNvSpPr/>
              <p:nvPr/>
            </p:nvSpPr>
            <p:spPr bwMode="auto">
              <a:xfrm>
                <a:off x="6599238" y="4068763"/>
                <a:ext cx="7937" cy="4763"/>
              </a:xfrm>
              <a:custGeom>
                <a:avLst/>
                <a:gdLst>
                  <a:gd name="T0" fmla="*/ 4 w 4"/>
                  <a:gd name="T1" fmla="*/ 1 h 3"/>
                  <a:gd name="T2" fmla="*/ 1 w 4"/>
                  <a:gd name="T3" fmla="*/ 3 h 3"/>
                  <a:gd name="T4" fmla="*/ 0 w 4"/>
                  <a:gd name="T5" fmla="*/ 1 h 3"/>
                  <a:gd name="T6" fmla="*/ 3 w 4"/>
                  <a:gd name="T7" fmla="*/ 0 h 3"/>
                  <a:gd name="T8" fmla="*/ 4 w 4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4" y="1"/>
                    </a:moveTo>
                    <a:cubicBezTo>
                      <a:pt x="3" y="2"/>
                      <a:pt x="2" y="3"/>
                      <a:pt x="1" y="3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3" y="0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rgbClr val="FFF6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0" name="Freeform 414"/>
              <p:cNvSpPr/>
              <p:nvPr/>
            </p:nvSpPr>
            <p:spPr bwMode="auto">
              <a:xfrm>
                <a:off x="6583363" y="4086225"/>
                <a:ext cx="7937" cy="4763"/>
              </a:xfrm>
              <a:custGeom>
                <a:avLst/>
                <a:gdLst>
                  <a:gd name="T0" fmla="*/ 4 w 4"/>
                  <a:gd name="T1" fmla="*/ 2 h 3"/>
                  <a:gd name="T2" fmla="*/ 2 w 4"/>
                  <a:gd name="T3" fmla="*/ 3 h 3"/>
                  <a:gd name="T4" fmla="*/ 1 w 4"/>
                  <a:gd name="T5" fmla="*/ 2 h 3"/>
                  <a:gd name="T6" fmla="*/ 3 w 4"/>
                  <a:gd name="T7" fmla="*/ 0 h 3"/>
                  <a:gd name="T8" fmla="*/ 4 w 4"/>
                  <a:gd name="T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4" y="2"/>
                    </a:moveTo>
                    <a:cubicBezTo>
                      <a:pt x="4" y="2"/>
                      <a:pt x="3" y="3"/>
                      <a:pt x="2" y="3"/>
                    </a:cubicBezTo>
                    <a:cubicBezTo>
                      <a:pt x="1" y="3"/>
                      <a:pt x="0" y="2"/>
                      <a:pt x="1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4" y="0"/>
                      <a:pt x="4" y="1"/>
                      <a:pt x="4" y="2"/>
                    </a:cubicBezTo>
                    <a:close/>
                  </a:path>
                </a:pathLst>
              </a:custGeom>
              <a:solidFill>
                <a:srgbClr val="FFF6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1" name="Freeform 415"/>
              <p:cNvSpPr/>
              <p:nvPr/>
            </p:nvSpPr>
            <p:spPr bwMode="auto">
              <a:xfrm>
                <a:off x="6599238" y="4086225"/>
                <a:ext cx="7937" cy="4763"/>
              </a:xfrm>
              <a:custGeom>
                <a:avLst/>
                <a:gdLst>
                  <a:gd name="T0" fmla="*/ 4 w 4"/>
                  <a:gd name="T1" fmla="*/ 2 h 3"/>
                  <a:gd name="T2" fmla="*/ 1 w 4"/>
                  <a:gd name="T3" fmla="*/ 3 h 3"/>
                  <a:gd name="T4" fmla="*/ 0 w 4"/>
                  <a:gd name="T5" fmla="*/ 2 h 3"/>
                  <a:gd name="T6" fmla="*/ 3 w 4"/>
                  <a:gd name="T7" fmla="*/ 0 h 3"/>
                  <a:gd name="T8" fmla="*/ 4 w 4"/>
                  <a:gd name="T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4" y="2"/>
                    </a:moveTo>
                    <a:cubicBezTo>
                      <a:pt x="3" y="2"/>
                      <a:pt x="2" y="3"/>
                      <a:pt x="1" y="3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4" y="0"/>
                      <a:pt x="4" y="1"/>
                      <a:pt x="4" y="2"/>
                    </a:cubicBezTo>
                    <a:close/>
                  </a:path>
                </a:pathLst>
              </a:custGeom>
              <a:solidFill>
                <a:srgbClr val="FFF6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2" name="Freeform 416"/>
              <p:cNvSpPr/>
              <p:nvPr/>
            </p:nvSpPr>
            <p:spPr bwMode="auto">
              <a:xfrm>
                <a:off x="6586538" y="4102100"/>
                <a:ext cx="7937" cy="4763"/>
              </a:xfrm>
              <a:custGeom>
                <a:avLst/>
                <a:gdLst>
                  <a:gd name="T0" fmla="*/ 4 w 4"/>
                  <a:gd name="T1" fmla="*/ 2 h 3"/>
                  <a:gd name="T2" fmla="*/ 1 w 4"/>
                  <a:gd name="T3" fmla="*/ 3 h 3"/>
                  <a:gd name="T4" fmla="*/ 0 w 4"/>
                  <a:gd name="T5" fmla="*/ 2 h 3"/>
                  <a:gd name="T6" fmla="*/ 3 w 4"/>
                  <a:gd name="T7" fmla="*/ 0 h 3"/>
                  <a:gd name="T8" fmla="*/ 4 w 4"/>
                  <a:gd name="T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4" y="2"/>
                    </a:moveTo>
                    <a:cubicBezTo>
                      <a:pt x="3" y="3"/>
                      <a:pt x="2" y="3"/>
                      <a:pt x="1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4" y="0"/>
                      <a:pt x="4" y="1"/>
                      <a:pt x="4" y="2"/>
                    </a:cubicBezTo>
                    <a:close/>
                  </a:path>
                </a:pathLst>
              </a:custGeom>
              <a:solidFill>
                <a:srgbClr val="FFF6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3" name="Freeform 417"/>
              <p:cNvSpPr/>
              <p:nvPr/>
            </p:nvSpPr>
            <p:spPr bwMode="auto">
              <a:xfrm>
                <a:off x="6613525" y="4068763"/>
                <a:ext cx="9525" cy="4763"/>
              </a:xfrm>
              <a:custGeom>
                <a:avLst/>
                <a:gdLst>
                  <a:gd name="T0" fmla="*/ 4 w 5"/>
                  <a:gd name="T1" fmla="*/ 1 h 3"/>
                  <a:gd name="T2" fmla="*/ 2 w 5"/>
                  <a:gd name="T3" fmla="*/ 3 h 3"/>
                  <a:gd name="T4" fmla="*/ 1 w 5"/>
                  <a:gd name="T5" fmla="*/ 1 h 3"/>
                  <a:gd name="T6" fmla="*/ 3 w 5"/>
                  <a:gd name="T7" fmla="*/ 0 h 3"/>
                  <a:gd name="T8" fmla="*/ 4 w 5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">
                    <a:moveTo>
                      <a:pt x="4" y="1"/>
                    </a:moveTo>
                    <a:cubicBezTo>
                      <a:pt x="4" y="2"/>
                      <a:pt x="3" y="3"/>
                      <a:pt x="2" y="3"/>
                    </a:cubicBezTo>
                    <a:cubicBezTo>
                      <a:pt x="1" y="3"/>
                      <a:pt x="0" y="2"/>
                      <a:pt x="1" y="1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4" y="0"/>
                      <a:pt x="5" y="1"/>
                      <a:pt x="4" y="1"/>
                    </a:cubicBezTo>
                    <a:close/>
                  </a:path>
                </a:pathLst>
              </a:custGeom>
              <a:solidFill>
                <a:srgbClr val="FFF6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4" name="Freeform 418"/>
              <p:cNvSpPr/>
              <p:nvPr/>
            </p:nvSpPr>
            <p:spPr bwMode="auto">
              <a:xfrm>
                <a:off x="6562725" y="4181475"/>
                <a:ext cx="28575" cy="31750"/>
              </a:xfrm>
              <a:custGeom>
                <a:avLst/>
                <a:gdLst>
                  <a:gd name="T0" fmla="*/ 2 w 15"/>
                  <a:gd name="T1" fmla="*/ 0 h 16"/>
                  <a:gd name="T2" fmla="*/ 6 w 15"/>
                  <a:gd name="T3" fmla="*/ 0 h 16"/>
                  <a:gd name="T4" fmla="*/ 7 w 15"/>
                  <a:gd name="T5" fmla="*/ 7 h 16"/>
                  <a:gd name="T6" fmla="*/ 13 w 15"/>
                  <a:gd name="T7" fmla="*/ 16 h 16"/>
                  <a:gd name="T8" fmla="*/ 10 w 15"/>
                  <a:gd name="T9" fmla="*/ 16 h 16"/>
                  <a:gd name="T10" fmla="*/ 6 w 15"/>
                  <a:gd name="T11" fmla="*/ 9 h 16"/>
                  <a:gd name="T12" fmla="*/ 2 w 15"/>
                  <a:gd name="T13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" h="16">
                    <a:moveTo>
                      <a:pt x="2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4" y="5"/>
                      <a:pt x="7" y="7"/>
                    </a:cubicBezTo>
                    <a:cubicBezTo>
                      <a:pt x="11" y="8"/>
                      <a:pt x="15" y="10"/>
                      <a:pt x="13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6"/>
                      <a:pt x="12" y="10"/>
                      <a:pt x="6" y="9"/>
                    </a:cubicBezTo>
                    <a:cubicBezTo>
                      <a:pt x="0" y="9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7ED3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5" name="Freeform 419"/>
              <p:cNvSpPr/>
              <p:nvPr/>
            </p:nvSpPr>
            <p:spPr bwMode="auto">
              <a:xfrm>
                <a:off x="6615113" y="4122738"/>
                <a:ext cx="30162" cy="25400"/>
              </a:xfrm>
              <a:custGeom>
                <a:avLst/>
                <a:gdLst>
                  <a:gd name="T0" fmla="*/ 11 w 15"/>
                  <a:gd name="T1" fmla="*/ 0 h 13"/>
                  <a:gd name="T2" fmla="*/ 15 w 15"/>
                  <a:gd name="T3" fmla="*/ 0 h 13"/>
                  <a:gd name="T4" fmla="*/ 0 w 15"/>
                  <a:gd name="T5" fmla="*/ 13 h 13"/>
                  <a:gd name="T6" fmla="*/ 2 w 15"/>
                  <a:gd name="T7" fmla="*/ 9 h 13"/>
                  <a:gd name="T8" fmla="*/ 11 w 15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3">
                    <a:moveTo>
                      <a:pt x="11" y="0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15" y="0"/>
                      <a:pt x="11" y="12"/>
                      <a:pt x="0" y="13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7" y="9"/>
                      <a:pt x="11" y="0"/>
                    </a:cubicBezTo>
                    <a:close/>
                  </a:path>
                </a:pathLst>
              </a:custGeom>
              <a:solidFill>
                <a:srgbClr val="7ED3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6" name="Freeform 420"/>
              <p:cNvSpPr/>
              <p:nvPr/>
            </p:nvSpPr>
            <p:spPr bwMode="auto">
              <a:xfrm>
                <a:off x="6680200" y="4044950"/>
                <a:ext cx="26987" cy="34925"/>
              </a:xfrm>
              <a:custGeom>
                <a:avLst/>
                <a:gdLst>
                  <a:gd name="T0" fmla="*/ 13 w 14"/>
                  <a:gd name="T1" fmla="*/ 0 h 18"/>
                  <a:gd name="T2" fmla="*/ 14 w 14"/>
                  <a:gd name="T3" fmla="*/ 5 h 18"/>
                  <a:gd name="T4" fmla="*/ 8 w 14"/>
                  <a:gd name="T5" fmla="*/ 15 h 18"/>
                  <a:gd name="T6" fmla="*/ 3 w 14"/>
                  <a:gd name="T7" fmla="*/ 18 h 18"/>
                  <a:gd name="T8" fmla="*/ 13 w 14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8">
                    <a:moveTo>
                      <a:pt x="13" y="0"/>
                    </a:move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6" y="9"/>
                      <a:pt x="8" y="15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3" y="18"/>
                      <a:pt x="0" y="8"/>
                      <a:pt x="13" y="0"/>
                    </a:cubicBezTo>
                    <a:close/>
                  </a:path>
                </a:pathLst>
              </a:custGeom>
              <a:solidFill>
                <a:srgbClr val="E36C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7" name="Freeform 421"/>
              <p:cNvSpPr/>
              <p:nvPr/>
            </p:nvSpPr>
            <p:spPr bwMode="auto">
              <a:xfrm>
                <a:off x="6773863" y="4073525"/>
                <a:ext cx="23812" cy="31750"/>
              </a:xfrm>
              <a:custGeom>
                <a:avLst/>
                <a:gdLst>
                  <a:gd name="T0" fmla="*/ 1 w 12"/>
                  <a:gd name="T1" fmla="*/ 0 h 16"/>
                  <a:gd name="T2" fmla="*/ 4 w 12"/>
                  <a:gd name="T3" fmla="*/ 0 h 16"/>
                  <a:gd name="T4" fmla="*/ 7 w 12"/>
                  <a:gd name="T5" fmla="*/ 6 h 16"/>
                  <a:gd name="T6" fmla="*/ 9 w 12"/>
                  <a:gd name="T7" fmla="*/ 16 h 16"/>
                  <a:gd name="T8" fmla="*/ 6 w 12"/>
                  <a:gd name="T9" fmla="*/ 16 h 16"/>
                  <a:gd name="T10" fmla="*/ 4 w 12"/>
                  <a:gd name="T11" fmla="*/ 8 h 16"/>
                  <a:gd name="T12" fmla="*/ 1 w 12"/>
                  <a:gd name="T13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6">
                    <a:moveTo>
                      <a:pt x="1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2" y="4"/>
                      <a:pt x="7" y="6"/>
                    </a:cubicBezTo>
                    <a:cubicBezTo>
                      <a:pt x="12" y="8"/>
                      <a:pt x="10" y="15"/>
                      <a:pt x="9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6" y="16"/>
                      <a:pt x="8" y="9"/>
                      <a:pt x="4" y="8"/>
                    </a:cubicBezTo>
                    <a:cubicBezTo>
                      <a:pt x="1" y="8"/>
                      <a:pt x="0" y="3"/>
                      <a:pt x="1" y="0"/>
                    </a:cubicBezTo>
                    <a:close/>
                  </a:path>
                </a:pathLst>
              </a:custGeom>
              <a:solidFill>
                <a:srgbClr val="FF4A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8" name="Freeform 422"/>
              <p:cNvSpPr/>
              <p:nvPr/>
            </p:nvSpPr>
            <p:spPr bwMode="auto">
              <a:xfrm>
                <a:off x="6740525" y="4157663"/>
                <a:ext cx="30162" cy="28575"/>
              </a:xfrm>
              <a:custGeom>
                <a:avLst/>
                <a:gdLst>
                  <a:gd name="T0" fmla="*/ 4 w 15"/>
                  <a:gd name="T1" fmla="*/ 0 h 14"/>
                  <a:gd name="T2" fmla="*/ 9 w 15"/>
                  <a:gd name="T3" fmla="*/ 0 h 14"/>
                  <a:gd name="T4" fmla="*/ 15 w 15"/>
                  <a:gd name="T5" fmla="*/ 8 h 14"/>
                  <a:gd name="T6" fmla="*/ 12 w 15"/>
                  <a:gd name="T7" fmla="*/ 13 h 14"/>
                  <a:gd name="T8" fmla="*/ 4 w 15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4">
                    <a:moveTo>
                      <a:pt x="4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5" y="8"/>
                      <a:pt x="15" y="8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0" y="14"/>
                      <a:pt x="4" y="0"/>
                    </a:cubicBezTo>
                    <a:close/>
                  </a:path>
                </a:pathLst>
              </a:custGeom>
              <a:solidFill>
                <a:srgbClr val="FF9D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9" name="Freeform 423"/>
              <p:cNvSpPr/>
              <p:nvPr/>
            </p:nvSpPr>
            <p:spPr bwMode="auto">
              <a:xfrm>
                <a:off x="6681788" y="4098925"/>
                <a:ext cx="41275" cy="25400"/>
              </a:xfrm>
              <a:custGeom>
                <a:avLst/>
                <a:gdLst>
                  <a:gd name="T0" fmla="*/ 21 w 21"/>
                  <a:gd name="T1" fmla="*/ 2 h 13"/>
                  <a:gd name="T2" fmla="*/ 17 w 21"/>
                  <a:gd name="T3" fmla="*/ 7 h 13"/>
                  <a:gd name="T4" fmla="*/ 4 w 21"/>
                  <a:gd name="T5" fmla="*/ 13 h 13"/>
                  <a:gd name="T6" fmla="*/ 0 w 21"/>
                  <a:gd name="T7" fmla="*/ 11 h 13"/>
                  <a:gd name="T8" fmla="*/ 21 w 21"/>
                  <a:gd name="T9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3">
                    <a:moveTo>
                      <a:pt x="21" y="2"/>
                    </a:moveTo>
                    <a:cubicBezTo>
                      <a:pt x="17" y="7"/>
                      <a:pt x="17" y="7"/>
                      <a:pt x="17" y="7"/>
                    </a:cubicBezTo>
                    <a:cubicBezTo>
                      <a:pt x="17" y="7"/>
                      <a:pt x="11" y="3"/>
                      <a:pt x="4" y="13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8" y="0"/>
                      <a:pt x="21" y="2"/>
                    </a:cubicBezTo>
                    <a:close/>
                  </a:path>
                </a:pathLst>
              </a:custGeom>
              <a:solidFill>
                <a:srgbClr val="FF9D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0" name="Freeform 424"/>
              <p:cNvSpPr/>
              <p:nvPr/>
            </p:nvSpPr>
            <p:spPr bwMode="auto">
              <a:xfrm>
                <a:off x="6634163" y="4219575"/>
                <a:ext cx="38100" cy="34925"/>
              </a:xfrm>
              <a:custGeom>
                <a:avLst/>
                <a:gdLst>
                  <a:gd name="T0" fmla="*/ 16 w 19"/>
                  <a:gd name="T1" fmla="*/ 0 h 18"/>
                  <a:gd name="T2" fmla="*/ 19 w 19"/>
                  <a:gd name="T3" fmla="*/ 0 h 18"/>
                  <a:gd name="T4" fmla="*/ 12 w 19"/>
                  <a:gd name="T5" fmla="*/ 8 h 18"/>
                  <a:gd name="T6" fmla="*/ 2 w 19"/>
                  <a:gd name="T7" fmla="*/ 18 h 18"/>
                  <a:gd name="T8" fmla="*/ 0 w 19"/>
                  <a:gd name="T9" fmla="*/ 18 h 18"/>
                  <a:gd name="T10" fmla="*/ 7 w 19"/>
                  <a:gd name="T11" fmla="*/ 9 h 18"/>
                  <a:gd name="T12" fmla="*/ 16 w 19"/>
                  <a:gd name="T13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18">
                    <a:moveTo>
                      <a:pt x="16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8" y="3"/>
                      <a:pt x="12" y="8"/>
                    </a:cubicBezTo>
                    <a:cubicBezTo>
                      <a:pt x="6" y="13"/>
                      <a:pt x="5" y="13"/>
                      <a:pt x="2" y="18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2"/>
                      <a:pt x="7" y="9"/>
                    </a:cubicBezTo>
                    <a:cubicBezTo>
                      <a:pt x="15" y="5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5EC7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1" name="Freeform 425"/>
              <p:cNvSpPr/>
              <p:nvPr/>
            </p:nvSpPr>
            <p:spPr bwMode="auto">
              <a:xfrm>
                <a:off x="6680200" y="4278313"/>
                <a:ext cx="34925" cy="55563"/>
              </a:xfrm>
              <a:custGeom>
                <a:avLst/>
                <a:gdLst>
                  <a:gd name="T0" fmla="*/ 0 w 22"/>
                  <a:gd name="T1" fmla="*/ 35 h 35"/>
                  <a:gd name="T2" fmla="*/ 21 w 22"/>
                  <a:gd name="T3" fmla="*/ 35 h 35"/>
                  <a:gd name="T4" fmla="*/ 22 w 22"/>
                  <a:gd name="T5" fmla="*/ 0 h 35"/>
                  <a:gd name="T6" fmla="*/ 2 w 22"/>
                  <a:gd name="T7" fmla="*/ 0 h 35"/>
                  <a:gd name="T8" fmla="*/ 0 w 22"/>
                  <a:gd name="T9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35">
                    <a:moveTo>
                      <a:pt x="0" y="35"/>
                    </a:moveTo>
                    <a:lnTo>
                      <a:pt x="21" y="35"/>
                    </a:lnTo>
                    <a:lnTo>
                      <a:pt x="22" y="0"/>
                    </a:lnTo>
                    <a:lnTo>
                      <a:pt x="2" y="0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4571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2" name="Rectangle 426"/>
              <p:cNvSpPr>
                <a:spLocks noChangeArrowheads="1"/>
              </p:cNvSpPr>
              <p:nvPr/>
            </p:nvSpPr>
            <p:spPr bwMode="auto">
              <a:xfrm>
                <a:off x="6681788" y="4295775"/>
                <a:ext cx="33337" cy="3175"/>
              </a:xfrm>
              <a:prstGeom prst="rect">
                <a:avLst/>
              </a:prstGeom>
              <a:solidFill>
                <a:srgbClr val="A2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3" name="Rectangle 427"/>
              <p:cNvSpPr>
                <a:spLocks noChangeArrowheads="1"/>
              </p:cNvSpPr>
              <p:nvPr/>
            </p:nvSpPr>
            <p:spPr bwMode="auto">
              <a:xfrm>
                <a:off x="6683375" y="4287838"/>
                <a:ext cx="31750" cy="3175"/>
              </a:xfrm>
              <a:prstGeom prst="rect">
                <a:avLst/>
              </a:prstGeom>
              <a:solidFill>
                <a:srgbClr val="A2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4" name="Rectangle 428"/>
              <p:cNvSpPr>
                <a:spLocks noChangeArrowheads="1"/>
              </p:cNvSpPr>
              <p:nvPr/>
            </p:nvSpPr>
            <p:spPr bwMode="auto">
              <a:xfrm>
                <a:off x="6681788" y="4303713"/>
                <a:ext cx="33337" cy="3175"/>
              </a:xfrm>
              <a:prstGeom prst="rect">
                <a:avLst/>
              </a:prstGeom>
              <a:solidFill>
                <a:srgbClr val="A2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5" name="Rectangle 429"/>
              <p:cNvSpPr>
                <a:spLocks noChangeArrowheads="1"/>
              </p:cNvSpPr>
              <p:nvPr/>
            </p:nvSpPr>
            <p:spPr bwMode="auto">
              <a:xfrm>
                <a:off x="6683375" y="4281488"/>
                <a:ext cx="31750" cy="1588"/>
              </a:xfrm>
              <a:prstGeom prst="rect">
                <a:avLst/>
              </a:prstGeom>
              <a:solidFill>
                <a:srgbClr val="A2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6" name="Rectangle 430"/>
              <p:cNvSpPr>
                <a:spLocks noChangeArrowheads="1"/>
              </p:cNvSpPr>
              <p:nvPr/>
            </p:nvSpPr>
            <p:spPr bwMode="auto">
              <a:xfrm>
                <a:off x="6681788" y="4311650"/>
                <a:ext cx="33337" cy="3175"/>
              </a:xfrm>
              <a:prstGeom prst="rect">
                <a:avLst/>
              </a:prstGeom>
              <a:solidFill>
                <a:srgbClr val="A2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7" name="Rectangle 431"/>
              <p:cNvSpPr>
                <a:spLocks noChangeArrowheads="1"/>
              </p:cNvSpPr>
              <p:nvPr/>
            </p:nvSpPr>
            <p:spPr bwMode="auto">
              <a:xfrm>
                <a:off x="6681788" y="4319588"/>
                <a:ext cx="33337" cy="3175"/>
              </a:xfrm>
              <a:prstGeom prst="rect">
                <a:avLst/>
              </a:prstGeom>
              <a:solidFill>
                <a:srgbClr val="A2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8" name="Freeform 432"/>
              <p:cNvSpPr/>
              <p:nvPr/>
            </p:nvSpPr>
            <p:spPr bwMode="auto">
              <a:xfrm>
                <a:off x="6680200" y="4327525"/>
                <a:ext cx="34925" cy="3175"/>
              </a:xfrm>
              <a:custGeom>
                <a:avLst/>
                <a:gdLst>
                  <a:gd name="T0" fmla="*/ 22 w 22"/>
                  <a:gd name="T1" fmla="*/ 0 h 2"/>
                  <a:gd name="T2" fmla="*/ 1 w 22"/>
                  <a:gd name="T3" fmla="*/ 0 h 2"/>
                  <a:gd name="T4" fmla="*/ 0 w 22"/>
                  <a:gd name="T5" fmla="*/ 2 h 2"/>
                  <a:gd name="T6" fmla="*/ 21 w 22"/>
                  <a:gd name="T7" fmla="*/ 2 h 2"/>
                  <a:gd name="T8" fmla="*/ 22 w 2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">
                    <a:moveTo>
                      <a:pt x="22" y="0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21" y="2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A2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9" name="Freeform 433"/>
              <p:cNvSpPr/>
              <p:nvPr/>
            </p:nvSpPr>
            <p:spPr bwMode="auto">
              <a:xfrm>
                <a:off x="6648450" y="4205288"/>
                <a:ext cx="107950" cy="88900"/>
              </a:xfrm>
              <a:custGeom>
                <a:avLst/>
                <a:gdLst>
                  <a:gd name="T0" fmla="*/ 50 w 55"/>
                  <a:gd name="T1" fmla="*/ 23 h 45"/>
                  <a:gd name="T2" fmla="*/ 18 w 55"/>
                  <a:gd name="T3" fmla="*/ 45 h 45"/>
                  <a:gd name="T4" fmla="*/ 5 w 55"/>
                  <a:gd name="T5" fmla="*/ 23 h 45"/>
                  <a:gd name="T6" fmla="*/ 36 w 55"/>
                  <a:gd name="T7" fmla="*/ 0 h 45"/>
                  <a:gd name="T8" fmla="*/ 50 w 55"/>
                  <a:gd name="T9" fmla="*/ 2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45">
                    <a:moveTo>
                      <a:pt x="50" y="23"/>
                    </a:moveTo>
                    <a:cubicBezTo>
                      <a:pt x="45" y="35"/>
                      <a:pt x="31" y="45"/>
                      <a:pt x="18" y="45"/>
                    </a:cubicBezTo>
                    <a:cubicBezTo>
                      <a:pt x="6" y="45"/>
                      <a:pt x="0" y="35"/>
                      <a:pt x="5" y="23"/>
                    </a:cubicBezTo>
                    <a:cubicBezTo>
                      <a:pt x="10" y="10"/>
                      <a:pt x="24" y="0"/>
                      <a:pt x="36" y="0"/>
                    </a:cubicBezTo>
                    <a:cubicBezTo>
                      <a:pt x="49" y="0"/>
                      <a:pt x="55" y="10"/>
                      <a:pt x="50" y="23"/>
                    </a:cubicBezTo>
                    <a:close/>
                  </a:path>
                </a:pathLst>
              </a:custGeom>
              <a:solidFill>
                <a:srgbClr val="FF9D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0" name="Freeform 434"/>
              <p:cNvSpPr/>
              <p:nvPr/>
            </p:nvSpPr>
            <p:spPr bwMode="auto">
              <a:xfrm>
                <a:off x="6716713" y="4211638"/>
                <a:ext cx="15875" cy="12700"/>
              </a:xfrm>
              <a:custGeom>
                <a:avLst/>
                <a:gdLst>
                  <a:gd name="T0" fmla="*/ 7 w 8"/>
                  <a:gd name="T1" fmla="*/ 4 h 7"/>
                  <a:gd name="T2" fmla="*/ 2 w 8"/>
                  <a:gd name="T3" fmla="*/ 7 h 7"/>
                  <a:gd name="T4" fmla="*/ 0 w 8"/>
                  <a:gd name="T5" fmla="*/ 4 h 7"/>
                  <a:gd name="T6" fmla="*/ 5 w 8"/>
                  <a:gd name="T7" fmla="*/ 0 h 7"/>
                  <a:gd name="T8" fmla="*/ 7 w 8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7" y="4"/>
                    </a:moveTo>
                    <a:cubicBezTo>
                      <a:pt x="6" y="5"/>
                      <a:pt x="4" y="7"/>
                      <a:pt x="2" y="7"/>
                    </a:cubicBezTo>
                    <a:cubicBezTo>
                      <a:pt x="1" y="7"/>
                      <a:pt x="0" y="5"/>
                      <a:pt x="0" y="4"/>
                    </a:cubicBezTo>
                    <a:cubicBezTo>
                      <a:pt x="1" y="2"/>
                      <a:pt x="3" y="0"/>
                      <a:pt x="5" y="0"/>
                    </a:cubicBezTo>
                    <a:cubicBezTo>
                      <a:pt x="7" y="0"/>
                      <a:pt x="8" y="2"/>
                      <a:pt x="7" y="4"/>
                    </a:cubicBezTo>
                    <a:close/>
                  </a:path>
                </a:pathLst>
              </a:custGeom>
              <a:solidFill>
                <a:srgbClr val="FFF8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1" name="Freeform 435"/>
              <p:cNvSpPr/>
              <p:nvPr/>
            </p:nvSpPr>
            <p:spPr bwMode="auto">
              <a:xfrm>
                <a:off x="6731000" y="4227513"/>
                <a:ext cx="15875" cy="12700"/>
              </a:xfrm>
              <a:custGeom>
                <a:avLst/>
                <a:gdLst>
                  <a:gd name="T0" fmla="*/ 7 w 8"/>
                  <a:gd name="T1" fmla="*/ 3 h 7"/>
                  <a:gd name="T2" fmla="*/ 3 w 8"/>
                  <a:gd name="T3" fmla="*/ 7 h 7"/>
                  <a:gd name="T4" fmla="*/ 1 w 8"/>
                  <a:gd name="T5" fmla="*/ 3 h 7"/>
                  <a:gd name="T6" fmla="*/ 5 w 8"/>
                  <a:gd name="T7" fmla="*/ 0 h 7"/>
                  <a:gd name="T8" fmla="*/ 7 w 8"/>
                  <a:gd name="T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7" y="3"/>
                    </a:moveTo>
                    <a:cubicBezTo>
                      <a:pt x="7" y="5"/>
                      <a:pt x="5" y="7"/>
                      <a:pt x="3" y="7"/>
                    </a:cubicBezTo>
                    <a:cubicBezTo>
                      <a:pt x="1" y="7"/>
                      <a:pt x="0" y="5"/>
                      <a:pt x="1" y="3"/>
                    </a:cubicBezTo>
                    <a:cubicBezTo>
                      <a:pt x="2" y="1"/>
                      <a:pt x="4" y="0"/>
                      <a:pt x="5" y="0"/>
                    </a:cubicBezTo>
                    <a:cubicBezTo>
                      <a:pt x="7" y="0"/>
                      <a:pt x="8" y="1"/>
                      <a:pt x="7" y="3"/>
                    </a:cubicBezTo>
                    <a:close/>
                  </a:path>
                </a:pathLst>
              </a:custGeom>
              <a:solidFill>
                <a:srgbClr val="FFF8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2" name="Freeform 436"/>
              <p:cNvSpPr/>
              <p:nvPr/>
            </p:nvSpPr>
            <p:spPr bwMode="auto">
              <a:xfrm>
                <a:off x="6726238" y="4249738"/>
                <a:ext cx="15875" cy="12700"/>
              </a:xfrm>
              <a:custGeom>
                <a:avLst/>
                <a:gdLst>
                  <a:gd name="T0" fmla="*/ 8 w 8"/>
                  <a:gd name="T1" fmla="*/ 3 h 6"/>
                  <a:gd name="T2" fmla="*/ 3 w 8"/>
                  <a:gd name="T3" fmla="*/ 6 h 6"/>
                  <a:gd name="T4" fmla="*/ 1 w 8"/>
                  <a:gd name="T5" fmla="*/ 3 h 6"/>
                  <a:gd name="T6" fmla="*/ 6 w 8"/>
                  <a:gd name="T7" fmla="*/ 0 h 6"/>
                  <a:gd name="T8" fmla="*/ 8 w 8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8" y="3"/>
                    </a:moveTo>
                    <a:cubicBezTo>
                      <a:pt x="7" y="5"/>
                      <a:pt x="5" y="6"/>
                      <a:pt x="3" y="6"/>
                    </a:cubicBezTo>
                    <a:cubicBezTo>
                      <a:pt x="1" y="6"/>
                      <a:pt x="0" y="5"/>
                      <a:pt x="1" y="3"/>
                    </a:cubicBezTo>
                    <a:cubicBezTo>
                      <a:pt x="2" y="1"/>
                      <a:pt x="4" y="0"/>
                      <a:pt x="6" y="0"/>
                    </a:cubicBezTo>
                    <a:cubicBezTo>
                      <a:pt x="7" y="0"/>
                      <a:pt x="8" y="1"/>
                      <a:pt x="8" y="3"/>
                    </a:cubicBezTo>
                    <a:close/>
                  </a:path>
                </a:pathLst>
              </a:custGeom>
              <a:solidFill>
                <a:srgbClr val="FFF8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3" name="Freeform 437"/>
              <p:cNvSpPr/>
              <p:nvPr/>
            </p:nvSpPr>
            <p:spPr bwMode="auto">
              <a:xfrm>
                <a:off x="6704013" y="4267200"/>
                <a:ext cx="15875" cy="12700"/>
              </a:xfrm>
              <a:custGeom>
                <a:avLst/>
                <a:gdLst>
                  <a:gd name="T0" fmla="*/ 7 w 8"/>
                  <a:gd name="T1" fmla="*/ 3 h 6"/>
                  <a:gd name="T2" fmla="*/ 3 w 8"/>
                  <a:gd name="T3" fmla="*/ 6 h 6"/>
                  <a:gd name="T4" fmla="*/ 1 w 8"/>
                  <a:gd name="T5" fmla="*/ 3 h 6"/>
                  <a:gd name="T6" fmla="*/ 5 w 8"/>
                  <a:gd name="T7" fmla="*/ 0 h 6"/>
                  <a:gd name="T8" fmla="*/ 7 w 8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7" y="3"/>
                    </a:moveTo>
                    <a:cubicBezTo>
                      <a:pt x="7" y="5"/>
                      <a:pt x="4" y="6"/>
                      <a:pt x="3" y="6"/>
                    </a:cubicBezTo>
                    <a:cubicBezTo>
                      <a:pt x="1" y="6"/>
                      <a:pt x="0" y="5"/>
                      <a:pt x="1" y="3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7" y="0"/>
                      <a:pt x="8" y="1"/>
                      <a:pt x="7" y="3"/>
                    </a:cubicBezTo>
                    <a:close/>
                  </a:path>
                </a:pathLst>
              </a:custGeom>
              <a:solidFill>
                <a:srgbClr val="FFF8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4" name="Freeform 438"/>
              <p:cNvSpPr/>
              <p:nvPr/>
            </p:nvSpPr>
            <p:spPr bwMode="auto">
              <a:xfrm>
                <a:off x="6680200" y="4273550"/>
                <a:ext cx="15875" cy="14288"/>
              </a:xfrm>
              <a:custGeom>
                <a:avLst/>
                <a:gdLst>
                  <a:gd name="T0" fmla="*/ 7 w 8"/>
                  <a:gd name="T1" fmla="*/ 3 h 7"/>
                  <a:gd name="T2" fmla="*/ 3 w 8"/>
                  <a:gd name="T3" fmla="*/ 7 h 7"/>
                  <a:gd name="T4" fmla="*/ 1 w 8"/>
                  <a:gd name="T5" fmla="*/ 3 h 7"/>
                  <a:gd name="T6" fmla="*/ 5 w 8"/>
                  <a:gd name="T7" fmla="*/ 0 h 7"/>
                  <a:gd name="T8" fmla="*/ 7 w 8"/>
                  <a:gd name="T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7" y="3"/>
                    </a:moveTo>
                    <a:cubicBezTo>
                      <a:pt x="7" y="5"/>
                      <a:pt x="5" y="7"/>
                      <a:pt x="3" y="7"/>
                    </a:cubicBezTo>
                    <a:cubicBezTo>
                      <a:pt x="1" y="7"/>
                      <a:pt x="0" y="5"/>
                      <a:pt x="1" y="3"/>
                    </a:cubicBezTo>
                    <a:cubicBezTo>
                      <a:pt x="2" y="2"/>
                      <a:pt x="4" y="0"/>
                      <a:pt x="5" y="0"/>
                    </a:cubicBezTo>
                    <a:cubicBezTo>
                      <a:pt x="7" y="0"/>
                      <a:pt x="8" y="2"/>
                      <a:pt x="7" y="3"/>
                    </a:cubicBezTo>
                    <a:close/>
                  </a:path>
                </a:pathLst>
              </a:custGeom>
              <a:solidFill>
                <a:srgbClr val="FFF8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5" name="Freeform 439"/>
              <p:cNvSpPr/>
              <p:nvPr/>
            </p:nvSpPr>
            <p:spPr bwMode="auto">
              <a:xfrm>
                <a:off x="6689725" y="4254500"/>
                <a:ext cx="15875" cy="12700"/>
              </a:xfrm>
              <a:custGeom>
                <a:avLst/>
                <a:gdLst>
                  <a:gd name="T0" fmla="*/ 7 w 8"/>
                  <a:gd name="T1" fmla="*/ 3 h 7"/>
                  <a:gd name="T2" fmla="*/ 3 w 8"/>
                  <a:gd name="T3" fmla="*/ 7 h 7"/>
                  <a:gd name="T4" fmla="*/ 1 w 8"/>
                  <a:gd name="T5" fmla="*/ 3 h 7"/>
                  <a:gd name="T6" fmla="*/ 5 w 8"/>
                  <a:gd name="T7" fmla="*/ 0 h 7"/>
                  <a:gd name="T8" fmla="*/ 7 w 8"/>
                  <a:gd name="T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7" y="3"/>
                    </a:moveTo>
                    <a:cubicBezTo>
                      <a:pt x="7" y="5"/>
                      <a:pt x="5" y="7"/>
                      <a:pt x="3" y="7"/>
                    </a:cubicBezTo>
                    <a:cubicBezTo>
                      <a:pt x="1" y="7"/>
                      <a:pt x="0" y="5"/>
                      <a:pt x="1" y="3"/>
                    </a:cubicBezTo>
                    <a:cubicBezTo>
                      <a:pt x="2" y="2"/>
                      <a:pt x="4" y="0"/>
                      <a:pt x="5" y="0"/>
                    </a:cubicBezTo>
                    <a:cubicBezTo>
                      <a:pt x="7" y="0"/>
                      <a:pt x="8" y="2"/>
                      <a:pt x="7" y="3"/>
                    </a:cubicBezTo>
                    <a:close/>
                  </a:path>
                </a:pathLst>
              </a:custGeom>
              <a:solidFill>
                <a:srgbClr val="FFF8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6" name="Freeform 440"/>
              <p:cNvSpPr/>
              <p:nvPr/>
            </p:nvSpPr>
            <p:spPr bwMode="auto">
              <a:xfrm>
                <a:off x="6711950" y="4240213"/>
                <a:ext cx="14287" cy="14288"/>
              </a:xfrm>
              <a:custGeom>
                <a:avLst/>
                <a:gdLst>
                  <a:gd name="T0" fmla="*/ 7 w 8"/>
                  <a:gd name="T1" fmla="*/ 4 h 7"/>
                  <a:gd name="T2" fmla="*/ 3 w 8"/>
                  <a:gd name="T3" fmla="*/ 7 h 7"/>
                  <a:gd name="T4" fmla="*/ 1 w 8"/>
                  <a:gd name="T5" fmla="*/ 4 h 7"/>
                  <a:gd name="T6" fmla="*/ 5 w 8"/>
                  <a:gd name="T7" fmla="*/ 0 h 7"/>
                  <a:gd name="T8" fmla="*/ 7 w 8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7" y="4"/>
                    </a:moveTo>
                    <a:cubicBezTo>
                      <a:pt x="6" y="6"/>
                      <a:pt x="4" y="7"/>
                      <a:pt x="3" y="7"/>
                    </a:cubicBezTo>
                    <a:cubicBezTo>
                      <a:pt x="1" y="7"/>
                      <a:pt x="0" y="6"/>
                      <a:pt x="1" y="4"/>
                    </a:cubicBezTo>
                    <a:cubicBezTo>
                      <a:pt x="1" y="2"/>
                      <a:pt x="3" y="0"/>
                      <a:pt x="5" y="0"/>
                    </a:cubicBezTo>
                    <a:cubicBezTo>
                      <a:pt x="7" y="0"/>
                      <a:pt x="8" y="2"/>
                      <a:pt x="7" y="4"/>
                    </a:cubicBezTo>
                    <a:close/>
                  </a:path>
                </a:pathLst>
              </a:custGeom>
              <a:solidFill>
                <a:srgbClr val="FFF8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7" name="Freeform 441"/>
              <p:cNvSpPr/>
              <p:nvPr/>
            </p:nvSpPr>
            <p:spPr bwMode="auto">
              <a:xfrm>
                <a:off x="6699250" y="4230688"/>
                <a:ext cx="15875" cy="11113"/>
              </a:xfrm>
              <a:custGeom>
                <a:avLst/>
                <a:gdLst>
                  <a:gd name="T0" fmla="*/ 7 w 8"/>
                  <a:gd name="T1" fmla="*/ 3 h 6"/>
                  <a:gd name="T2" fmla="*/ 2 w 8"/>
                  <a:gd name="T3" fmla="*/ 6 h 6"/>
                  <a:gd name="T4" fmla="*/ 0 w 8"/>
                  <a:gd name="T5" fmla="*/ 3 h 6"/>
                  <a:gd name="T6" fmla="*/ 5 w 8"/>
                  <a:gd name="T7" fmla="*/ 0 h 6"/>
                  <a:gd name="T8" fmla="*/ 7 w 8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7" y="3"/>
                    </a:moveTo>
                    <a:cubicBezTo>
                      <a:pt x="6" y="5"/>
                      <a:pt x="4" y="6"/>
                      <a:pt x="2" y="6"/>
                    </a:cubicBezTo>
                    <a:cubicBezTo>
                      <a:pt x="0" y="6"/>
                      <a:pt x="0" y="5"/>
                      <a:pt x="0" y="3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7" y="0"/>
                      <a:pt x="8" y="1"/>
                      <a:pt x="7" y="3"/>
                    </a:cubicBezTo>
                    <a:close/>
                  </a:path>
                </a:pathLst>
              </a:custGeom>
              <a:solidFill>
                <a:srgbClr val="FFF8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8" name="Freeform 442"/>
              <p:cNvSpPr/>
              <p:nvPr/>
            </p:nvSpPr>
            <p:spPr bwMode="auto">
              <a:xfrm>
                <a:off x="6565900" y="4148138"/>
                <a:ext cx="15875" cy="12700"/>
              </a:xfrm>
              <a:custGeom>
                <a:avLst/>
                <a:gdLst>
                  <a:gd name="T0" fmla="*/ 7 w 8"/>
                  <a:gd name="T1" fmla="*/ 3 h 6"/>
                  <a:gd name="T2" fmla="*/ 2 w 8"/>
                  <a:gd name="T3" fmla="*/ 6 h 6"/>
                  <a:gd name="T4" fmla="*/ 0 w 8"/>
                  <a:gd name="T5" fmla="*/ 3 h 6"/>
                  <a:gd name="T6" fmla="*/ 5 w 8"/>
                  <a:gd name="T7" fmla="*/ 0 h 6"/>
                  <a:gd name="T8" fmla="*/ 7 w 8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7" y="3"/>
                    </a:moveTo>
                    <a:cubicBezTo>
                      <a:pt x="6" y="5"/>
                      <a:pt x="4" y="6"/>
                      <a:pt x="2" y="6"/>
                    </a:cubicBezTo>
                    <a:cubicBezTo>
                      <a:pt x="1" y="6"/>
                      <a:pt x="0" y="5"/>
                      <a:pt x="0" y="3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7" y="0"/>
                      <a:pt x="8" y="1"/>
                      <a:pt x="7" y="3"/>
                    </a:cubicBezTo>
                    <a:close/>
                  </a:path>
                </a:pathLst>
              </a:custGeom>
              <a:solidFill>
                <a:srgbClr val="FFEB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9" name="Freeform 443"/>
              <p:cNvSpPr/>
              <p:nvPr/>
            </p:nvSpPr>
            <p:spPr bwMode="auto">
              <a:xfrm>
                <a:off x="6583363" y="4127500"/>
                <a:ext cx="15875" cy="12700"/>
              </a:xfrm>
              <a:custGeom>
                <a:avLst/>
                <a:gdLst>
                  <a:gd name="T0" fmla="*/ 7 w 8"/>
                  <a:gd name="T1" fmla="*/ 3 h 7"/>
                  <a:gd name="T2" fmla="*/ 3 w 8"/>
                  <a:gd name="T3" fmla="*/ 7 h 7"/>
                  <a:gd name="T4" fmla="*/ 1 w 8"/>
                  <a:gd name="T5" fmla="*/ 3 h 7"/>
                  <a:gd name="T6" fmla="*/ 5 w 8"/>
                  <a:gd name="T7" fmla="*/ 0 h 7"/>
                  <a:gd name="T8" fmla="*/ 7 w 8"/>
                  <a:gd name="T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7" y="3"/>
                    </a:moveTo>
                    <a:cubicBezTo>
                      <a:pt x="7" y="5"/>
                      <a:pt x="4" y="7"/>
                      <a:pt x="3" y="7"/>
                    </a:cubicBezTo>
                    <a:cubicBezTo>
                      <a:pt x="1" y="7"/>
                      <a:pt x="0" y="5"/>
                      <a:pt x="1" y="3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7" y="0"/>
                      <a:pt x="8" y="1"/>
                      <a:pt x="7" y="3"/>
                    </a:cubicBezTo>
                    <a:close/>
                  </a:path>
                </a:pathLst>
              </a:custGeom>
              <a:solidFill>
                <a:srgbClr val="FFEB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0" name="Freeform 444"/>
              <p:cNvSpPr/>
              <p:nvPr/>
            </p:nvSpPr>
            <p:spPr bwMode="auto">
              <a:xfrm>
                <a:off x="6616700" y="4086225"/>
                <a:ext cx="15875" cy="12700"/>
              </a:xfrm>
              <a:custGeom>
                <a:avLst/>
                <a:gdLst>
                  <a:gd name="T0" fmla="*/ 7 w 8"/>
                  <a:gd name="T1" fmla="*/ 4 h 7"/>
                  <a:gd name="T2" fmla="*/ 2 w 8"/>
                  <a:gd name="T3" fmla="*/ 7 h 7"/>
                  <a:gd name="T4" fmla="*/ 0 w 8"/>
                  <a:gd name="T5" fmla="*/ 4 h 7"/>
                  <a:gd name="T6" fmla="*/ 5 w 8"/>
                  <a:gd name="T7" fmla="*/ 0 h 7"/>
                  <a:gd name="T8" fmla="*/ 7 w 8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7" y="4"/>
                    </a:moveTo>
                    <a:cubicBezTo>
                      <a:pt x="6" y="6"/>
                      <a:pt x="4" y="7"/>
                      <a:pt x="2" y="7"/>
                    </a:cubicBezTo>
                    <a:cubicBezTo>
                      <a:pt x="1" y="7"/>
                      <a:pt x="0" y="6"/>
                      <a:pt x="0" y="4"/>
                    </a:cubicBezTo>
                    <a:cubicBezTo>
                      <a:pt x="1" y="2"/>
                      <a:pt x="3" y="0"/>
                      <a:pt x="5" y="0"/>
                    </a:cubicBezTo>
                    <a:cubicBezTo>
                      <a:pt x="7" y="0"/>
                      <a:pt x="8" y="2"/>
                      <a:pt x="7" y="4"/>
                    </a:cubicBezTo>
                    <a:close/>
                  </a:path>
                </a:pathLst>
              </a:custGeom>
              <a:solidFill>
                <a:srgbClr val="FFEB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1" name="Freeform 445"/>
              <p:cNvSpPr/>
              <p:nvPr/>
            </p:nvSpPr>
            <p:spPr bwMode="auto">
              <a:xfrm>
                <a:off x="6634163" y="4065588"/>
                <a:ext cx="15875" cy="14288"/>
              </a:xfrm>
              <a:custGeom>
                <a:avLst/>
                <a:gdLst>
                  <a:gd name="T0" fmla="*/ 7 w 8"/>
                  <a:gd name="T1" fmla="*/ 3 h 7"/>
                  <a:gd name="T2" fmla="*/ 2 w 8"/>
                  <a:gd name="T3" fmla="*/ 7 h 7"/>
                  <a:gd name="T4" fmla="*/ 0 w 8"/>
                  <a:gd name="T5" fmla="*/ 3 h 7"/>
                  <a:gd name="T6" fmla="*/ 5 w 8"/>
                  <a:gd name="T7" fmla="*/ 0 h 7"/>
                  <a:gd name="T8" fmla="*/ 7 w 8"/>
                  <a:gd name="T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7" y="3"/>
                    </a:moveTo>
                    <a:cubicBezTo>
                      <a:pt x="6" y="5"/>
                      <a:pt x="4" y="7"/>
                      <a:pt x="2" y="7"/>
                    </a:cubicBezTo>
                    <a:cubicBezTo>
                      <a:pt x="1" y="7"/>
                      <a:pt x="0" y="5"/>
                      <a:pt x="0" y="3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7" y="0"/>
                      <a:pt x="8" y="1"/>
                      <a:pt x="7" y="3"/>
                    </a:cubicBezTo>
                    <a:close/>
                  </a:path>
                </a:pathLst>
              </a:custGeom>
              <a:solidFill>
                <a:srgbClr val="FFEB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2" name="Freeform 446"/>
              <p:cNvSpPr/>
              <p:nvPr/>
            </p:nvSpPr>
            <p:spPr bwMode="auto">
              <a:xfrm>
                <a:off x="6648450" y="4048125"/>
                <a:ext cx="15875" cy="12700"/>
              </a:xfrm>
              <a:custGeom>
                <a:avLst/>
                <a:gdLst>
                  <a:gd name="T0" fmla="*/ 7 w 8"/>
                  <a:gd name="T1" fmla="*/ 3 h 6"/>
                  <a:gd name="T2" fmla="*/ 2 w 8"/>
                  <a:gd name="T3" fmla="*/ 6 h 6"/>
                  <a:gd name="T4" fmla="*/ 0 w 8"/>
                  <a:gd name="T5" fmla="*/ 3 h 6"/>
                  <a:gd name="T6" fmla="*/ 5 w 8"/>
                  <a:gd name="T7" fmla="*/ 0 h 6"/>
                  <a:gd name="T8" fmla="*/ 7 w 8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7" y="3"/>
                    </a:moveTo>
                    <a:cubicBezTo>
                      <a:pt x="6" y="5"/>
                      <a:pt x="4" y="6"/>
                      <a:pt x="2" y="6"/>
                    </a:cubicBezTo>
                    <a:cubicBezTo>
                      <a:pt x="1" y="6"/>
                      <a:pt x="0" y="5"/>
                      <a:pt x="0" y="3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7" y="0"/>
                      <a:pt x="8" y="1"/>
                      <a:pt x="7" y="3"/>
                    </a:cubicBezTo>
                    <a:close/>
                  </a:path>
                </a:pathLst>
              </a:custGeom>
              <a:solidFill>
                <a:srgbClr val="FFEB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3" name="Freeform 447"/>
              <p:cNvSpPr/>
              <p:nvPr/>
            </p:nvSpPr>
            <p:spPr bwMode="auto">
              <a:xfrm>
                <a:off x="6599238" y="4106863"/>
                <a:ext cx="15875" cy="14288"/>
              </a:xfrm>
              <a:custGeom>
                <a:avLst/>
                <a:gdLst>
                  <a:gd name="T0" fmla="*/ 7 w 8"/>
                  <a:gd name="T1" fmla="*/ 3 h 7"/>
                  <a:gd name="T2" fmla="*/ 2 w 8"/>
                  <a:gd name="T3" fmla="*/ 7 h 7"/>
                  <a:gd name="T4" fmla="*/ 0 w 8"/>
                  <a:gd name="T5" fmla="*/ 3 h 7"/>
                  <a:gd name="T6" fmla="*/ 5 w 8"/>
                  <a:gd name="T7" fmla="*/ 0 h 7"/>
                  <a:gd name="T8" fmla="*/ 7 w 8"/>
                  <a:gd name="T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7" y="3"/>
                    </a:moveTo>
                    <a:cubicBezTo>
                      <a:pt x="6" y="5"/>
                      <a:pt x="4" y="7"/>
                      <a:pt x="2" y="7"/>
                    </a:cubicBezTo>
                    <a:cubicBezTo>
                      <a:pt x="1" y="7"/>
                      <a:pt x="0" y="5"/>
                      <a:pt x="0" y="3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7" y="0"/>
                      <a:pt x="8" y="1"/>
                      <a:pt x="7" y="3"/>
                    </a:cubicBezTo>
                    <a:close/>
                  </a:path>
                </a:pathLst>
              </a:custGeom>
              <a:solidFill>
                <a:srgbClr val="FFEB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4" name="Freeform 448"/>
              <p:cNvSpPr/>
              <p:nvPr/>
            </p:nvSpPr>
            <p:spPr bwMode="auto">
              <a:xfrm>
                <a:off x="6338888" y="4205288"/>
                <a:ext cx="74612" cy="90488"/>
              </a:xfrm>
              <a:custGeom>
                <a:avLst/>
                <a:gdLst>
                  <a:gd name="T0" fmla="*/ 0 w 47"/>
                  <a:gd name="T1" fmla="*/ 0 h 57"/>
                  <a:gd name="T2" fmla="*/ 1 w 47"/>
                  <a:gd name="T3" fmla="*/ 57 h 57"/>
                  <a:gd name="T4" fmla="*/ 47 w 47"/>
                  <a:gd name="T5" fmla="*/ 0 h 57"/>
                  <a:gd name="T6" fmla="*/ 0 w 47"/>
                  <a:gd name="T7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" h="57">
                    <a:moveTo>
                      <a:pt x="0" y="0"/>
                    </a:moveTo>
                    <a:lnTo>
                      <a:pt x="1" y="57"/>
                    </a:lnTo>
                    <a:lnTo>
                      <a:pt x="4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FB9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5" name="Freeform 449"/>
              <p:cNvSpPr/>
              <p:nvPr/>
            </p:nvSpPr>
            <p:spPr bwMode="auto">
              <a:xfrm>
                <a:off x="6310313" y="4205288"/>
                <a:ext cx="134937" cy="128588"/>
              </a:xfrm>
              <a:custGeom>
                <a:avLst/>
                <a:gdLst>
                  <a:gd name="T0" fmla="*/ 0 w 85"/>
                  <a:gd name="T1" fmla="*/ 81 h 81"/>
                  <a:gd name="T2" fmla="*/ 21 w 85"/>
                  <a:gd name="T3" fmla="*/ 81 h 81"/>
                  <a:gd name="T4" fmla="*/ 85 w 85"/>
                  <a:gd name="T5" fmla="*/ 0 h 81"/>
                  <a:gd name="T6" fmla="*/ 65 w 85"/>
                  <a:gd name="T7" fmla="*/ 0 h 81"/>
                  <a:gd name="T8" fmla="*/ 0 w 85"/>
                  <a:gd name="T9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" h="81">
                    <a:moveTo>
                      <a:pt x="0" y="81"/>
                    </a:moveTo>
                    <a:lnTo>
                      <a:pt x="21" y="81"/>
                    </a:lnTo>
                    <a:lnTo>
                      <a:pt x="85" y="0"/>
                    </a:lnTo>
                    <a:lnTo>
                      <a:pt x="65" y="0"/>
                    </a:ln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2889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6" name="Freeform 450"/>
              <p:cNvSpPr/>
              <p:nvPr/>
            </p:nvSpPr>
            <p:spPr bwMode="auto">
              <a:xfrm>
                <a:off x="6313488" y="4205288"/>
                <a:ext cx="109537" cy="128588"/>
              </a:xfrm>
              <a:custGeom>
                <a:avLst/>
                <a:gdLst>
                  <a:gd name="T0" fmla="*/ 0 w 69"/>
                  <a:gd name="T1" fmla="*/ 81 h 81"/>
                  <a:gd name="T2" fmla="*/ 3 w 69"/>
                  <a:gd name="T3" fmla="*/ 81 h 81"/>
                  <a:gd name="T4" fmla="*/ 69 w 69"/>
                  <a:gd name="T5" fmla="*/ 0 h 81"/>
                  <a:gd name="T6" fmla="*/ 67 w 69"/>
                  <a:gd name="T7" fmla="*/ 0 h 81"/>
                  <a:gd name="T8" fmla="*/ 0 w 69"/>
                  <a:gd name="T9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" h="81">
                    <a:moveTo>
                      <a:pt x="0" y="81"/>
                    </a:moveTo>
                    <a:lnTo>
                      <a:pt x="3" y="81"/>
                    </a:lnTo>
                    <a:lnTo>
                      <a:pt x="69" y="0"/>
                    </a:lnTo>
                    <a:lnTo>
                      <a:pt x="67" y="0"/>
                    </a:ln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B6E8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7" name="Freeform 451"/>
              <p:cNvSpPr/>
              <p:nvPr/>
            </p:nvSpPr>
            <p:spPr bwMode="auto">
              <a:xfrm>
                <a:off x="6323013" y="4205288"/>
                <a:ext cx="107950" cy="128588"/>
              </a:xfrm>
              <a:custGeom>
                <a:avLst/>
                <a:gdLst>
                  <a:gd name="T0" fmla="*/ 0 w 68"/>
                  <a:gd name="T1" fmla="*/ 81 h 81"/>
                  <a:gd name="T2" fmla="*/ 3 w 68"/>
                  <a:gd name="T3" fmla="*/ 81 h 81"/>
                  <a:gd name="T4" fmla="*/ 68 w 68"/>
                  <a:gd name="T5" fmla="*/ 0 h 81"/>
                  <a:gd name="T6" fmla="*/ 66 w 68"/>
                  <a:gd name="T7" fmla="*/ 0 h 81"/>
                  <a:gd name="T8" fmla="*/ 0 w 68"/>
                  <a:gd name="T9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81">
                    <a:moveTo>
                      <a:pt x="0" y="81"/>
                    </a:moveTo>
                    <a:lnTo>
                      <a:pt x="3" y="81"/>
                    </a:lnTo>
                    <a:lnTo>
                      <a:pt x="68" y="0"/>
                    </a:lnTo>
                    <a:lnTo>
                      <a:pt x="66" y="0"/>
                    </a:ln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B6E8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8" name="Freeform 452"/>
              <p:cNvSpPr/>
              <p:nvPr/>
            </p:nvSpPr>
            <p:spPr bwMode="auto">
              <a:xfrm>
                <a:off x="6334125" y="4205288"/>
                <a:ext cx="109537" cy="128588"/>
              </a:xfrm>
              <a:custGeom>
                <a:avLst/>
                <a:gdLst>
                  <a:gd name="T0" fmla="*/ 0 w 69"/>
                  <a:gd name="T1" fmla="*/ 81 h 81"/>
                  <a:gd name="T2" fmla="*/ 2 w 69"/>
                  <a:gd name="T3" fmla="*/ 81 h 81"/>
                  <a:gd name="T4" fmla="*/ 69 w 69"/>
                  <a:gd name="T5" fmla="*/ 0 h 81"/>
                  <a:gd name="T6" fmla="*/ 66 w 69"/>
                  <a:gd name="T7" fmla="*/ 0 h 81"/>
                  <a:gd name="T8" fmla="*/ 0 w 69"/>
                  <a:gd name="T9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" h="81">
                    <a:moveTo>
                      <a:pt x="0" y="81"/>
                    </a:moveTo>
                    <a:lnTo>
                      <a:pt x="2" y="81"/>
                    </a:lnTo>
                    <a:lnTo>
                      <a:pt x="69" y="0"/>
                    </a:lnTo>
                    <a:lnTo>
                      <a:pt x="66" y="0"/>
                    </a:ln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B6E8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9" name="Freeform 453"/>
              <p:cNvSpPr/>
              <p:nvPr/>
            </p:nvSpPr>
            <p:spPr bwMode="auto">
              <a:xfrm>
                <a:off x="6648450" y="4221163"/>
                <a:ext cx="30162" cy="61913"/>
              </a:xfrm>
              <a:custGeom>
                <a:avLst/>
                <a:gdLst>
                  <a:gd name="T0" fmla="*/ 19 w 19"/>
                  <a:gd name="T1" fmla="*/ 0 h 39"/>
                  <a:gd name="T2" fmla="*/ 6 w 19"/>
                  <a:gd name="T3" fmla="*/ 12 h 39"/>
                  <a:gd name="T4" fmla="*/ 0 w 19"/>
                  <a:gd name="T5" fmla="*/ 26 h 39"/>
                  <a:gd name="T6" fmla="*/ 3 w 19"/>
                  <a:gd name="T7" fmla="*/ 39 h 39"/>
                  <a:gd name="T8" fmla="*/ 11 w 19"/>
                  <a:gd name="T9" fmla="*/ 33 h 39"/>
                  <a:gd name="T10" fmla="*/ 19 w 19"/>
                  <a:gd name="T11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39">
                    <a:moveTo>
                      <a:pt x="19" y="0"/>
                    </a:moveTo>
                    <a:lnTo>
                      <a:pt x="6" y="12"/>
                    </a:lnTo>
                    <a:lnTo>
                      <a:pt x="0" y="26"/>
                    </a:lnTo>
                    <a:lnTo>
                      <a:pt x="3" y="39"/>
                    </a:lnTo>
                    <a:lnTo>
                      <a:pt x="11" y="33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0" name="Freeform 454"/>
              <p:cNvSpPr/>
              <p:nvPr/>
            </p:nvSpPr>
            <p:spPr bwMode="auto">
              <a:xfrm>
                <a:off x="6632575" y="4205288"/>
                <a:ext cx="87312" cy="128588"/>
              </a:xfrm>
              <a:custGeom>
                <a:avLst/>
                <a:gdLst>
                  <a:gd name="T0" fmla="*/ 21 w 55"/>
                  <a:gd name="T1" fmla="*/ 81 h 81"/>
                  <a:gd name="T2" fmla="*/ 0 w 55"/>
                  <a:gd name="T3" fmla="*/ 81 h 81"/>
                  <a:gd name="T4" fmla="*/ 34 w 55"/>
                  <a:gd name="T5" fmla="*/ 0 h 81"/>
                  <a:gd name="T6" fmla="*/ 55 w 55"/>
                  <a:gd name="T7" fmla="*/ 0 h 81"/>
                  <a:gd name="T8" fmla="*/ 21 w 55"/>
                  <a:gd name="T9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81">
                    <a:moveTo>
                      <a:pt x="21" y="81"/>
                    </a:moveTo>
                    <a:lnTo>
                      <a:pt x="0" y="81"/>
                    </a:lnTo>
                    <a:lnTo>
                      <a:pt x="34" y="0"/>
                    </a:lnTo>
                    <a:lnTo>
                      <a:pt x="55" y="0"/>
                    </a:lnTo>
                    <a:lnTo>
                      <a:pt x="21" y="81"/>
                    </a:lnTo>
                    <a:close/>
                  </a:path>
                </a:pathLst>
              </a:custGeom>
              <a:solidFill>
                <a:srgbClr val="FB7B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1" name="Freeform 455"/>
              <p:cNvSpPr/>
              <p:nvPr/>
            </p:nvSpPr>
            <p:spPr bwMode="auto">
              <a:xfrm>
                <a:off x="6632575" y="4297363"/>
                <a:ext cx="47625" cy="36513"/>
              </a:xfrm>
              <a:custGeom>
                <a:avLst/>
                <a:gdLst>
                  <a:gd name="T0" fmla="*/ 30 w 30"/>
                  <a:gd name="T1" fmla="*/ 0 h 23"/>
                  <a:gd name="T2" fmla="*/ 4 w 30"/>
                  <a:gd name="T3" fmla="*/ 12 h 23"/>
                  <a:gd name="T4" fmla="*/ 0 w 30"/>
                  <a:gd name="T5" fmla="*/ 23 h 23"/>
                  <a:gd name="T6" fmla="*/ 1 w 30"/>
                  <a:gd name="T7" fmla="*/ 23 h 23"/>
                  <a:gd name="T8" fmla="*/ 26 w 30"/>
                  <a:gd name="T9" fmla="*/ 11 h 23"/>
                  <a:gd name="T10" fmla="*/ 30 w 30"/>
                  <a:gd name="T11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23">
                    <a:moveTo>
                      <a:pt x="30" y="0"/>
                    </a:moveTo>
                    <a:lnTo>
                      <a:pt x="4" y="12"/>
                    </a:lnTo>
                    <a:lnTo>
                      <a:pt x="0" y="23"/>
                    </a:lnTo>
                    <a:lnTo>
                      <a:pt x="1" y="23"/>
                    </a:lnTo>
                    <a:lnTo>
                      <a:pt x="26" y="11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7ED3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2" name="Freeform 456"/>
              <p:cNvSpPr/>
              <p:nvPr/>
            </p:nvSpPr>
            <p:spPr bwMode="auto">
              <a:xfrm>
                <a:off x="6646863" y="4265613"/>
                <a:ext cx="46037" cy="34925"/>
              </a:xfrm>
              <a:custGeom>
                <a:avLst/>
                <a:gdLst>
                  <a:gd name="T0" fmla="*/ 0 w 29"/>
                  <a:gd name="T1" fmla="*/ 22 h 22"/>
                  <a:gd name="T2" fmla="*/ 26 w 29"/>
                  <a:gd name="T3" fmla="*/ 11 h 22"/>
                  <a:gd name="T4" fmla="*/ 29 w 29"/>
                  <a:gd name="T5" fmla="*/ 0 h 22"/>
                  <a:gd name="T6" fmla="*/ 4 w 29"/>
                  <a:gd name="T7" fmla="*/ 13 h 22"/>
                  <a:gd name="T8" fmla="*/ 0 w 29"/>
                  <a:gd name="T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2">
                    <a:moveTo>
                      <a:pt x="0" y="22"/>
                    </a:moveTo>
                    <a:lnTo>
                      <a:pt x="26" y="11"/>
                    </a:lnTo>
                    <a:lnTo>
                      <a:pt x="29" y="0"/>
                    </a:lnTo>
                    <a:lnTo>
                      <a:pt x="4" y="13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7ED3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3" name="Freeform 457"/>
              <p:cNvSpPr/>
              <p:nvPr/>
            </p:nvSpPr>
            <p:spPr bwMode="auto">
              <a:xfrm>
                <a:off x="6657975" y="4232275"/>
                <a:ext cx="49212" cy="38100"/>
              </a:xfrm>
              <a:custGeom>
                <a:avLst/>
                <a:gdLst>
                  <a:gd name="T0" fmla="*/ 0 w 31"/>
                  <a:gd name="T1" fmla="*/ 24 h 24"/>
                  <a:gd name="T2" fmla="*/ 26 w 31"/>
                  <a:gd name="T3" fmla="*/ 11 h 24"/>
                  <a:gd name="T4" fmla="*/ 31 w 31"/>
                  <a:gd name="T5" fmla="*/ 0 h 24"/>
                  <a:gd name="T6" fmla="*/ 5 w 31"/>
                  <a:gd name="T7" fmla="*/ 13 h 24"/>
                  <a:gd name="T8" fmla="*/ 0 w 31"/>
                  <a:gd name="T9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4">
                    <a:moveTo>
                      <a:pt x="0" y="24"/>
                    </a:moveTo>
                    <a:lnTo>
                      <a:pt x="26" y="11"/>
                    </a:lnTo>
                    <a:lnTo>
                      <a:pt x="31" y="0"/>
                    </a:lnTo>
                    <a:lnTo>
                      <a:pt x="5" y="13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7ED3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4" name="Freeform 458"/>
              <p:cNvSpPr/>
              <p:nvPr/>
            </p:nvSpPr>
            <p:spPr bwMode="auto">
              <a:xfrm>
                <a:off x="6672263" y="4205288"/>
                <a:ext cx="47625" cy="31750"/>
              </a:xfrm>
              <a:custGeom>
                <a:avLst/>
                <a:gdLst>
                  <a:gd name="T0" fmla="*/ 0 w 30"/>
                  <a:gd name="T1" fmla="*/ 20 h 20"/>
                  <a:gd name="T2" fmla="*/ 26 w 30"/>
                  <a:gd name="T3" fmla="*/ 7 h 20"/>
                  <a:gd name="T4" fmla="*/ 30 w 30"/>
                  <a:gd name="T5" fmla="*/ 0 h 20"/>
                  <a:gd name="T6" fmla="*/ 23 w 30"/>
                  <a:gd name="T7" fmla="*/ 0 h 20"/>
                  <a:gd name="T8" fmla="*/ 5 w 30"/>
                  <a:gd name="T9" fmla="*/ 9 h 20"/>
                  <a:gd name="T10" fmla="*/ 0 w 30"/>
                  <a:gd name="T11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20">
                    <a:moveTo>
                      <a:pt x="0" y="20"/>
                    </a:moveTo>
                    <a:lnTo>
                      <a:pt x="26" y="7"/>
                    </a:lnTo>
                    <a:lnTo>
                      <a:pt x="30" y="0"/>
                    </a:lnTo>
                    <a:lnTo>
                      <a:pt x="23" y="0"/>
                    </a:lnTo>
                    <a:lnTo>
                      <a:pt x="5" y="9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7ED3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5" name="Freeform 459"/>
              <p:cNvSpPr/>
              <p:nvPr/>
            </p:nvSpPr>
            <p:spPr bwMode="auto">
              <a:xfrm>
                <a:off x="5970588" y="4254500"/>
                <a:ext cx="47625" cy="31750"/>
              </a:xfrm>
              <a:custGeom>
                <a:avLst/>
                <a:gdLst>
                  <a:gd name="T0" fmla="*/ 0 w 30"/>
                  <a:gd name="T1" fmla="*/ 20 h 20"/>
                  <a:gd name="T2" fmla="*/ 26 w 30"/>
                  <a:gd name="T3" fmla="*/ 7 h 20"/>
                  <a:gd name="T4" fmla="*/ 30 w 30"/>
                  <a:gd name="T5" fmla="*/ 0 h 20"/>
                  <a:gd name="T6" fmla="*/ 4 w 30"/>
                  <a:gd name="T7" fmla="*/ 12 h 20"/>
                  <a:gd name="T8" fmla="*/ 0 w 30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0">
                    <a:moveTo>
                      <a:pt x="0" y="20"/>
                    </a:moveTo>
                    <a:lnTo>
                      <a:pt x="26" y="7"/>
                    </a:lnTo>
                    <a:lnTo>
                      <a:pt x="30" y="0"/>
                    </a:lnTo>
                    <a:lnTo>
                      <a:pt x="4" y="12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E13D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6" name="Freeform 460"/>
              <p:cNvSpPr/>
              <p:nvPr/>
            </p:nvSpPr>
            <p:spPr bwMode="auto">
              <a:xfrm>
                <a:off x="5959475" y="4283075"/>
                <a:ext cx="47625" cy="31750"/>
              </a:xfrm>
              <a:custGeom>
                <a:avLst/>
                <a:gdLst>
                  <a:gd name="T0" fmla="*/ 0 w 30"/>
                  <a:gd name="T1" fmla="*/ 20 h 20"/>
                  <a:gd name="T2" fmla="*/ 26 w 30"/>
                  <a:gd name="T3" fmla="*/ 8 h 20"/>
                  <a:gd name="T4" fmla="*/ 30 w 30"/>
                  <a:gd name="T5" fmla="*/ 0 h 20"/>
                  <a:gd name="T6" fmla="*/ 2 w 30"/>
                  <a:gd name="T7" fmla="*/ 13 h 20"/>
                  <a:gd name="T8" fmla="*/ 0 w 30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0">
                    <a:moveTo>
                      <a:pt x="0" y="20"/>
                    </a:moveTo>
                    <a:lnTo>
                      <a:pt x="26" y="8"/>
                    </a:lnTo>
                    <a:lnTo>
                      <a:pt x="30" y="0"/>
                    </a:lnTo>
                    <a:lnTo>
                      <a:pt x="2" y="13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E13D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7" name="Freeform 461"/>
              <p:cNvSpPr/>
              <p:nvPr/>
            </p:nvSpPr>
            <p:spPr bwMode="auto">
              <a:xfrm>
                <a:off x="5983288" y="4224338"/>
                <a:ext cx="46037" cy="31750"/>
              </a:xfrm>
              <a:custGeom>
                <a:avLst/>
                <a:gdLst>
                  <a:gd name="T0" fmla="*/ 0 w 29"/>
                  <a:gd name="T1" fmla="*/ 20 h 20"/>
                  <a:gd name="T2" fmla="*/ 26 w 29"/>
                  <a:gd name="T3" fmla="*/ 8 h 20"/>
                  <a:gd name="T4" fmla="*/ 29 w 29"/>
                  <a:gd name="T5" fmla="*/ 0 h 20"/>
                  <a:gd name="T6" fmla="*/ 3 w 29"/>
                  <a:gd name="T7" fmla="*/ 13 h 20"/>
                  <a:gd name="T8" fmla="*/ 0 w 29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0">
                    <a:moveTo>
                      <a:pt x="0" y="20"/>
                    </a:moveTo>
                    <a:lnTo>
                      <a:pt x="26" y="8"/>
                    </a:lnTo>
                    <a:lnTo>
                      <a:pt x="29" y="0"/>
                    </a:lnTo>
                    <a:lnTo>
                      <a:pt x="3" y="13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E13D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8" name="Freeform 462"/>
              <p:cNvSpPr/>
              <p:nvPr/>
            </p:nvSpPr>
            <p:spPr bwMode="auto">
              <a:xfrm>
                <a:off x="5951538" y="4313238"/>
                <a:ext cx="42862" cy="20638"/>
              </a:xfrm>
              <a:custGeom>
                <a:avLst/>
                <a:gdLst>
                  <a:gd name="T0" fmla="*/ 0 w 27"/>
                  <a:gd name="T1" fmla="*/ 12 h 13"/>
                  <a:gd name="T2" fmla="*/ 0 w 27"/>
                  <a:gd name="T3" fmla="*/ 13 h 13"/>
                  <a:gd name="T4" fmla="*/ 21 w 27"/>
                  <a:gd name="T5" fmla="*/ 13 h 13"/>
                  <a:gd name="T6" fmla="*/ 27 w 27"/>
                  <a:gd name="T7" fmla="*/ 0 h 13"/>
                  <a:gd name="T8" fmla="*/ 0 w 27"/>
                  <a:gd name="T9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3">
                    <a:moveTo>
                      <a:pt x="0" y="12"/>
                    </a:moveTo>
                    <a:lnTo>
                      <a:pt x="0" y="13"/>
                    </a:lnTo>
                    <a:lnTo>
                      <a:pt x="21" y="13"/>
                    </a:lnTo>
                    <a:lnTo>
                      <a:pt x="27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E13D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9" name="Freeform 463"/>
              <p:cNvSpPr/>
              <p:nvPr/>
            </p:nvSpPr>
            <p:spPr bwMode="auto">
              <a:xfrm>
                <a:off x="5994400" y="4205288"/>
                <a:ext cx="42862" cy="22225"/>
              </a:xfrm>
              <a:custGeom>
                <a:avLst/>
                <a:gdLst>
                  <a:gd name="T0" fmla="*/ 26 w 27"/>
                  <a:gd name="T1" fmla="*/ 1 h 14"/>
                  <a:gd name="T2" fmla="*/ 27 w 27"/>
                  <a:gd name="T3" fmla="*/ 0 h 14"/>
                  <a:gd name="T4" fmla="*/ 6 w 27"/>
                  <a:gd name="T5" fmla="*/ 0 h 14"/>
                  <a:gd name="T6" fmla="*/ 0 w 27"/>
                  <a:gd name="T7" fmla="*/ 14 h 14"/>
                  <a:gd name="T8" fmla="*/ 26 w 27"/>
                  <a:gd name="T9" fmla="*/ 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4">
                    <a:moveTo>
                      <a:pt x="26" y="1"/>
                    </a:moveTo>
                    <a:lnTo>
                      <a:pt x="27" y="0"/>
                    </a:lnTo>
                    <a:lnTo>
                      <a:pt x="6" y="0"/>
                    </a:lnTo>
                    <a:lnTo>
                      <a:pt x="0" y="14"/>
                    </a:lnTo>
                    <a:lnTo>
                      <a:pt x="26" y="1"/>
                    </a:lnTo>
                    <a:close/>
                  </a:path>
                </a:pathLst>
              </a:custGeom>
              <a:solidFill>
                <a:srgbClr val="E13D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0" name="Freeform 464"/>
              <p:cNvSpPr/>
              <p:nvPr/>
            </p:nvSpPr>
            <p:spPr bwMode="auto">
              <a:xfrm>
                <a:off x="5945188" y="4205288"/>
                <a:ext cx="33337" cy="128588"/>
              </a:xfrm>
              <a:custGeom>
                <a:avLst/>
                <a:gdLst>
                  <a:gd name="T0" fmla="*/ 0 w 21"/>
                  <a:gd name="T1" fmla="*/ 42 h 81"/>
                  <a:gd name="T2" fmla="*/ 4 w 21"/>
                  <a:gd name="T3" fmla="*/ 81 h 81"/>
                  <a:gd name="T4" fmla="*/ 21 w 21"/>
                  <a:gd name="T5" fmla="*/ 38 h 81"/>
                  <a:gd name="T6" fmla="*/ 16 w 21"/>
                  <a:gd name="T7" fmla="*/ 0 h 81"/>
                  <a:gd name="T8" fmla="*/ 0 w 21"/>
                  <a:gd name="T9" fmla="*/ 42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81">
                    <a:moveTo>
                      <a:pt x="0" y="42"/>
                    </a:moveTo>
                    <a:lnTo>
                      <a:pt x="4" y="81"/>
                    </a:lnTo>
                    <a:lnTo>
                      <a:pt x="21" y="38"/>
                    </a:lnTo>
                    <a:lnTo>
                      <a:pt x="16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4571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1" name="Freeform 465"/>
              <p:cNvSpPr>
                <a:spLocks noEditPoints="1"/>
              </p:cNvSpPr>
              <p:nvPr/>
            </p:nvSpPr>
            <p:spPr bwMode="auto">
              <a:xfrm>
                <a:off x="5945188" y="4205288"/>
                <a:ext cx="33337" cy="128588"/>
              </a:xfrm>
              <a:custGeom>
                <a:avLst/>
                <a:gdLst>
                  <a:gd name="T0" fmla="*/ 17 w 17"/>
                  <a:gd name="T1" fmla="*/ 26 h 66"/>
                  <a:gd name="T2" fmla="*/ 14 w 17"/>
                  <a:gd name="T3" fmla="*/ 28 h 66"/>
                  <a:gd name="T4" fmla="*/ 12 w 17"/>
                  <a:gd name="T5" fmla="*/ 24 h 66"/>
                  <a:gd name="T6" fmla="*/ 16 w 17"/>
                  <a:gd name="T7" fmla="*/ 21 h 66"/>
                  <a:gd name="T8" fmla="*/ 16 w 17"/>
                  <a:gd name="T9" fmla="*/ 17 h 66"/>
                  <a:gd name="T10" fmla="*/ 12 w 17"/>
                  <a:gd name="T11" fmla="*/ 18 h 66"/>
                  <a:gd name="T12" fmla="*/ 10 w 17"/>
                  <a:gd name="T13" fmla="*/ 15 h 66"/>
                  <a:gd name="T14" fmla="*/ 15 w 17"/>
                  <a:gd name="T15" fmla="*/ 12 h 66"/>
                  <a:gd name="T16" fmla="*/ 15 w 17"/>
                  <a:gd name="T17" fmla="*/ 12 h 66"/>
                  <a:gd name="T18" fmla="*/ 13 w 17"/>
                  <a:gd name="T19" fmla="*/ 0 h 66"/>
                  <a:gd name="T20" fmla="*/ 0 w 17"/>
                  <a:gd name="T21" fmla="*/ 34 h 66"/>
                  <a:gd name="T22" fmla="*/ 0 w 17"/>
                  <a:gd name="T23" fmla="*/ 37 h 66"/>
                  <a:gd name="T24" fmla="*/ 2 w 17"/>
                  <a:gd name="T25" fmla="*/ 37 h 66"/>
                  <a:gd name="T26" fmla="*/ 4 w 17"/>
                  <a:gd name="T27" fmla="*/ 40 h 66"/>
                  <a:gd name="T28" fmla="*/ 1 w 17"/>
                  <a:gd name="T29" fmla="*/ 43 h 66"/>
                  <a:gd name="T30" fmla="*/ 1 w 17"/>
                  <a:gd name="T31" fmla="*/ 46 h 66"/>
                  <a:gd name="T32" fmla="*/ 3 w 17"/>
                  <a:gd name="T33" fmla="*/ 45 h 66"/>
                  <a:gd name="T34" fmla="*/ 5 w 17"/>
                  <a:gd name="T35" fmla="*/ 48 h 66"/>
                  <a:gd name="T36" fmla="*/ 2 w 17"/>
                  <a:gd name="T37" fmla="*/ 52 h 66"/>
                  <a:gd name="T38" fmla="*/ 2 w 17"/>
                  <a:gd name="T39" fmla="*/ 54 h 66"/>
                  <a:gd name="T40" fmla="*/ 4 w 17"/>
                  <a:gd name="T41" fmla="*/ 54 h 66"/>
                  <a:gd name="T42" fmla="*/ 6 w 17"/>
                  <a:gd name="T43" fmla="*/ 57 h 66"/>
                  <a:gd name="T44" fmla="*/ 2 w 17"/>
                  <a:gd name="T45" fmla="*/ 60 h 66"/>
                  <a:gd name="T46" fmla="*/ 3 w 17"/>
                  <a:gd name="T47" fmla="*/ 66 h 66"/>
                  <a:gd name="T48" fmla="*/ 17 w 17"/>
                  <a:gd name="T49" fmla="*/ 31 h 66"/>
                  <a:gd name="T50" fmla="*/ 17 w 17"/>
                  <a:gd name="T51" fmla="*/ 26 h 66"/>
                  <a:gd name="T52" fmla="*/ 5 w 17"/>
                  <a:gd name="T53" fmla="*/ 33 h 66"/>
                  <a:gd name="T54" fmla="*/ 3 w 17"/>
                  <a:gd name="T55" fmla="*/ 29 h 66"/>
                  <a:gd name="T56" fmla="*/ 8 w 17"/>
                  <a:gd name="T57" fmla="*/ 26 h 66"/>
                  <a:gd name="T58" fmla="*/ 10 w 17"/>
                  <a:gd name="T59" fmla="*/ 29 h 66"/>
                  <a:gd name="T60" fmla="*/ 5 w 17"/>
                  <a:gd name="T61" fmla="*/ 33 h 66"/>
                  <a:gd name="T62" fmla="*/ 9 w 17"/>
                  <a:gd name="T63" fmla="*/ 41 h 66"/>
                  <a:gd name="T64" fmla="*/ 7 w 17"/>
                  <a:gd name="T65" fmla="*/ 38 h 66"/>
                  <a:gd name="T66" fmla="*/ 11 w 17"/>
                  <a:gd name="T67" fmla="*/ 35 h 66"/>
                  <a:gd name="T68" fmla="*/ 13 w 17"/>
                  <a:gd name="T69" fmla="*/ 38 h 66"/>
                  <a:gd name="T70" fmla="*/ 9 w 17"/>
                  <a:gd name="T71" fmla="*/ 41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7" h="66">
                    <a:moveTo>
                      <a:pt x="17" y="26"/>
                    </a:moveTo>
                    <a:cubicBezTo>
                      <a:pt x="16" y="27"/>
                      <a:pt x="15" y="28"/>
                      <a:pt x="14" y="28"/>
                    </a:cubicBezTo>
                    <a:cubicBezTo>
                      <a:pt x="12" y="28"/>
                      <a:pt x="11" y="26"/>
                      <a:pt x="12" y="24"/>
                    </a:cubicBezTo>
                    <a:cubicBezTo>
                      <a:pt x="12" y="22"/>
                      <a:pt x="14" y="21"/>
                      <a:pt x="16" y="21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5" y="18"/>
                      <a:pt x="13" y="18"/>
                      <a:pt x="12" y="18"/>
                    </a:cubicBezTo>
                    <a:cubicBezTo>
                      <a:pt x="10" y="18"/>
                      <a:pt x="9" y="17"/>
                      <a:pt x="10" y="15"/>
                    </a:cubicBezTo>
                    <a:cubicBezTo>
                      <a:pt x="11" y="13"/>
                      <a:pt x="13" y="12"/>
                      <a:pt x="15" y="12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1" y="37"/>
                      <a:pt x="1" y="37"/>
                      <a:pt x="2" y="37"/>
                    </a:cubicBezTo>
                    <a:cubicBezTo>
                      <a:pt x="4" y="37"/>
                      <a:pt x="5" y="38"/>
                      <a:pt x="4" y="40"/>
                    </a:cubicBezTo>
                    <a:cubicBezTo>
                      <a:pt x="3" y="41"/>
                      <a:pt x="2" y="43"/>
                      <a:pt x="1" y="43"/>
                    </a:cubicBezTo>
                    <a:cubicBezTo>
                      <a:pt x="1" y="46"/>
                      <a:pt x="1" y="46"/>
                      <a:pt x="1" y="46"/>
                    </a:cubicBezTo>
                    <a:cubicBezTo>
                      <a:pt x="2" y="45"/>
                      <a:pt x="2" y="45"/>
                      <a:pt x="3" y="45"/>
                    </a:cubicBezTo>
                    <a:cubicBezTo>
                      <a:pt x="5" y="45"/>
                      <a:pt x="6" y="47"/>
                      <a:pt x="5" y="48"/>
                    </a:cubicBezTo>
                    <a:cubicBezTo>
                      <a:pt x="5" y="50"/>
                      <a:pt x="3" y="51"/>
                      <a:pt x="2" y="52"/>
                    </a:cubicBezTo>
                    <a:cubicBezTo>
                      <a:pt x="2" y="54"/>
                      <a:pt x="2" y="54"/>
                      <a:pt x="2" y="54"/>
                    </a:cubicBezTo>
                    <a:cubicBezTo>
                      <a:pt x="2" y="54"/>
                      <a:pt x="3" y="54"/>
                      <a:pt x="4" y="54"/>
                    </a:cubicBezTo>
                    <a:cubicBezTo>
                      <a:pt x="5" y="54"/>
                      <a:pt x="6" y="55"/>
                      <a:pt x="6" y="57"/>
                    </a:cubicBezTo>
                    <a:cubicBezTo>
                      <a:pt x="5" y="58"/>
                      <a:pt x="4" y="60"/>
                      <a:pt x="2" y="60"/>
                    </a:cubicBezTo>
                    <a:cubicBezTo>
                      <a:pt x="3" y="66"/>
                      <a:pt x="3" y="66"/>
                      <a:pt x="3" y="66"/>
                    </a:cubicBezTo>
                    <a:cubicBezTo>
                      <a:pt x="17" y="31"/>
                      <a:pt x="17" y="31"/>
                      <a:pt x="17" y="31"/>
                    </a:cubicBezTo>
                    <a:lnTo>
                      <a:pt x="17" y="26"/>
                    </a:lnTo>
                    <a:close/>
                    <a:moveTo>
                      <a:pt x="5" y="33"/>
                    </a:moveTo>
                    <a:cubicBezTo>
                      <a:pt x="3" y="33"/>
                      <a:pt x="2" y="31"/>
                      <a:pt x="3" y="29"/>
                    </a:cubicBezTo>
                    <a:cubicBezTo>
                      <a:pt x="4" y="28"/>
                      <a:pt x="6" y="26"/>
                      <a:pt x="8" y="26"/>
                    </a:cubicBezTo>
                    <a:cubicBezTo>
                      <a:pt x="9" y="26"/>
                      <a:pt x="10" y="28"/>
                      <a:pt x="10" y="29"/>
                    </a:cubicBezTo>
                    <a:cubicBezTo>
                      <a:pt x="9" y="31"/>
                      <a:pt x="7" y="33"/>
                      <a:pt x="5" y="33"/>
                    </a:cubicBezTo>
                    <a:close/>
                    <a:moveTo>
                      <a:pt x="9" y="41"/>
                    </a:moveTo>
                    <a:cubicBezTo>
                      <a:pt x="7" y="41"/>
                      <a:pt x="6" y="40"/>
                      <a:pt x="7" y="38"/>
                    </a:cubicBezTo>
                    <a:cubicBezTo>
                      <a:pt x="7" y="36"/>
                      <a:pt x="9" y="35"/>
                      <a:pt x="11" y="35"/>
                    </a:cubicBezTo>
                    <a:cubicBezTo>
                      <a:pt x="13" y="35"/>
                      <a:pt x="14" y="36"/>
                      <a:pt x="13" y="38"/>
                    </a:cubicBezTo>
                    <a:cubicBezTo>
                      <a:pt x="13" y="40"/>
                      <a:pt x="10" y="41"/>
                      <a:pt x="9" y="41"/>
                    </a:cubicBezTo>
                    <a:close/>
                  </a:path>
                </a:pathLst>
              </a:custGeom>
              <a:solidFill>
                <a:srgbClr val="47C6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2" name="Freeform 466"/>
              <p:cNvSpPr/>
              <p:nvPr/>
            </p:nvSpPr>
            <p:spPr bwMode="auto">
              <a:xfrm>
                <a:off x="6053138" y="4208463"/>
                <a:ext cx="30162" cy="23813"/>
              </a:xfrm>
              <a:custGeom>
                <a:avLst/>
                <a:gdLst>
                  <a:gd name="T0" fmla="*/ 5 w 15"/>
                  <a:gd name="T1" fmla="*/ 12 h 12"/>
                  <a:gd name="T2" fmla="*/ 13 w 15"/>
                  <a:gd name="T3" fmla="*/ 6 h 12"/>
                  <a:gd name="T4" fmla="*/ 10 w 15"/>
                  <a:gd name="T5" fmla="*/ 0 h 12"/>
                  <a:gd name="T6" fmla="*/ 1 w 15"/>
                  <a:gd name="T7" fmla="*/ 6 h 12"/>
                  <a:gd name="T8" fmla="*/ 5 w 15"/>
                  <a:gd name="T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2">
                    <a:moveTo>
                      <a:pt x="5" y="12"/>
                    </a:moveTo>
                    <a:cubicBezTo>
                      <a:pt x="8" y="12"/>
                      <a:pt x="12" y="9"/>
                      <a:pt x="13" y="6"/>
                    </a:cubicBezTo>
                    <a:cubicBezTo>
                      <a:pt x="15" y="3"/>
                      <a:pt x="13" y="0"/>
                      <a:pt x="10" y="0"/>
                    </a:cubicBezTo>
                    <a:cubicBezTo>
                      <a:pt x="6" y="0"/>
                      <a:pt x="2" y="3"/>
                      <a:pt x="1" y="6"/>
                    </a:cubicBezTo>
                    <a:cubicBezTo>
                      <a:pt x="0" y="9"/>
                      <a:pt x="1" y="12"/>
                      <a:pt x="5" y="12"/>
                    </a:cubicBezTo>
                    <a:close/>
                  </a:path>
                </a:pathLst>
              </a:custGeom>
              <a:solidFill>
                <a:srgbClr val="FFF6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3" name="Freeform 467"/>
              <p:cNvSpPr/>
              <p:nvPr/>
            </p:nvSpPr>
            <p:spPr bwMode="auto">
              <a:xfrm>
                <a:off x="6040438" y="4240213"/>
                <a:ext cx="28575" cy="25400"/>
              </a:xfrm>
              <a:custGeom>
                <a:avLst/>
                <a:gdLst>
                  <a:gd name="T0" fmla="*/ 10 w 15"/>
                  <a:gd name="T1" fmla="*/ 0 h 13"/>
                  <a:gd name="T2" fmla="*/ 1 w 15"/>
                  <a:gd name="T3" fmla="*/ 6 h 13"/>
                  <a:gd name="T4" fmla="*/ 5 w 15"/>
                  <a:gd name="T5" fmla="*/ 13 h 13"/>
                  <a:gd name="T6" fmla="*/ 14 w 15"/>
                  <a:gd name="T7" fmla="*/ 6 h 13"/>
                  <a:gd name="T8" fmla="*/ 10 w 15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3">
                    <a:moveTo>
                      <a:pt x="10" y="0"/>
                    </a:moveTo>
                    <a:cubicBezTo>
                      <a:pt x="7" y="0"/>
                      <a:pt x="3" y="3"/>
                      <a:pt x="1" y="6"/>
                    </a:cubicBezTo>
                    <a:cubicBezTo>
                      <a:pt x="0" y="10"/>
                      <a:pt x="2" y="13"/>
                      <a:pt x="5" y="13"/>
                    </a:cubicBezTo>
                    <a:cubicBezTo>
                      <a:pt x="8" y="13"/>
                      <a:pt x="12" y="10"/>
                      <a:pt x="14" y="6"/>
                    </a:cubicBezTo>
                    <a:cubicBezTo>
                      <a:pt x="15" y="3"/>
                      <a:pt x="13" y="0"/>
                      <a:pt x="10" y="0"/>
                    </a:cubicBezTo>
                    <a:close/>
                  </a:path>
                </a:pathLst>
              </a:custGeom>
              <a:solidFill>
                <a:srgbClr val="FFF6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4" name="Freeform 468"/>
              <p:cNvSpPr/>
              <p:nvPr/>
            </p:nvSpPr>
            <p:spPr bwMode="auto">
              <a:xfrm>
                <a:off x="6026150" y="4273550"/>
                <a:ext cx="28575" cy="23813"/>
              </a:xfrm>
              <a:custGeom>
                <a:avLst/>
                <a:gdLst>
                  <a:gd name="T0" fmla="*/ 10 w 15"/>
                  <a:gd name="T1" fmla="*/ 0 h 12"/>
                  <a:gd name="T2" fmla="*/ 2 w 15"/>
                  <a:gd name="T3" fmla="*/ 6 h 12"/>
                  <a:gd name="T4" fmla="*/ 5 w 15"/>
                  <a:gd name="T5" fmla="*/ 12 h 12"/>
                  <a:gd name="T6" fmla="*/ 14 w 15"/>
                  <a:gd name="T7" fmla="*/ 6 h 12"/>
                  <a:gd name="T8" fmla="*/ 10 w 15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2">
                    <a:moveTo>
                      <a:pt x="10" y="0"/>
                    </a:moveTo>
                    <a:cubicBezTo>
                      <a:pt x="7" y="0"/>
                      <a:pt x="3" y="3"/>
                      <a:pt x="2" y="6"/>
                    </a:cubicBezTo>
                    <a:cubicBezTo>
                      <a:pt x="0" y="9"/>
                      <a:pt x="2" y="12"/>
                      <a:pt x="5" y="12"/>
                    </a:cubicBezTo>
                    <a:cubicBezTo>
                      <a:pt x="9" y="12"/>
                      <a:pt x="13" y="9"/>
                      <a:pt x="14" y="6"/>
                    </a:cubicBezTo>
                    <a:cubicBezTo>
                      <a:pt x="15" y="3"/>
                      <a:pt x="14" y="0"/>
                      <a:pt x="10" y="0"/>
                    </a:cubicBezTo>
                    <a:close/>
                  </a:path>
                </a:pathLst>
              </a:custGeom>
              <a:solidFill>
                <a:srgbClr val="FFF6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5" name="Freeform 469"/>
              <p:cNvSpPr/>
              <p:nvPr/>
            </p:nvSpPr>
            <p:spPr bwMode="auto">
              <a:xfrm>
                <a:off x="6013450" y="4305300"/>
                <a:ext cx="30162" cy="25400"/>
              </a:xfrm>
              <a:custGeom>
                <a:avLst/>
                <a:gdLst>
                  <a:gd name="T0" fmla="*/ 10 w 15"/>
                  <a:gd name="T1" fmla="*/ 0 h 13"/>
                  <a:gd name="T2" fmla="*/ 1 w 15"/>
                  <a:gd name="T3" fmla="*/ 7 h 13"/>
                  <a:gd name="T4" fmla="*/ 5 w 15"/>
                  <a:gd name="T5" fmla="*/ 13 h 13"/>
                  <a:gd name="T6" fmla="*/ 13 w 15"/>
                  <a:gd name="T7" fmla="*/ 7 h 13"/>
                  <a:gd name="T8" fmla="*/ 10 w 15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3">
                    <a:moveTo>
                      <a:pt x="10" y="0"/>
                    </a:moveTo>
                    <a:cubicBezTo>
                      <a:pt x="6" y="0"/>
                      <a:pt x="2" y="3"/>
                      <a:pt x="1" y="7"/>
                    </a:cubicBezTo>
                    <a:cubicBezTo>
                      <a:pt x="0" y="10"/>
                      <a:pt x="1" y="13"/>
                      <a:pt x="5" y="13"/>
                    </a:cubicBezTo>
                    <a:cubicBezTo>
                      <a:pt x="8" y="13"/>
                      <a:pt x="12" y="10"/>
                      <a:pt x="13" y="7"/>
                    </a:cubicBezTo>
                    <a:cubicBezTo>
                      <a:pt x="15" y="3"/>
                      <a:pt x="13" y="0"/>
                      <a:pt x="10" y="0"/>
                    </a:cubicBezTo>
                    <a:close/>
                  </a:path>
                </a:pathLst>
              </a:custGeom>
              <a:solidFill>
                <a:srgbClr val="FFF6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6" name="Freeform 470"/>
              <p:cNvSpPr/>
              <p:nvPr/>
            </p:nvSpPr>
            <p:spPr bwMode="auto">
              <a:xfrm>
                <a:off x="6076950" y="4205288"/>
                <a:ext cx="76200" cy="31750"/>
              </a:xfrm>
              <a:custGeom>
                <a:avLst/>
                <a:gdLst>
                  <a:gd name="T0" fmla="*/ 0 w 48"/>
                  <a:gd name="T1" fmla="*/ 20 h 20"/>
                  <a:gd name="T2" fmla="*/ 41 w 48"/>
                  <a:gd name="T3" fmla="*/ 20 h 20"/>
                  <a:gd name="T4" fmla="*/ 48 w 48"/>
                  <a:gd name="T5" fmla="*/ 0 h 20"/>
                  <a:gd name="T6" fmla="*/ 9 w 48"/>
                  <a:gd name="T7" fmla="*/ 0 h 20"/>
                  <a:gd name="T8" fmla="*/ 0 w 48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20">
                    <a:moveTo>
                      <a:pt x="0" y="20"/>
                    </a:moveTo>
                    <a:lnTo>
                      <a:pt x="41" y="20"/>
                    </a:lnTo>
                    <a:lnTo>
                      <a:pt x="48" y="0"/>
                    </a:lnTo>
                    <a:lnTo>
                      <a:pt x="9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4571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7" name="Freeform 471"/>
              <p:cNvSpPr/>
              <p:nvPr/>
            </p:nvSpPr>
            <p:spPr bwMode="auto">
              <a:xfrm>
                <a:off x="6037263" y="4300538"/>
                <a:ext cx="76200" cy="33338"/>
              </a:xfrm>
              <a:custGeom>
                <a:avLst/>
                <a:gdLst>
                  <a:gd name="T0" fmla="*/ 0 w 48"/>
                  <a:gd name="T1" fmla="*/ 21 h 21"/>
                  <a:gd name="T2" fmla="*/ 41 w 48"/>
                  <a:gd name="T3" fmla="*/ 21 h 21"/>
                  <a:gd name="T4" fmla="*/ 48 w 48"/>
                  <a:gd name="T5" fmla="*/ 0 h 21"/>
                  <a:gd name="T6" fmla="*/ 9 w 48"/>
                  <a:gd name="T7" fmla="*/ 0 h 21"/>
                  <a:gd name="T8" fmla="*/ 0 w 48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21">
                    <a:moveTo>
                      <a:pt x="0" y="21"/>
                    </a:moveTo>
                    <a:lnTo>
                      <a:pt x="41" y="21"/>
                    </a:lnTo>
                    <a:lnTo>
                      <a:pt x="48" y="0"/>
                    </a:lnTo>
                    <a:lnTo>
                      <a:pt x="9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51C8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8" name="Freeform 472"/>
              <p:cNvSpPr/>
              <p:nvPr/>
            </p:nvSpPr>
            <p:spPr bwMode="auto">
              <a:xfrm>
                <a:off x="6057900" y="4256088"/>
                <a:ext cx="44450" cy="31750"/>
              </a:xfrm>
              <a:custGeom>
                <a:avLst/>
                <a:gdLst>
                  <a:gd name="T0" fmla="*/ 0 w 28"/>
                  <a:gd name="T1" fmla="*/ 20 h 20"/>
                  <a:gd name="T2" fmla="*/ 19 w 28"/>
                  <a:gd name="T3" fmla="*/ 20 h 20"/>
                  <a:gd name="T4" fmla="*/ 28 w 28"/>
                  <a:gd name="T5" fmla="*/ 0 h 20"/>
                  <a:gd name="T6" fmla="*/ 8 w 28"/>
                  <a:gd name="T7" fmla="*/ 0 h 20"/>
                  <a:gd name="T8" fmla="*/ 0 w 28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0">
                    <a:moveTo>
                      <a:pt x="0" y="20"/>
                    </a:moveTo>
                    <a:lnTo>
                      <a:pt x="19" y="20"/>
                    </a:lnTo>
                    <a:lnTo>
                      <a:pt x="28" y="0"/>
                    </a:lnTo>
                    <a:lnTo>
                      <a:pt x="8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E13D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9" name="Freeform 473"/>
              <p:cNvSpPr/>
              <p:nvPr/>
            </p:nvSpPr>
            <p:spPr bwMode="auto">
              <a:xfrm>
                <a:off x="6457950" y="4256088"/>
                <a:ext cx="46037" cy="31750"/>
              </a:xfrm>
              <a:custGeom>
                <a:avLst/>
                <a:gdLst>
                  <a:gd name="T0" fmla="*/ 0 w 29"/>
                  <a:gd name="T1" fmla="*/ 20 h 20"/>
                  <a:gd name="T2" fmla="*/ 20 w 29"/>
                  <a:gd name="T3" fmla="*/ 20 h 20"/>
                  <a:gd name="T4" fmla="*/ 29 w 29"/>
                  <a:gd name="T5" fmla="*/ 0 h 20"/>
                  <a:gd name="T6" fmla="*/ 9 w 29"/>
                  <a:gd name="T7" fmla="*/ 0 h 20"/>
                  <a:gd name="T8" fmla="*/ 0 w 29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0">
                    <a:moveTo>
                      <a:pt x="0" y="20"/>
                    </a:moveTo>
                    <a:lnTo>
                      <a:pt x="20" y="20"/>
                    </a:lnTo>
                    <a:lnTo>
                      <a:pt x="29" y="0"/>
                    </a:lnTo>
                    <a:lnTo>
                      <a:pt x="9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907D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0" name="Freeform 474"/>
              <p:cNvSpPr/>
              <p:nvPr/>
            </p:nvSpPr>
            <p:spPr bwMode="auto">
              <a:xfrm>
                <a:off x="6042025" y="4300538"/>
                <a:ext cx="15875" cy="33338"/>
              </a:xfrm>
              <a:custGeom>
                <a:avLst/>
                <a:gdLst>
                  <a:gd name="T0" fmla="*/ 0 w 10"/>
                  <a:gd name="T1" fmla="*/ 21 h 21"/>
                  <a:gd name="T2" fmla="*/ 2 w 10"/>
                  <a:gd name="T3" fmla="*/ 21 h 21"/>
                  <a:gd name="T4" fmla="*/ 10 w 10"/>
                  <a:gd name="T5" fmla="*/ 0 h 21"/>
                  <a:gd name="T6" fmla="*/ 8 w 10"/>
                  <a:gd name="T7" fmla="*/ 0 h 21"/>
                  <a:gd name="T8" fmla="*/ 0 w 10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1">
                    <a:moveTo>
                      <a:pt x="0" y="21"/>
                    </a:moveTo>
                    <a:lnTo>
                      <a:pt x="2" y="21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FFE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1" name="Freeform 475"/>
              <p:cNvSpPr/>
              <p:nvPr/>
            </p:nvSpPr>
            <p:spPr bwMode="auto">
              <a:xfrm>
                <a:off x="6049963" y="4300538"/>
                <a:ext cx="15875" cy="33338"/>
              </a:xfrm>
              <a:custGeom>
                <a:avLst/>
                <a:gdLst>
                  <a:gd name="T0" fmla="*/ 0 w 10"/>
                  <a:gd name="T1" fmla="*/ 21 h 21"/>
                  <a:gd name="T2" fmla="*/ 2 w 10"/>
                  <a:gd name="T3" fmla="*/ 21 h 21"/>
                  <a:gd name="T4" fmla="*/ 10 w 10"/>
                  <a:gd name="T5" fmla="*/ 0 h 21"/>
                  <a:gd name="T6" fmla="*/ 8 w 10"/>
                  <a:gd name="T7" fmla="*/ 0 h 21"/>
                  <a:gd name="T8" fmla="*/ 0 w 10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1">
                    <a:moveTo>
                      <a:pt x="0" y="21"/>
                    </a:moveTo>
                    <a:lnTo>
                      <a:pt x="2" y="21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FFE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2" name="Freeform 476"/>
              <p:cNvSpPr/>
              <p:nvPr/>
            </p:nvSpPr>
            <p:spPr bwMode="auto">
              <a:xfrm>
                <a:off x="6057900" y="4300538"/>
                <a:ext cx="14287" cy="33338"/>
              </a:xfrm>
              <a:custGeom>
                <a:avLst/>
                <a:gdLst>
                  <a:gd name="T0" fmla="*/ 0 w 9"/>
                  <a:gd name="T1" fmla="*/ 21 h 21"/>
                  <a:gd name="T2" fmla="*/ 2 w 9"/>
                  <a:gd name="T3" fmla="*/ 21 h 21"/>
                  <a:gd name="T4" fmla="*/ 9 w 9"/>
                  <a:gd name="T5" fmla="*/ 0 h 21"/>
                  <a:gd name="T6" fmla="*/ 8 w 9"/>
                  <a:gd name="T7" fmla="*/ 0 h 21"/>
                  <a:gd name="T8" fmla="*/ 0 w 9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21">
                    <a:moveTo>
                      <a:pt x="0" y="21"/>
                    </a:moveTo>
                    <a:lnTo>
                      <a:pt x="2" y="21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FFE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3" name="Freeform 477"/>
              <p:cNvSpPr/>
              <p:nvPr/>
            </p:nvSpPr>
            <p:spPr bwMode="auto">
              <a:xfrm>
                <a:off x="6065838" y="4300538"/>
                <a:ext cx="14287" cy="33338"/>
              </a:xfrm>
              <a:custGeom>
                <a:avLst/>
                <a:gdLst>
                  <a:gd name="T0" fmla="*/ 0 w 9"/>
                  <a:gd name="T1" fmla="*/ 21 h 21"/>
                  <a:gd name="T2" fmla="*/ 1 w 9"/>
                  <a:gd name="T3" fmla="*/ 21 h 21"/>
                  <a:gd name="T4" fmla="*/ 9 w 9"/>
                  <a:gd name="T5" fmla="*/ 0 h 21"/>
                  <a:gd name="T6" fmla="*/ 8 w 9"/>
                  <a:gd name="T7" fmla="*/ 0 h 21"/>
                  <a:gd name="T8" fmla="*/ 0 w 9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21">
                    <a:moveTo>
                      <a:pt x="0" y="21"/>
                    </a:moveTo>
                    <a:lnTo>
                      <a:pt x="1" y="21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FFE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4" name="Freeform 478"/>
              <p:cNvSpPr/>
              <p:nvPr/>
            </p:nvSpPr>
            <p:spPr bwMode="auto">
              <a:xfrm>
                <a:off x="6072188" y="4300538"/>
                <a:ext cx="15875" cy="33338"/>
              </a:xfrm>
              <a:custGeom>
                <a:avLst/>
                <a:gdLst>
                  <a:gd name="T0" fmla="*/ 0 w 10"/>
                  <a:gd name="T1" fmla="*/ 21 h 21"/>
                  <a:gd name="T2" fmla="*/ 2 w 10"/>
                  <a:gd name="T3" fmla="*/ 21 h 21"/>
                  <a:gd name="T4" fmla="*/ 10 w 10"/>
                  <a:gd name="T5" fmla="*/ 0 h 21"/>
                  <a:gd name="T6" fmla="*/ 8 w 10"/>
                  <a:gd name="T7" fmla="*/ 0 h 21"/>
                  <a:gd name="T8" fmla="*/ 0 w 10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1">
                    <a:moveTo>
                      <a:pt x="0" y="21"/>
                    </a:moveTo>
                    <a:lnTo>
                      <a:pt x="2" y="21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FFE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5" name="Freeform 479"/>
              <p:cNvSpPr/>
              <p:nvPr/>
            </p:nvSpPr>
            <p:spPr bwMode="auto">
              <a:xfrm>
                <a:off x="6080125" y="4300538"/>
                <a:ext cx="15875" cy="33338"/>
              </a:xfrm>
              <a:custGeom>
                <a:avLst/>
                <a:gdLst>
                  <a:gd name="T0" fmla="*/ 0 w 10"/>
                  <a:gd name="T1" fmla="*/ 21 h 21"/>
                  <a:gd name="T2" fmla="*/ 2 w 10"/>
                  <a:gd name="T3" fmla="*/ 21 h 21"/>
                  <a:gd name="T4" fmla="*/ 10 w 10"/>
                  <a:gd name="T5" fmla="*/ 0 h 21"/>
                  <a:gd name="T6" fmla="*/ 8 w 10"/>
                  <a:gd name="T7" fmla="*/ 0 h 21"/>
                  <a:gd name="T8" fmla="*/ 0 w 10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1">
                    <a:moveTo>
                      <a:pt x="0" y="21"/>
                    </a:moveTo>
                    <a:lnTo>
                      <a:pt x="2" y="21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FFE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6" name="Freeform 480"/>
              <p:cNvSpPr/>
              <p:nvPr/>
            </p:nvSpPr>
            <p:spPr bwMode="auto">
              <a:xfrm>
                <a:off x="6088063" y="4300538"/>
                <a:ext cx="15875" cy="33338"/>
              </a:xfrm>
              <a:custGeom>
                <a:avLst/>
                <a:gdLst>
                  <a:gd name="T0" fmla="*/ 0 w 10"/>
                  <a:gd name="T1" fmla="*/ 21 h 21"/>
                  <a:gd name="T2" fmla="*/ 2 w 10"/>
                  <a:gd name="T3" fmla="*/ 21 h 21"/>
                  <a:gd name="T4" fmla="*/ 10 w 10"/>
                  <a:gd name="T5" fmla="*/ 0 h 21"/>
                  <a:gd name="T6" fmla="*/ 8 w 10"/>
                  <a:gd name="T7" fmla="*/ 0 h 21"/>
                  <a:gd name="T8" fmla="*/ 0 w 10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1">
                    <a:moveTo>
                      <a:pt x="0" y="21"/>
                    </a:moveTo>
                    <a:lnTo>
                      <a:pt x="2" y="21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FFE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7" name="Freeform 481"/>
              <p:cNvSpPr/>
              <p:nvPr/>
            </p:nvSpPr>
            <p:spPr bwMode="auto">
              <a:xfrm>
                <a:off x="6094413" y="4300538"/>
                <a:ext cx="15875" cy="33338"/>
              </a:xfrm>
              <a:custGeom>
                <a:avLst/>
                <a:gdLst>
                  <a:gd name="T0" fmla="*/ 9 w 10"/>
                  <a:gd name="T1" fmla="*/ 0 h 21"/>
                  <a:gd name="T2" fmla="*/ 0 w 10"/>
                  <a:gd name="T3" fmla="*/ 21 h 21"/>
                  <a:gd name="T4" fmla="*/ 3 w 10"/>
                  <a:gd name="T5" fmla="*/ 21 h 21"/>
                  <a:gd name="T6" fmla="*/ 10 w 10"/>
                  <a:gd name="T7" fmla="*/ 0 h 21"/>
                  <a:gd name="T8" fmla="*/ 9 w 10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1">
                    <a:moveTo>
                      <a:pt x="9" y="0"/>
                    </a:moveTo>
                    <a:lnTo>
                      <a:pt x="0" y="21"/>
                    </a:lnTo>
                    <a:lnTo>
                      <a:pt x="3" y="21"/>
                    </a:lnTo>
                    <a:lnTo>
                      <a:pt x="10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FE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8" name="Freeform 482"/>
              <p:cNvSpPr/>
              <p:nvPr/>
            </p:nvSpPr>
            <p:spPr bwMode="auto">
              <a:xfrm>
                <a:off x="6438900" y="4300538"/>
                <a:ext cx="76200" cy="33338"/>
              </a:xfrm>
              <a:custGeom>
                <a:avLst/>
                <a:gdLst>
                  <a:gd name="T0" fmla="*/ 0 w 48"/>
                  <a:gd name="T1" fmla="*/ 21 h 21"/>
                  <a:gd name="T2" fmla="*/ 41 w 48"/>
                  <a:gd name="T3" fmla="*/ 21 h 21"/>
                  <a:gd name="T4" fmla="*/ 48 w 48"/>
                  <a:gd name="T5" fmla="*/ 0 h 21"/>
                  <a:gd name="T6" fmla="*/ 9 w 48"/>
                  <a:gd name="T7" fmla="*/ 0 h 21"/>
                  <a:gd name="T8" fmla="*/ 0 w 48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21">
                    <a:moveTo>
                      <a:pt x="0" y="21"/>
                    </a:moveTo>
                    <a:lnTo>
                      <a:pt x="41" y="21"/>
                    </a:lnTo>
                    <a:lnTo>
                      <a:pt x="48" y="0"/>
                    </a:lnTo>
                    <a:lnTo>
                      <a:pt x="9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306E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9" name="Freeform 483"/>
              <p:cNvSpPr/>
              <p:nvPr/>
            </p:nvSpPr>
            <p:spPr bwMode="auto">
              <a:xfrm>
                <a:off x="6443663" y="4300538"/>
                <a:ext cx="14287" cy="33338"/>
              </a:xfrm>
              <a:custGeom>
                <a:avLst/>
                <a:gdLst>
                  <a:gd name="T0" fmla="*/ 0 w 9"/>
                  <a:gd name="T1" fmla="*/ 21 h 21"/>
                  <a:gd name="T2" fmla="*/ 2 w 9"/>
                  <a:gd name="T3" fmla="*/ 21 h 21"/>
                  <a:gd name="T4" fmla="*/ 9 w 9"/>
                  <a:gd name="T5" fmla="*/ 0 h 21"/>
                  <a:gd name="T6" fmla="*/ 8 w 9"/>
                  <a:gd name="T7" fmla="*/ 0 h 21"/>
                  <a:gd name="T8" fmla="*/ 0 w 9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21">
                    <a:moveTo>
                      <a:pt x="0" y="21"/>
                    </a:moveTo>
                    <a:lnTo>
                      <a:pt x="2" y="21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94AF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0" name="Freeform 484"/>
              <p:cNvSpPr/>
              <p:nvPr/>
            </p:nvSpPr>
            <p:spPr bwMode="auto">
              <a:xfrm>
                <a:off x="6451600" y="4300538"/>
                <a:ext cx="14287" cy="33338"/>
              </a:xfrm>
              <a:custGeom>
                <a:avLst/>
                <a:gdLst>
                  <a:gd name="T0" fmla="*/ 0 w 9"/>
                  <a:gd name="T1" fmla="*/ 21 h 21"/>
                  <a:gd name="T2" fmla="*/ 2 w 9"/>
                  <a:gd name="T3" fmla="*/ 21 h 21"/>
                  <a:gd name="T4" fmla="*/ 9 w 9"/>
                  <a:gd name="T5" fmla="*/ 0 h 21"/>
                  <a:gd name="T6" fmla="*/ 8 w 9"/>
                  <a:gd name="T7" fmla="*/ 0 h 21"/>
                  <a:gd name="T8" fmla="*/ 0 w 9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21">
                    <a:moveTo>
                      <a:pt x="0" y="21"/>
                    </a:moveTo>
                    <a:lnTo>
                      <a:pt x="2" y="21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94AF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1" name="Freeform 485"/>
              <p:cNvSpPr/>
              <p:nvPr/>
            </p:nvSpPr>
            <p:spPr bwMode="auto">
              <a:xfrm>
                <a:off x="6457950" y="4300538"/>
                <a:ext cx="15875" cy="33338"/>
              </a:xfrm>
              <a:custGeom>
                <a:avLst/>
                <a:gdLst>
                  <a:gd name="T0" fmla="*/ 0 w 10"/>
                  <a:gd name="T1" fmla="*/ 21 h 21"/>
                  <a:gd name="T2" fmla="*/ 2 w 10"/>
                  <a:gd name="T3" fmla="*/ 21 h 21"/>
                  <a:gd name="T4" fmla="*/ 10 w 10"/>
                  <a:gd name="T5" fmla="*/ 0 h 21"/>
                  <a:gd name="T6" fmla="*/ 9 w 10"/>
                  <a:gd name="T7" fmla="*/ 0 h 21"/>
                  <a:gd name="T8" fmla="*/ 0 w 10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1">
                    <a:moveTo>
                      <a:pt x="0" y="21"/>
                    </a:moveTo>
                    <a:lnTo>
                      <a:pt x="2" y="21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94AF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2" name="Freeform 486"/>
              <p:cNvSpPr/>
              <p:nvPr/>
            </p:nvSpPr>
            <p:spPr bwMode="auto">
              <a:xfrm>
                <a:off x="6465888" y="4300538"/>
                <a:ext cx="15875" cy="33338"/>
              </a:xfrm>
              <a:custGeom>
                <a:avLst/>
                <a:gdLst>
                  <a:gd name="T0" fmla="*/ 0 w 10"/>
                  <a:gd name="T1" fmla="*/ 21 h 21"/>
                  <a:gd name="T2" fmla="*/ 2 w 10"/>
                  <a:gd name="T3" fmla="*/ 21 h 21"/>
                  <a:gd name="T4" fmla="*/ 10 w 10"/>
                  <a:gd name="T5" fmla="*/ 0 h 21"/>
                  <a:gd name="T6" fmla="*/ 8 w 10"/>
                  <a:gd name="T7" fmla="*/ 0 h 21"/>
                  <a:gd name="T8" fmla="*/ 0 w 10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1">
                    <a:moveTo>
                      <a:pt x="0" y="21"/>
                    </a:moveTo>
                    <a:lnTo>
                      <a:pt x="2" y="21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94AF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3" name="Freeform 487"/>
              <p:cNvSpPr/>
              <p:nvPr/>
            </p:nvSpPr>
            <p:spPr bwMode="auto">
              <a:xfrm>
                <a:off x="6473825" y="4300538"/>
                <a:ext cx="15875" cy="33338"/>
              </a:xfrm>
              <a:custGeom>
                <a:avLst/>
                <a:gdLst>
                  <a:gd name="T0" fmla="*/ 0 w 10"/>
                  <a:gd name="T1" fmla="*/ 21 h 21"/>
                  <a:gd name="T2" fmla="*/ 2 w 10"/>
                  <a:gd name="T3" fmla="*/ 21 h 21"/>
                  <a:gd name="T4" fmla="*/ 10 w 10"/>
                  <a:gd name="T5" fmla="*/ 0 h 21"/>
                  <a:gd name="T6" fmla="*/ 8 w 10"/>
                  <a:gd name="T7" fmla="*/ 0 h 21"/>
                  <a:gd name="T8" fmla="*/ 0 w 10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1">
                    <a:moveTo>
                      <a:pt x="0" y="21"/>
                    </a:moveTo>
                    <a:lnTo>
                      <a:pt x="2" y="21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94AF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4" name="Freeform 488"/>
              <p:cNvSpPr/>
              <p:nvPr/>
            </p:nvSpPr>
            <p:spPr bwMode="auto">
              <a:xfrm>
                <a:off x="6481763" y="4300538"/>
                <a:ext cx="15875" cy="33338"/>
              </a:xfrm>
              <a:custGeom>
                <a:avLst/>
                <a:gdLst>
                  <a:gd name="T0" fmla="*/ 0 w 10"/>
                  <a:gd name="T1" fmla="*/ 21 h 21"/>
                  <a:gd name="T2" fmla="*/ 1 w 10"/>
                  <a:gd name="T3" fmla="*/ 21 h 21"/>
                  <a:gd name="T4" fmla="*/ 10 w 10"/>
                  <a:gd name="T5" fmla="*/ 0 h 21"/>
                  <a:gd name="T6" fmla="*/ 8 w 10"/>
                  <a:gd name="T7" fmla="*/ 0 h 21"/>
                  <a:gd name="T8" fmla="*/ 0 w 10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1">
                    <a:moveTo>
                      <a:pt x="0" y="21"/>
                    </a:moveTo>
                    <a:lnTo>
                      <a:pt x="1" y="21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94AF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5" name="Freeform 489"/>
              <p:cNvSpPr/>
              <p:nvPr/>
            </p:nvSpPr>
            <p:spPr bwMode="auto">
              <a:xfrm>
                <a:off x="6489700" y="4300538"/>
                <a:ext cx="14287" cy="33338"/>
              </a:xfrm>
              <a:custGeom>
                <a:avLst/>
                <a:gdLst>
                  <a:gd name="T0" fmla="*/ 0 w 9"/>
                  <a:gd name="T1" fmla="*/ 21 h 21"/>
                  <a:gd name="T2" fmla="*/ 1 w 9"/>
                  <a:gd name="T3" fmla="*/ 21 h 21"/>
                  <a:gd name="T4" fmla="*/ 9 w 9"/>
                  <a:gd name="T5" fmla="*/ 0 h 21"/>
                  <a:gd name="T6" fmla="*/ 8 w 9"/>
                  <a:gd name="T7" fmla="*/ 0 h 21"/>
                  <a:gd name="T8" fmla="*/ 0 w 9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21">
                    <a:moveTo>
                      <a:pt x="0" y="21"/>
                    </a:moveTo>
                    <a:lnTo>
                      <a:pt x="1" y="21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94AF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6" name="Freeform 490"/>
              <p:cNvSpPr/>
              <p:nvPr/>
            </p:nvSpPr>
            <p:spPr bwMode="auto">
              <a:xfrm>
                <a:off x="6496050" y="4300538"/>
                <a:ext cx="15875" cy="33338"/>
              </a:xfrm>
              <a:custGeom>
                <a:avLst/>
                <a:gdLst>
                  <a:gd name="T0" fmla="*/ 9 w 10"/>
                  <a:gd name="T1" fmla="*/ 0 h 21"/>
                  <a:gd name="T2" fmla="*/ 0 w 10"/>
                  <a:gd name="T3" fmla="*/ 21 h 21"/>
                  <a:gd name="T4" fmla="*/ 2 w 10"/>
                  <a:gd name="T5" fmla="*/ 21 h 21"/>
                  <a:gd name="T6" fmla="*/ 10 w 10"/>
                  <a:gd name="T7" fmla="*/ 0 h 21"/>
                  <a:gd name="T8" fmla="*/ 9 w 10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1">
                    <a:moveTo>
                      <a:pt x="9" y="0"/>
                    </a:moveTo>
                    <a:lnTo>
                      <a:pt x="0" y="21"/>
                    </a:lnTo>
                    <a:lnTo>
                      <a:pt x="2" y="21"/>
                    </a:lnTo>
                    <a:lnTo>
                      <a:pt x="10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94AF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7" name="Freeform 491"/>
              <p:cNvSpPr/>
              <p:nvPr/>
            </p:nvSpPr>
            <p:spPr bwMode="auto">
              <a:xfrm>
                <a:off x="6478588" y="4205288"/>
                <a:ext cx="76200" cy="31750"/>
              </a:xfrm>
              <a:custGeom>
                <a:avLst/>
                <a:gdLst>
                  <a:gd name="T0" fmla="*/ 0 w 48"/>
                  <a:gd name="T1" fmla="*/ 20 h 20"/>
                  <a:gd name="T2" fmla="*/ 41 w 48"/>
                  <a:gd name="T3" fmla="*/ 20 h 20"/>
                  <a:gd name="T4" fmla="*/ 48 w 48"/>
                  <a:gd name="T5" fmla="*/ 0 h 20"/>
                  <a:gd name="T6" fmla="*/ 8 w 48"/>
                  <a:gd name="T7" fmla="*/ 0 h 20"/>
                  <a:gd name="T8" fmla="*/ 0 w 48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20">
                    <a:moveTo>
                      <a:pt x="0" y="20"/>
                    </a:moveTo>
                    <a:lnTo>
                      <a:pt x="41" y="20"/>
                    </a:lnTo>
                    <a:lnTo>
                      <a:pt x="48" y="0"/>
                    </a:lnTo>
                    <a:lnTo>
                      <a:pt x="8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9D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8" name="Freeform 492"/>
              <p:cNvSpPr/>
              <p:nvPr/>
            </p:nvSpPr>
            <p:spPr bwMode="auto">
              <a:xfrm>
                <a:off x="6481763" y="4205288"/>
                <a:ext cx="15875" cy="31750"/>
              </a:xfrm>
              <a:custGeom>
                <a:avLst/>
                <a:gdLst>
                  <a:gd name="T0" fmla="*/ 0 w 10"/>
                  <a:gd name="T1" fmla="*/ 20 h 20"/>
                  <a:gd name="T2" fmla="*/ 3 w 10"/>
                  <a:gd name="T3" fmla="*/ 20 h 20"/>
                  <a:gd name="T4" fmla="*/ 10 w 10"/>
                  <a:gd name="T5" fmla="*/ 0 h 20"/>
                  <a:gd name="T6" fmla="*/ 9 w 10"/>
                  <a:gd name="T7" fmla="*/ 0 h 20"/>
                  <a:gd name="T8" fmla="*/ 0 w 10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0">
                    <a:moveTo>
                      <a:pt x="0" y="20"/>
                    </a:moveTo>
                    <a:lnTo>
                      <a:pt x="3" y="2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F8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9" name="Freeform 493"/>
              <p:cNvSpPr/>
              <p:nvPr/>
            </p:nvSpPr>
            <p:spPr bwMode="auto">
              <a:xfrm>
                <a:off x="6489700" y="4205288"/>
                <a:ext cx="15875" cy="31750"/>
              </a:xfrm>
              <a:custGeom>
                <a:avLst/>
                <a:gdLst>
                  <a:gd name="T0" fmla="*/ 0 w 10"/>
                  <a:gd name="T1" fmla="*/ 20 h 20"/>
                  <a:gd name="T2" fmla="*/ 3 w 10"/>
                  <a:gd name="T3" fmla="*/ 20 h 20"/>
                  <a:gd name="T4" fmla="*/ 10 w 10"/>
                  <a:gd name="T5" fmla="*/ 0 h 20"/>
                  <a:gd name="T6" fmla="*/ 9 w 10"/>
                  <a:gd name="T7" fmla="*/ 0 h 20"/>
                  <a:gd name="T8" fmla="*/ 0 w 10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0">
                    <a:moveTo>
                      <a:pt x="0" y="20"/>
                    </a:moveTo>
                    <a:lnTo>
                      <a:pt x="3" y="2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F8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00" name="Freeform 494"/>
              <p:cNvSpPr/>
              <p:nvPr/>
            </p:nvSpPr>
            <p:spPr bwMode="auto">
              <a:xfrm>
                <a:off x="6497638" y="4205288"/>
                <a:ext cx="15875" cy="31750"/>
              </a:xfrm>
              <a:custGeom>
                <a:avLst/>
                <a:gdLst>
                  <a:gd name="T0" fmla="*/ 0 w 10"/>
                  <a:gd name="T1" fmla="*/ 20 h 20"/>
                  <a:gd name="T2" fmla="*/ 1 w 10"/>
                  <a:gd name="T3" fmla="*/ 20 h 20"/>
                  <a:gd name="T4" fmla="*/ 10 w 10"/>
                  <a:gd name="T5" fmla="*/ 0 h 20"/>
                  <a:gd name="T6" fmla="*/ 9 w 10"/>
                  <a:gd name="T7" fmla="*/ 0 h 20"/>
                  <a:gd name="T8" fmla="*/ 0 w 10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0">
                    <a:moveTo>
                      <a:pt x="0" y="20"/>
                    </a:moveTo>
                    <a:lnTo>
                      <a:pt x="1" y="2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F8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01" name="Freeform 495"/>
              <p:cNvSpPr/>
              <p:nvPr/>
            </p:nvSpPr>
            <p:spPr bwMode="auto">
              <a:xfrm>
                <a:off x="6505575" y="4205288"/>
                <a:ext cx="15875" cy="31750"/>
              </a:xfrm>
              <a:custGeom>
                <a:avLst/>
                <a:gdLst>
                  <a:gd name="T0" fmla="*/ 0 w 10"/>
                  <a:gd name="T1" fmla="*/ 20 h 20"/>
                  <a:gd name="T2" fmla="*/ 1 w 10"/>
                  <a:gd name="T3" fmla="*/ 20 h 20"/>
                  <a:gd name="T4" fmla="*/ 10 w 10"/>
                  <a:gd name="T5" fmla="*/ 0 h 20"/>
                  <a:gd name="T6" fmla="*/ 7 w 10"/>
                  <a:gd name="T7" fmla="*/ 0 h 20"/>
                  <a:gd name="T8" fmla="*/ 0 w 10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0">
                    <a:moveTo>
                      <a:pt x="0" y="20"/>
                    </a:moveTo>
                    <a:lnTo>
                      <a:pt x="1" y="2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F8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02" name="Freeform 496"/>
              <p:cNvSpPr/>
              <p:nvPr/>
            </p:nvSpPr>
            <p:spPr bwMode="auto">
              <a:xfrm>
                <a:off x="6513513" y="4205288"/>
                <a:ext cx="15875" cy="31750"/>
              </a:xfrm>
              <a:custGeom>
                <a:avLst/>
                <a:gdLst>
                  <a:gd name="T0" fmla="*/ 0 w 10"/>
                  <a:gd name="T1" fmla="*/ 20 h 20"/>
                  <a:gd name="T2" fmla="*/ 1 w 10"/>
                  <a:gd name="T3" fmla="*/ 20 h 20"/>
                  <a:gd name="T4" fmla="*/ 10 w 10"/>
                  <a:gd name="T5" fmla="*/ 0 h 20"/>
                  <a:gd name="T6" fmla="*/ 7 w 10"/>
                  <a:gd name="T7" fmla="*/ 0 h 20"/>
                  <a:gd name="T8" fmla="*/ 0 w 10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0">
                    <a:moveTo>
                      <a:pt x="0" y="20"/>
                    </a:moveTo>
                    <a:lnTo>
                      <a:pt x="1" y="2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F8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03" name="Freeform 497"/>
              <p:cNvSpPr/>
              <p:nvPr/>
            </p:nvSpPr>
            <p:spPr bwMode="auto">
              <a:xfrm>
                <a:off x="6521450" y="4205288"/>
                <a:ext cx="15875" cy="31750"/>
              </a:xfrm>
              <a:custGeom>
                <a:avLst/>
                <a:gdLst>
                  <a:gd name="T0" fmla="*/ 0 w 10"/>
                  <a:gd name="T1" fmla="*/ 20 h 20"/>
                  <a:gd name="T2" fmla="*/ 1 w 10"/>
                  <a:gd name="T3" fmla="*/ 20 h 20"/>
                  <a:gd name="T4" fmla="*/ 10 w 10"/>
                  <a:gd name="T5" fmla="*/ 0 h 20"/>
                  <a:gd name="T6" fmla="*/ 7 w 10"/>
                  <a:gd name="T7" fmla="*/ 0 h 20"/>
                  <a:gd name="T8" fmla="*/ 0 w 10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0">
                    <a:moveTo>
                      <a:pt x="0" y="20"/>
                    </a:moveTo>
                    <a:lnTo>
                      <a:pt x="1" y="2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F8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04" name="Freeform 498"/>
              <p:cNvSpPr/>
              <p:nvPr/>
            </p:nvSpPr>
            <p:spPr bwMode="auto">
              <a:xfrm>
                <a:off x="6529388" y="4205288"/>
                <a:ext cx="15875" cy="31750"/>
              </a:xfrm>
              <a:custGeom>
                <a:avLst/>
                <a:gdLst>
                  <a:gd name="T0" fmla="*/ 0 w 10"/>
                  <a:gd name="T1" fmla="*/ 20 h 20"/>
                  <a:gd name="T2" fmla="*/ 1 w 10"/>
                  <a:gd name="T3" fmla="*/ 20 h 20"/>
                  <a:gd name="T4" fmla="*/ 10 w 10"/>
                  <a:gd name="T5" fmla="*/ 0 h 20"/>
                  <a:gd name="T6" fmla="*/ 7 w 10"/>
                  <a:gd name="T7" fmla="*/ 0 h 20"/>
                  <a:gd name="T8" fmla="*/ 0 w 10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0">
                    <a:moveTo>
                      <a:pt x="0" y="20"/>
                    </a:moveTo>
                    <a:lnTo>
                      <a:pt x="1" y="2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F8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05" name="Freeform 499"/>
              <p:cNvSpPr/>
              <p:nvPr/>
            </p:nvSpPr>
            <p:spPr bwMode="auto">
              <a:xfrm>
                <a:off x="6535738" y="4205288"/>
                <a:ext cx="14287" cy="31750"/>
              </a:xfrm>
              <a:custGeom>
                <a:avLst/>
                <a:gdLst>
                  <a:gd name="T0" fmla="*/ 8 w 9"/>
                  <a:gd name="T1" fmla="*/ 0 h 20"/>
                  <a:gd name="T2" fmla="*/ 0 w 9"/>
                  <a:gd name="T3" fmla="*/ 20 h 20"/>
                  <a:gd name="T4" fmla="*/ 2 w 9"/>
                  <a:gd name="T5" fmla="*/ 20 h 20"/>
                  <a:gd name="T6" fmla="*/ 9 w 9"/>
                  <a:gd name="T7" fmla="*/ 0 h 20"/>
                  <a:gd name="T8" fmla="*/ 8 w 9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20">
                    <a:moveTo>
                      <a:pt x="8" y="0"/>
                    </a:moveTo>
                    <a:lnTo>
                      <a:pt x="0" y="20"/>
                    </a:lnTo>
                    <a:lnTo>
                      <a:pt x="2" y="20"/>
                    </a:lnTo>
                    <a:lnTo>
                      <a:pt x="9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8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06" name="Freeform 500"/>
              <p:cNvSpPr/>
              <p:nvPr/>
            </p:nvSpPr>
            <p:spPr bwMode="auto">
              <a:xfrm>
                <a:off x="6080125" y="4205288"/>
                <a:ext cx="15875" cy="31750"/>
              </a:xfrm>
              <a:custGeom>
                <a:avLst/>
                <a:gdLst>
                  <a:gd name="T0" fmla="*/ 0 w 10"/>
                  <a:gd name="T1" fmla="*/ 20 h 20"/>
                  <a:gd name="T2" fmla="*/ 3 w 10"/>
                  <a:gd name="T3" fmla="*/ 20 h 20"/>
                  <a:gd name="T4" fmla="*/ 10 w 10"/>
                  <a:gd name="T5" fmla="*/ 0 h 20"/>
                  <a:gd name="T6" fmla="*/ 9 w 10"/>
                  <a:gd name="T7" fmla="*/ 0 h 20"/>
                  <a:gd name="T8" fmla="*/ 0 w 10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0">
                    <a:moveTo>
                      <a:pt x="0" y="20"/>
                    </a:moveTo>
                    <a:lnTo>
                      <a:pt x="3" y="2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7ACC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07" name="Freeform 501"/>
              <p:cNvSpPr/>
              <p:nvPr/>
            </p:nvSpPr>
            <p:spPr bwMode="auto">
              <a:xfrm>
                <a:off x="6088063" y="4205288"/>
                <a:ext cx="15875" cy="31750"/>
              </a:xfrm>
              <a:custGeom>
                <a:avLst/>
                <a:gdLst>
                  <a:gd name="T0" fmla="*/ 0 w 10"/>
                  <a:gd name="T1" fmla="*/ 20 h 20"/>
                  <a:gd name="T2" fmla="*/ 3 w 10"/>
                  <a:gd name="T3" fmla="*/ 20 h 20"/>
                  <a:gd name="T4" fmla="*/ 10 w 10"/>
                  <a:gd name="T5" fmla="*/ 0 h 20"/>
                  <a:gd name="T6" fmla="*/ 9 w 10"/>
                  <a:gd name="T7" fmla="*/ 0 h 20"/>
                  <a:gd name="T8" fmla="*/ 0 w 10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0">
                    <a:moveTo>
                      <a:pt x="0" y="20"/>
                    </a:moveTo>
                    <a:lnTo>
                      <a:pt x="3" y="2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7ACC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08" name="Freeform 502"/>
              <p:cNvSpPr/>
              <p:nvPr/>
            </p:nvSpPr>
            <p:spPr bwMode="auto">
              <a:xfrm>
                <a:off x="6096000" y="4205288"/>
                <a:ext cx="15875" cy="31750"/>
              </a:xfrm>
              <a:custGeom>
                <a:avLst/>
                <a:gdLst>
                  <a:gd name="T0" fmla="*/ 0 w 10"/>
                  <a:gd name="T1" fmla="*/ 20 h 20"/>
                  <a:gd name="T2" fmla="*/ 3 w 10"/>
                  <a:gd name="T3" fmla="*/ 20 h 20"/>
                  <a:gd name="T4" fmla="*/ 10 w 10"/>
                  <a:gd name="T5" fmla="*/ 0 h 20"/>
                  <a:gd name="T6" fmla="*/ 9 w 10"/>
                  <a:gd name="T7" fmla="*/ 0 h 20"/>
                  <a:gd name="T8" fmla="*/ 0 w 10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0">
                    <a:moveTo>
                      <a:pt x="0" y="20"/>
                    </a:moveTo>
                    <a:lnTo>
                      <a:pt x="3" y="2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7ACC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09" name="Freeform 503"/>
              <p:cNvSpPr/>
              <p:nvPr/>
            </p:nvSpPr>
            <p:spPr bwMode="auto">
              <a:xfrm>
                <a:off x="6103938" y="4205288"/>
                <a:ext cx="15875" cy="31750"/>
              </a:xfrm>
              <a:custGeom>
                <a:avLst/>
                <a:gdLst>
                  <a:gd name="T0" fmla="*/ 0 w 10"/>
                  <a:gd name="T1" fmla="*/ 20 h 20"/>
                  <a:gd name="T2" fmla="*/ 1 w 10"/>
                  <a:gd name="T3" fmla="*/ 20 h 20"/>
                  <a:gd name="T4" fmla="*/ 10 w 10"/>
                  <a:gd name="T5" fmla="*/ 0 h 20"/>
                  <a:gd name="T6" fmla="*/ 9 w 10"/>
                  <a:gd name="T7" fmla="*/ 0 h 20"/>
                  <a:gd name="T8" fmla="*/ 0 w 10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0">
                    <a:moveTo>
                      <a:pt x="0" y="20"/>
                    </a:moveTo>
                    <a:lnTo>
                      <a:pt x="1" y="2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7ACC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0" name="Freeform 504"/>
              <p:cNvSpPr/>
              <p:nvPr/>
            </p:nvSpPr>
            <p:spPr bwMode="auto">
              <a:xfrm>
                <a:off x="6111875" y="4205288"/>
                <a:ext cx="15875" cy="31750"/>
              </a:xfrm>
              <a:custGeom>
                <a:avLst/>
                <a:gdLst>
                  <a:gd name="T0" fmla="*/ 0 w 10"/>
                  <a:gd name="T1" fmla="*/ 20 h 20"/>
                  <a:gd name="T2" fmla="*/ 1 w 10"/>
                  <a:gd name="T3" fmla="*/ 20 h 20"/>
                  <a:gd name="T4" fmla="*/ 10 w 10"/>
                  <a:gd name="T5" fmla="*/ 0 h 20"/>
                  <a:gd name="T6" fmla="*/ 8 w 10"/>
                  <a:gd name="T7" fmla="*/ 0 h 20"/>
                  <a:gd name="T8" fmla="*/ 0 w 10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0">
                    <a:moveTo>
                      <a:pt x="0" y="20"/>
                    </a:moveTo>
                    <a:lnTo>
                      <a:pt x="1" y="2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7ACC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1" name="Freeform 505"/>
              <p:cNvSpPr/>
              <p:nvPr/>
            </p:nvSpPr>
            <p:spPr bwMode="auto">
              <a:xfrm>
                <a:off x="6119813" y="4205288"/>
                <a:ext cx="15875" cy="31750"/>
              </a:xfrm>
              <a:custGeom>
                <a:avLst/>
                <a:gdLst>
                  <a:gd name="T0" fmla="*/ 0 w 10"/>
                  <a:gd name="T1" fmla="*/ 20 h 20"/>
                  <a:gd name="T2" fmla="*/ 1 w 10"/>
                  <a:gd name="T3" fmla="*/ 20 h 20"/>
                  <a:gd name="T4" fmla="*/ 10 w 10"/>
                  <a:gd name="T5" fmla="*/ 0 h 20"/>
                  <a:gd name="T6" fmla="*/ 7 w 10"/>
                  <a:gd name="T7" fmla="*/ 0 h 20"/>
                  <a:gd name="T8" fmla="*/ 0 w 10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0">
                    <a:moveTo>
                      <a:pt x="0" y="20"/>
                    </a:moveTo>
                    <a:lnTo>
                      <a:pt x="1" y="2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7ACC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2" name="Freeform 506"/>
              <p:cNvSpPr/>
              <p:nvPr/>
            </p:nvSpPr>
            <p:spPr bwMode="auto">
              <a:xfrm>
                <a:off x="6127750" y="4205288"/>
                <a:ext cx="15875" cy="31750"/>
              </a:xfrm>
              <a:custGeom>
                <a:avLst/>
                <a:gdLst>
                  <a:gd name="T0" fmla="*/ 0 w 10"/>
                  <a:gd name="T1" fmla="*/ 20 h 20"/>
                  <a:gd name="T2" fmla="*/ 1 w 10"/>
                  <a:gd name="T3" fmla="*/ 20 h 20"/>
                  <a:gd name="T4" fmla="*/ 10 w 10"/>
                  <a:gd name="T5" fmla="*/ 0 h 20"/>
                  <a:gd name="T6" fmla="*/ 7 w 10"/>
                  <a:gd name="T7" fmla="*/ 0 h 20"/>
                  <a:gd name="T8" fmla="*/ 0 w 10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0">
                    <a:moveTo>
                      <a:pt x="0" y="20"/>
                    </a:moveTo>
                    <a:lnTo>
                      <a:pt x="1" y="2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7ACC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3" name="Freeform 507"/>
              <p:cNvSpPr/>
              <p:nvPr/>
            </p:nvSpPr>
            <p:spPr bwMode="auto">
              <a:xfrm>
                <a:off x="6135688" y="4205288"/>
                <a:ext cx="14287" cy="31750"/>
              </a:xfrm>
              <a:custGeom>
                <a:avLst/>
                <a:gdLst>
                  <a:gd name="T0" fmla="*/ 7 w 9"/>
                  <a:gd name="T1" fmla="*/ 0 h 20"/>
                  <a:gd name="T2" fmla="*/ 0 w 9"/>
                  <a:gd name="T3" fmla="*/ 20 h 20"/>
                  <a:gd name="T4" fmla="*/ 1 w 9"/>
                  <a:gd name="T5" fmla="*/ 20 h 20"/>
                  <a:gd name="T6" fmla="*/ 9 w 9"/>
                  <a:gd name="T7" fmla="*/ 0 h 20"/>
                  <a:gd name="T8" fmla="*/ 7 w 9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20">
                    <a:moveTo>
                      <a:pt x="7" y="0"/>
                    </a:moveTo>
                    <a:lnTo>
                      <a:pt x="0" y="20"/>
                    </a:lnTo>
                    <a:lnTo>
                      <a:pt x="1" y="20"/>
                    </a:lnTo>
                    <a:lnTo>
                      <a:pt x="9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7ACC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4" name="Freeform 508"/>
              <p:cNvSpPr/>
              <p:nvPr/>
            </p:nvSpPr>
            <p:spPr bwMode="auto">
              <a:xfrm>
                <a:off x="6105525" y="4254500"/>
                <a:ext cx="33337" cy="23813"/>
              </a:xfrm>
              <a:custGeom>
                <a:avLst/>
                <a:gdLst>
                  <a:gd name="T0" fmla="*/ 12 w 17"/>
                  <a:gd name="T1" fmla="*/ 0 h 12"/>
                  <a:gd name="T2" fmla="*/ 17 w 17"/>
                  <a:gd name="T3" fmla="*/ 0 h 12"/>
                  <a:gd name="T4" fmla="*/ 0 w 17"/>
                  <a:gd name="T5" fmla="*/ 12 h 12"/>
                  <a:gd name="T6" fmla="*/ 2 w 17"/>
                  <a:gd name="T7" fmla="*/ 8 h 12"/>
                  <a:gd name="T8" fmla="*/ 12 w 17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2">
                    <a:moveTo>
                      <a:pt x="12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2" y="12"/>
                      <a:pt x="0" y="12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9" y="8"/>
                      <a:pt x="12" y="0"/>
                    </a:cubicBezTo>
                    <a:close/>
                  </a:path>
                </a:pathLst>
              </a:custGeom>
              <a:solidFill>
                <a:srgbClr val="FFD8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5" name="Freeform 509"/>
              <p:cNvSpPr/>
              <p:nvPr/>
            </p:nvSpPr>
            <p:spPr bwMode="auto">
              <a:xfrm>
                <a:off x="6175375" y="4298950"/>
                <a:ext cx="20637" cy="31750"/>
              </a:xfrm>
              <a:custGeom>
                <a:avLst/>
                <a:gdLst>
                  <a:gd name="T0" fmla="*/ 8 w 11"/>
                  <a:gd name="T1" fmla="*/ 0 h 16"/>
                  <a:gd name="T2" fmla="*/ 11 w 11"/>
                  <a:gd name="T3" fmla="*/ 1 h 16"/>
                  <a:gd name="T4" fmla="*/ 11 w 11"/>
                  <a:gd name="T5" fmla="*/ 12 h 16"/>
                  <a:gd name="T6" fmla="*/ 7 w 11"/>
                  <a:gd name="T7" fmla="*/ 16 h 16"/>
                  <a:gd name="T8" fmla="*/ 8 w 11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6">
                    <a:moveTo>
                      <a:pt x="8" y="0"/>
                    </a:move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6" y="10"/>
                      <a:pt x="11" y="12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0" y="10"/>
                      <a:pt x="8" y="0"/>
                    </a:cubicBezTo>
                    <a:close/>
                  </a:path>
                </a:pathLst>
              </a:custGeom>
              <a:solidFill>
                <a:srgbClr val="0FB9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6" name="Freeform 510"/>
              <p:cNvSpPr/>
              <p:nvPr/>
            </p:nvSpPr>
            <p:spPr bwMode="auto">
              <a:xfrm>
                <a:off x="6272213" y="4240213"/>
                <a:ext cx="42862" cy="46038"/>
              </a:xfrm>
              <a:custGeom>
                <a:avLst/>
                <a:gdLst>
                  <a:gd name="T0" fmla="*/ 22 w 22"/>
                  <a:gd name="T1" fmla="*/ 0 h 23"/>
                  <a:gd name="T2" fmla="*/ 20 w 22"/>
                  <a:gd name="T3" fmla="*/ 4 h 23"/>
                  <a:gd name="T4" fmla="*/ 11 w 22"/>
                  <a:gd name="T5" fmla="*/ 13 h 23"/>
                  <a:gd name="T6" fmla="*/ 0 w 22"/>
                  <a:gd name="T7" fmla="*/ 23 h 23"/>
                  <a:gd name="T8" fmla="*/ 1 w 22"/>
                  <a:gd name="T9" fmla="*/ 19 h 23"/>
                  <a:gd name="T10" fmla="*/ 8 w 22"/>
                  <a:gd name="T11" fmla="*/ 11 h 23"/>
                  <a:gd name="T12" fmla="*/ 22 w 22"/>
                  <a:gd name="T13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23">
                    <a:moveTo>
                      <a:pt x="22" y="0"/>
                    </a:moveTo>
                    <a:cubicBezTo>
                      <a:pt x="20" y="4"/>
                      <a:pt x="20" y="4"/>
                      <a:pt x="20" y="4"/>
                    </a:cubicBezTo>
                    <a:cubicBezTo>
                      <a:pt x="20" y="4"/>
                      <a:pt x="16" y="3"/>
                      <a:pt x="11" y="13"/>
                    </a:cubicBezTo>
                    <a:cubicBezTo>
                      <a:pt x="6" y="22"/>
                      <a:pt x="0" y="23"/>
                      <a:pt x="0" y="23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1" y="19"/>
                      <a:pt x="5" y="19"/>
                      <a:pt x="8" y="11"/>
                    </a:cubicBezTo>
                    <a:cubicBezTo>
                      <a:pt x="12" y="4"/>
                      <a:pt x="17" y="0"/>
                      <a:pt x="22" y="0"/>
                    </a:cubicBezTo>
                    <a:close/>
                  </a:path>
                </a:pathLst>
              </a:custGeom>
              <a:solidFill>
                <a:srgbClr val="69A3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7" name="Freeform 511"/>
              <p:cNvSpPr/>
              <p:nvPr/>
            </p:nvSpPr>
            <p:spPr bwMode="auto">
              <a:xfrm>
                <a:off x="6289675" y="4275138"/>
                <a:ext cx="22225" cy="31750"/>
              </a:xfrm>
              <a:custGeom>
                <a:avLst/>
                <a:gdLst>
                  <a:gd name="T0" fmla="*/ 7 w 11"/>
                  <a:gd name="T1" fmla="*/ 0 h 16"/>
                  <a:gd name="T2" fmla="*/ 11 w 11"/>
                  <a:gd name="T3" fmla="*/ 1 h 16"/>
                  <a:gd name="T4" fmla="*/ 10 w 11"/>
                  <a:gd name="T5" fmla="*/ 12 h 16"/>
                  <a:gd name="T6" fmla="*/ 6 w 11"/>
                  <a:gd name="T7" fmla="*/ 16 h 16"/>
                  <a:gd name="T8" fmla="*/ 7 w 11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6">
                    <a:moveTo>
                      <a:pt x="7" y="0"/>
                    </a:move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6" y="9"/>
                      <a:pt x="10" y="12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6" y="16"/>
                      <a:pt x="0" y="11"/>
                      <a:pt x="7" y="0"/>
                    </a:cubicBezTo>
                    <a:close/>
                  </a:path>
                </a:pathLst>
              </a:custGeom>
              <a:solidFill>
                <a:srgbClr val="EE3F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8" name="Freeform 512"/>
              <p:cNvSpPr/>
              <p:nvPr/>
            </p:nvSpPr>
            <p:spPr bwMode="auto">
              <a:xfrm>
                <a:off x="6378575" y="4267200"/>
                <a:ext cx="41275" cy="36513"/>
              </a:xfrm>
              <a:custGeom>
                <a:avLst/>
                <a:gdLst>
                  <a:gd name="T0" fmla="*/ 21 w 21"/>
                  <a:gd name="T1" fmla="*/ 0 h 18"/>
                  <a:gd name="T2" fmla="*/ 19 w 21"/>
                  <a:gd name="T3" fmla="*/ 3 h 18"/>
                  <a:gd name="T4" fmla="*/ 11 w 21"/>
                  <a:gd name="T5" fmla="*/ 10 h 18"/>
                  <a:gd name="T6" fmla="*/ 0 w 21"/>
                  <a:gd name="T7" fmla="*/ 18 h 18"/>
                  <a:gd name="T8" fmla="*/ 1 w 21"/>
                  <a:gd name="T9" fmla="*/ 14 h 18"/>
                  <a:gd name="T10" fmla="*/ 10 w 21"/>
                  <a:gd name="T11" fmla="*/ 7 h 18"/>
                  <a:gd name="T12" fmla="*/ 21 w 21"/>
                  <a:gd name="T13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18">
                    <a:moveTo>
                      <a:pt x="21" y="0"/>
                    </a:move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6" y="3"/>
                      <a:pt x="11" y="10"/>
                    </a:cubicBezTo>
                    <a:cubicBezTo>
                      <a:pt x="6" y="16"/>
                      <a:pt x="1" y="18"/>
                      <a:pt x="0" y="18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5" y="15"/>
                      <a:pt x="10" y="7"/>
                    </a:cubicBezTo>
                    <a:cubicBezTo>
                      <a:pt x="15" y="0"/>
                      <a:pt x="21" y="0"/>
                      <a:pt x="21" y="0"/>
                    </a:cubicBezTo>
                    <a:close/>
                  </a:path>
                </a:pathLst>
              </a:custGeom>
              <a:solidFill>
                <a:srgbClr val="F7BE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9" name="Freeform 513"/>
              <p:cNvSpPr/>
              <p:nvPr/>
            </p:nvSpPr>
            <p:spPr bwMode="auto">
              <a:xfrm>
                <a:off x="6124575" y="4205288"/>
                <a:ext cx="104775" cy="128588"/>
              </a:xfrm>
              <a:custGeom>
                <a:avLst/>
                <a:gdLst>
                  <a:gd name="T0" fmla="*/ 32 w 66"/>
                  <a:gd name="T1" fmla="*/ 0 h 81"/>
                  <a:gd name="T2" fmla="*/ 0 w 66"/>
                  <a:gd name="T3" fmla="*/ 81 h 81"/>
                  <a:gd name="T4" fmla="*/ 50 w 66"/>
                  <a:gd name="T5" fmla="*/ 39 h 81"/>
                  <a:gd name="T6" fmla="*/ 66 w 66"/>
                  <a:gd name="T7" fmla="*/ 0 h 81"/>
                  <a:gd name="T8" fmla="*/ 32 w 66"/>
                  <a:gd name="T9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81">
                    <a:moveTo>
                      <a:pt x="32" y="0"/>
                    </a:moveTo>
                    <a:lnTo>
                      <a:pt x="0" y="81"/>
                    </a:lnTo>
                    <a:lnTo>
                      <a:pt x="50" y="39"/>
                    </a:lnTo>
                    <a:lnTo>
                      <a:pt x="66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BE58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20" name="Freeform 514"/>
              <p:cNvSpPr/>
              <p:nvPr/>
            </p:nvSpPr>
            <p:spPr bwMode="auto">
              <a:xfrm>
                <a:off x="6157913" y="4230688"/>
                <a:ext cx="25400" cy="41275"/>
              </a:xfrm>
              <a:custGeom>
                <a:avLst/>
                <a:gdLst>
                  <a:gd name="T0" fmla="*/ 0 w 16"/>
                  <a:gd name="T1" fmla="*/ 11 h 26"/>
                  <a:gd name="T2" fmla="*/ 6 w 16"/>
                  <a:gd name="T3" fmla="*/ 26 h 26"/>
                  <a:gd name="T4" fmla="*/ 16 w 16"/>
                  <a:gd name="T5" fmla="*/ 0 h 26"/>
                  <a:gd name="T6" fmla="*/ 0 w 16"/>
                  <a:gd name="T7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26">
                    <a:moveTo>
                      <a:pt x="0" y="11"/>
                    </a:moveTo>
                    <a:lnTo>
                      <a:pt x="6" y="26"/>
                    </a:lnTo>
                    <a:lnTo>
                      <a:pt x="16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D8A1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21" name="Freeform 515"/>
              <p:cNvSpPr/>
              <p:nvPr/>
            </p:nvSpPr>
            <p:spPr bwMode="auto">
              <a:xfrm>
                <a:off x="6142038" y="4271963"/>
                <a:ext cx="25400" cy="41275"/>
              </a:xfrm>
              <a:custGeom>
                <a:avLst/>
                <a:gdLst>
                  <a:gd name="T0" fmla="*/ 5 w 16"/>
                  <a:gd name="T1" fmla="*/ 26 h 26"/>
                  <a:gd name="T2" fmla="*/ 5 w 16"/>
                  <a:gd name="T3" fmla="*/ 26 h 26"/>
                  <a:gd name="T4" fmla="*/ 16 w 16"/>
                  <a:gd name="T5" fmla="*/ 0 h 26"/>
                  <a:gd name="T6" fmla="*/ 0 w 16"/>
                  <a:gd name="T7" fmla="*/ 11 h 26"/>
                  <a:gd name="T8" fmla="*/ 5 w 16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6">
                    <a:moveTo>
                      <a:pt x="5" y="26"/>
                    </a:moveTo>
                    <a:lnTo>
                      <a:pt x="5" y="26"/>
                    </a:lnTo>
                    <a:lnTo>
                      <a:pt x="16" y="0"/>
                    </a:lnTo>
                    <a:lnTo>
                      <a:pt x="0" y="11"/>
                    </a:lnTo>
                    <a:lnTo>
                      <a:pt x="5" y="26"/>
                    </a:lnTo>
                    <a:close/>
                  </a:path>
                </a:pathLst>
              </a:custGeom>
              <a:solidFill>
                <a:srgbClr val="D8A1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22" name="Freeform 516"/>
              <p:cNvSpPr/>
              <p:nvPr/>
            </p:nvSpPr>
            <p:spPr bwMode="auto">
              <a:xfrm>
                <a:off x="6175375" y="4205288"/>
                <a:ext cx="17462" cy="25400"/>
              </a:xfrm>
              <a:custGeom>
                <a:avLst/>
                <a:gdLst>
                  <a:gd name="T0" fmla="*/ 2 w 11"/>
                  <a:gd name="T1" fmla="*/ 0 h 16"/>
                  <a:gd name="T2" fmla="*/ 0 w 11"/>
                  <a:gd name="T3" fmla="*/ 1 h 16"/>
                  <a:gd name="T4" fmla="*/ 5 w 11"/>
                  <a:gd name="T5" fmla="*/ 16 h 16"/>
                  <a:gd name="T6" fmla="*/ 11 w 11"/>
                  <a:gd name="T7" fmla="*/ 0 h 16"/>
                  <a:gd name="T8" fmla="*/ 2 w 11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6">
                    <a:moveTo>
                      <a:pt x="2" y="0"/>
                    </a:moveTo>
                    <a:lnTo>
                      <a:pt x="0" y="1"/>
                    </a:lnTo>
                    <a:lnTo>
                      <a:pt x="5" y="16"/>
                    </a:lnTo>
                    <a:lnTo>
                      <a:pt x="11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D8A1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23" name="Freeform 517"/>
              <p:cNvSpPr/>
              <p:nvPr/>
            </p:nvSpPr>
            <p:spPr bwMode="auto">
              <a:xfrm>
                <a:off x="6167438" y="4254500"/>
                <a:ext cx="22225" cy="42863"/>
              </a:xfrm>
              <a:custGeom>
                <a:avLst/>
                <a:gdLst>
                  <a:gd name="T0" fmla="*/ 5 w 14"/>
                  <a:gd name="T1" fmla="*/ 25 h 27"/>
                  <a:gd name="T2" fmla="*/ 1 w 14"/>
                  <a:gd name="T3" fmla="*/ 27 h 27"/>
                  <a:gd name="T4" fmla="*/ 6 w 14"/>
                  <a:gd name="T5" fmla="*/ 23 h 27"/>
                  <a:gd name="T6" fmla="*/ 14 w 14"/>
                  <a:gd name="T7" fmla="*/ 0 h 27"/>
                  <a:gd name="T8" fmla="*/ 0 w 14"/>
                  <a:gd name="T9" fmla="*/ 11 h 27"/>
                  <a:gd name="T10" fmla="*/ 5 w 14"/>
                  <a:gd name="T11" fmla="*/ 2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27">
                    <a:moveTo>
                      <a:pt x="5" y="25"/>
                    </a:moveTo>
                    <a:lnTo>
                      <a:pt x="1" y="27"/>
                    </a:lnTo>
                    <a:lnTo>
                      <a:pt x="6" y="23"/>
                    </a:lnTo>
                    <a:lnTo>
                      <a:pt x="14" y="0"/>
                    </a:lnTo>
                    <a:lnTo>
                      <a:pt x="0" y="11"/>
                    </a:lnTo>
                    <a:lnTo>
                      <a:pt x="5" y="25"/>
                    </a:lnTo>
                    <a:close/>
                  </a:path>
                </a:pathLst>
              </a:custGeom>
              <a:solidFill>
                <a:srgbClr val="D8A1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24" name="Freeform 518"/>
              <p:cNvSpPr/>
              <p:nvPr/>
            </p:nvSpPr>
            <p:spPr bwMode="auto">
              <a:xfrm>
                <a:off x="6208713" y="4205288"/>
                <a:ext cx="20637" cy="30163"/>
              </a:xfrm>
              <a:custGeom>
                <a:avLst/>
                <a:gdLst>
                  <a:gd name="T0" fmla="*/ 13 w 13"/>
                  <a:gd name="T1" fmla="*/ 0 h 19"/>
                  <a:gd name="T2" fmla="*/ 6 w 13"/>
                  <a:gd name="T3" fmla="*/ 0 h 19"/>
                  <a:gd name="T4" fmla="*/ 0 w 13"/>
                  <a:gd name="T5" fmla="*/ 5 h 19"/>
                  <a:gd name="T6" fmla="*/ 5 w 13"/>
                  <a:gd name="T7" fmla="*/ 19 h 19"/>
                  <a:gd name="T8" fmla="*/ 13 w 13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9">
                    <a:moveTo>
                      <a:pt x="13" y="0"/>
                    </a:moveTo>
                    <a:lnTo>
                      <a:pt x="6" y="0"/>
                    </a:lnTo>
                    <a:lnTo>
                      <a:pt x="0" y="5"/>
                    </a:lnTo>
                    <a:lnTo>
                      <a:pt x="5" y="19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D8A1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25" name="Freeform 519"/>
              <p:cNvSpPr/>
              <p:nvPr/>
            </p:nvSpPr>
            <p:spPr bwMode="auto">
              <a:xfrm>
                <a:off x="6183313" y="4213225"/>
                <a:ext cx="25400" cy="41275"/>
              </a:xfrm>
              <a:custGeom>
                <a:avLst/>
                <a:gdLst>
                  <a:gd name="T0" fmla="*/ 0 w 16"/>
                  <a:gd name="T1" fmla="*/ 11 h 26"/>
                  <a:gd name="T2" fmla="*/ 4 w 16"/>
                  <a:gd name="T3" fmla="*/ 26 h 26"/>
                  <a:gd name="T4" fmla="*/ 16 w 16"/>
                  <a:gd name="T5" fmla="*/ 0 h 26"/>
                  <a:gd name="T6" fmla="*/ 0 w 16"/>
                  <a:gd name="T7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26">
                    <a:moveTo>
                      <a:pt x="0" y="11"/>
                    </a:moveTo>
                    <a:lnTo>
                      <a:pt x="4" y="26"/>
                    </a:lnTo>
                    <a:lnTo>
                      <a:pt x="16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D8A1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26" name="Freeform 520"/>
              <p:cNvSpPr/>
              <p:nvPr/>
            </p:nvSpPr>
            <p:spPr bwMode="auto">
              <a:xfrm>
                <a:off x="6188075" y="4235450"/>
                <a:ext cx="28575" cy="46038"/>
              </a:xfrm>
              <a:custGeom>
                <a:avLst/>
                <a:gdLst>
                  <a:gd name="T0" fmla="*/ 18 w 18"/>
                  <a:gd name="T1" fmla="*/ 0 h 29"/>
                  <a:gd name="T2" fmla="*/ 1 w 18"/>
                  <a:gd name="T3" fmla="*/ 12 h 29"/>
                  <a:gd name="T4" fmla="*/ 6 w 18"/>
                  <a:gd name="T5" fmla="*/ 24 h 29"/>
                  <a:gd name="T6" fmla="*/ 0 w 18"/>
                  <a:gd name="T7" fmla="*/ 29 h 29"/>
                  <a:gd name="T8" fmla="*/ 10 w 18"/>
                  <a:gd name="T9" fmla="*/ 20 h 29"/>
                  <a:gd name="T10" fmla="*/ 9 w 18"/>
                  <a:gd name="T11" fmla="*/ 22 h 29"/>
                  <a:gd name="T12" fmla="*/ 18 w 18"/>
                  <a:gd name="T13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29">
                    <a:moveTo>
                      <a:pt x="18" y="0"/>
                    </a:moveTo>
                    <a:lnTo>
                      <a:pt x="1" y="12"/>
                    </a:lnTo>
                    <a:lnTo>
                      <a:pt x="6" y="24"/>
                    </a:lnTo>
                    <a:lnTo>
                      <a:pt x="0" y="29"/>
                    </a:lnTo>
                    <a:lnTo>
                      <a:pt x="10" y="20"/>
                    </a:lnTo>
                    <a:lnTo>
                      <a:pt x="9" y="22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D8A1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27" name="Freeform 521"/>
              <p:cNvSpPr/>
              <p:nvPr/>
            </p:nvSpPr>
            <p:spPr bwMode="auto">
              <a:xfrm>
                <a:off x="6203950" y="4205288"/>
                <a:ext cx="82550" cy="128588"/>
              </a:xfrm>
              <a:custGeom>
                <a:avLst/>
                <a:gdLst>
                  <a:gd name="T0" fmla="*/ 52 w 52"/>
                  <a:gd name="T1" fmla="*/ 0 h 81"/>
                  <a:gd name="T2" fmla="*/ 19 w 52"/>
                  <a:gd name="T3" fmla="*/ 81 h 81"/>
                  <a:gd name="T4" fmla="*/ 0 w 52"/>
                  <a:gd name="T5" fmla="*/ 39 h 81"/>
                  <a:gd name="T6" fmla="*/ 16 w 52"/>
                  <a:gd name="T7" fmla="*/ 0 h 81"/>
                  <a:gd name="T8" fmla="*/ 52 w 52"/>
                  <a:gd name="T9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81">
                    <a:moveTo>
                      <a:pt x="52" y="0"/>
                    </a:moveTo>
                    <a:lnTo>
                      <a:pt x="19" y="81"/>
                    </a:lnTo>
                    <a:lnTo>
                      <a:pt x="0" y="39"/>
                    </a:lnTo>
                    <a:lnTo>
                      <a:pt x="16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FF8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28" name="Freeform 522"/>
              <p:cNvSpPr/>
              <p:nvPr/>
            </p:nvSpPr>
            <p:spPr bwMode="auto">
              <a:xfrm>
                <a:off x="6242050" y="4230688"/>
                <a:ext cx="26987" cy="41275"/>
              </a:xfrm>
              <a:custGeom>
                <a:avLst/>
                <a:gdLst>
                  <a:gd name="T0" fmla="*/ 17 w 17"/>
                  <a:gd name="T1" fmla="*/ 11 h 26"/>
                  <a:gd name="T2" fmla="*/ 0 w 17"/>
                  <a:gd name="T3" fmla="*/ 26 h 26"/>
                  <a:gd name="T4" fmla="*/ 9 w 17"/>
                  <a:gd name="T5" fmla="*/ 0 h 26"/>
                  <a:gd name="T6" fmla="*/ 17 w 17"/>
                  <a:gd name="T7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26">
                    <a:moveTo>
                      <a:pt x="17" y="11"/>
                    </a:moveTo>
                    <a:lnTo>
                      <a:pt x="0" y="26"/>
                    </a:lnTo>
                    <a:lnTo>
                      <a:pt x="9" y="0"/>
                    </a:lnTo>
                    <a:lnTo>
                      <a:pt x="17" y="11"/>
                    </a:lnTo>
                    <a:close/>
                  </a:path>
                </a:pathLst>
              </a:custGeom>
              <a:solidFill>
                <a:srgbClr val="FFF6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29" name="Freeform 523"/>
              <p:cNvSpPr/>
              <p:nvPr/>
            </p:nvSpPr>
            <p:spPr bwMode="auto">
              <a:xfrm>
                <a:off x="6223000" y="4271963"/>
                <a:ext cx="28575" cy="41275"/>
              </a:xfrm>
              <a:custGeom>
                <a:avLst/>
                <a:gdLst>
                  <a:gd name="T0" fmla="*/ 0 w 18"/>
                  <a:gd name="T1" fmla="*/ 26 h 26"/>
                  <a:gd name="T2" fmla="*/ 0 w 18"/>
                  <a:gd name="T3" fmla="*/ 26 h 26"/>
                  <a:gd name="T4" fmla="*/ 12 w 18"/>
                  <a:gd name="T5" fmla="*/ 0 h 26"/>
                  <a:gd name="T6" fmla="*/ 18 w 18"/>
                  <a:gd name="T7" fmla="*/ 11 h 26"/>
                  <a:gd name="T8" fmla="*/ 0 w 18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26">
                    <a:moveTo>
                      <a:pt x="0" y="26"/>
                    </a:moveTo>
                    <a:lnTo>
                      <a:pt x="0" y="26"/>
                    </a:lnTo>
                    <a:lnTo>
                      <a:pt x="12" y="0"/>
                    </a:lnTo>
                    <a:lnTo>
                      <a:pt x="18" y="11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FFF6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0" name="Freeform 524"/>
              <p:cNvSpPr/>
              <p:nvPr/>
            </p:nvSpPr>
            <p:spPr bwMode="auto">
              <a:xfrm>
                <a:off x="6256338" y="4205288"/>
                <a:ext cx="28575" cy="25400"/>
              </a:xfrm>
              <a:custGeom>
                <a:avLst/>
                <a:gdLst>
                  <a:gd name="T0" fmla="*/ 16 w 18"/>
                  <a:gd name="T1" fmla="*/ 0 h 16"/>
                  <a:gd name="T2" fmla="*/ 18 w 18"/>
                  <a:gd name="T3" fmla="*/ 1 h 16"/>
                  <a:gd name="T4" fmla="*/ 0 w 18"/>
                  <a:gd name="T5" fmla="*/ 16 h 16"/>
                  <a:gd name="T6" fmla="*/ 8 w 18"/>
                  <a:gd name="T7" fmla="*/ 0 h 16"/>
                  <a:gd name="T8" fmla="*/ 16 w 18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6">
                    <a:moveTo>
                      <a:pt x="16" y="0"/>
                    </a:moveTo>
                    <a:lnTo>
                      <a:pt x="18" y="1"/>
                    </a:lnTo>
                    <a:lnTo>
                      <a:pt x="0" y="16"/>
                    </a:lnTo>
                    <a:lnTo>
                      <a:pt x="8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F6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1" name="Freeform 525"/>
              <p:cNvSpPr/>
              <p:nvPr/>
            </p:nvSpPr>
            <p:spPr bwMode="auto">
              <a:xfrm>
                <a:off x="6216650" y="4254500"/>
                <a:ext cx="25400" cy="42863"/>
              </a:xfrm>
              <a:custGeom>
                <a:avLst/>
                <a:gdLst>
                  <a:gd name="T0" fmla="*/ 0 w 16"/>
                  <a:gd name="T1" fmla="*/ 25 h 27"/>
                  <a:gd name="T2" fmla="*/ 1 w 16"/>
                  <a:gd name="T3" fmla="*/ 27 h 27"/>
                  <a:gd name="T4" fmla="*/ 0 w 16"/>
                  <a:gd name="T5" fmla="*/ 23 h 27"/>
                  <a:gd name="T6" fmla="*/ 8 w 16"/>
                  <a:gd name="T7" fmla="*/ 0 h 27"/>
                  <a:gd name="T8" fmla="*/ 16 w 16"/>
                  <a:gd name="T9" fmla="*/ 11 h 27"/>
                  <a:gd name="T10" fmla="*/ 0 w 16"/>
                  <a:gd name="T11" fmla="*/ 2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27">
                    <a:moveTo>
                      <a:pt x="0" y="25"/>
                    </a:moveTo>
                    <a:lnTo>
                      <a:pt x="1" y="27"/>
                    </a:lnTo>
                    <a:lnTo>
                      <a:pt x="0" y="23"/>
                    </a:lnTo>
                    <a:lnTo>
                      <a:pt x="8" y="0"/>
                    </a:lnTo>
                    <a:lnTo>
                      <a:pt x="16" y="11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FFF6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2" name="Freeform 526"/>
              <p:cNvSpPr/>
              <p:nvPr/>
            </p:nvSpPr>
            <p:spPr bwMode="auto">
              <a:xfrm>
                <a:off x="6219825" y="4205288"/>
                <a:ext cx="26987" cy="30163"/>
              </a:xfrm>
              <a:custGeom>
                <a:avLst/>
                <a:gdLst>
                  <a:gd name="T0" fmla="*/ 7 w 17"/>
                  <a:gd name="T1" fmla="*/ 0 h 19"/>
                  <a:gd name="T2" fmla="*/ 15 w 17"/>
                  <a:gd name="T3" fmla="*/ 0 h 19"/>
                  <a:gd name="T4" fmla="*/ 17 w 17"/>
                  <a:gd name="T5" fmla="*/ 5 h 19"/>
                  <a:gd name="T6" fmla="*/ 0 w 17"/>
                  <a:gd name="T7" fmla="*/ 19 h 19"/>
                  <a:gd name="T8" fmla="*/ 7 w 17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9">
                    <a:moveTo>
                      <a:pt x="7" y="0"/>
                    </a:moveTo>
                    <a:lnTo>
                      <a:pt x="15" y="0"/>
                    </a:lnTo>
                    <a:lnTo>
                      <a:pt x="17" y="5"/>
                    </a:lnTo>
                    <a:lnTo>
                      <a:pt x="0" y="19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F6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3" name="Freeform 527"/>
              <p:cNvSpPr/>
              <p:nvPr/>
            </p:nvSpPr>
            <p:spPr bwMode="auto">
              <a:xfrm>
                <a:off x="6229350" y="4213225"/>
                <a:ext cx="26987" cy="41275"/>
              </a:xfrm>
              <a:custGeom>
                <a:avLst/>
                <a:gdLst>
                  <a:gd name="T0" fmla="*/ 17 w 17"/>
                  <a:gd name="T1" fmla="*/ 11 h 26"/>
                  <a:gd name="T2" fmla="*/ 0 w 17"/>
                  <a:gd name="T3" fmla="*/ 26 h 26"/>
                  <a:gd name="T4" fmla="*/ 11 w 17"/>
                  <a:gd name="T5" fmla="*/ 0 h 26"/>
                  <a:gd name="T6" fmla="*/ 17 w 17"/>
                  <a:gd name="T7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26">
                    <a:moveTo>
                      <a:pt x="17" y="11"/>
                    </a:moveTo>
                    <a:lnTo>
                      <a:pt x="0" y="26"/>
                    </a:lnTo>
                    <a:lnTo>
                      <a:pt x="11" y="0"/>
                    </a:lnTo>
                    <a:lnTo>
                      <a:pt x="17" y="11"/>
                    </a:lnTo>
                    <a:close/>
                  </a:path>
                </a:pathLst>
              </a:custGeom>
              <a:solidFill>
                <a:srgbClr val="FFF6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4" name="Freeform 528"/>
              <p:cNvSpPr/>
              <p:nvPr/>
            </p:nvSpPr>
            <p:spPr bwMode="auto">
              <a:xfrm>
                <a:off x="6203950" y="4235450"/>
                <a:ext cx="25400" cy="46038"/>
              </a:xfrm>
              <a:custGeom>
                <a:avLst/>
                <a:gdLst>
                  <a:gd name="T0" fmla="*/ 10 w 16"/>
                  <a:gd name="T1" fmla="*/ 0 h 29"/>
                  <a:gd name="T2" fmla="*/ 16 w 16"/>
                  <a:gd name="T3" fmla="*/ 12 h 29"/>
                  <a:gd name="T4" fmla="*/ 3 w 16"/>
                  <a:gd name="T5" fmla="*/ 24 h 29"/>
                  <a:gd name="T6" fmla="*/ 5 w 16"/>
                  <a:gd name="T7" fmla="*/ 29 h 29"/>
                  <a:gd name="T8" fmla="*/ 0 w 16"/>
                  <a:gd name="T9" fmla="*/ 20 h 29"/>
                  <a:gd name="T10" fmla="*/ 1 w 16"/>
                  <a:gd name="T11" fmla="*/ 22 h 29"/>
                  <a:gd name="T12" fmla="*/ 10 w 16"/>
                  <a:gd name="T13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29">
                    <a:moveTo>
                      <a:pt x="10" y="0"/>
                    </a:moveTo>
                    <a:lnTo>
                      <a:pt x="16" y="12"/>
                    </a:lnTo>
                    <a:lnTo>
                      <a:pt x="3" y="24"/>
                    </a:lnTo>
                    <a:lnTo>
                      <a:pt x="5" y="29"/>
                    </a:lnTo>
                    <a:lnTo>
                      <a:pt x="0" y="20"/>
                    </a:lnTo>
                    <a:lnTo>
                      <a:pt x="1" y="2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F6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5" name="Freeform 529"/>
              <p:cNvSpPr/>
              <p:nvPr/>
            </p:nvSpPr>
            <p:spPr bwMode="auto">
              <a:xfrm>
                <a:off x="6521450" y="4205288"/>
                <a:ext cx="101600" cy="128588"/>
              </a:xfrm>
              <a:custGeom>
                <a:avLst/>
                <a:gdLst>
                  <a:gd name="T0" fmla="*/ 64 w 64"/>
                  <a:gd name="T1" fmla="*/ 0 h 81"/>
                  <a:gd name="T2" fmla="*/ 0 w 64"/>
                  <a:gd name="T3" fmla="*/ 81 h 81"/>
                  <a:gd name="T4" fmla="*/ 60 w 64"/>
                  <a:gd name="T5" fmla="*/ 81 h 81"/>
                  <a:gd name="T6" fmla="*/ 64 w 64"/>
                  <a:gd name="T7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81">
                    <a:moveTo>
                      <a:pt x="64" y="0"/>
                    </a:moveTo>
                    <a:lnTo>
                      <a:pt x="0" y="81"/>
                    </a:lnTo>
                    <a:lnTo>
                      <a:pt x="60" y="81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306E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6" name="Freeform 530"/>
              <p:cNvSpPr/>
              <p:nvPr/>
            </p:nvSpPr>
            <p:spPr bwMode="auto">
              <a:xfrm>
                <a:off x="6607175" y="4221163"/>
                <a:ext cx="12700" cy="9525"/>
              </a:xfrm>
              <a:custGeom>
                <a:avLst/>
                <a:gdLst>
                  <a:gd name="T0" fmla="*/ 6 w 6"/>
                  <a:gd name="T1" fmla="*/ 2 h 5"/>
                  <a:gd name="T2" fmla="*/ 2 w 6"/>
                  <a:gd name="T3" fmla="*/ 5 h 5"/>
                  <a:gd name="T4" fmla="*/ 1 w 6"/>
                  <a:gd name="T5" fmla="*/ 2 h 5"/>
                  <a:gd name="T6" fmla="*/ 4 w 6"/>
                  <a:gd name="T7" fmla="*/ 0 h 5"/>
                  <a:gd name="T8" fmla="*/ 6 w 6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2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1" y="2"/>
                    </a:cubicBezTo>
                    <a:cubicBezTo>
                      <a:pt x="1" y="1"/>
                      <a:pt x="3" y="0"/>
                      <a:pt x="4" y="0"/>
                    </a:cubicBezTo>
                    <a:cubicBezTo>
                      <a:pt x="6" y="0"/>
                      <a:pt x="6" y="1"/>
                      <a:pt x="6" y="2"/>
                    </a:cubicBezTo>
                    <a:close/>
                  </a:path>
                </a:pathLst>
              </a:custGeom>
              <a:solidFill>
                <a:srgbClr val="94AF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7" name="Freeform 531"/>
              <p:cNvSpPr/>
              <p:nvPr/>
            </p:nvSpPr>
            <p:spPr bwMode="auto">
              <a:xfrm>
                <a:off x="6594475" y="4238625"/>
                <a:ext cx="11112" cy="9525"/>
              </a:xfrm>
              <a:custGeom>
                <a:avLst/>
                <a:gdLst>
                  <a:gd name="T0" fmla="*/ 6 w 6"/>
                  <a:gd name="T1" fmla="*/ 3 h 5"/>
                  <a:gd name="T2" fmla="*/ 2 w 6"/>
                  <a:gd name="T3" fmla="*/ 5 h 5"/>
                  <a:gd name="T4" fmla="*/ 0 w 6"/>
                  <a:gd name="T5" fmla="*/ 3 h 5"/>
                  <a:gd name="T6" fmla="*/ 4 w 6"/>
                  <a:gd name="T7" fmla="*/ 0 h 5"/>
                  <a:gd name="T8" fmla="*/ 6 w 6"/>
                  <a:gd name="T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5" y="4"/>
                      <a:pt x="3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1" y="1"/>
                      <a:pt x="3" y="0"/>
                      <a:pt x="4" y="0"/>
                    </a:cubicBezTo>
                    <a:cubicBezTo>
                      <a:pt x="6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94AF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8" name="Freeform 532"/>
              <p:cNvSpPr/>
              <p:nvPr/>
            </p:nvSpPr>
            <p:spPr bwMode="auto">
              <a:xfrm>
                <a:off x="6607175" y="4238625"/>
                <a:ext cx="12700" cy="9525"/>
              </a:xfrm>
              <a:custGeom>
                <a:avLst/>
                <a:gdLst>
                  <a:gd name="T0" fmla="*/ 6 w 6"/>
                  <a:gd name="T1" fmla="*/ 3 h 5"/>
                  <a:gd name="T2" fmla="*/ 2 w 6"/>
                  <a:gd name="T3" fmla="*/ 5 h 5"/>
                  <a:gd name="T4" fmla="*/ 1 w 6"/>
                  <a:gd name="T5" fmla="*/ 3 h 5"/>
                  <a:gd name="T6" fmla="*/ 4 w 6"/>
                  <a:gd name="T7" fmla="*/ 0 h 5"/>
                  <a:gd name="T8" fmla="*/ 6 w 6"/>
                  <a:gd name="T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1" y="3"/>
                    </a:cubicBezTo>
                    <a:cubicBezTo>
                      <a:pt x="1" y="1"/>
                      <a:pt x="3" y="0"/>
                      <a:pt x="4" y="0"/>
                    </a:cubicBezTo>
                    <a:cubicBezTo>
                      <a:pt x="6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94AF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9" name="Freeform 533"/>
              <p:cNvSpPr/>
              <p:nvPr/>
            </p:nvSpPr>
            <p:spPr bwMode="auto">
              <a:xfrm>
                <a:off x="6575425" y="4260850"/>
                <a:ext cx="14287" cy="9525"/>
              </a:xfrm>
              <a:custGeom>
                <a:avLst/>
                <a:gdLst>
                  <a:gd name="T0" fmla="*/ 6 w 7"/>
                  <a:gd name="T1" fmla="*/ 3 h 5"/>
                  <a:gd name="T2" fmla="*/ 2 w 7"/>
                  <a:gd name="T3" fmla="*/ 5 h 5"/>
                  <a:gd name="T4" fmla="*/ 1 w 7"/>
                  <a:gd name="T5" fmla="*/ 3 h 5"/>
                  <a:gd name="T6" fmla="*/ 4 w 7"/>
                  <a:gd name="T7" fmla="*/ 0 h 5"/>
                  <a:gd name="T8" fmla="*/ 6 w 7"/>
                  <a:gd name="T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6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1" y="3"/>
                    </a:cubicBezTo>
                    <a:cubicBezTo>
                      <a:pt x="1" y="1"/>
                      <a:pt x="3" y="0"/>
                      <a:pt x="4" y="0"/>
                    </a:cubicBezTo>
                    <a:cubicBezTo>
                      <a:pt x="6" y="0"/>
                      <a:pt x="7" y="1"/>
                      <a:pt x="6" y="3"/>
                    </a:cubicBezTo>
                    <a:close/>
                  </a:path>
                </a:pathLst>
              </a:custGeom>
              <a:solidFill>
                <a:srgbClr val="94AF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0" name="Freeform 534"/>
              <p:cNvSpPr/>
              <p:nvPr/>
            </p:nvSpPr>
            <p:spPr bwMode="auto">
              <a:xfrm>
                <a:off x="6591300" y="4260850"/>
                <a:ext cx="12700" cy="9525"/>
              </a:xfrm>
              <a:custGeom>
                <a:avLst/>
                <a:gdLst>
                  <a:gd name="T0" fmla="*/ 6 w 6"/>
                  <a:gd name="T1" fmla="*/ 3 h 5"/>
                  <a:gd name="T2" fmla="*/ 2 w 6"/>
                  <a:gd name="T3" fmla="*/ 5 h 5"/>
                  <a:gd name="T4" fmla="*/ 0 w 6"/>
                  <a:gd name="T5" fmla="*/ 3 h 5"/>
                  <a:gd name="T6" fmla="*/ 4 w 6"/>
                  <a:gd name="T7" fmla="*/ 0 h 5"/>
                  <a:gd name="T8" fmla="*/ 6 w 6"/>
                  <a:gd name="T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5" y="4"/>
                      <a:pt x="3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1" y="1"/>
                      <a:pt x="3" y="0"/>
                      <a:pt x="4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94AF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1" name="Freeform 535"/>
              <p:cNvSpPr/>
              <p:nvPr/>
            </p:nvSpPr>
            <p:spPr bwMode="auto">
              <a:xfrm>
                <a:off x="6605588" y="4260850"/>
                <a:ext cx="14287" cy="9525"/>
              </a:xfrm>
              <a:custGeom>
                <a:avLst/>
                <a:gdLst>
                  <a:gd name="T0" fmla="*/ 6 w 7"/>
                  <a:gd name="T1" fmla="*/ 3 h 5"/>
                  <a:gd name="T2" fmla="*/ 3 w 7"/>
                  <a:gd name="T3" fmla="*/ 5 h 5"/>
                  <a:gd name="T4" fmla="*/ 1 w 7"/>
                  <a:gd name="T5" fmla="*/ 3 h 5"/>
                  <a:gd name="T6" fmla="*/ 5 w 7"/>
                  <a:gd name="T7" fmla="*/ 0 h 5"/>
                  <a:gd name="T8" fmla="*/ 6 w 7"/>
                  <a:gd name="T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6" y="3"/>
                    </a:moveTo>
                    <a:cubicBezTo>
                      <a:pt x="6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1" y="3"/>
                    </a:cubicBezTo>
                    <a:cubicBezTo>
                      <a:pt x="2" y="1"/>
                      <a:pt x="3" y="0"/>
                      <a:pt x="5" y="0"/>
                    </a:cubicBezTo>
                    <a:cubicBezTo>
                      <a:pt x="6" y="0"/>
                      <a:pt x="7" y="1"/>
                      <a:pt x="6" y="3"/>
                    </a:cubicBezTo>
                    <a:close/>
                  </a:path>
                </a:pathLst>
              </a:custGeom>
              <a:solidFill>
                <a:srgbClr val="94AF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2" name="Freeform 536"/>
              <p:cNvSpPr/>
              <p:nvPr/>
            </p:nvSpPr>
            <p:spPr bwMode="auto">
              <a:xfrm>
                <a:off x="6604000" y="4286250"/>
                <a:ext cx="12700" cy="9525"/>
              </a:xfrm>
              <a:custGeom>
                <a:avLst/>
                <a:gdLst>
                  <a:gd name="T0" fmla="*/ 6 w 7"/>
                  <a:gd name="T1" fmla="*/ 2 h 5"/>
                  <a:gd name="T2" fmla="*/ 3 w 7"/>
                  <a:gd name="T3" fmla="*/ 5 h 5"/>
                  <a:gd name="T4" fmla="*/ 1 w 7"/>
                  <a:gd name="T5" fmla="*/ 2 h 5"/>
                  <a:gd name="T6" fmla="*/ 5 w 7"/>
                  <a:gd name="T7" fmla="*/ 0 h 5"/>
                  <a:gd name="T8" fmla="*/ 6 w 7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6" y="2"/>
                    </a:moveTo>
                    <a:cubicBezTo>
                      <a:pt x="6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1" y="2"/>
                    </a:cubicBezTo>
                    <a:cubicBezTo>
                      <a:pt x="2" y="1"/>
                      <a:pt x="3" y="0"/>
                      <a:pt x="5" y="0"/>
                    </a:cubicBezTo>
                    <a:cubicBezTo>
                      <a:pt x="6" y="0"/>
                      <a:pt x="7" y="1"/>
                      <a:pt x="6" y="2"/>
                    </a:cubicBezTo>
                    <a:close/>
                  </a:path>
                </a:pathLst>
              </a:custGeom>
              <a:solidFill>
                <a:srgbClr val="94AF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3" name="Freeform 537"/>
              <p:cNvSpPr/>
              <p:nvPr/>
            </p:nvSpPr>
            <p:spPr bwMode="auto">
              <a:xfrm>
                <a:off x="6588125" y="4286250"/>
                <a:ext cx="14287" cy="9525"/>
              </a:xfrm>
              <a:custGeom>
                <a:avLst/>
                <a:gdLst>
                  <a:gd name="T0" fmla="*/ 6 w 7"/>
                  <a:gd name="T1" fmla="*/ 2 h 5"/>
                  <a:gd name="T2" fmla="*/ 3 w 7"/>
                  <a:gd name="T3" fmla="*/ 5 h 5"/>
                  <a:gd name="T4" fmla="*/ 1 w 7"/>
                  <a:gd name="T5" fmla="*/ 2 h 5"/>
                  <a:gd name="T6" fmla="*/ 5 w 7"/>
                  <a:gd name="T7" fmla="*/ 0 h 5"/>
                  <a:gd name="T8" fmla="*/ 6 w 7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6" y="2"/>
                    </a:moveTo>
                    <a:cubicBezTo>
                      <a:pt x="6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1" y="2"/>
                    </a:cubicBezTo>
                    <a:cubicBezTo>
                      <a:pt x="2" y="1"/>
                      <a:pt x="3" y="0"/>
                      <a:pt x="5" y="0"/>
                    </a:cubicBezTo>
                    <a:cubicBezTo>
                      <a:pt x="6" y="0"/>
                      <a:pt x="7" y="1"/>
                      <a:pt x="6" y="2"/>
                    </a:cubicBezTo>
                    <a:close/>
                  </a:path>
                </a:pathLst>
              </a:custGeom>
              <a:solidFill>
                <a:srgbClr val="94AF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4" name="Freeform 538"/>
              <p:cNvSpPr/>
              <p:nvPr/>
            </p:nvSpPr>
            <p:spPr bwMode="auto">
              <a:xfrm>
                <a:off x="6572250" y="4286250"/>
                <a:ext cx="14287" cy="9525"/>
              </a:xfrm>
              <a:custGeom>
                <a:avLst/>
                <a:gdLst>
                  <a:gd name="T0" fmla="*/ 6 w 7"/>
                  <a:gd name="T1" fmla="*/ 2 h 5"/>
                  <a:gd name="T2" fmla="*/ 2 w 7"/>
                  <a:gd name="T3" fmla="*/ 5 h 5"/>
                  <a:gd name="T4" fmla="*/ 1 w 7"/>
                  <a:gd name="T5" fmla="*/ 2 h 5"/>
                  <a:gd name="T6" fmla="*/ 5 w 7"/>
                  <a:gd name="T7" fmla="*/ 0 h 5"/>
                  <a:gd name="T8" fmla="*/ 6 w 7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6" y="2"/>
                    </a:moveTo>
                    <a:cubicBezTo>
                      <a:pt x="6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1" y="2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6" y="0"/>
                      <a:pt x="7" y="1"/>
                      <a:pt x="6" y="2"/>
                    </a:cubicBezTo>
                    <a:close/>
                  </a:path>
                </a:pathLst>
              </a:custGeom>
              <a:solidFill>
                <a:srgbClr val="94AF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5" name="Freeform 539"/>
              <p:cNvSpPr/>
              <p:nvPr/>
            </p:nvSpPr>
            <p:spPr bwMode="auto">
              <a:xfrm>
                <a:off x="6556375" y="4286250"/>
                <a:ext cx="14287" cy="9525"/>
              </a:xfrm>
              <a:custGeom>
                <a:avLst/>
                <a:gdLst>
                  <a:gd name="T0" fmla="*/ 6 w 7"/>
                  <a:gd name="T1" fmla="*/ 2 h 5"/>
                  <a:gd name="T2" fmla="*/ 2 w 7"/>
                  <a:gd name="T3" fmla="*/ 5 h 5"/>
                  <a:gd name="T4" fmla="*/ 1 w 7"/>
                  <a:gd name="T5" fmla="*/ 2 h 5"/>
                  <a:gd name="T6" fmla="*/ 4 w 7"/>
                  <a:gd name="T7" fmla="*/ 0 h 5"/>
                  <a:gd name="T8" fmla="*/ 6 w 7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6" y="2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1" y="2"/>
                    </a:cubicBezTo>
                    <a:cubicBezTo>
                      <a:pt x="1" y="1"/>
                      <a:pt x="3" y="0"/>
                      <a:pt x="4" y="0"/>
                    </a:cubicBezTo>
                    <a:cubicBezTo>
                      <a:pt x="6" y="0"/>
                      <a:pt x="7" y="1"/>
                      <a:pt x="6" y="2"/>
                    </a:cubicBezTo>
                    <a:close/>
                  </a:path>
                </a:pathLst>
              </a:custGeom>
              <a:solidFill>
                <a:srgbClr val="94AF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6" name="Freeform 540"/>
              <p:cNvSpPr/>
              <p:nvPr/>
            </p:nvSpPr>
            <p:spPr bwMode="auto">
              <a:xfrm>
                <a:off x="6586538" y="4313238"/>
                <a:ext cx="11112" cy="9525"/>
              </a:xfrm>
              <a:custGeom>
                <a:avLst/>
                <a:gdLst>
                  <a:gd name="T0" fmla="*/ 6 w 6"/>
                  <a:gd name="T1" fmla="*/ 2 h 5"/>
                  <a:gd name="T2" fmla="*/ 2 w 6"/>
                  <a:gd name="T3" fmla="*/ 5 h 5"/>
                  <a:gd name="T4" fmla="*/ 1 w 6"/>
                  <a:gd name="T5" fmla="*/ 2 h 5"/>
                  <a:gd name="T6" fmla="*/ 4 w 6"/>
                  <a:gd name="T7" fmla="*/ 0 h 5"/>
                  <a:gd name="T8" fmla="*/ 6 w 6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2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1" y="2"/>
                    </a:cubicBezTo>
                    <a:cubicBezTo>
                      <a:pt x="1" y="1"/>
                      <a:pt x="3" y="0"/>
                      <a:pt x="4" y="0"/>
                    </a:cubicBezTo>
                    <a:cubicBezTo>
                      <a:pt x="6" y="0"/>
                      <a:pt x="6" y="1"/>
                      <a:pt x="6" y="2"/>
                    </a:cubicBezTo>
                    <a:close/>
                  </a:path>
                </a:pathLst>
              </a:custGeom>
              <a:solidFill>
                <a:srgbClr val="94AF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7" name="Freeform 541"/>
              <p:cNvSpPr/>
              <p:nvPr/>
            </p:nvSpPr>
            <p:spPr bwMode="auto">
              <a:xfrm>
                <a:off x="6604000" y="4313238"/>
                <a:ext cx="11112" cy="9525"/>
              </a:xfrm>
              <a:custGeom>
                <a:avLst/>
                <a:gdLst>
                  <a:gd name="T0" fmla="*/ 5 w 6"/>
                  <a:gd name="T1" fmla="*/ 2 h 5"/>
                  <a:gd name="T2" fmla="*/ 2 w 6"/>
                  <a:gd name="T3" fmla="*/ 5 h 5"/>
                  <a:gd name="T4" fmla="*/ 0 w 6"/>
                  <a:gd name="T5" fmla="*/ 2 h 5"/>
                  <a:gd name="T6" fmla="*/ 4 w 6"/>
                  <a:gd name="T7" fmla="*/ 0 h 5"/>
                  <a:gd name="T8" fmla="*/ 5 w 6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2"/>
                    </a:moveTo>
                    <a:cubicBezTo>
                      <a:pt x="5" y="4"/>
                      <a:pt x="3" y="5"/>
                      <a:pt x="2" y="5"/>
                    </a:cubicBezTo>
                    <a:cubicBezTo>
                      <a:pt x="0" y="5"/>
                      <a:pt x="0" y="4"/>
                      <a:pt x="0" y="2"/>
                    </a:cubicBezTo>
                    <a:cubicBezTo>
                      <a:pt x="1" y="1"/>
                      <a:pt x="2" y="0"/>
                      <a:pt x="4" y="0"/>
                    </a:cubicBezTo>
                    <a:cubicBezTo>
                      <a:pt x="5" y="0"/>
                      <a:pt x="6" y="1"/>
                      <a:pt x="5" y="2"/>
                    </a:cubicBezTo>
                    <a:close/>
                  </a:path>
                </a:pathLst>
              </a:custGeom>
              <a:solidFill>
                <a:srgbClr val="94AF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8" name="Freeform 542"/>
              <p:cNvSpPr/>
              <p:nvPr/>
            </p:nvSpPr>
            <p:spPr bwMode="auto">
              <a:xfrm>
                <a:off x="6569075" y="4313238"/>
                <a:ext cx="12700" cy="9525"/>
              </a:xfrm>
              <a:custGeom>
                <a:avLst/>
                <a:gdLst>
                  <a:gd name="T0" fmla="*/ 6 w 7"/>
                  <a:gd name="T1" fmla="*/ 2 h 5"/>
                  <a:gd name="T2" fmla="*/ 3 w 7"/>
                  <a:gd name="T3" fmla="*/ 5 h 5"/>
                  <a:gd name="T4" fmla="*/ 1 w 7"/>
                  <a:gd name="T5" fmla="*/ 2 h 5"/>
                  <a:gd name="T6" fmla="*/ 5 w 7"/>
                  <a:gd name="T7" fmla="*/ 0 h 5"/>
                  <a:gd name="T8" fmla="*/ 6 w 7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6" y="2"/>
                    </a:moveTo>
                    <a:cubicBezTo>
                      <a:pt x="6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1" y="2"/>
                    </a:cubicBezTo>
                    <a:cubicBezTo>
                      <a:pt x="2" y="1"/>
                      <a:pt x="3" y="0"/>
                      <a:pt x="5" y="0"/>
                    </a:cubicBezTo>
                    <a:cubicBezTo>
                      <a:pt x="6" y="0"/>
                      <a:pt x="7" y="1"/>
                      <a:pt x="6" y="2"/>
                    </a:cubicBezTo>
                    <a:close/>
                  </a:path>
                </a:pathLst>
              </a:custGeom>
              <a:solidFill>
                <a:srgbClr val="94AF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9" name="Freeform 543"/>
              <p:cNvSpPr/>
              <p:nvPr/>
            </p:nvSpPr>
            <p:spPr bwMode="auto">
              <a:xfrm>
                <a:off x="6553200" y="4313238"/>
                <a:ext cx="11112" cy="9525"/>
              </a:xfrm>
              <a:custGeom>
                <a:avLst/>
                <a:gdLst>
                  <a:gd name="T0" fmla="*/ 6 w 6"/>
                  <a:gd name="T1" fmla="*/ 2 h 5"/>
                  <a:gd name="T2" fmla="*/ 2 w 6"/>
                  <a:gd name="T3" fmla="*/ 5 h 5"/>
                  <a:gd name="T4" fmla="*/ 1 w 6"/>
                  <a:gd name="T5" fmla="*/ 2 h 5"/>
                  <a:gd name="T6" fmla="*/ 4 w 6"/>
                  <a:gd name="T7" fmla="*/ 0 h 5"/>
                  <a:gd name="T8" fmla="*/ 6 w 6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2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1" y="2"/>
                    </a:cubicBezTo>
                    <a:cubicBezTo>
                      <a:pt x="1" y="1"/>
                      <a:pt x="3" y="0"/>
                      <a:pt x="4" y="0"/>
                    </a:cubicBezTo>
                    <a:cubicBezTo>
                      <a:pt x="6" y="0"/>
                      <a:pt x="6" y="1"/>
                      <a:pt x="6" y="2"/>
                    </a:cubicBezTo>
                    <a:close/>
                  </a:path>
                </a:pathLst>
              </a:custGeom>
              <a:solidFill>
                <a:srgbClr val="94AF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0" name="Freeform 544"/>
              <p:cNvSpPr/>
              <p:nvPr/>
            </p:nvSpPr>
            <p:spPr bwMode="auto">
              <a:xfrm>
                <a:off x="6535738" y="4313238"/>
                <a:ext cx="12700" cy="9525"/>
              </a:xfrm>
              <a:custGeom>
                <a:avLst/>
                <a:gdLst>
                  <a:gd name="T0" fmla="*/ 6 w 7"/>
                  <a:gd name="T1" fmla="*/ 2 h 5"/>
                  <a:gd name="T2" fmla="*/ 2 w 7"/>
                  <a:gd name="T3" fmla="*/ 5 h 5"/>
                  <a:gd name="T4" fmla="*/ 1 w 7"/>
                  <a:gd name="T5" fmla="*/ 2 h 5"/>
                  <a:gd name="T6" fmla="*/ 5 w 7"/>
                  <a:gd name="T7" fmla="*/ 0 h 5"/>
                  <a:gd name="T8" fmla="*/ 6 w 7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6" y="2"/>
                    </a:moveTo>
                    <a:cubicBezTo>
                      <a:pt x="6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1" y="2"/>
                    </a:cubicBezTo>
                    <a:cubicBezTo>
                      <a:pt x="2" y="1"/>
                      <a:pt x="3" y="0"/>
                      <a:pt x="5" y="0"/>
                    </a:cubicBezTo>
                    <a:cubicBezTo>
                      <a:pt x="6" y="0"/>
                      <a:pt x="7" y="1"/>
                      <a:pt x="6" y="2"/>
                    </a:cubicBezTo>
                    <a:close/>
                  </a:path>
                </a:pathLst>
              </a:custGeom>
              <a:solidFill>
                <a:srgbClr val="94AF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1" name="Freeform 545"/>
              <p:cNvSpPr/>
              <p:nvPr/>
            </p:nvSpPr>
            <p:spPr bwMode="auto">
              <a:xfrm>
                <a:off x="6338888" y="4244975"/>
                <a:ext cx="42862" cy="4763"/>
              </a:xfrm>
              <a:custGeom>
                <a:avLst/>
                <a:gdLst>
                  <a:gd name="T0" fmla="*/ 0 w 27"/>
                  <a:gd name="T1" fmla="*/ 0 h 3"/>
                  <a:gd name="T2" fmla="*/ 0 w 27"/>
                  <a:gd name="T3" fmla="*/ 3 h 3"/>
                  <a:gd name="T4" fmla="*/ 25 w 27"/>
                  <a:gd name="T5" fmla="*/ 3 h 3"/>
                  <a:gd name="T6" fmla="*/ 27 w 27"/>
                  <a:gd name="T7" fmla="*/ 0 h 3"/>
                  <a:gd name="T8" fmla="*/ 0 w 27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3">
                    <a:moveTo>
                      <a:pt x="0" y="0"/>
                    </a:moveTo>
                    <a:lnTo>
                      <a:pt x="0" y="3"/>
                    </a:lnTo>
                    <a:lnTo>
                      <a:pt x="25" y="3"/>
                    </a:lnTo>
                    <a:lnTo>
                      <a:pt x="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C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2" name="Freeform 546"/>
              <p:cNvSpPr/>
              <p:nvPr/>
            </p:nvSpPr>
            <p:spPr bwMode="auto">
              <a:xfrm>
                <a:off x="6338888" y="4254500"/>
                <a:ext cx="34925" cy="3175"/>
              </a:xfrm>
              <a:custGeom>
                <a:avLst/>
                <a:gdLst>
                  <a:gd name="T0" fmla="*/ 0 w 22"/>
                  <a:gd name="T1" fmla="*/ 0 h 2"/>
                  <a:gd name="T2" fmla="*/ 0 w 22"/>
                  <a:gd name="T3" fmla="*/ 2 h 2"/>
                  <a:gd name="T4" fmla="*/ 20 w 22"/>
                  <a:gd name="T5" fmla="*/ 2 h 2"/>
                  <a:gd name="T6" fmla="*/ 22 w 22"/>
                  <a:gd name="T7" fmla="*/ 0 h 2"/>
                  <a:gd name="T8" fmla="*/ 0 w 2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">
                    <a:moveTo>
                      <a:pt x="0" y="0"/>
                    </a:moveTo>
                    <a:lnTo>
                      <a:pt x="0" y="2"/>
                    </a:lnTo>
                    <a:lnTo>
                      <a:pt x="20" y="2"/>
                    </a:lnTo>
                    <a:lnTo>
                      <a:pt x="2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C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3" name="Freeform 547"/>
              <p:cNvSpPr/>
              <p:nvPr/>
            </p:nvSpPr>
            <p:spPr bwMode="auto">
              <a:xfrm>
                <a:off x="6340475" y="4273550"/>
                <a:ext cx="19050" cy="4763"/>
              </a:xfrm>
              <a:custGeom>
                <a:avLst/>
                <a:gdLst>
                  <a:gd name="T0" fmla="*/ 9 w 12"/>
                  <a:gd name="T1" fmla="*/ 3 h 3"/>
                  <a:gd name="T2" fmla="*/ 12 w 12"/>
                  <a:gd name="T3" fmla="*/ 0 h 3"/>
                  <a:gd name="T4" fmla="*/ 0 w 12"/>
                  <a:gd name="T5" fmla="*/ 0 h 3"/>
                  <a:gd name="T6" fmla="*/ 0 w 12"/>
                  <a:gd name="T7" fmla="*/ 3 h 3"/>
                  <a:gd name="T8" fmla="*/ 9 w 12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3">
                    <a:moveTo>
                      <a:pt x="9" y="3"/>
                    </a:moveTo>
                    <a:lnTo>
                      <a:pt x="12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FFFC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4" name="Freeform 548"/>
              <p:cNvSpPr/>
              <p:nvPr/>
            </p:nvSpPr>
            <p:spPr bwMode="auto">
              <a:xfrm>
                <a:off x="6338888" y="4264025"/>
                <a:ext cx="26987" cy="3175"/>
              </a:xfrm>
              <a:custGeom>
                <a:avLst/>
                <a:gdLst>
                  <a:gd name="T0" fmla="*/ 0 w 17"/>
                  <a:gd name="T1" fmla="*/ 0 h 2"/>
                  <a:gd name="T2" fmla="*/ 0 w 17"/>
                  <a:gd name="T3" fmla="*/ 2 h 2"/>
                  <a:gd name="T4" fmla="*/ 15 w 17"/>
                  <a:gd name="T5" fmla="*/ 2 h 2"/>
                  <a:gd name="T6" fmla="*/ 17 w 17"/>
                  <a:gd name="T7" fmla="*/ 0 h 2"/>
                  <a:gd name="T8" fmla="*/ 0 w 17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">
                    <a:moveTo>
                      <a:pt x="0" y="0"/>
                    </a:moveTo>
                    <a:lnTo>
                      <a:pt x="0" y="2"/>
                    </a:lnTo>
                    <a:lnTo>
                      <a:pt x="15" y="2"/>
                    </a:lnTo>
                    <a:lnTo>
                      <a:pt x="1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C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5" name="Freeform 549"/>
              <p:cNvSpPr/>
              <p:nvPr/>
            </p:nvSpPr>
            <p:spPr bwMode="auto">
              <a:xfrm>
                <a:off x="6338888" y="4205288"/>
                <a:ext cx="74612" cy="6350"/>
              </a:xfrm>
              <a:custGeom>
                <a:avLst/>
                <a:gdLst>
                  <a:gd name="T0" fmla="*/ 45 w 47"/>
                  <a:gd name="T1" fmla="*/ 4 h 4"/>
                  <a:gd name="T2" fmla="*/ 47 w 47"/>
                  <a:gd name="T3" fmla="*/ 0 h 4"/>
                  <a:gd name="T4" fmla="*/ 0 w 47"/>
                  <a:gd name="T5" fmla="*/ 0 h 4"/>
                  <a:gd name="T6" fmla="*/ 0 w 47"/>
                  <a:gd name="T7" fmla="*/ 4 h 4"/>
                  <a:gd name="T8" fmla="*/ 45 w 47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4">
                    <a:moveTo>
                      <a:pt x="45" y="4"/>
                    </a:moveTo>
                    <a:lnTo>
                      <a:pt x="47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5" y="4"/>
                    </a:lnTo>
                    <a:close/>
                  </a:path>
                </a:pathLst>
              </a:custGeom>
              <a:solidFill>
                <a:srgbClr val="FFFC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6" name="Freeform 550"/>
              <p:cNvSpPr/>
              <p:nvPr/>
            </p:nvSpPr>
            <p:spPr bwMode="auto">
              <a:xfrm>
                <a:off x="6338888" y="4216400"/>
                <a:ext cx="66675" cy="4763"/>
              </a:xfrm>
              <a:custGeom>
                <a:avLst/>
                <a:gdLst>
                  <a:gd name="T0" fmla="*/ 0 w 42"/>
                  <a:gd name="T1" fmla="*/ 0 h 3"/>
                  <a:gd name="T2" fmla="*/ 0 w 42"/>
                  <a:gd name="T3" fmla="*/ 3 h 3"/>
                  <a:gd name="T4" fmla="*/ 40 w 42"/>
                  <a:gd name="T5" fmla="*/ 3 h 3"/>
                  <a:gd name="T6" fmla="*/ 42 w 42"/>
                  <a:gd name="T7" fmla="*/ 0 h 3"/>
                  <a:gd name="T8" fmla="*/ 0 w 42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3">
                    <a:moveTo>
                      <a:pt x="0" y="0"/>
                    </a:moveTo>
                    <a:lnTo>
                      <a:pt x="0" y="3"/>
                    </a:lnTo>
                    <a:lnTo>
                      <a:pt x="40" y="3"/>
                    </a:lnTo>
                    <a:lnTo>
                      <a:pt x="4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C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7" name="Freeform 551"/>
              <p:cNvSpPr/>
              <p:nvPr/>
            </p:nvSpPr>
            <p:spPr bwMode="auto">
              <a:xfrm>
                <a:off x="6340475" y="4281488"/>
                <a:ext cx="11112" cy="14288"/>
              </a:xfrm>
              <a:custGeom>
                <a:avLst/>
                <a:gdLst>
                  <a:gd name="T0" fmla="*/ 0 w 7"/>
                  <a:gd name="T1" fmla="*/ 0 h 9"/>
                  <a:gd name="T2" fmla="*/ 0 w 7"/>
                  <a:gd name="T3" fmla="*/ 9 h 9"/>
                  <a:gd name="T4" fmla="*/ 7 w 7"/>
                  <a:gd name="T5" fmla="*/ 0 h 9"/>
                  <a:gd name="T6" fmla="*/ 0 w 7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9">
                    <a:moveTo>
                      <a:pt x="0" y="0"/>
                    </a:moveTo>
                    <a:lnTo>
                      <a:pt x="0" y="9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C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8" name="Freeform 552"/>
              <p:cNvSpPr/>
              <p:nvPr/>
            </p:nvSpPr>
            <p:spPr bwMode="auto">
              <a:xfrm>
                <a:off x="6338888" y="4224338"/>
                <a:ext cx="58737" cy="6350"/>
              </a:xfrm>
              <a:custGeom>
                <a:avLst/>
                <a:gdLst>
                  <a:gd name="T0" fmla="*/ 0 w 37"/>
                  <a:gd name="T1" fmla="*/ 0 h 4"/>
                  <a:gd name="T2" fmla="*/ 0 w 37"/>
                  <a:gd name="T3" fmla="*/ 4 h 4"/>
                  <a:gd name="T4" fmla="*/ 35 w 37"/>
                  <a:gd name="T5" fmla="*/ 4 h 4"/>
                  <a:gd name="T6" fmla="*/ 37 w 37"/>
                  <a:gd name="T7" fmla="*/ 0 h 4"/>
                  <a:gd name="T8" fmla="*/ 0 w 37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4">
                    <a:moveTo>
                      <a:pt x="0" y="0"/>
                    </a:moveTo>
                    <a:lnTo>
                      <a:pt x="0" y="4"/>
                    </a:lnTo>
                    <a:lnTo>
                      <a:pt x="35" y="4"/>
                    </a:lnTo>
                    <a:lnTo>
                      <a:pt x="3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C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9" name="Freeform 553"/>
              <p:cNvSpPr/>
              <p:nvPr/>
            </p:nvSpPr>
            <p:spPr bwMode="auto">
              <a:xfrm>
                <a:off x="6338888" y="4235450"/>
                <a:ext cx="50800" cy="4763"/>
              </a:xfrm>
              <a:custGeom>
                <a:avLst/>
                <a:gdLst>
                  <a:gd name="T0" fmla="*/ 0 w 32"/>
                  <a:gd name="T1" fmla="*/ 0 h 3"/>
                  <a:gd name="T2" fmla="*/ 0 w 32"/>
                  <a:gd name="T3" fmla="*/ 3 h 3"/>
                  <a:gd name="T4" fmla="*/ 30 w 32"/>
                  <a:gd name="T5" fmla="*/ 3 h 3"/>
                  <a:gd name="T6" fmla="*/ 32 w 32"/>
                  <a:gd name="T7" fmla="*/ 0 h 3"/>
                  <a:gd name="T8" fmla="*/ 0 w 32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">
                    <a:moveTo>
                      <a:pt x="0" y="0"/>
                    </a:moveTo>
                    <a:lnTo>
                      <a:pt x="0" y="3"/>
                    </a:lnTo>
                    <a:lnTo>
                      <a:pt x="30" y="3"/>
                    </a:lnTo>
                    <a:lnTo>
                      <a:pt x="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C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0" name="Freeform 554"/>
              <p:cNvSpPr/>
              <p:nvPr/>
            </p:nvSpPr>
            <p:spPr bwMode="auto">
              <a:xfrm>
                <a:off x="5327650" y="4625577"/>
                <a:ext cx="6343650" cy="63501"/>
              </a:xfrm>
              <a:custGeom>
                <a:avLst/>
                <a:gdLst>
                  <a:gd name="T0" fmla="*/ 3224 w 3240"/>
                  <a:gd name="T1" fmla="*/ 32 h 32"/>
                  <a:gd name="T2" fmla="*/ 16 w 3240"/>
                  <a:gd name="T3" fmla="*/ 32 h 32"/>
                  <a:gd name="T4" fmla="*/ 0 w 3240"/>
                  <a:gd name="T5" fmla="*/ 16 h 32"/>
                  <a:gd name="T6" fmla="*/ 0 w 3240"/>
                  <a:gd name="T7" fmla="*/ 16 h 32"/>
                  <a:gd name="T8" fmla="*/ 16 w 3240"/>
                  <a:gd name="T9" fmla="*/ 0 h 32"/>
                  <a:gd name="T10" fmla="*/ 3224 w 3240"/>
                  <a:gd name="T11" fmla="*/ 0 h 32"/>
                  <a:gd name="T12" fmla="*/ 3240 w 3240"/>
                  <a:gd name="T13" fmla="*/ 16 h 32"/>
                  <a:gd name="T14" fmla="*/ 3240 w 3240"/>
                  <a:gd name="T15" fmla="*/ 16 h 32"/>
                  <a:gd name="T16" fmla="*/ 3224 w 3240"/>
                  <a:gd name="T17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40" h="32">
                    <a:moveTo>
                      <a:pt x="3224" y="32"/>
                    </a:moveTo>
                    <a:cubicBezTo>
                      <a:pt x="16" y="32"/>
                      <a:pt x="16" y="32"/>
                      <a:pt x="16" y="32"/>
                    </a:cubicBezTo>
                    <a:cubicBezTo>
                      <a:pt x="7" y="32"/>
                      <a:pt x="0" y="25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7"/>
                      <a:pt x="7" y="0"/>
                      <a:pt x="16" y="0"/>
                    </a:cubicBezTo>
                    <a:cubicBezTo>
                      <a:pt x="3224" y="0"/>
                      <a:pt x="3224" y="0"/>
                      <a:pt x="3224" y="0"/>
                    </a:cubicBezTo>
                    <a:cubicBezTo>
                      <a:pt x="3233" y="0"/>
                      <a:pt x="3240" y="7"/>
                      <a:pt x="3240" y="16"/>
                    </a:cubicBezTo>
                    <a:cubicBezTo>
                      <a:pt x="3240" y="16"/>
                      <a:pt x="3240" y="16"/>
                      <a:pt x="3240" y="16"/>
                    </a:cubicBezTo>
                    <a:cubicBezTo>
                      <a:pt x="3240" y="25"/>
                      <a:pt x="3233" y="32"/>
                      <a:pt x="3224" y="32"/>
                    </a:cubicBezTo>
                    <a:close/>
                  </a:path>
                </a:pathLst>
              </a:custGeom>
              <a:solidFill>
                <a:srgbClr val="0F1D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1" name="Freeform 555"/>
              <p:cNvSpPr/>
              <p:nvPr/>
            </p:nvSpPr>
            <p:spPr bwMode="auto">
              <a:xfrm>
                <a:off x="6188075" y="4672013"/>
                <a:ext cx="4832350" cy="563563"/>
              </a:xfrm>
              <a:custGeom>
                <a:avLst/>
                <a:gdLst>
                  <a:gd name="T0" fmla="*/ 2414 w 2468"/>
                  <a:gd name="T1" fmla="*/ 0 h 288"/>
                  <a:gd name="T2" fmla="*/ 54 w 2468"/>
                  <a:gd name="T3" fmla="*/ 0 h 288"/>
                  <a:gd name="T4" fmla="*/ 0 w 2468"/>
                  <a:gd name="T5" fmla="*/ 54 h 288"/>
                  <a:gd name="T6" fmla="*/ 54 w 2468"/>
                  <a:gd name="T7" fmla="*/ 108 h 288"/>
                  <a:gd name="T8" fmla="*/ 226 w 2468"/>
                  <a:gd name="T9" fmla="*/ 108 h 288"/>
                  <a:gd name="T10" fmla="*/ 346 w 2468"/>
                  <a:gd name="T11" fmla="*/ 108 h 288"/>
                  <a:gd name="T12" fmla="*/ 392 w 2468"/>
                  <a:gd name="T13" fmla="*/ 154 h 288"/>
                  <a:gd name="T14" fmla="*/ 346 w 2468"/>
                  <a:gd name="T15" fmla="*/ 200 h 288"/>
                  <a:gd name="T16" fmla="*/ 263 w 2468"/>
                  <a:gd name="T17" fmla="*/ 200 h 288"/>
                  <a:gd name="T18" fmla="*/ 236 w 2468"/>
                  <a:gd name="T19" fmla="*/ 242 h 288"/>
                  <a:gd name="T20" fmla="*/ 282 w 2468"/>
                  <a:gd name="T21" fmla="*/ 288 h 288"/>
                  <a:gd name="T22" fmla="*/ 2174 w 2468"/>
                  <a:gd name="T23" fmla="*/ 288 h 288"/>
                  <a:gd name="T24" fmla="*/ 2220 w 2468"/>
                  <a:gd name="T25" fmla="*/ 242 h 288"/>
                  <a:gd name="T26" fmla="*/ 2193 w 2468"/>
                  <a:gd name="T27" fmla="*/ 200 h 288"/>
                  <a:gd name="T28" fmla="*/ 2046 w 2468"/>
                  <a:gd name="T29" fmla="*/ 200 h 288"/>
                  <a:gd name="T30" fmla="*/ 2000 w 2468"/>
                  <a:gd name="T31" fmla="*/ 154 h 288"/>
                  <a:gd name="T32" fmla="*/ 2046 w 2468"/>
                  <a:gd name="T33" fmla="*/ 108 h 288"/>
                  <a:gd name="T34" fmla="*/ 2118 w 2468"/>
                  <a:gd name="T35" fmla="*/ 108 h 288"/>
                  <a:gd name="T36" fmla="*/ 2414 w 2468"/>
                  <a:gd name="T37" fmla="*/ 108 h 288"/>
                  <a:gd name="T38" fmla="*/ 2468 w 2468"/>
                  <a:gd name="T39" fmla="*/ 54 h 288"/>
                  <a:gd name="T40" fmla="*/ 2414 w 2468"/>
                  <a:gd name="T41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468" h="288">
                    <a:moveTo>
                      <a:pt x="2414" y="0"/>
                    </a:moveTo>
                    <a:cubicBezTo>
                      <a:pt x="54" y="0"/>
                      <a:pt x="54" y="0"/>
                      <a:pt x="54" y="0"/>
                    </a:cubicBezTo>
                    <a:cubicBezTo>
                      <a:pt x="24" y="0"/>
                      <a:pt x="0" y="24"/>
                      <a:pt x="0" y="54"/>
                    </a:cubicBezTo>
                    <a:cubicBezTo>
                      <a:pt x="0" y="84"/>
                      <a:pt x="24" y="108"/>
                      <a:pt x="54" y="108"/>
                    </a:cubicBezTo>
                    <a:cubicBezTo>
                      <a:pt x="226" y="108"/>
                      <a:pt x="226" y="108"/>
                      <a:pt x="226" y="108"/>
                    </a:cubicBezTo>
                    <a:cubicBezTo>
                      <a:pt x="346" y="108"/>
                      <a:pt x="346" y="108"/>
                      <a:pt x="346" y="108"/>
                    </a:cubicBezTo>
                    <a:cubicBezTo>
                      <a:pt x="371" y="108"/>
                      <a:pt x="392" y="129"/>
                      <a:pt x="392" y="154"/>
                    </a:cubicBezTo>
                    <a:cubicBezTo>
                      <a:pt x="392" y="179"/>
                      <a:pt x="371" y="200"/>
                      <a:pt x="346" y="200"/>
                    </a:cubicBezTo>
                    <a:cubicBezTo>
                      <a:pt x="263" y="200"/>
                      <a:pt x="263" y="200"/>
                      <a:pt x="263" y="200"/>
                    </a:cubicBezTo>
                    <a:cubicBezTo>
                      <a:pt x="247" y="207"/>
                      <a:pt x="236" y="223"/>
                      <a:pt x="236" y="242"/>
                    </a:cubicBezTo>
                    <a:cubicBezTo>
                      <a:pt x="236" y="267"/>
                      <a:pt x="257" y="288"/>
                      <a:pt x="282" y="288"/>
                    </a:cubicBezTo>
                    <a:cubicBezTo>
                      <a:pt x="2174" y="288"/>
                      <a:pt x="2174" y="288"/>
                      <a:pt x="2174" y="288"/>
                    </a:cubicBezTo>
                    <a:cubicBezTo>
                      <a:pt x="2199" y="288"/>
                      <a:pt x="2220" y="267"/>
                      <a:pt x="2220" y="242"/>
                    </a:cubicBezTo>
                    <a:cubicBezTo>
                      <a:pt x="2220" y="223"/>
                      <a:pt x="2209" y="207"/>
                      <a:pt x="2193" y="200"/>
                    </a:cubicBezTo>
                    <a:cubicBezTo>
                      <a:pt x="2046" y="200"/>
                      <a:pt x="2046" y="200"/>
                      <a:pt x="2046" y="200"/>
                    </a:cubicBezTo>
                    <a:cubicBezTo>
                      <a:pt x="2021" y="200"/>
                      <a:pt x="2000" y="179"/>
                      <a:pt x="2000" y="154"/>
                    </a:cubicBezTo>
                    <a:cubicBezTo>
                      <a:pt x="2000" y="129"/>
                      <a:pt x="2021" y="108"/>
                      <a:pt x="2046" y="108"/>
                    </a:cubicBezTo>
                    <a:cubicBezTo>
                      <a:pt x="2118" y="108"/>
                      <a:pt x="2118" y="108"/>
                      <a:pt x="2118" y="108"/>
                    </a:cubicBezTo>
                    <a:cubicBezTo>
                      <a:pt x="2414" y="108"/>
                      <a:pt x="2414" y="108"/>
                      <a:pt x="2414" y="108"/>
                    </a:cubicBezTo>
                    <a:cubicBezTo>
                      <a:pt x="2444" y="108"/>
                      <a:pt x="2468" y="84"/>
                      <a:pt x="2468" y="54"/>
                    </a:cubicBezTo>
                    <a:cubicBezTo>
                      <a:pt x="2468" y="24"/>
                      <a:pt x="2444" y="0"/>
                      <a:pt x="2414" y="0"/>
                    </a:cubicBezTo>
                    <a:close/>
                  </a:path>
                </a:pathLst>
              </a:custGeom>
              <a:solidFill>
                <a:schemeClr val="tx1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3000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末尾幻灯片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"/>
          <p:cNvSpPr>
            <a:spLocks noGrp="1"/>
          </p:cNvSpPr>
          <p:nvPr>
            <p:ph type="ctrTitle" hasCustomPrompt="1"/>
          </p:nvPr>
        </p:nvSpPr>
        <p:spPr>
          <a:xfrm>
            <a:off x="7323228" y="2839021"/>
            <a:ext cx="3985202" cy="865136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结束语</a:t>
            </a:r>
          </a:p>
        </p:txBody>
      </p:sp>
      <p:sp>
        <p:nvSpPr>
          <p:cNvPr id="14" name="文本占位符 62"/>
          <p:cNvSpPr>
            <a:spLocks noGrp="1"/>
          </p:cNvSpPr>
          <p:nvPr>
            <p:ph type="body" sz="quarter" idx="17" hasCustomPrompt="1"/>
          </p:nvPr>
        </p:nvSpPr>
        <p:spPr>
          <a:xfrm>
            <a:off x="7323228" y="4058412"/>
            <a:ext cx="3985202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lang="zh-CN" altLang="en-US" sz="1600" smtClean="0">
                <a:solidFill>
                  <a:schemeClr val="tx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600" marR="0" lvl="0" indent="-228600" fontAlgn="auto">
              <a:spcAft>
                <a:spcPts val="0"/>
              </a:spcAft>
              <a:buClrTx/>
              <a:buSzTx/>
            </a:pPr>
            <a:r>
              <a:rPr lang="zh-CN" altLang="en-US" dirty="0"/>
              <a:t>署名</a:t>
            </a:r>
            <a:endParaRPr lang="en-US" altLang="zh-CN" dirty="0"/>
          </a:p>
        </p:txBody>
      </p:sp>
      <p:sp>
        <p:nvSpPr>
          <p:cNvPr id="15" name="文本占位符 62"/>
          <p:cNvSpPr>
            <a:spLocks noGrp="1"/>
          </p:cNvSpPr>
          <p:nvPr>
            <p:ph type="body" sz="quarter" idx="18" hasCustomPrompt="1"/>
          </p:nvPr>
        </p:nvSpPr>
        <p:spPr>
          <a:xfrm>
            <a:off x="7323228" y="4374046"/>
            <a:ext cx="3985202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lang="zh-CN" altLang="en-US" sz="1600" smtClean="0">
                <a:solidFill>
                  <a:schemeClr val="tx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600" marR="0" lvl="0" indent="-228600" fontAlgn="auto">
              <a:spcAft>
                <a:spcPts val="0"/>
              </a:spcAft>
              <a:buClrTx/>
              <a:buSzTx/>
            </a:pPr>
            <a:r>
              <a:rPr lang="zh-CN" altLang="en-US" dirty="0"/>
              <a:t>时间日期</a:t>
            </a:r>
            <a:endParaRPr lang="en-US" altLang="zh-CN" dirty="0"/>
          </a:p>
        </p:txBody>
      </p:sp>
      <p:grpSp>
        <p:nvGrpSpPr>
          <p:cNvPr id="561" name="组合 560"/>
          <p:cNvGrpSpPr/>
          <p:nvPr userDrawn="1"/>
        </p:nvGrpSpPr>
        <p:grpSpPr>
          <a:xfrm>
            <a:off x="530659" y="1745673"/>
            <a:ext cx="5366284" cy="3703060"/>
            <a:chOff x="392113" y="1774825"/>
            <a:chExt cx="5270500" cy="3636963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392113" y="1774825"/>
              <a:ext cx="5270500" cy="3636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1" name="Freeform 5"/>
            <p:cNvSpPr>
              <a:spLocks noEditPoints="1"/>
            </p:cNvSpPr>
            <p:nvPr userDrawn="1"/>
          </p:nvSpPr>
          <p:spPr bwMode="auto">
            <a:xfrm>
              <a:off x="3824288" y="2266951"/>
              <a:ext cx="568325" cy="566738"/>
            </a:xfrm>
            <a:custGeom>
              <a:avLst/>
              <a:gdLst>
                <a:gd name="T0" fmla="*/ 363 w 387"/>
                <a:gd name="T1" fmla="*/ 145 h 386"/>
                <a:gd name="T2" fmla="*/ 272 w 387"/>
                <a:gd name="T3" fmla="*/ 182 h 386"/>
                <a:gd name="T4" fmla="*/ 343 w 387"/>
                <a:gd name="T5" fmla="*/ 123 h 386"/>
                <a:gd name="T6" fmla="*/ 320 w 387"/>
                <a:gd name="T7" fmla="*/ 86 h 386"/>
                <a:gd name="T8" fmla="*/ 327 w 387"/>
                <a:gd name="T9" fmla="*/ 53 h 386"/>
                <a:gd name="T10" fmla="*/ 293 w 387"/>
                <a:gd name="T11" fmla="*/ 47 h 386"/>
                <a:gd name="T12" fmla="*/ 271 w 387"/>
                <a:gd name="T13" fmla="*/ 99 h 386"/>
                <a:gd name="T14" fmla="*/ 207 w 387"/>
                <a:gd name="T15" fmla="*/ 67 h 386"/>
                <a:gd name="T16" fmla="*/ 227 w 387"/>
                <a:gd name="T17" fmla="*/ 19 h 386"/>
                <a:gd name="T18" fmla="*/ 180 w 387"/>
                <a:gd name="T19" fmla="*/ 0 h 386"/>
                <a:gd name="T20" fmla="*/ 146 w 387"/>
                <a:gd name="T21" fmla="*/ 24 h 386"/>
                <a:gd name="T22" fmla="*/ 182 w 387"/>
                <a:gd name="T23" fmla="*/ 113 h 386"/>
                <a:gd name="T24" fmla="*/ 123 w 387"/>
                <a:gd name="T25" fmla="*/ 44 h 386"/>
                <a:gd name="T26" fmla="*/ 87 w 387"/>
                <a:gd name="T27" fmla="*/ 67 h 386"/>
                <a:gd name="T28" fmla="*/ 55 w 387"/>
                <a:gd name="T29" fmla="*/ 59 h 386"/>
                <a:gd name="T30" fmla="*/ 47 w 387"/>
                <a:gd name="T31" fmla="*/ 94 h 386"/>
                <a:gd name="T32" fmla="*/ 97 w 387"/>
                <a:gd name="T33" fmla="*/ 114 h 386"/>
                <a:gd name="T34" fmla="*/ 71 w 387"/>
                <a:gd name="T35" fmla="*/ 182 h 386"/>
                <a:gd name="T36" fmla="*/ 20 w 387"/>
                <a:gd name="T37" fmla="*/ 160 h 386"/>
                <a:gd name="T38" fmla="*/ 0 w 387"/>
                <a:gd name="T39" fmla="*/ 207 h 386"/>
                <a:gd name="T40" fmla="*/ 24 w 387"/>
                <a:gd name="T41" fmla="*/ 241 h 386"/>
                <a:gd name="T42" fmla="*/ 115 w 387"/>
                <a:gd name="T43" fmla="*/ 206 h 386"/>
                <a:gd name="T44" fmla="*/ 44 w 387"/>
                <a:gd name="T45" fmla="*/ 264 h 386"/>
                <a:gd name="T46" fmla="*/ 68 w 387"/>
                <a:gd name="T47" fmla="*/ 300 h 386"/>
                <a:gd name="T48" fmla="*/ 59 w 387"/>
                <a:gd name="T49" fmla="*/ 332 h 386"/>
                <a:gd name="T50" fmla="*/ 94 w 387"/>
                <a:gd name="T51" fmla="*/ 340 h 386"/>
                <a:gd name="T52" fmla="*/ 115 w 387"/>
                <a:gd name="T53" fmla="*/ 288 h 386"/>
                <a:gd name="T54" fmla="*/ 182 w 387"/>
                <a:gd name="T55" fmla="*/ 316 h 386"/>
                <a:gd name="T56" fmla="*/ 160 w 387"/>
                <a:gd name="T57" fmla="*/ 367 h 386"/>
                <a:gd name="T58" fmla="*/ 207 w 387"/>
                <a:gd name="T59" fmla="*/ 386 h 386"/>
                <a:gd name="T60" fmla="*/ 242 w 387"/>
                <a:gd name="T61" fmla="*/ 363 h 386"/>
                <a:gd name="T62" fmla="*/ 205 w 387"/>
                <a:gd name="T63" fmla="*/ 270 h 386"/>
                <a:gd name="T64" fmla="*/ 264 w 387"/>
                <a:gd name="T65" fmla="*/ 343 h 386"/>
                <a:gd name="T66" fmla="*/ 300 w 387"/>
                <a:gd name="T67" fmla="*/ 319 h 386"/>
                <a:gd name="T68" fmla="*/ 334 w 387"/>
                <a:gd name="T69" fmla="*/ 327 h 386"/>
                <a:gd name="T70" fmla="*/ 340 w 387"/>
                <a:gd name="T71" fmla="*/ 293 h 386"/>
                <a:gd name="T72" fmla="*/ 289 w 387"/>
                <a:gd name="T73" fmla="*/ 272 h 386"/>
                <a:gd name="T74" fmla="*/ 317 w 387"/>
                <a:gd name="T75" fmla="*/ 204 h 386"/>
                <a:gd name="T76" fmla="*/ 368 w 387"/>
                <a:gd name="T77" fmla="*/ 227 h 386"/>
                <a:gd name="T78" fmla="*/ 387 w 387"/>
                <a:gd name="T79" fmla="*/ 180 h 386"/>
                <a:gd name="T80" fmla="*/ 138 w 387"/>
                <a:gd name="T81" fmla="*/ 193 h 386"/>
                <a:gd name="T82" fmla="*/ 194 w 387"/>
                <a:gd name="T83" fmla="*/ 248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7" h="386">
                  <a:moveTo>
                    <a:pt x="358" y="180"/>
                  </a:moveTo>
                  <a:cubicBezTo>
                    <a:pt x="358" y="180"/>
                    <a:pt x="355" y="163"/>
                    <a:pt x="368" y="160"/>
                  </a:cubicBezTo>
                  <a:cubicBezTo>
                    <a:pt x="372" y="159"/>
                    <a:pt x="363" y="145"/>
                    <a:pt x="363" y="145"/>
                  </a:cubicBezTo>
                  <a:cubicBezTo>
                    <a:pt x="349" y="137"/>
                    <a:pt x="349" y="137"/>
                    <a:pt x="349" y="137"/>
                  </a:cubicBezTo>
                  <a:cubicBezTo>
                    <a:pt x="316" y="182"/>
                    <a:pt x="316" y="182"/>
                    <a:pt x="316" y="182"/>
                  </a:cubicBezTo>
                  <a:cubicBezTo>
                    <a:pt x="272" y="182"/>
                    <a:pt x="272" y="182"/>
                    <a:pt x="272" y="182"/>
                  </a:cubicBezTo>
                  <a:cubicBezTo>
                    <a:pt x="270" y="170"/>
                    <a:pt x="264" y="156"/>
                    <a:pt x="258" y="146"/>
                  </a:cubicBezTo>
                  <a:cubicBezTo>
                    <a:pt x="288" y="116"/>
                    <a:pt x="288" y="116"/>
                    <a:pt x="288" y="116"/>
                  </a:cubicBezTo>
                  <a:cubicBezTo>
                    <a:pt x="343" y="123"/>
                    <a:pt x="343" y="123"/>
                    <a:pt x="343" y="123"/>
                  </a:cubicBezTo>
                  <a:cubicBezTo>
                    <a:pt x="348" y="107"/>
                    <a:pt x="348" y="107"/>
                    <a:pt x="348" y="107"/>
                  </a:cubicBezTo>
                  <a:cubicBezTo>
                    <a:pt x="348" y="107"/>
                    <a:pt x="344" y="91"/>
                    <a:pt x="340" y="94"/>
                  </a:cubicBezTo>
                  <a:cubicBezTo>
                    <a:pt x="329" y="101"/>
                    <a:pt x="320" y="86"/>
                    <a:pt x="320" y="86"/>
                  </a:cubicBezTo>
                  <a:cubicBezTo>
                    <a:pt x="340" y="66"/>
                    <a:pt x="340" y="66"/>
                    <a:pt x="340" y="66"/>
                  </a:cubicBezTo>
                  <a:cubicBezTo>
                    <a:pt x="332" y="59"/>
                    <a:pt x="332" y="59"/>
                    <a:pt x="332" y="59"/>
                  </a:cubicBezTo>
                  <a:cubicBezTo>
                    <a:pt x="327" y="53"/>
                    <a:pt x="327" y="53"/>
                    <a:pt x="327" y="53"/>
                  </a:cubicBezTo>
                  <a:cubicBezTo>
                    <a:pt x="321" y="47"/>
                    <a:pt x="321" y="47"/>
                    <a:pt x="321" y="47"/>
                  </a:cubicBezTo>
                  <a:cubicBezTo>
                    <a:pt x="300" y="67"/>
                    <a:pt x="300" y="67"/>
                    <a:pt x="300" y="67"/>
                  </a:cubicBezTo>
                  <a:cubicBezTo>
                    <a:pt x="300" y="67"/>
                    <a:pt x="286" y="58"/>
                    <a:pt x="293" y="47"/>
                  </a:cubicBezTo>
                  <a:cubicBezTo>
                    <a:pt x="296" y="43"/>
                    <a:pt x="280" y="39"/>
                    <a:pt x="280" y="39"/>
                  </a:cubicBezTo>
                  <a:cubicBezTo>
                    <a:pt x="264" y="44"/>
                    <a:pt x="264" y="44"/>
                    <a:pt x="264" y="44"/>
                  </a:cubicBezTo>
                  <a:cubicBezTo>
                    <a:pt x="271" y="99"/>
                    <a:pt x="271" y="99"/>
                    <a:pt x="271" y="99"/>
                  </a:cubicBezTo>
                  <a:cubicBezTo>
                    <a:pt x="241" y="129"/>
                    <a:pt x="241" y="129"/>
                    <a:pt x="241" y="129"/>
                  </a:cubicBezTo>
                  <a:cubicBezTo>
                    <a:pt x="231" y="122"/>
                    <a:pt x="223" y="116"/>
                    <a:pt x="207" y="114"/>
                  </a:cubicBezTo>
                  <a:cubicBezTo>
                    <a:pt x="207" y="67"/>
                    <a:pt x="207" y="67"/>
                    <a:pt x="207" y="67"/>
                  </a:cubicBezTo>
                  <a:cubicBezTo>
                    <a:pt x="250" y="38"/>
                    <a:pt x="250" y="38"/>
                    <a:pt x="250" y="38"/>
                  </a:cubicBezTo>
                  <a:cubicBezTo>
                    <a:pt x="242" y="24"/>
                    <a:pt x="242" y="24"/>
                    <a:pt x="242" y="24"/>
                  </a:cubicBezTo>
                  <a:cubicBezTo>
                    <a:pt x="242" y="24"/>
                    <a:pt x="228" y="15"/>
                    <a:pt x="227" y="19"/>
                  </a:cubicBezTo>
                  <a:cubicBezTo>
                    <a:pt x="224" y="32"/>
                    <a:pt x="207" y="29"/>
                    <a:pt x="207" y="29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29"/>
                    <a:pt x="180" y="29"/>
                    <a:pt x="180" y="29"/>
                  </a:cubicBezTo>
                  <a:cubicBezTo>
                    <a:pt x="180" y="29"/>
                    <a:pt x="163" y="32"/>
                    <a:pt x="160" y="19"/>
                  </a:cubicBezTo>
                  <a:cubicBezTo>
                    <a:pt x="159" y="15"/>
                    <a:pt x="146" y="24"/>
                    <a:pt x="146" y="24"/>
                  </a:cubicBezTo>
                  <a:cubicBezTo>
                    <a:pt x="138" y="38"/>
                    <a:pt x="138" y="38"/>
                    <a:pt x="138" y="38"/>
                  </a:cubicBezTo>
                  <a:cubicBezTo>
                    <a:pt x="182" y="67"/>
                    <a:pt x="182" y="67"/>
                    <a:pt x="182" y="67"/>
                  </a:cubicBezTo>
                  <a:cubicBezTo>
                    <a:pt x="182" y="113"/>
                    <a:pt x="182" y="113"/>
                    <a:pt x="182" y="113"/>
                  </a:cubicBezTo>
                  <a:cubicBezTo>
                    <a:pt x="170" y="115"/>
                    <a:pt x="156" y="122"/>
                    <a:pt x="146" y="129"/>
                  </a:cubicBezTo>
                  <a:cubicBezTo>
                    <a:pt x="113" y="96"/>
                    <a:pt x="113" y="96"/>
                    <a:pt x="113" y="96"/>
                  </a:cubicBezTo>
                  <a:cubicBezTo>
                    <a:pt x="123" y="44"/>
                    <a:pt x="123" y="44"/>
                    <a:pt x="123" y="44"/>
                  </a:cubicBezTo>
                  <a:cubicBezTo>
                    <a:pt x="108" y="39"/>
                    <a:pt x="108" y="39"/>
                    <a:pt x="108" y="39"/>
                  </a:cubicBezTo>
                  <a:cubicBezTo>
                    <a:pt x="108" y="39"/>
                    <a:pt x="92" y="43"/>
                    <a:pt x="94" y="47"/>
                  </a:cubicBezTo>
                  <a:cubicBezTo>
                    <a:pt x="101" y="57"/>
                    <a:pt x="87" y="67"/>
                    <a:pt x="87" y="6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0" y="53"/>
                    <a:pt x="60" y="53"/>
                    <a:pt x="60" y="53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68" y="86"/>
                    <a:pt x="68" y="86"/>
                    <a:pt x="68" y="86"/>
                  </a:cubicBezTo>
                  <a:cubicBezTo>
                    <a:pt x="68" y="86"/>
                    <a:pt x="58" y="101"/>
                    <a:pt x="47" y="94"/>
                  </a:cubicBezTo>
                  <a:cubicBezTo>
                    <a:pt x="43" y="91"/>
                    <a:pt x="40" y="107"/>
                    <a:pt x="40" y="107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97" y="114"/>
                    <a:pt x="97" y="114"/>
                    <a:pt x="97" y="114"/>
                  </a:cubicBezTo>
                  <a:cubicBezTo>
                    <a:pt x="129" y="146"/>
                    <a:pt x="129" y="146"/>
                    <a:pt x="129" y="146"/>
                  </a:cubicBezTo>
                  <a:cubicBezTo>
                    <a:pt x="122" y="156"/>
                    <a:pt x="116" y="170"/>
                    <a:pt x="114" y="182"/>
                  </a:cubicBezTo>
                  <a:cubicBezTo>
                    <a:pt x="71" y="182"/>
                    <a:pt x="71" y="182"/>
                    <a:pt x="71" y="182"/>
                  </a:cubicBezTo>
                  <a:cubicBezTo>
                    <a:pt x="38" y="137"/>
                    <a:pt x="38" y="137"/>
                    <a:pt x="38" y="137"/>
                  </a:cubicBezTo>
                  <a:cubicBezTo>
                    <a:pt x="24" y="145"/>
                    <a:pt x="24" y="145"/>
                    <a:pt x="24" y="145"/>
                  </a:cubicBezTo>
                  <a:cubicBezTo>
                    <a:pt x="24" y="145"/>
                    <a:pt x="15" y="159"/>
                    <a:pt x="20" y="160"/>
                  </a:cubicBezTo>
                  <a:cubicBezTo>
                    <a:pt x="32" y="163"/>
                    <a:pt x="29" y="180"/>
                    <a:pt x="29" y="180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207"/>
                    <a:pt x="0" y="207"/>
                    <a:pt x="0" y="207"/>
                  </a:cubicBezTo>
                  <a:cubicBezTo>
                    <a:pt x="29" y="207"/>
                    <a:pt x="29" y="207"/>
                    <a:pt x="29" y="207"/>
                  </a:cubicBezTo>
                  <a:cubicBezTo>
                    <a:pt x="29" y="207"/>
                    <a:pt x="32" y="224"/>
                    <a:pt x="20" y="226"/>
                  </a:cubicBezTo>
                  <a:cubicBezTo>
                    <a:pt x="15" y="227"/>
                    <a:pt x="24" y="241"/>
                    <a:pt x="24" y="241"/>
                  </a:cubicBezTo>
                  <a:cubicBezTo>
                    <a:pt x="38" y="249"/>
                    <a:pt x="38" y="249"/>
                    <a:pt x="38" y="249"/>
                  </a:cubicBezTo>
                  <a:cubicBezTo>
                    <a:pt x="71" y="206"/>
                    <a:pt x="71" y="206"/>
                    <a:pt x="71" y="206"/>
                  </a:cubicBezTo>
                  <a:cubicBezTo>
                    <a:pt x="115" y="206"/>
                    <a:pt x="115" y="206"/>
                    <a:pt x="115" y="206"/>
                  </a:cubicBezTo>
                  <a:cubicBezTo>
                    <a:pt x="117" y="218"/>
                    <a:pt x="123" y="231"/>
                    <a:pt x="130" y="240"/>
                  </a:cubicBezTo>
                  <a:cubicBezTo>
                    <a:pt x="100" y="271"/>
                    <a:pt x="100" y="271"/>
                    <a:pt x="100" y="271"/>
                  </a:cubicBezTo>
                  <a:cubicBezTo>
                    <a:pt x="44" y="264"/>
                    <a:pt x="44" y="264"/>
                    <a:pt x="44" y="264"/>
                  </a:cubicBezTo>
                  <a:cubicBezTo>
                    <a:pt x="40" y="279"/>
                    <a:pt x="40" y="279"/>
                    <a:pt x="40" y="279"/>
                  </a:cubicBezTo>
                  <a:cubicBezTo>
                    <a:pt x="40" y="279"/>
                    <a:pt x="43" y="295"/>
                    <a:pt x="47" y="293"/>
                  </a:cubicBezTo>
                  <a:cubicBezTo>
                    <a:pt x="58" y="286"/>
                    <a:pt x="68" y="300"/>
                    <a:pt x="68" y="300"/>
                  </a:cubicBezTo>
                  <a:cubicBezTo>
                    <a:pt x="48" y="320"/>
                    <a:pt x="48" y="320"/>
                    <a:pt x="48" y="320"/>
                  </a:cubicBezTo>
                  <a:cubicBezTo>
                    <a:pt x="54" y="327"/>
                    <a:pt x="54" y="327"/>
                    <a:pt x="54" y="327"/>
                  </a:cubicBezTo>
                  <a:cubicBezTo>
                    <a:pt x="59" y="332"/>
                    <a:pt x="59" y="332"/>
                    <a:pt x="59" y="332"/>
                  </a:cubicBezTo>
                  <a:cubicBezTo>
                    <a:pt x="67" y="339"/>
                    <a:pt x="67" y="339"/>
                    <a:pt x="67" y="339"/>
                  </a:cubicBezTo>
                  <a:cubicBezTo>
                    <a:pt x="87" y="319"/>
                    <a:pt x="87" y="319"/>
                    <a:pt x="87" y="319"/>
                  </a:cubicBezTo>
                  <a:cubicBezTo>
                    <a:pt x="87" y="319"/>
                    <a:pt x="101" y="329"/>
                    <a:pt x="94" y="340"/>
                  </a:cubicBezTo>
                  <a:cubicBezTo>
                    <a:pt x="92" y="343"/>
                    <a:pt x="108" y="347"/>
                    <a:pt x="108" y="347"/>
                  </a:cubicBezTo>
                  <a:cubicBezTo>
                    <a:pt x="123" y="343"/>
                    <a:pt x="123" y="343"/>
                    <a:pt x="123" y="343"/>
                  </a:cubicBezTo>
                  <a:cubicBezTo>
                    <a:pt x="115" y="288"/>
                    <a:pt x="115" y="288"/>
                    <a:pt x="115" y="288"/>
                  </a:cubicBezTo>
                  <a:cubicBezTo>
                    <a:pt x="147" y="256"/>
                    <a:pt x="147" y="256"/>
                    <a:pt x="147" y="256"/>
                  </a:cubicBezTo>
                  <a:cubicBezTo>
                    <a:pt x="156" y="262"/>
                    <a:pt x="171" y="268"/>
                    <a:pt x="183" y="270"/>
                  </a:cubicBezTo>
                  <a:cubicBezTo>
                    <a:pt x="182" y="316"/>
                    <a:pt x="182" y="316"/>
                    <a:pt x="182" y="316"/>
                  </a:cubicBezTo>
                  <a:cubicBezTo>
                    <a:pt x="138" y="349"/>
                    <a:pt x="138" y="349"/>
                    <a:pt x="138" y="349"/>
                  </a:cubicBezTo>
                  <a:cubicBezTo>
                    <a:pt x="146" y="363"/>
                    <a:pt x="146" y="363"/>
                    <a:pt x="146" y="363"/>
                  </a:cubicBezTo>
                  <a:cubicBezTo>
                    <a:pt x="146" y="363"/>
                    <a:pt x="159" y="371"/>
                    <a:pt x="160" y="367"/>
                  </a:cubicBezTo>
                  <a:cubicBezTo>
                    <a:pt x="163" y="355"/>
                    <a:pt x="180" y="358"/>
                    <a:pt x="180" y="358"/>
                  </a:cubicBezTo>
                  <a:cubicBezTo>
                    <a:pt x="180" y="386"/>
                    <a:pt x="180" y="386"/>
                    <a:pt x="180" y="386"/>
                  </a:cubicBezTo>
                  <a:cubicBezTo>
                    <a:pt x="207" y="386"/>
                    <a:pt x="207" y="386"/>
                    <a:pt x="207" y="386"/>
                  </a:cubicBezTo>
                  <a:cubicBezTo>
                    <a:pt x="207" y="358"/>
                    <a:pt x="207" y="358"/>
                    <a:pt x="207" y="358"/>
                  </a:cubicBezTo>
                  <a:cubicBezTo>
                    <a:pt x="207" y="358"/>
                    <a:pt x="224" y="355"/>
                    <a:pt x="227" y="367"/>
                  </a:cubicBezTo>
                  <a:cubicBezTo>
                    <a:pt x="228" y="372"/>
                    <a:pt x="242" y="363"/>
                    <a:pt x="242" y="363"/>
                  </a:cubicBezTo>
                  <a:cubicBezTo>
                    <a:pt x="250" y="349"/>
                    <a:pt x="250" y="349"/>
                    <a:pt x="250" y="349"/>
                  </a:cubicBezTo>
                  <a:cubicBezTo>
                    <a:pt x="206" y="317"/>
                    <a:pt x="206" y="317"/>
                    <a:pt x="206" y="317"/>
                  </a:cubicBezTo>
                  <a:cubicBezTo>
                    <a:pt x="205" y="270"/>
                    <a:pt x="205" y="270"/>
                    <a:pt x="205" y="270"/>
                  </a:cubicBezTo>
                  <a:cubicBezTo>
                    <a:pt x="217" y="268"/>
                    <a:pt x="230" y="262"/>
                    <a:pt x="239" y="255"/>
                  </a:cubicBezTo>
                  <a:cubicBezTo>
                    <a:pt x="272" y="288"/>
                    <a:pt x="272" y="288"/>
                    <a:pt x="272" y="288"/>
                  </a:cubicBezTo>
                  <a:cubicBezTo>
                    <a:pt x="264" y="343"/>
                    <a:pt x="264" y="343"/>
                    <a:pt x="264" y="343"/>
                  </a:cubicBezTo>
                  <a:cubicBezTo>
                    <a:pt x="280" y="347"/>
                    <a:pt x="280" y="347"/>
                    <a:pt x="280" y="347"/>
                  </a:cubicBezTo>
                  <a:cubicBezTo>
                    <a:pt x="280" y="347"/>
                    <a:pt x="296" y="343"/>
                    <a:pt x="293" y="340"/>
                  </a:cubicBezTo>
                  <a:cubicBezTo>
                    <a:pt x="286" y="329"/>
                    <a:pt x="300" y="319"/>
                    <a:pt x="300" y="319"/>
                  </a:cubicBezTo>
                  <a:cubicBezTo>
                    <a:pt x="321" y="339"/>
                    <a:pt x="321" y="339"/>
                    <a:pt x="321" y="339"/>
                  </a:cubicBezTo>
                  <a:cubicBezTo>
                    <a:pt x="328" y="332"/>
                    <a:pt x="328" y="332"/>
                    <a:pt x="328" y="332"/>
                  </a:cubicBezTo>
                  <a:cubicBezTo>
                    <a:pt x="334" y="327"/>
                    <a:pt x="334" y="327"/>
                    <a:pt x="334" y="327"/>
                  </a:cubicBezTo>
                  <a:cubicBezTo>
                    <a:pt x="340" y="320"/>
                    <a:pt x="340" y="320"/>
                    <a:pt x="340" y="320"/>
                  </a:cubicBezTo>
                  <a:cubicBezTo>
                    <a:pt x="320" y="300"/>
                    <a:pt x="320" y="300"/>
                    <a:pt x="320" y="300"/>
                  </a:cubicBezTo>
                  <a:cubicBezTo>
                    <a:pt x="320" y="300"/>
                    <a:pt x="329" y="286"/>
                    <a:pt x="340" y="293"/>
                  </a:cubicBezTo>
                  <a:cubicBezTo>
                    <a:pt x="344" y="295"/>
                    <a:pt x="348" y="279"/>
                    <a:pt x="348" y="279"/>
                  </a:cubicBezTo>
                  <a:cubicBezTo>
                    <a:pt x="343" y="264"/>
                    <a:pt x="343" y="264"/>
                    <a:pt x="343" y="264"/>
                  </a:cubicBezTo>
                  <a:cubicBezTo>
                    <a:pt x="289" y="272"/>
                    <a:pt x="289" y="272"/>
                    <a:pt x="289" y="272"/>
                  </a:cubicBezTo>
                  <a:cubicBezTo>
                    <a:pt x="256" y="240"/>
                    <a:pt x="256" y="240"/>
                    <a:pt x="256" y="240"/>
                  </a:cubicBezTo>
                  <a:cubicBezTo>
                    <a:pt x="262" y="231"/>
                    <a:pt x="270" y="215"/>
                    <a:pt x="272" y="203"/>
                  </a:cubicBezTo>
                  <a:cubicBezTo>
                    <a:pt x="317" y="204"/>
                    <a:pt x="317" y="204"/>
                    <a:pt x="317" y="204"/>
                  </a:cubicBezTo>
                  <a:cubicBezTo>
                    <a:pt x="349" y="249"/>
                    <a:pt x="349" y="249"/>
                    <a:pt x="349" y="249"/>
                  </a:cubicBezTo>
                  <a:cubicBezTo>
                    <a:pt x="363" y="241"/>
                    <a:pt x="363" y="241"/>
                    <a:pt x="363" y="241"/>
                  </a:cubicBezTo>
                  <a:cubicBezTo>
                    <a:pt x="363" y="241"/>
                    <a:pt x="372" y="227"/>
                    <a:pt x="368" y="227"/>
                  </a:cubicBezTo>
                  <a:cubicBezTo>
                    <a:pt x="355" y="224"/>
                    <a:pt x="358" y="207"/>
                    <a:pt x="358" y="207"/>
                  </a:cubicBezTo>
                  <a:cubicBezTo>
                    <a:pt x="387" y="207"/>
                    <a:pt x="387" y="207"/>
                    <a:pt x="387" y="207"/>
                  </a:cubicBezTo>
                  <a:cubicBezTo>
                    <a:pt x="387" y="180"/>
                    <a:pt x="387" y="180"/>
                    <a:pt x="387" y="180"/>
                  </a:cubicBezTo>
                  <a:lnTo>
                    <a:pt x="358" y="180"/>
                  </a:lnTo>
                  <a:close/>
                  <a:moveTo>
                    <a:pt x="194" y="248"/>
                  </a:moveTo>
                  <a:cubicBezTo>
                    <a:pt x="163" y="248"/>
                    <a:pt x="138" y="223"/>
                    <a:pt x="138" y="193"/>
                  </a:cubicBezTo>
                  <a:cubicBezTo>
                    <a:pt x="138" y="162"/>
                    <a:pt x="163" y="137"/>
                    <a:pt x="194" y="137"/>
                  </a:cubicBezTo>
                  <a:cubicBezTo>
                    <a:pt x="225" y="137"/>
                    <a:pt x="250" y="162"/>
                    <a:pt x="250" y="193"/>
                  </a:cubicBezTo>
                  <a:cubicBezTo>
                    <a:pt x="250" y="223"/>
                    <a:pt x="225" y="248"/>
                    <a:pt x="194" y="248"/>
                  </a:cubicBezTo>
                  <a:close/>
                  <a:moveTo>
                    <a:pt x="194" y="248"/>
                  </a:moveTo>
                  <a:cubicBezTo>
                    <a:pt x="194" y="248"/>
                    <a:pt x="194" y="248"/>
                    <a:pt x="194" y="24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2" name="Freeform 6"/>
            <p:cNvSpPr>
              <a:spLocks noEditPoints="1"/>
            </p:cNvSpPr>
            <p:nvPr userDrawn="1"/>
          </p:nvSpPr>
          <p:spPr bwMode="auto">
            <a:xfrm>
              <a:off x="868363" y="3800476"/>
              <a:ext cx="441325" cy="433388"/>
            </a:xfrm>
            <a:custGeom>
              <a:avLst/>
              <a:gdLst>
                <a:gd name="T0" fmla="*/ 283 w 301"/>
                <a:gd name="T1" fmla="*/ 111 h 294"/>
                <a:gd name="T2" fmla="*/ 212 w 301"/>
                <a:gd name="T3" fmla="*/ 138 h 294"/>
                <a:gd name="T4" fmla="*/ 267 w 301"/>
                <a:gd name="T5" fmla="*/ 94 h 294"/>
                <a:gd name="T6" fmla="*/ 249 w 301"/>
                <a:gd name="T7" fmla="*/ 66 h 294"/>
                <a:gd name="T8" fmla="*/ 255 w 301"/>
                <a:gd name="T9" fmla="*/ 41 h 294"/>
                <a:gd name="T10" fmla="*/ 228 w 301"/>
                <a:gd name="T11" fmla="*/ 36 h 294"/>
                <a:gd name="T12" fmla="*/ 211 w 301"/>
                <a:gd name="T13" fmla="*/ 75 h 294"/>
                <a:gd name="T14" fmla="*/ 161 w 301"/>
                <a:gd name="T15" fmla="*/ 51 h 294"/>
                <a:gd name="T16" fmla="*/ 177 w 301"/>
                <a:gd name="T17" fmla="*/ 15 h 294"/>
                <a:gd name="T18" fmla="*/ 140 w 301"/>
                <a:gd name="T19" fmla="*/ 0 h 294"/>
                <a:gd name="T20" fmla="*/ 113 w 301"/>
                <a:gd name="T21" fmla="*/ 18 h 294"/>
                <a:gd name="T22" fmla="*/ 142 w 301"/>
                <a:gd name="T23" fmla="*/ 86 h 294"/>
                <a:gd name="T24" fmla="*/ 96 w 301"/>
                <a:gd name="T25" fmla="*/ 33 h 294"/>
                <a:gd name="T26" fmla="*/ 68 w 301"/>
                <a:gd name="T27" fmla="*/ 51 h 294"/>
                <a:gd name="T28" fmla="*/ 43 w 301"/>
                <a:gd name="T29" fmla="*/ 45 h 294"/>
                <a:gd name="T30" fmla="*/ 37 w 301"/>
                <a:gd name="T31" fmla="*/ 71 h 294"/>
                <a:gd name="T32" fmla="*/ 76 w 301"/>
                <a:gd name="T33" fmla="*/ 87 h 294"/>
                <a:gd name="T34" fmla="*/ 55 w 301"/>
                <a:gd name="T35" fmla="*/ 138 h 294"/>
                <a:gd name="T36" fmla="*/ 15 w 301"/>
                <a:gd name="T37" fmla="*/ 122 h 294"/>
                <a:gd name="T38" fmla="*/ 0 w 301"/>
                <a:gd name="T39" fmla="*/ 157 h 294"/>
                <a:gd name="T40" fmla="*/ 19 w 301"/>
                <a:gd name="T41" fmla="*/ 184 h 294"/>
                <a:gd name="T42" fmla="*/ 89 w 301"/>
                <a:gd name="T43" fmla="*/ 157 h 294"/>
                <a:gd name="T44" fmla="*/ 34 w 301"/>
                <a:gd name="T45" fmla="*/ 201 h 294"/>
                <a:gd name="T46" fmla="*/ 53 w 301"/>
                <a:gd name="T47" fmla="*/ 228 h 294"/>
                <a:gd name="T48" fmla="*/ 46 w 301"/>
                <a:gd name="T49" fmla="*/ 253 h 294"/>
                <a:gd name="T50" fmla="*/ 73 w 301"/>
                <a:gd name="T51" fmla="*/ 259 h 294"/>
                <a:gd name="T52" fmla="*/ 90 w 301"/>
                <a:gd name="T53" fmla="*/ 219 h 294"/>
                <a:gd name="T54" fmla="*/ 142 w 301"/>
                <a:gd name="T55" fmla="*/ 241 h 294"/>
                <a:gd name="T56" fmla="*/ 125 w 301"/>
                <a:gd name="T57" fmla="*/ 280 h 294"/>
                <a:gd name="T58" fmla="*/ 161 w 301"/>
                <a:gd name="T59" fmla="*/ 294 h 294"/>
                <a:gd name="T60" fmla="*/ 188 w 301"/>
                <a:gd name="T61" fmla="*/ 276 h 294"/>
                <a:gd name="T62" fmla="*/ 160 w 301"/>
                <a:gd name="T63" fmla="*/ 206 h 294"/>
                <a:gd name="T64" fmla="*/ 206 w 301"/>
                <a:gd name="T65" fmla="*/ 261 h 294"/>
                <a:gd name="T66" fmla="*/ 234 w 301"/>
                <a:gd name="T67" fmla="*/ 243 h 294"/>
                <a:gd name="T68" fmla="*/ 260 w 301"/>
                <a:gd name="T69" fmla="*/ 249 h 294"/>
                <a:gd name="T70" fmla="*/ 265 w 301"/>
                <a:gd name="T71" fmla="*/ 223 h 294"/>
                <a:gd name="T72" fmla="*/ 224 w 301"/>
                <a:gd name="T73" fmla="*/ 207 h 294"/>
                <a:gd name="T74" fmla="*/ 247 w 301"/>
                <a:gd name="T75" fmla="*/ 155 h 294"/>
                <a:gd name="T76" fmla="*/ 286 w 301"/>
                <a:gd name="T77" fmla="*/ 173 h 294"/>
                <a:gd name="T78" fmla="*/ 301 w 301"/>
                <a:gd name="T79" fmla="*/ 137 h 294"/>
                <a:gd name="T80" fmla="*/ 108 w 301"/>
                <a:gd name="T81" fmla="*/ 147 h 294"/>
                <a:gd name="T82" fmla="*/ 151 w 301"/>
                <a:gd name="T83" fmla="*/ 189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1" h="294">
                  <a:moveTo>
                    <a:pt x="279" y="137"/>
                  </a:moveTo>
                  <a:cubicBezTo>
                    <a:pt x="279" y="137"/>
                    <a:pt x="276" y="124"/>
                    <a:pt x="286" y="122"/>
                  </a:cubicBezTo>
                  <a:cubicBezTo>
                    <a:pt x="289" y="121"/>
                    <a:pt x="283" y="111"/>
                    <a:pt x="283" y="111"/>
                  </a:cubicBezTo>
                  <a:cubicBezTo>
                    <a:pt x="272" y="105"/>
                    <a:pt x="272" y="105"/>
                    <a:pt x="272" y="105"/>
                  </a:cubicBezTo>
                  <a:cubicBezTo>
                    <a:pt x="246" y="138"/>
                    <a:pt x="246" y="138"/>
                    <a:pt x="246" y="138"/>
                  </a:cubicBezTo>
                  <a:cubicBezTo>
                    <a:pt x="212" y="138"/>
                    <a:pt x="212" y="138"/>
                    <a:pt x="212" y="138"/>
                  </a:cubicBezTo>
                  <a:cubicBezTo>
                    <a:pt x="210" y="129"/>
                    <a:pt x="206" y="119"/>
                    <a:pt x="201" y="111"/>
                  </a:cubicBezTo>
                  <a:cubicBezTo>
                    <a:pt x="224" y="88"/>
                    <a:pt x="224" y="88"/>
                    <a:pt x="224" y="88"/>
                  </a:cubicBezTo>
                  <a:cubicBezTo>
                    <a:pt x="267" y="94"/>
                    <a:pt x="267" y="94"/>
                    <a:pt x="267" y="94"/>
                  </a:cubicBezTo>
                  <a:cubicBezTo>
                    <a:pt x="270" y="82"/>
                    <a:pt x="270" y="82"/>
                    <a:pt x="270" y="82"/>
                  </a:cubicBezTo>
                  <a:cubicBezTo>
                    <a:pt x="270" y="82"/>
                    <a:pt x="268" y="70"/>
                    <a:pt x="265" y="71"/>
                  </a:cubicBezTo>
                  <a:cubicBezTo>
                    <a:pt x="256" y="77"/>
                    <a:pt x="249" y="66"/>
                    <a:pt x="249" y="66"/>
                  </a:cubicBezTo>
                  <a:cubicBezTo>
                    <a:pt x="265" y="50"/>
                    <a:pt x="265" y="50"/>
                    <a:pt x="265" y="50"/>
                  </a:cubicBezTo>
                  <a:cubicBezTo>
                    <a:pt x="259" y="45"/>
                    <a:pt x="259" y="45"/>
                    <a:pt x="259" y="45"/>
                  </a:cubicBezTo>
                  <a:cubicBezTo>
                    <a:pt x="255" y="41"/>
                    <a:pt x="255" y="41"/>
                    <a:pt x="255" y="41"/>
                  </a:cubicBezTo>
                  <a:cubicBezTo>
                    <a:pt x="250" y="36"/>
                    <a:pt x="250" y="36"/>
                    <a:pt x="250" y="36"/>
                  </a:cubicBezTo>
                  <a:cubicBezTo>
                    <a:pt x="234" y="51"/>
                    <a:pt x="234" y="51"/>
                    <a:pt x="234" y="51"/>
                  </a:cubicBezTo>
                  <a:cubicBezTo>
                    <a:pt x="234" y="51"/>
                    <a:pt x="223" y="44"/>
                    <a:pt x="228" y="36"/>
                  </a:cubicBezTo>
                  <a:cubicBezTo>
                    <a:pt x="230" y="33"/>
                    <a:pt x="218" y="30"/>
                    <a:pt x="218" y="30"/>
                  </a:cubicBezTo>
                  <a:cubicBezTo>
                    <a:pt x="206" y="33"/>
                    <a:pt x="206" y="33"/>
                    <a:pt x="206" y="33"/>
                  </a:cubicBezTo>
                  <a:cubicBezTo>
                    <a:pt x="211" y="75"/>
                    <a:pt x="211" y="75"/>
                    <a:pt x="211" y="75"/>
                  </a:cubicBezTo>
                  <a:cubicBezTo>
                    <a:pt x="188" y="98"/>
                    <a:pt x="188" y="98"/>
                    <a:pt x="188" y="98"/>
                  </a:cubicBezTo>
                  <a:cubicBezTo>
                    <a:pt x="180" y="93"/>
                    <a:pt x="173" y="88"/>
                    <a:pt x="161" y="87"/>
                  </a:cubicBezTo>
                  <a:cubicBezTo>
                    <a:pt x="161" y="51"/>
                    <a:pt x="161" y="51"/>
                    <a:pt x="161" y="51"/>
                  </a:cubicBezTo>
                  <a:cubicBezTo>
                    <a:pt x="194" y="29"/>
                    <a:pt x="194" y="29"/>
                    <a:pt x="194" y="29"/>
                  </a:cubicBezTo>
                  <a:cubicBezTo>
                    <a:pt x="188" y="18"/>
                    <a:pt x="188" y="18"/>
                    <a:pt x="188" y="18"/>
                  </a:cubicBezTo>
                  <a:cubicBezTo>
                    <a:pt x="188" y="18"/>
                    <a:pt x="177" y="11"/>
                    <a:pt x="177" y="15"/>
                  </a:cubicBezTo>
                  <a:cubicBezTo>
                    <a:pt x="175" y="24"/>
                    <a:pt x="161" y="22"/>
                    <a:pt x="161" y="22"/>
                  </a:cubicBezTo>
                  <a:cubicBezTo>
                    <a:pt x="161" y="0"/>
                    <a:pt x="161" y="0"/>
                    <a:pt x="161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0" y="22"/>
                    <a:pt x="140" y="22"/>
                    <a:pt x="140" y="22"/>
                  </a:cubicBezTo>
                  <a:cubicBezTo>
                    <a:pt x="140" y="22"/>
                    <a:pt x="127" y="24"/>
                    <a:pt x="125" y="15"/>
                  </a:cubicBezTo>
                  <a:cubicBezTo>
                    <a:pt x="124" y="11"/>
                    <a:pt x="113" y="18"/>
                    <a:pt x="113" y="18"/>
                  </a:cubicBezTo>
                  <a:cubicBezTo>
                    <a:pt x="107" y="29"/>
                    <a:pt x="107" y="29"/>
                    <a:pt x="107" y="29"/>
                  </a:cubicBezTo>
                  <a:cubicBezTo>
                    <a:pt x="142" y="51"/>
                    <a:pt x="142" y="51"/>
                    <a:pt x="142" y="51"/>
                  </a:cubicBezTo>
                  <a:cubicBezTo>
                    <a:pt x="142" y="86"/>
                    <a:pt x="142" y="86"/>
                    <a:pt x="142" y="86"/>
                  </a:cubicBezTo>
                  <a:cubicBezTo>
                    <a:pt x="132" y="88"/>
                    <a:pt x="121" y="93"/>
                    <a:pt x="114" y="98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96" y="33"/>
                    <a:pt x="96" y="33"/>
                    <a:pt x="96" y="33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4" y="30"/>
                    <a:pt x="71" y="33"/>
                    <a:pt x="73" y="36"/>
                  </a:cubicBezTo>
                  <a:cubicBezTo>
                    <a:pt x="79" y="44"/>
                    <a:pt x="68" y="51"/>
                    <a:pt x="68" y="51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3" y="45"/>
                    <a:pt x="43" y="45"/>
                    <a:pt x="43" y="45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3" y="66"/>
                    <a:pt x="45" y="77"/>
                    <a:pt x="37" y="71"/>
                  </a:cubicBezTo>
                  <a:cubicBezTo>
                    <a:pt x="34" y="70"/>
                    <a:pt x="31" y="82"/>
                    <a:pt x="31" y="82"/>
                  </a:cubicBezTo>
                  <a:cubicBezTo>
                    <a:pt x="34" y="94"/>
                    <a:pt x="34" y="94"/>
                    <a:pt x="34" y="94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100" y="111"/>
                    <a:pt x="100" y="111"/>
                    <a:pt x="100" y="111"/>
                  </a:cubicBezTo>
                  <a:cubicBezTo>
                    <a:pt x="95" y="119"/>
                    <a:pt x="90" y="129"/>
                    <a:pt x="89" y="139"/>
                  </a:cubicBezTo>
                  <a:cubicBezTo>
                    <a:pt x="55" y="138"/>
                    <a:pt x="55" y="138"/>
                    <a:pt x="55" y="138"/>
                  </a:cubicBezTo>
                  <a:cubicBezTo>
                    <a:pt x="30" y="105"/>
                    <a:pt x="30" y="105"/>
                    <a:pt x="30" y="105"/>
                  </a:cubicBezTo>
                  <a:cubicBezTo>
                    <a:pt x="19" y="111"/>
                    <a:pt x="19" y="111"/>
                    <a:pt x="19" y="111"/>
                  </a:cubicBezTo>
                  <a:cubicBezTo>
                    <a:pt x="19" y="111"/>
                    <a:pt x="12" y="121"/>
                    <a:pt x="15" y="122"/>
                  </a:cubicBezTo>
                  <a:cubicBezTo>
                    <a:pt x="25" y="124"/>
                    <a:pt x="23" y="137"/>
                    <a:pt x="23" y="137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23" y="157"/>
                    <a:pt x="23" y="157"/>
                    <a:pt x="23" y="157"/>
                  </a:cubicBezTo>
                  <a:cubicBezTo>
                    <a:pt x="23" y="157"/>
                    <a:pt x="25" y="170"/>
                    <a:pt x="15" y="173"/>
                  </a:cubicBezTo>
                  <a:cubicBezTo>
                    <a:pt x="12" y="173"/>
                    <a:pt x="19" y="184"/>
                    <a:pt x="19" y="184"/>
                  </a:cubicBezTo>
                  <a:cubicBezTo>
                    <a:pt x="30" y="190"/>
                    <a:pt x="30" y="190"/>
                    <a:pt x="30" y="190"/>
                  </a:cubicBezTo>
                  <a:cubicBezTo>
                    <a:pt x="56" y="157"/>
                    <a:pt x="56" y="157"/>
                    <a:pt x="56" y="157"/>
                  </a:cubicBezTo>
                  <a:cubicBezTo>
                    <a:pt x="89" y="157"/>
                    <a:pt x="89" y="157"/>
                    <a:pt x="89" y="157"/>
                  </a:cubicBezTo>
                  <a:cubicBezTo>
                    <a:pt x="91" y="166"/>
                    <a:pt x="96" y="176"/>
                    <a:pt x="101" y="183"/>
                  </a:cubicBezTo>
                  <a:cubicBezTo>
                    <a:pt x="78" y="207"/>
                    <a:pt x="78" y="207"/>
                    <a:pt x="78" y="207"/>
                  </a:cubicBezTo>
                  <a:cubicBezTo>
                    <a:pt x="34" y="201"/>
                    <a:pt x="34" y="201"/>
                    <a:pt x="34" y="201"/>
                  </a:cubicBezTo>
                  <a:cubicBezTo>
                    <a:pt x="31" y="213"/>
                    <a:pt x="31" y="213"/>
                    <a:pt x="31" y="213"/>
                  </a:cubicBezTo>
                  <a:cubicBezTo>
                    <a:pt x="31" y="213"/>
                    <a:pt x="34" y="225"/>
                    <a:pt x="37" y="223"/>
                  </a:cubicBezTo>
                  <a:cubicBezTo>
                    <a:pt x="45" y="218"/>
                    <a:pt x="53" y="228"/>
                    <a:pt x="53" y="228"/>
                  </a:cubicBezTo>
                  <a:cubicBezTo>
                    <a:pt x="37" y="244"/>
                    <a:pt x="37" y="244"/>
                    <a:pt x="37" y="244"/>
                  </a:cubicBezTo>
                  <a:cubicBezTo>
                    <a:pt x="42" y="249"/>
                    <a:pt x="42" y="249"/>
                    <a:pt x="42" y="249"/>
                  </a:cubicBezTo>
                  <a:cubicBezTo>
                    <a:pt x="46" y="253"/>
                    <a:pt x="46" y="253"/>
                    <a:pt x="46" y="253"/>
                  </a:cubicBezTo>
                  <a:cubicBezTo>
                    <a:pt x="52" y="259"/>
                    <a:pt x="52" y="259"/>
                    <a:pt x="52" y="259"/>
                  </a:cubicBezTo>
                  <a:cubicBezTo>
                    <a:pt x="68" y="243"/>
                    <a:pt x="68" y="243"/>
                    <a:pt x="68" y="243"/>
                  </a:cubicBezTo>
                  <a:cubicBezTo>
                    <a:pt x="68" y="243"/>
                    <a:pt x="79" y="251"/>
                    <a:pt x="73" y="259"/>
                  </a:cubicBezTo>
                  <a:cubicBezTo>
                    <a:pt x="71" y="262"/>
                    <a:pt x="84" y="264"/>
                    <a:pt x="84" y="264"/>
                  </a:cubicBezTo>
                  <a:cubicBezTo>
                    <a:pt x="96" y="261"/>
                    <a:pt x="96" y="261"/>
                    <a:pt x="96" y="261"/>
                  </a:cubicBezTo>
                  <a:cubicBezTo>
                    <a:pt x="90" y="219"/>
                    <a:pt x="90" y="219"/>
                    <a:pt x="90" y="219"/>
                  </a:cubicBezTo>
                  <a:cubicBezTo>
                    <a:pt x="114" y="195"/>
                    <a:pt x="114" y="195"/>
                    <a:pt x="114" y="195"/>
                  </a:cubicBezTo>
                  <a:cubicBezTo>
                    <a:pt x="121" y="200"/>
                    <a:pt x="133" y="204"/>
                    <a:pt x="142" y="206"/>
                  </a:cubicBezTo>
                  <a:cubicBezTo>
                    <a:pt x="142" y="241"/>
                    <a:pt x="142" y="241"/>
                    <a:pt x="142" y="241"/>
                  </a:cubicBezTo>
                  <a:cubicBezTo>
                    <a:pt x="107" y="266"/>
                    <a:pt x="107" y="266"/>
                    <a:pt x="107" y="266"/>
                  </a:cubicBezTo>
                  <a:cubicBezTo>
                    <a:pt x="113" y="276"/>
                    <a:pt x="113" y="276"/>
                    <a:pt x="113" y="276"/>
                  </a:cubicBezTo>
                  <a:cubicBezTo>
                    <a:pt x="113" y="276"/>
                    <a:pt x="124" y="283"/>
                    <a:pt x="125" y="280"/>
                  </a:cubicBezTo>
                  <a:cubicBezTo>
                    <a:pt x="127" y="270"/>
                    <a:pt x="140" y="272"/>
                    <a:pt x="140" y="272"/>
                  </a:cubicBezTo>
                  <a:cubicBezTo>
                    <a:pt x="140" y="294"/>
                    <a:pt x="140" y="294"/>
                    <a:pt x="140" y="294"/>
                  </a:cubicBezTo>
                  <a:cubicBezTo>
                    <a:pt x="161" y="294"/>
                    <a:pt x="161" y="294"/>
                    <a:pt x="161" y="294"/>
                  </a:cubicBezTo>
                  <a:cubicBezTo>
                    <a:pt x="161" y="272"/>
                    <a:pt x="161" y="272"/>
                    <a:pt x="161" y="272"/>
                  </a:cubicBezTo>
                  <a:cubicBezTo>
                    <a:pt x="161" y="272"/>
                    <a:pt x="175" y="270"/>
                    <a:pt x="177" y="280"/>
                  </a:cubicBezTo>
                  <a:cubicBezTo>
                    <a:pt x="177" y="283"/>
                    <a:pt x="188" y="276"/>
                    <a:pt x="188" y="276"/>
                  </a:cubicBezTo>
                  <a:cubicBezTo>
                    <a:pt x="194" y="266"/>
                    <a:pt x="194" y="266"/>
                    <a:pt x="194" y="266"/>
                  </a:cubicBezTo>
                  <a:cubicBezTo>
                    <a:pt x="160" y="241"/>
                    <a:pt x="160" y="241"/>
                    <a:pt x="160" y="241"/>
                  </a:cubicBezTo>
                  <a:cubicBezTo>
                    <a:pt x="160" y="206"/>
                    <a:pt x="160" y="206"/>
                    <a:pt x="160" y="206"/>
                  </a:cubicBezTo>
                  <a:cubicBezTo>
                    <a:pt x="169" y="204"/>
                    <a:pt x="179" y="199"/>
                    <a:pt x="186" y="195"/>
                  </a:cubicBezTo>
                  <a:cubicBezTo>
                    <a:pt x="212" y="219"/>
                    <a:pt x="212" y="219"/>
                    <a:pt x="212" y="219"/>
                  </a:cubicBezTo>
                  <a:cubicBezTo>
                    <a:pt x="206" y="261"/>
                    <a:pt x="206" y="261"/>
                    <a:pt x="206" y="261"/>
                  </a:cubicBezTo>
                  <a:cubicBezTo>
                    <a:pt x="218" y="264"/>
                    <a:pt x="218" y="264"/>
                    <a:pt x="218" y="264"/>
                  </a:cubicBezTo>
                  <a:cubicBezTo>
                    <a:pt x="218" y="264"/>
                    <a:pt x="230" y="262"/>
                    <a:pt x="228" y="259"/>
                  </a:cubicBezTo>
                  <a:cubicBezTo>
                    <a:pt x="223" y="251"/>
                    <a:pt x="234" y="243"/>
                    <a:pt x="234" y="243"/>
                  </a:cubicBezTo>
                  <a:cubicBezTo>
                    <a:pt x="250" y="258"/>
                    <a:pt x="250" y="258"/>
                    <a:pt x="250" y="258"/>
                  </a:cubicBezTo>
                  <a:cubicBezTo>
                    <a:pt x="256" y="253"/>
                    <a:pt x="256" y="253"/>
                    <a:pt x="256" y="253"/>
                  </a:cubicBezTo>
                  <a:cubicBezTo>
                    <a:pt x="260" y="249"/>
                    <a:pt x="260" y="249"/>
                    <a:pt x="260" y="249"/>
                  </a:cubicBezTo>
                  <a:cubicBezTo>
                    <a:pt x="264" y="244"/>
                    <a:pt x="264" y="244"/>
                    <a:pt x="264" y="244"/>
                  </a:cubicBezTo>
                  <a:cubicBezTo>
                    <a:pt x="249" y="228"/>
                    <a:pt x="249" y="228"/>
                    <a:pt x="249" y="228"/>
                  </a:cubicBezTo>
                  <a:cubicBezTo>
                    <a:pt x="249" y="228"/>
                    <a:pt x="256" y="218"/>
                    <a:pt x="265" y="223"/>
                  </a:cubicBezTo>
                  <a:cubicBezTo>
                    <a:pt x="268" y="225"/>
                    <a:pt x="270" y="213"/>
                    <a:pt x="270" y="213"/>
                  </a:cubicBezTo>
                  <a:cubicBezTo>
                    <a:pt x="267" y="201"/>
                    <a:pt x="267" y="201"/>
                    <a:pt x="267" y="201"/>
                  </a:cubicBezTo>
                  <a:cubicBezTo>
                    <a:pt x="224" y="207"/>
                    <a:pt x="224" y="207"/>
                    <a:pt x="224" y="207"/>
                  </a:cubicBezTo>
                  <a:cubicBezTo>
                    <a:pt x="199" y="183"/>
                    <a:pt x="199" y="183"/>
                    <a:pt x="199" y="183"/>
                  </a:cubicBezTo>
                  <a:cubicBezTo>
                    <a:pt x="204" y="176"/>
                    <a:pt x="210" y="164"/>
                    <a:pt x="212" y="155"/>
                  </a:cubicBezTo>
                  <a:cubicBezTo>
                    <a:pt x="247" y="155"/>
                    <a:pt x="247" y="155"/>
                    <a:pt x="247" y="155"/>
                  </a:cubicBezTo>
                  <a:cubicBezTo>
                    <a:pt x="272" y="190"/>
                    <a:pt x="272" y="190"/>
                    <a:pt x="272" y="190"/>
                  </a:cubicBezTo>
                  <a:cubicBezTo>
                    <a:pt x="283" y="184"/>
                    <a:pt x="283" y="184"/>
                    <a:pt x="283" y="184"/>
                  </a:cubicBezTo>
                  <a:cubicBezTo>
                    <a:pt x="283" y="184"/>
                    <a:pt x="289" y="173"/>
                    <a:pt x="286" y="173"/>
                  </a:cubicBezTo>
                  <a:cubicBezTo>
                    <a:pt x="276" y="170"/>
                    <a:pt x="279" y="157"/>
                    <a:pt x="279" y="157"/>
                  </a:cubicBezTo>
                  <a:cubicBezTo>
                    <a:pt x="301" y="157"/>
                    <a:pt x="301" y="157"/>
                    <a:pt x="301" y="157"/>
                  </a:cubicBezTo>
                  <a:cubicBezTo>
                    <a:pt x="301" y="137"/>
                    <a:pt x="301" y="137"/>
                    <a:pt x="301" y="137"/>
                  </a:cubicBezTo>
                  <a:lnTo>
                    <a:pt x="279" y="137"/>
                  </a:lnTo>
                  <a:close/>
                  <a:moveTo>
                    <a:pt x="151" y="189"/>
                  </a:moveTo>
                  <a:cubicBezTo>
                    <a:pt x="127" y="189"/>
                    <a:pt x="108" y="170"/>
                    <a:pt x="108" y="147"/>
                  </a:cubicBezTo>
                  <a:cubicBezTo>
                    <a:pt x="108" y="123"/>
                    <a:pt x="127" y="104"/>
                    <a:pt x="151" y="104"/>
                  </a:cubicBezTo>
                  <a:cubicBezTo>
                    <a:pt x="175" y="104"/>
                    <a:pt x="194" y="123"/>
                    <a:pt x="194" y="147"/>
                  </a:cubicBezTo>
                  <a:cubicBezTo>
                    <a:pt x="194" y="170"/>
                    <a:pt x="175" y="189"/>
                    <a:pt x="151" y="189"/>
                  </a:cubicBezTo>
                  <a:close/>
                  <a:moveTo>
                    <a:pt x="151" y="189"/>
                  </a:moveTo>
                  <a:cubicBezTo>
                    <a:pt x="151" y="189"/>
                    <a:pt x="151" y="189"/>
                    <a:pt x="151" y="18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3" name="Freeform 7"/>
            <p:cNvSpPr>
              <a:spLocks noEditPoints="1"/>
            </p:cNvSpPr>
            <p:nvPr userDrawn="1"/>
          </p:nvSpPr>
          <p:spPr bwMode="auto">
            <a:xfrm>
              <a:off x="1273176" y="3563938"/>
              <a:ext cx="77788" cy="76200"/>
            </a:xfrm>
            <a:custGeom>
              <a:avLst/>
              <a:gdLst>
                <a:gd name="T0" fmla="*/ 50 w 53"/>
                <a:gd name="T1" fmla="*/ 19 h 51"/>
                <a:gd name="T2" fmla="*/ 37 w 53"/>
                <a:gd name="T3" fmla="*/ 24 h 51"/>
                <a:gd name="T4" fmla="*/ 47 w 53"/>
                <a:gd name="T5" fmla="*/ 16 h 51"/>
                <a:gd name="T6" fmla="*/ 44 w 53"/>
                <a:gd name="T7" fmla="*/ 11 h 51"/>
                <a:gd name="T8" fmla="*/ 45 w 53"/>
                <a:gd name="T9" fmla="*/ 7 h 51"/>
                <a:gd name="T10" fmla="*/ 40 w 53"/>
                <a:gd name="T11" fmla="*/ 6 h 51"/>
                <a:gd name="T12" fmla="*/ 37 w 53"/>
                <a:gd name="T13" fmla="*/ 13 h 51"/>
                <a:gd name="T14" fmla="*/ 29 w 53"/>
                <a:gd name="T15" fmla="*/ 9 h 51"/>
                <a:gd name="T16" fmla="*/ 31 w 53"/>
                <a:gd name="T17" fmla="*/ 2 h 51"/>
                <a:gd name="T18" fmla="*/ 25 w 53"/>
                <a:gd name="T19" fmla="*/ 0 h 51"/>
                <a:gd name="T20" fmla="*/ 20 w 53"/>
                <a:gd name="T21" fmla="*/ 3 h 51"/>
                <a:gd name="T22" fmla="*/ 25 w 53"/>
                <a:gd name="T23" fmla="*/ 15 h 51"/>
                <a:gd name="T24" fmla="*/ 17 w 53"/>
                <a:gd name="T25" fmla="*/ 6 h 51"/>
                <a:gd name="T26" fmla="*/ 12 w 53"/>
                <a:gd name="T27" fmla="*/ 9 h 51"/>
                <a:gd name="T28" fmla="*/ 8 w 53"/>
                <a:gd name="T29" fmla="*/ 8 h 51"/>
                <a:gd name="T30" fmla="*/ 7 w 53"/>
                <a:gd name="T31" fmla="*/ 12 h 51"/>
                <a:gd name="T32" fmla="*/ 14 w 53"/>
                <a:gd name="T33" fmla="*/ 15 h 51"/>
                <a:gd name="T34" fmla="*/ 10 w 53"/>
                <a:gd name="T35" fmla="*/ 24 h 51"/>
                <a:gd name="T36" fmla="*/ 3 w 53"/>
                <a:gd name="T37" fmla="*/ 21 h 51"/>
                <a:gd name="T38" fmla="*/ 0 w 53"/>
                <a:gd name="T39" fmla="*/ 27 h 51"/>
                <a:gd name="T40" fmla="*/ 4 w 53"/>
                <a:gd name="T41" fmla="*/ 32 h 51"/>
                <a:gd name="T42" fmla="*/ 16 w 53"/>
                <a:gd name="T43" fmla="*/ 27 h 51"/>
                <a:gd name="T44" fmla="*/ 6 w 53"/>
                <a:gd name="T45" fmla="*/ 35 h 51"/>
                <a:gd name="T46" fmla="*/ 10 w 53"/>
                <a:gd name="T47" fmla="*/ 40 h 51"/>
                <a:gd name="T48" fmla="*/ 8 w 53"/>
                <a:gd name="T49" fmla="*/ 44 h 51"/>
                <a:gd name="T50" fmla="*/ 13 w 53"/>
                <a:gd name="T51" fmla="*/ 45 h 51"/>
                <a:gd name="T52" fmla="*/ 16 w 53"/>
                <a:gd name="T53" fmla="*/ 38 h 51"/>
                <a:gd name="T54" fmla="*/ 25 w 53"/>
                <a:gd name="T55" fmla="*/ 42 h 51"/>
                <a:gd name="T56" fmla="*/ 22 w 53"/>
                <a:gd name="T57" fmla="*/ 49 h 51"/>
                <a:gd name="T58" fmla="*/ 29 w 53"/>
                <a:gd name="T59" fmla="*/ 51 h 51"/>
                <a:gd name="T60" fmla="*/ 33 w 53"/>
                <a:gd name="T61" fmla="*/ 48 h 51"/>
                <a:gd name="T62" fmla="*/ 28 w 53"/>
                <a:gd name="T63" fmla="*/ 36 h 51"/>
                <a:gd name="T64" fmla="*/ 36 w 53"/>
                <a:gd name="T65" fmla="*/ 46 h 51"/>
                <a:gd name="T66" fmla="*/ 41 w 53"/>
                <a:gd name="T67" fmla="*/ 42 h 51"/>
                <a:gd name="T68" fmla="*/ 46 w 53"/>
                <a:gd name="T69" fmla="*/ 43 h 51"/>
                <a:gd name="T70" fmla="*/ 47 w 53"/>
                <a:gd name="T71" fmla="*/ 39 h 51"/>
                <a:gd name="T72" fmla="*/ 40 w 53"/>
                <a:gd name="T73" fmla="*/ 36 h 51"/>
                <a:gd name="T74" fmla="*/ 43 w 53"/>
                <a:gd name="T75" fmla="*/ 27 h 51"/>
                <a:gd name="T76" fmla="*/ 50 w 53"/>
                <a:gd name="T77" fmla="*/ 30 h 51"/>
                <a:gd name="T78" fmla="*/ 53 w 53"/>
                <a:gd name="T79" fmla="*/ 24 h 51"/>
                <a:gd name="T80" fmla="*/ 19 w 53"/>
                <a:gd name="T81" fmla="*/ 26 h 51"/>
                <a:gd name="T82" fmla="*/ 27 w 53"/>
                <a:gd name="T83" fmla="*/ 3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3" h="51">
                  <a:moveTo>
                    <a:pt x="49" y="24"/>
                  </a:moveTo>
                  <a:cubicBezTo>
                    <a:pt x="49" y="24"/>
                    <a:pt x="49" y="22"/>
                    <a:pt x="50" y="21"/>
                  </a:cubicBezTo>
                  <a:cubicBezTo>
                    <a:pt x="51" y="21"/>
                    <a:pt x="50" y="19"/>
                    <a:pt x="50" y="19"/>
                  </a:cubicBezTo>
                  <a:cubicBezTo>
                    <a:pt x="48" y="18"/>
                    <a:pt x="48" y="18"/>
                    <a:pt x="48" y="18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7" y="23"/>
                    <a:pt x="36" y="21"/>
                    <a:pt x="35" y="19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7" y="16"/>
                    <a:pt x="47" y="16"/>
                    <a:pt x="47" y="16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7" y="12"/>
                    <a:pt x="47" y="12"/>
                  </a:cubicBezTo>
                  <a:cubicBezTo>
                    <a:pt x="45" y="13"/>
                    <a:pt x="44" y="11"/>
                    <a:pt x="44" y="11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39" y="8"/>
                    <a:pt x="40" y="6"/>
                  </a:cubicBezTo>
                  <a:cubicBezTo>
                    <a:pt x="41" y="6"/>
                    <a:pt x="38" y="5"/>
                    <a:pt x="38" y="5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2" y="16"/>
                    <a:pt x="31" y="15"/>
                    <a:pt x="29" y="15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3"/>
                    <a:pt x="31" y="2"/>
                    <a:pt x="31" y="2"/>
                  </a:cubicBezTo>
                  <a:cubicBezTo>
                    <a:pt x="31" y="4"/>
                    <a:pt x="29" y="4"/>
                    <a:pt x="29" y="4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23" y="4"/>
                    <a:pt x="22" y="2"/>
                  </a:cubicBezTo>
                  <a:cubicBezTo>
                    <a:pt x="22" y="2"/>
                    <a:pt x="20" y="3"/>
                    <a:pt x="20" y="3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3" y="15"/>
                    <a:pt x="22" y="16"/>
                    <a:pt x="20" y="17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3" y="6"/>
                    <a:pt x="13" y="6"/>
                  </a:cubicBezTo>
                  <a:cubicBezTo>
                    <a:pt x="14" y="8"/>
                    <a:pt x="12" y="9"/>
                    <a:pt x="12" y="9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1"/>
                    <a:pt x="8" y="13"/>
                    <a:pt x="7" y="12"/>
                  </a:cubicBezTo>
                  <a:cubicBezTo>
                    <a:pt x="6" y="12"/>
                    <a:pt x="6" y="14"/>
                    <a:pt x="6" y="14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7" y="21"/>
                    <a:pt x="16" y="23"/>
                    <a:pt x="16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2" y="21"/>
                    <a:pt x="3" y="21"/>
                  </a:cubicBezTo>
                  <a:cubicBezTo>
                    <a:pt x="5" y="22"/>
                    <a:pt x="4" y="24"/>
                    <a:pt x="4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5" y="30"/>
                    <a:pt x="3" y="30"/>
                  </a:cubicBezTo>
                  <a:cubicBezTo>
                    <a:pt x="2" y="30"/>
                    <a:pt x="4" y="32"/>
                    <a:pt x="4" y="32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29"/>
                    <a:pt x="17" y="31"/>
                    <a:pt x="18" y="32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6" y="37"/>
                    <a:pt x="6" y="37"/>
                    <a:pt x="6" y="37"/>
                  </a:cubicBezTo>
                  <a:cubicBezTo>
                    <a:pt x="6" y="37"/>
                    <a:pt x="6" y="39"/>
                    <a:pt x="7" y="39"/>
                  </a:cubicBezTo>
                  <a:cubicBezTo>
                    <a:pt x="8" y="38"/>
                    <a:pt x="10" y="40"/>
                    <a:pt x="10" y="40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42"/>
                    <a:pt x="14" y="44"/>
                    <a:pt x="13" y="45"/>
                  </a:cubicBezTo>
                  <a:cubicBezTo>
                    <a:pt x="13" y="46"/>
                    <a:pt x="15" y="46"/>
                    <a:pt x="15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2" y="35"/>
                    <a:pt x="24" y="36"/>
                    <a:pt x="25" y="36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0" y="48"/>
                    <a:pt x="22" y="49"/>
                    <a:pt x="22" y="49"/>
                  </a:cubicBezTo>
                  <a:cubicBezTo>
                    <a:pt x="23" y="47"/>
                    <a:pt x="25" y="48"/>
                    <a:pt x="25" y="48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29" y="51"/>
                    <a:pt x="29" y="51"/>
                    <a:pt x="29" y="51"/>
                  </a:cubicBezTo>
                  <a:cubicBezTo>
                    <a:pt x="29" y="48"/>
                    <a:pt x="29" y="48"/>
                    <a:pt x="29" y="48"/>
                  </a:cubicBezTo>
                  <a:cubicBezTo>
                    <a:pt x="29" y="48"/>
                    <a:pt x="31" y="47"/>
                    <a:pt x="31" y="49"/>
                  </a:cubicBezTo>
                  <a:cubicBezTo>
                    <a:pt x="31" y="49"/>
                    <a:pt x="33" y="48"/>
                    <a:pt x="33" y="48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30" y="36"/>
                    <a:pt x="32" y="35"/>
                    <a:pt x="33" y="34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8" y="46"/>
                    <a:pt x="38" y="46"/>
                    <a:pt x="38" y="46"/>
                  </a:cubicBezTo>
                  <a:cubicBezTo>
                    <a:pt x="38" y="46"/>
                    <a:pt x="41" y="46"/>
                    <a:pt x="40" y="45"/>
                  </a:cubicBezTo>
                  <a:cubicBezTo>
                    <a:pt x="39" y="44"/>
                    <a:pt x="41" y="42"/>
                    <a:pt x="41" y="42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0"/>
                    <a:pt x="45" y="38"/>
                    <a:pt x="47" y="39"/>
                  </a:cubicBezTo>
                  <a:cubicBezTo>
                    <a:pt x="47" y="39"/>
                    <a:pt x="48" y="37"/>
                    <a:pt x="48" y="37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6" y="31"/>
                    <a:pt x="37" y="29"/>
                    <a:pt x="37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2"/>
                    <a:pt x="51" y="30"/>
                    <a:pt x="50" y="30"/>
                  </a:cubicBezTo>
                  <a:cubicBezTo>
                    <a:pt x="49" y="30"/>
                    <a:pt x="49" y="27"/>
                    <a:pt x="49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4"/>
                    <a:pt x="53" y="24"/>
                    <a:pt x="53" y="24"/>
                  </a:cubicBezTo>
                  <a:lnTo>
                    <a:pt x="49" y="24"/>
                  </a:lnTo>
                  <a:close/>
                  <a:moveTo>
                    <a:pt x="27" y="33"/>
                  </a:moveTo>
                  <a:cubicBezTo>
                    <a:pt x="23" y="33"/>
                    <a:pt x="19" y="30"/>
                    <a:pt x="19" y="26"/>
                  </a:cubicBezTo>
                  <a:cubicBezTo>
                    <a:pt x="19" y="21"/>
                    <a:pt x="23" y="18"/>
                    <a:pt x="27" y="18"/>
                  </a:cubicBezTo>
                  <a:cubicBezTo>
                    <a:pt x="31" y="18"/>
                    <a:pt x="34" y="21"/>
                    <a:pt x="34" y="26"/>
                  </a:cubicBezTo>
                  <a:cubicBezTo>
                    <a:pt x="34" y="30"/>
                    <a:pt x="31" y="33"/>
                    <a:pt x="27" y="33"/>
                  </a:cubicBezTo>
                  <a:close/>
                  <a:moveTo>
                    <a:pt x="27" y="33"/>
                  </a:moveTo>
                  <a:cubicBezTo>
                    <a:pt x="27" y="33"/>
                    <a:pt x="27" y="33"/>
                    <a:pt x="27" y="3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4" name="Freeform 8"/>
            <p:cNvSpPr>
              <a:spLocks noEditPoints="1"/>
            </p:cNvSpPr>
            <p:nvPr userDrawn="1"/>
          </p:nvSpPr>
          <p:spPr bwMode="auto">
            <a:xfrm>
              <a:off x="392113" y="4575176"/>
              <a:ext cx="77788" cy="76200"/>
            </a:xfrm>
            <a:custGeom>
              <a:avLst/>
              <a:gdLst>
                <a:gd name="T0" fmla="*/ 50 w 53"/>
                <a:gd name="T1" fmla="*/ 19 h 51"/>
                <a:gd name="T2" fmla="*/ 37 w 53"/>
                <a:gd name="T3" fmla="*/ 24 h 51"/>
                <a:gd name="T4" fmla="*/ 47 w 53"/>
                <a:gd name="T5" fmla="*/ 16 h 51"/>
                <a:gd name="T6" fmla="*/ 44 w 53"/>
                <a:gd name="T7" fmla="*/ 11 h 51"/>
                <a:gd name="T8" fmla="*/ 45 w 53"/>
                <a:gd name="T9" fmla="*/ 7 h 51"/>
                <a:gd name="T10" fmla="*/ 40 w 53"/>
                <a:gd name="T11" fmla="*/ 6 h 51"/>
                <a:gd name="T12" fmla="*/ 37 w 53"/>
                <a:gd name="T13" fmla="*/ 13 h 51"/>
                <a:gd name="T14" fmla="*/ 29 w 53"/>
                <a:gd name="T15" fmla="*/ 9 h 51"/>
                <a:gd name="T16" fmla="*/ 31 w 53"/>
                <a:gd name="T17" fmla="*/ 2 h 51"/>
                <a:gd name="T18" fmla="*/ 25 w 53"/>
                <a:gd name="T19" fmla="*/ 0 h 51"/>
                <a:gd name="T20" fmla="*/ 20 w 53"/>
                <a:gd name="T21" fmla="*/ 3 h 51"/>
                <a:gd name="T22" fmla="*/ 25 w 53"/>
                <a:gd name="T23" fmla="*/ 15 h 51"/>
                <a:gd name="T24" fmla="*/ 17 w 53"/>
                <a:gd name="T25" fmla="*/ 6 h 51"/>
                <a:gd name="T26" fmla="*/ 12 w 53"/>
                <a:gd name="T27" fmla="*/ 9 h 51"/>
                <a:gd name="T28" fmla="*/ 8 w 53"/>
                <a:gd name="T29" fmla="*/ 8 h 51"/>
                <a:gd name="T30" fmla="*/ 7 w 53"/>
                <a:gd name="T31" fmla="*/ 12 h 51"/>
                <a:gd name="T32" fmla="*/ 14 w 53"/>
                <a:gd name="T33" fmla="*/ 15 h 51"/>
                <a:gd name="T34" fmla="*/ 10 w 53"/>
                <a:gd name="T35" fmla="*/ 24 h 51"/>
                <a:gd name="T36" fmla="*/ 3 w 53"/>
                <a:gd name="T37" fmla="*/ 21 h 51"/>
                <a:gd name="T38" fmla="*/ 0 w 53"/>
                <a:gd name="T39" fmla="*/ 27 h 51"/>
                <a:gd name="T40" fmla="*/ 4 w 53"/>
                <a:gd name="T41" fmla="*/ 32 h 51"/>
                <a:gd name="T42" fmla="*/ 16 w 53"/>
                <a:gd name="T43" fmla="*/ 27 h 51"/>
                <a:gd name="T44" fmla="*/ 6 w 53"/>
                <a:gd name="T45" fmla="*/ 35 h 51"/>
                <a:gd name="T46" fmla="*/ 10 w 53"/>
                <a:gd name="T47" fmla="*/ 40 h 51"/>
                <a:gd name="T48" fmla="*/ 8 w 53"/>
                <a:gd name="T49" fmla="*/ 44 h 51"/>
                <a:gd name="T50" fmla="*/ 13 w 53"/>
                <a:gd name="T51" fmla="*/ 45 h 51"/>
                <a:gd name="T52" fmla="*/ 16 w 53"/>
                <a:gd name="T53" fmla="*/ 38 h 51"/>
                <a:gd name="T54" fmla="*/ 25 w 53"/>
                <a:gd name="T55" fmla="*/ 42 h 51"/>
                <a:gd name="T56" fmla="*/ 22 w 53"/>
                <a:gd name="T57" fmla="*/ 49 h 51"/>
                <a:gd name="T58" fmla="*/ 29 w 53"/>
                <a:gd name="T59" fmla="*/ 51 h 51"/>
                <a:gd name="T60" fmla="*/ 33 w 53"/>
                <a:gd name="T61" fmla="*/ 48 h 51"/>
                <a:gd name="T62" fmla="*/ 28 w 53"/>
                <a:gd name="T63" fmla="*/ 36 h 51"/>
                <a:gd name="T64" fmla="*/ 36 w 53"/>
                <a:gd name="T65" fmla="*/ 46 h 51"/>
                <a:gd name="T66" fmla="*/ 41 w 53"/>
                <a:gd name="T67" fmla="*/ 42 h 51"/>
                <a:gd name="T68" fmla="*/ 46 w 53"/>
                <a:gd name="T69" fmla="*/ 43 h 51"/>
                <a:gd name="T70" fmla="*/ 47 w 53"/>
                <a:gd name="T71" fmla="*/ 39 h 51"/>
                <a:gd name="T72" fmla="*/ 40 w 53"/>
                <a:gd name="T73" fmla="*/ 36 h 51"/>
                <a:gd name="T74" fmla="*/ 43 w 53"/>
                <a:gd name="T75" fmla="*/ 27 h 51"/>
                <a:gd name="T76" fmla="*/ 50 w 53"/>
                <a:gd name="T77" fmla="*/ 30 h 51"/>
                <a:gd name="T78" fmla="*/ 53 w 53"/>
                <a:gd name="T79" fmla="*/ 24 h 51"/>
                <a:gd name="T80" fmla="*/ 19 w 53"/>
                <a:gd name="T81" fmla="*/ 26 h 51"/>
                <a:gd name="T82" fmla="*/ 27 w 53"/>
                <a:gd name="T83" fmla="*/ 3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3" h="51">
                  <a:moveTo>
                    <a:pt x="49" y="24"/>
                  </a:moveTo>
                  <a:cubicBezTo>
                    <a:pt x="49" y="24"/>
                    <a:pt x="49" y="22"/>
                    <a:pt x="50" y="21"/>
                  </a:cubicBezTo>
                  <a:cubicBezTo>
                    <a:pt x="51" y="21"/>
                    <a:pt x="50" y="19"/>
                    <a:pt x="50" y="19"/>
                  </a:cubicBezTo>
                  <a:cubicBezTo>
                    <a:pt x="48" y="18"/>
                    <a:pt x="48" y="18"/>
                    <a:pt x="48" y="18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7" y="23"/>
                    <a:pt x="36" y="21"/>
                    <a:pt x="35" y="19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7" y="16"/>
                    <a:pt x="47" y="16"/>
                    <a:pt x="47" y="16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7" y="12"/>
                    <a:pt x="47" y="12"/>
                  </a:cubicBezTo>
                  <a:cubicBezTo>
                    <a:pt x="45" y="13"/>
                    <a:pt x="44" y="11"/>
                    <a:pt x="44" y="11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39" y="8"/>
                    <a:pt x="40" y="6"/>
                  </a:cubicBezTo>
                  <a:cubicBezTo>
                    <a:pt x="41" y="6"/>
                    <a:pt x="38" y="5"/>
                    <a:pt x="38" y="5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2" y="16"/>
                    <a:pt x="31" y="15"/>
                    <a:pt x="29" y="15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3"/>
                    <a:pt x="31" y="2"/>
                    <a:pt x="31" y="2"/>
                  </a:cubicBezTo>
                  <a:cubicBezTo>
                    <a:pt x="31" y="4"/>
                    <a:pt x="29" y="4"/>
                    <a:pt x="29" y="4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23" y="4"/>
                    <a:pt x="22" y="2"/>
                  </a:cubicBezTo>
                  <a:cubicBezTo>
                    <a:pt x="22" y="2"/>
                    <a:pt x="20" y="3"/>
                    <a:pt x="20" y="3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3" y="15"/>
                    <a:pt x="22" y="16"/>
                    <a:pt x="20" y="17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3" y="6"/>
                    <a:pt x="13" y="6"/>
                  </a:cubicBezTo>
                  <a:cubicBezTo>
                    <a:pt x="14" y="8"/>
                    <a:pt x="12" y="9"/>
                    <a:pt x="12" y="9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1"/>
                    <a:pt x="8" y="13"/>
                    <a:pt x="7" y="12"/>
                  </a:cubicBezTo>
                  <a:cubicBezTo>
                    <a:pt x="6" y="12"/>
                    <a:pt x="6" y="14"/>
                    <a:pt x="6" y="14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7" y="21"/>
                    <a:pt x="16" y="23"/>
                    <a:pt x="16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2" y="21"/>
                    <a:pt x="3" y="21"/>
                  </a:cubicBezTo>
                  <a:cubicBezTo>
                    <a:pt x="5" y="22"/>
                    <a:pt x="4" y="24"/>
                    <a:pt x="4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5" y="30"/>
                    <a:pt x="3" y="30"/>
                  </a:cubicBezTo>
                  <a:cubicBezTo>
                    <a:pt x="2" y="30"/>
                    <a:pt x="4" y="32"/>
                    <a:pt x="4" y="32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29"/>
                    <a:pt x="17" y="31"/>
                    <a:pt x="18" y="32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6" y="37"/>
                    <a:pt x="6" y="37"/>
                    <a:pt x="6" y="37"/>
                  </a:cubicBezTo>
                  <a:cubicBezTo>
                    <a:pt x="6" y="37"/>
                    <a:pt x="6" y="39"/>
                    <a:pt x="7" y="39"/>
                  </a:cubicBezTo>
                  <a:cubicBezTo>
                    <a:pt x="8" y="38"/>
                    <a:pt x="10" y="40"/>
                    <a:pt x="10" y="40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42"/>
                    <a:pt x="14" y="44"/>
                    <a:pt x="13" y="45"/>
                  </a:cubicBezTo>
                  <a:cubicBezTo>
                    <a:pt x="13" y="46"/>
                    <a:pt x="15" y="46"/>
                    <a:pt x="15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2" y="35"/>
                    <a:pt x="24" y="36"/>
                    <a:pt x="25" y="36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0" y="48"/>
                    <a:pt x="22" y="49"/>
                    <a:pt x="22" y="49"/>
                  </a:cubicBezTo>
                  <a:cubicBezTo>
                    <a:pt x="23" y="47"/>
                    <a:pt x="25" y="48"/>
                    <a:pt x="25" y="48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29" y="51"/>
                    <a:pt x="29" y="51"/>
                    <a:pt x="29" y="51"/>
                  </a:cubicBezTo>
                  <a:cubicBezTo>
                    <a:pt x="29" y="48"/>
                    <a:pt x="29" y="48"/>
                    <a:pt x="29" y="48"/>
                  </a:cubicBezTo>
                  <a:cubicBezTo>
                    <a:pt x="29" y="48"/>
                    <a:pt x="31" y="47"/>
                    <a:pt x="31" y="49"/>
                  </a:cubicBezTo>
                  <a:cubicBezTo>
                    <a:pt x="31" y="49"/>
                    <a:pt x="33" y="48"/>
                    <a:pt x="33" y="48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30" y="36"/>
                    <a:pt x="32" y="35"/>
                    <a:pt x="33" y="34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8" y="46"/>
                    <a:pt x="38" y="46"/>
                    <a:pt x="38" y="46"/>
                  </a:cubicBezTo>
                  <a:cubicBezTo>
                    <a:pt x="38" y="46"/>
                    <a:pt x="41" y="46"/>
                    <a:pt x="40" y="45"/>
                  </a:cubicBezTo>
                  <a:cubicBezTo>
                    <a:pt x="39" y="44"/>
                    <a:pt x="41" y="42"/>
                    <a:pt x="41" y="42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0"/>
                    <a:pt x="45" y="38"/>
                    <a:pt x="47" y="39"/>
                  </a:cubicBezTo>
                  <a:cubicBezTo>
                    <a:pt x="47" y="39"/>
                    <a:pt x="48" y="37"/>
                    <a:pt x="48" y="37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6" y="31"/>
                    <a:pt x="37" y="29"/>
                    <a:pt x="37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2"/>
                    <a:pt x="51" y="30"/>
                    <a:pt x="50" y="30"/>
                  </a:cubicBezTo>
                  <a:cubicBezTo>
                    <a:pt x="49" y="30"/>
                    <a:pt x="49" y="27"/>
                    <a:pt x="49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4"/>
                    <a:pt x="53" y="24"/>
                    <a:pt x="53" y="24"/>
                  </a:cubicBezTo>
                  <a:lnTo>
                    <a:pt x="49" y="24"/>
                  </a:lnTo>
                  <a:close/>
                  <a:moveTo>
                    <a:pt x="27" y="33"/>
                  </a:moveTo>
                  <a:cubicBezTo>
                    <a:pt x="23" y="33"/>
                    <a:pt x="19" y="30"/>
                    <a:pt x="19" y="26"/>
                  </a:cubicBezTo>
                  <a:cubicBezTo>
                    <a:pt x="19" y="21"/>
                    <a:pt x="23" y="18"/>
                    <a:pt x="27" y="18"/>
                  </a:cubicBezTo>
                  <a:cubicBezTo>
                    <a:pt x="31" y="18"/>
                    <a:pt x="34" y="21"/>
                    <a:pt x="34" y="26"/>
                  </a:cubicBezTo>
                  <a:cubicBezTo>
                    <a:pt x="34" y="30"/>
                    <a:pt x="31" y="33"/>
                    <a:pt x="27" y="33"/>
                  </a:cubicBezTo>
                  <a:close/>
                  <a:moveTo>
                    <a:pt x="27" y="33"/>
                  </a:moveTo>
                  <a:cubicBezTo>
                    <a:pt x="27" y="33"/>
                    <a:pt x="27" y="33"/>
                    <a:pt x="27" y="3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5" name="Freeform 9"/>
            <p:cNvSpPr>
              <a:spLocks noEditPoints="1"/>
            </p:cNvSpPr>
            <p:nvPr userDrawn="1"/>
          </p:nvSpPr>
          <p:spPr bwMode="auto">
            <a:xfrm>
              <a:off x="2530476" y="2249488"/>
              <a:ext cx="342900" cy="331788"/>
            </a:xfrm>
            <a:custGeom>
              <a:avLst/>
              <a:gdLst>
                <a:gd name="T0" fmla="*/ 219 w 233"/>
                <a:gd name="T1" fmla="*/ 85 h 226"/>
                <a:gd name="T2" fmla="*/ 164 w 233"/>
                <a:gd name="T3" fmla="*/ 106 h 226"/>
                <a:gd name="T4" fmla="*/ 207 w 233"/>
                <a:gd name="T5" fmla="*/ 72 h 226"/>
                <a:gd name="T6" fmla="*/ 193 w 233"/>
                <a:gd name="T7" fmla="*/ 51 h 226"/>
                <a:gd name="T8" fmla="*/ 197 w 233"/>
                <a:gd name="T9" fmla="*/ 31 h 226"/>
                <a:gd name="T10" fmla="*/ 177 w 233"/>
                <a:gd name="T11" fmla="*/ 27 h 226"/>
                <a:gd name="T12" fmla="*/ 163 w 233"/>
                <a:gd name="T13" fmla="*/ 58 h 226"/>
                <a:gd name="T14" fmla="*/ 125 w 233"/>
                <a:gd name="T15" fmla="*/ 40 h 226"/>
                <a:gd name="T16" fmla="*/ 137 w 233"/>
                <a:gd name="T17" fmla="*/ 11 h 226"/>
                <a:gd name="T18" fmla="*/ 109 w 233"/>
                <a:gd name="T19" fmla="*/ 0 h 226"/>
                <a:gd name="T20" fmla="*/ 88 w 233"/>
                <a:gd name="T21" fmla="*/ 14 h 226"/>
                <a:gd name="T22" fmla="*/ 110 w 233"/>
                <a:gd name="T23" fmla="*/ 66 h 226"/>
                <a:gd name="T24" fmla="*/ 74 w 233"/>
                <a:gd name="T25" fmla="*/ 26 h 226"/>
                <a:gd name="T26" fmla="*/ 53 w 233"/>
                <a:gd name="T27" fmla="*/ 39 h 226"/>
                <a:gd name="T28" fmla="*/ 33 w 233"/>
                <a:gd name="T29" fmla="*/ 34 h 226"/>
                <a:gd name="T30" fmla="*/ 29 w 233"/>
                <a:gd name="T31" fmla="*/ 55 h 226"/>
                <a:gd name="T32" fmla="*/ 59 w 233"/>
                <a:gd name="T33" fmla="*/ 67 h 226"/>
                <a:gd name="T34" fmla="*/ 43 w 233"/>
                <a:gd name="T35" fmla="*/ 106 h 226"/>
                <a:gd name="T36" fmla="*/ 12 w 233"/>
                <a:gd name="T37" fmla="*/ 94 h 226"/>
                <a:gd name="T38" fmla="*/ 0 w 233"/>
                <a:gd name="T39" fmla="*/ 121 h 226"/>
                <a:gd name="T40" fmla="*/ 15 w 233"/>
                <a:gd name="T41" fmla="*/ 141 h 226"/>
                <a:gd name="T42" fmla="*/ 69 w 233"/>
                <a:gd name="T43" fmla="*/ 121 h 226"/>
                <a:gd name="T44" fmla="*/ 27 w 233"/>
                <a:gd name="T45" fmla="*/ 154 h 226"/>
                <a:gd name="T46" fmla="*/ 41 w 233"/>
                <a:gd name="T47" fmla="*/ 176 h 226"/>
                <a:gd name="T48" fmla="*/ 36 w 233"/>
                <a:gd name="T49" fmla="*/ 194 h 226"/>
                <a:gd name="T50" fmla="*/ 57 w 233"/>
                <a:gd name="T51" fmla="*/ 199 h 226"/>
                <a:gd name="T52" fmla="*/ 70 w 233"/>
                <a:gd name="T53" fmla="*/ 168 h 226"/>
                <a:gd name="T54" fmla="*/ 110 w 233"/>
                <a:gd name="T55" fmla="*/ 185 h 226"/>
                <a:gd name="T56" fmla="*/ 97 w 233"/>
                <a:gd name="T57" fmla="*/ 215 h 226"/>
                <a:gd name="T58" fmla="*/ 125 w 233"/>
                <a:gd name="T59" fmla="*/ 226 h 226"/>
                <a:gd name="T60" fmla="*/ 146 w 233"/>
                <a:gd name="T61" fmla="*/ 213 h 226"/>
                <a:gd name="T62" fmla="*/ 124 w 233"/>
                <a:gd name="T63" fmla="*/ 158 h 226"/>
                <a:gd name="T64" fmla="*/ 159 w 233"/>
                <a:gd name="T65" fmla="*/ 201 h 226"/>
                <a:gd name="T66" fmla="*/ 181 w 233"/>
                <a:gd name="T67" fmla="*/ 187 h 226"/>
                <a:gd name="T68" fmla="*/ 201 w 233"/>
                <a:gd name="T69" fmla="*/ 191 h 226"/>
                <a:gd name="T70" fmla="*/ 205 w 233"/>
                <a:gd name="T71" fmla="*/ 171 h 226"/>
                <a:gd name="T72" fmla="*/ 174 w 233"/>
                <a:gd name="T73" fmla="*/ 159 h 226"/>
                <a:gd name="T74" fmla="*/ 191 w 233"/>
                <a:gd name="T75" fmla="*/ 120 h 226"/>
                <a:gd name="T76" fmla="*/ 221 w 233"/>
                <a:gd name="T77" fmla="*/ 133 h 226"/>
                <a:gd name="T78" fmla="*/ 233 w 233"/>
                <a:gd name="T79" fmla="*/ 105 h 226"/>
                <a:gd name="T80" fmla="*/ 83 w 233"/>
                <a:gd name="T81" fmla="*/ 113 h 226"/>
                <a:gd name="T82" fmla="*/ 117 w 233"/>
                <a:gd name="T83" fmla="*/ 145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3" h="226">
                  <a:moveTo>
                    <a:pt x="216" y="105"/>
                  </a:moveTo>
                  <a:cubicBezTo>
                    <a:pt x="216" y="105"/>
                    <a:pt x="214" y="95"/>
                    <a:pt x="221" y="94"/>
                  </a:cubicBezTo>
                  <a:cubicBezTo>
                    <a:pt x="224" y="93"/>
                    <a:pt x="219" y="85"/>
                    <a:pt x="219" y="85"/>
                  </a:cubicBezTo>
                  <a:cubicBezTo>
                    <a:pt x="210" y="80"/>
                    <a:pt x="210" y="80"/>
                    <a:pt x="210" y="80"/>
                  </a:cubicBezTo>
                  <a:cubicBezTo>
                    <a:pt x="190" y="106"/>
                    <a:pt x="190" y="106"/>
                    <a:pt x="190" y="106"/>
                  </a:cubicBezTo>
                  <a:cubicBezTo>
                    <a:pt x="164" y="106"/>
                    <a:pt x="164" y="106"/>
                    <a:pt x="164" y="106"/>
                  </a:cubicBezTo>
                  <a:cubicBezTo>
                    <a:pt x="163" y="99"/>
                    <a:pt x="159" y="91"/>
                    <a:pt x="155" y="86"/>
                  </a:cubicBezTo>
                  <a:cubicBezTo>
                    <a:pt x="174" y="68"/>
                    <a:pt x="174" y="68"/>
                    <a:pt x="174" y="68"/>
                  </a:cubicBezTo>
                  <a:cubicBezTo>
                    <a:pt x="207" y="72"/>
                    <a:pt x="207" y="72"/>
                    <a:pt x="207" y="72"/>
                  </a:cubicBezTo>
                  <a:cubicBezTo>
                    <a:pt x="209" y="63"/>
                    <a:pt x="209" y="63"/>
                    <a:pt x="209" y="63"/>
                  </a:cubicBezTo>
                  <a:cubicBezTo>
                    <a:pt x="209" y="63"/>
                    <a:pt x="207" y="53"/>
                    <a:pt x="205" y="55"/>
                  </a:cubicBezTo>
                  <a:cubicBezTo>
                    <a:pt x="198" y="59"/>
                    <a:pt x="193" y="51"/>
                    <a:pt x="193" y="51"/>
                  </a:cubicBezTo>
                  <a:cubicBezTo>
                    <a:pt x="205" y="39"/>
                    <a:pt x="205" y="39"/>
                    <a:pt x="205" y="39"/>
                  </a:cubicBezTo>
                  <a:cubicBezTo>
                    <a:pt x="200" y="34"/>
                    <a:pt x="200" y="34"/>
                    <a:pt x="200" y="34"/>
                  </a:cubicBezTo>
                  <a:cubicBezTo>
                    <a:pt x="197" y="31"/>
                    <a:pt x="197" y="31"/>
                    <a:pt x="197" y="31"/>
                  </a:cubicBezTo>
                  <a:cubicBezTo>
                    <a:pt x="193" y="28"/>
                    <a:pt x="193" y="28"/>
                    <a:pt x="193" y="28"/>
                  </a:cubicBezTo>
                  <a:cubicBezTo>
                    <a:pt x="181" y="39"/>
                    <a:pt x="181" y="39"/>
                    <a:pt x="181" y="39"/>
                  </a:cubicBezTo>
                  <a:cubicBezTo>
                    <a:pt x="181" y="39"/>
                    <a:pt x="172" y="34"/>
                    <a:pt x="177" y="27"/>
                  </a:cubicBezTo>
                  <a:cubicBezTo>
                    <a:pt x="178" y="25"/>
                    <a:pt x="169" y="23"/>
                    <a:pt x="169" y="23"/>
                  </a:cubicBezTo>
                  <a:cubicBezTo>
                    <a:pt x="159" y="26"/>
                    <a:pt x="159" y="26"/>
                    <a:pt x="159" y="26"/>
                  </a:cubicBezTo>
                  <a:cubicBezTo>
                    <a:pt x="163" y="58"/>
                    <a:pt x="163" y="58"/>
                    <a:pt x="163" y="58"/>
                  </a:cubicBezTo>
                  <a:cubicBezTo>
                    <a:pt x="145" y="75"/>
                    <a:pt x="145" y="75"/>
                    <a:pt x="145" y="75"/>
                  </a:cubicBezTo>
                  <a:cubicBezTo>
                    <a:pt x="139" y="71"/>
                    <a:pt x="134" y="68"/>
                    <a:pt x="125" y="67"/>
                  </a:cubicBezTo>
                  <a:cubicBezTo>
                    <a:pt x="125" y="40"/>
                    <a:pt x="125" y="40"/>
                    <a:pt x="125" y="40"/>
                  </a:cubicBezTo>
                  <a:cubicBezTo>
                    <a:pt x="150" y="22"/>
                    <a:pt x="150" y="22"/>
                    <a:pt x="150" y="22"/>
                  </a:cubicBezTo>
                  <a:cubicBezTo>
                    <a:pt x="146" y="14"/>
                    <a:pt x="146" y="14"/>
                    <a:pt x="146" y="14"/>
                  </a:cubicBezTo>
                  <a:cubicBezTo>
                    <a:pt x="146" y="14"/>
                    <a:pt x="137" y="9"/>
                    <a:pt x="137" y="11"/>
                  </a:cubicBezTo>
                  <a:cubicBezTo>
                    <a:pt x="135" y="19"/>
                    <a:pt x="125" y="17"/>
                    <a:pt x="125" y="17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09" y="17"/>
                    <a:pt x="98" y="19"/>
                    <a:pt x="97" y="11"/>
                  </a:cubicBezTo>
                  <a:cubicBezTo>
                    <a:pt x="96" y="9"/>
                    <a:pt x="88" y="14"/>
                    <a:pt x="88" y="14"/>
                  </a:cubicBezTo>
                  <a:cubicBezTo>
                    <a:pt x="83" y="22"/>
                    <a:pt x="83" y="22"/>
                    <a:pt x="83" y="22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10" y="66"/>
                    <a:pt x="110" y="66"/>
                    <a:pt x="110" y="66"/>
                  </a:cubicBezTo>
                  <a:cubicBezTo>
                    <a:pt x="102" y="68"/>
                    <a:pt x="94" y="71"/>
                    <a:pt x="88" y="75"/>
                  </a:cubicBezTo>
                  <a:cubicBezTo>
                    <a:pt x="68" y="56"/>
                    <a:pt x="68" y="56"/>
                    <a:pt x="68" y="56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65" y="23"/>
                    <a:pt x="55" y="25"/>
                    <a:pt x="57" y="27"/>
                  </a:cubicBezTo>
                  <a:cubicBezTo>
                    <a:pt x="61" y="34"/>
                    <a:pt x="53" y="39"/>
                    <a:pt x="53" y="39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1"/>
                    <a:pt x="35" y="59"/>
                    <a:pt x="29" y="55"/>
                  </a:cubicBezTo>
                  <a:cubicBezTo>
                    <a:pt x="26" y="53"/>
                    <a:pt x="24" y="63"/>
                    <a:pt x="24" y="63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4" y="91"/>
                    <a:pt x="70" y="99"/>
                    <a:pt x="69" y="107"/>
                  </a:cubicBezTo>
                  <a:cubicBezTo>
                    <a:pt x="43" y="106"/>
                    <a:pt x="43" y="106"/>
                    <a:pt x="43" y="106"/>
                  </a:cubicBezTo>
                  <a:cubicBezTo>
                    <a:pt x="23" y="80"/>
                    <a:pt x="23" y="80"/>
                    <a:pt x="23" y="80"/>
                  </a:cubicBezTo>
                  <a:cubicBezTo>
                    <a:pt x="15" y="85"/>
                    <a:pt x="15" y="85"/>
                    <a:pt x="15" y="85"/>
                  </a:cubicBezTo>
                  <a:cubicBezTo>
                    <a:pt x="15" y="85"/>
                    <a:pt x="9" y="93"/>
                    <a:pt x="12" y="94"/>
                  </a:cubicBezTo>
                  <a:cubicBezTo>
                    <a:pt x="20" y="95"/>
                    <a:pt x="18" y="105"/>
                    <a:pt x="18" y="105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20" y="131"/>
                    <a:pt x="12" y="133"/>
                  </a:cubicBezTo>
                  <a:cubicBezTo>
                    <a:pt x="9" y="133"/>
                    <a:pt x="15" y="141"/>
                    <a:pt x="15" y="141"/>
                  </a:cubicBezTo>
                  <a:cubicBezTo>
                    <a:pt x="23" y="146"/>
                    <a:pt x="23" y="146"/>
                    <a:pt x="23" y="146"/>
                  </a:cubicBezTo>
                  <a:cubicBezTo>
                    <a:pt x="43" y="121"/>
                    <a:pt x="43" y="121"/>
                    <a:pt x="43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71" y="128"/>
                    <a:pt x="74" y="135"/>
                    <a:pt x="79" y="141"/>
                  </a:cubicBezTo>
                  <a:cubicBezTo>
                    <a:pt x="60" y="159"/>
                    <a:pt x="60" y="159"/>
                    <a:pt x="60" y="159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4" y="164"/>
                    <a:pt x="24" y="164"/>
                    <a:pt x="24" y="164"/>
                  </a:cubicBezTo>
                  <a:cubicBezTo>
                    <a:pt x="24" y="164"/>
                    <a:pt x="26" y="173"/>
                    <a:pt x="29" y="171"/>
                  </a:cubicBezTo>
                  <a:cubicBezTo>
                    <a:pt x="35" y="167"/>
                    <a:pt x="41" y="176"/>
                    <a:pt x="41" y="176"/>
                  </a:cubicBezTo>
                  <a:cubicBezTo>
                    <a:pt x="29" y="188"/>
                    <a:pt x="29" y="188"/>
                    <a:pt x="29" y="188"/>
                  </a:cubicBezTo>
                  <a:cubicBezTo>
                    <a:pt x="33" y="191"/>
                    <a:pt x="33" y="191"/>
                    <a:pt x="33" y="191"/>
                  </a:cubicBezTo>
                  <a:cubicBezTo>
                    <a:pt x="36" y="194"/>
                    <a:pt x="36" y="194"/>
                    <a:pt x="36" y="194"/>
                  </a:cubicBezTo>
                  <a:cubicBezTo>
                    <a:pt x="40" y="199"/>
                    <a:pt x="40" y="199"/>
                    <a:pt x="40" y="199"/>
                  </a:cubicBezTo>
                  <a:cubicBezTo>
                    <a:pt x="53" y="187"/>
                    <a:pt x="53" y="187"/>
                    <a:pt x="53" y="187"/>
                  </a:cubicBezTo>
                  <a:cubicBezTo>
                    <a:pt x="53" y="187"/>
                    <a:pt x="61" y="193"/>
                    <a:pt x="57" y="199"/>
                  </a:cubicBezTo>
                  <a:cubicBezTo>
                    <a:pt x="55" y="201"/>
                    <a:pt x="65" y="203"/>
                    <a:pt x="65" y="203"/>
                  </a:cubicBezTo>
                  <a:cubicBezTo>
                    <a:pt x="74" y="201"/>
                    <a:pt x="74" y="201"/>
                    <a:pt x="74" y="201"/>
                  </a:cubicBezTo>
                  <a:cubicBezTo>
                    <a:pt x="70" y="168"/>
                    <a:pt x="70" y="168"/>
                    <a:pt x="70" y="168"/>
                  </a:cubicBezTo>
                  <a:cubicBezTo>
                    <a:pt x="88" y="150"/>
                    <a:pt x="88" y="150"/>
                    <a:pt x="88" y="150"/>
                  </a:cubicBezTo>
                  <a:cubicBezTo>
                    <a:pt x="94" y="154"/>
                    <a:pt x="103" y="157"/>
                    <a:pt x="110" y="158"/>
                  </a:cubicBezTo>
                  <a:cubicBezTo>
                    <a:pt x="110" y="185"/>
                    <a:pt x="110" y="185"/>
                    <a:pt x="110" y="185"/>
                  </a:cubicBezTo>
                  <a:cubicBezTo>
                    <a:pt x="83" y="204"/>
                    <a:pt x="83" y="204"/>
                    <a:pt x="83" y="204"/>
                  </a:cubicBezTo>
                  <a:cubicBezTo>
                    <a:pt x="88" y="213"/>
                    <a:pt x="88" y="213"/>
                    <a:pt x="88" y="213"/>
                  </a:cubicBezTo>
                  <a:cubicBezTo>
                    <a:pt x="88" y="213"/>
                    <a:pt x="96" y="218"/>
                    <a:pt x="97" y="215"/>
                  </a:cubicBezTo>
                  <a:cubicBezTo>
                    <a:pt x="98" y="208"/>
                    <a:pt x="109" y="210"/>
                    <a:pt x="109" y="210"/>
                  </a:cubicBezTo>
                  <a:cubicBezTo>
                    <a:pt x="109" y="226"/>
                    <a:pt x="109" y="226"/>
                    <a:pt x="109" y="226"/>
                  </a:cubicBezTo>
                  <a:cubicBezTo>
                    <a:pt x="125" y="226"/>
                    <a:pt x="125" y="226"/>
                    <a:pt x="125" y="226"/>
                  </a:cubicBezTo>
                  <a:cubicBezTo>
                    <a:pt x="125" y="210"/>
                    <a:pt x="125" y="210"/>
                    <a:pt x="125" y="210"/>
                  </a:cubicBezTo>
                  <a:cubicBezTo>
                    <a:pt x="125" y="210"/>
                    <a:pt x="135" y="208"/>
                    <a:pt x="137" y="215"/>
                  </a:cubicBezTo>
                  <a:cubicBezTo>
                    <a:pt x="137" y="218"/>
                    <a:pt x="146" y="213"/>
                    <a:pt x="146" y="213"/>
                  </a:cubicBezTo>
                  <a:cubicBezTo>
                    <a:pt x="151" y="204"/>
                    <a:pt x="151" y="204"/>
                    <a:pt x="151" y="204"/>
                  </a:cubicBezTo>
                  <a:cubicBezTo>
                    <a:pt x="124" y="186"/>
                    <a:pt x="124" y="186"/>
                    <a:pt x="124" y="186"/>
                  </a:cubicBezTo>
                  <a:cubicBezTo>
                    <a:pt x="124" y="158"/>
                    <a:pt x="124" y="158"/>
                    <a:pt x="124" y="158"/>
                  </a:cubicBezTo>
                  <a:cubicBezTo>
                    <a:pt x="131" y="157"/>
                    <a:pt x="139" y="153"/>
                    <a:pt x="144" y="150"/>
                  </a:cubicBezTo>
                  <a:cubicBezTo>
                    <a:pt x="164" y="168"/>
                    <a:pt x="164" y="168"/>
                    <a:pt x="164" y="168"/>
                  </a:cubicBezTo>
                  <a:cubicBezTo>
                    <a:pt x="159" y="201"/>
                    <a:pt x="159" y="201"/>
                    <a:pt x="159" y="201"/>
                  </a:cubicBezTo>
                  <a:cubicBezTo>
                    <a:pt x="169" y="203"/>
                    <a:pt x="169" y="203"/>
                    <a:pt x="169" y="203"/>
                  </a:cubicBezTo>
                  <a:cubicBezTo>
                    <a:pt x="169" y="203"/>
                    <a:pt x="178" y="201"/>
                    <a:pt x="177" y="199"/>
                  </a:cubicBezTo>
                  <a:cubicBezTo>
                    <a:pt x="172" y="193"/>
                    <a:pt x="181" y="187"/>
                    <a:pt x="181" y="187"/>
                  </a:cubicBezTo>
                  <a:cubicBezTo>
                    <a:pt x="193" y="199"/>
                    <a:pt x="193" y="199"/>
                    <a:pt x="193" y="199"/>
                  </a:cubicBezTo>
                  <a:cubicBezTo>
                    <a:pt x="198" y="194"/>
                    <a:pt x="198" y="194"/>
                    <a:pt x="198" y="194"/>
                  </a:cubicBezTo>
                  <a:cubicBezTo>
                    <a:pt x="201" y="191"/>
                    <a:pt x="201" y="191"/>
                    <a:pt x="201" y="191"/>
                  </a:cubicBezTo>
                  <a:cubicBezTo>
                    <a:pt x="205" y="188"/>
                    <a:pt x="205" y="188"/>
                    <a:pt x="205" y="188"/>
                  </a:cubicBezTo>
                  <a:cubicBezTo>
                    <a:pt x="193" y="176"/>
                    <a:pt x="193" y="176"/>
                    <a:pt x="193" y="176"/>
                  </a:cubicBezTo>
                  <a:cubicBezTo>
                    <a:pt x="193" y="176"/>
                    <a:pt x="198" y="167"/>
                    <a:pt x="205" y="171"/>
                  </a:cubicBezTo>
                  <a:cubicBezTo>
                    <a:pt x="207" y="173"/>
                    <a:pt x="209" y="164"/>
                    <a:pt x="209" y="164"/>
                  </a:cubicBezTo>
                  <a:cubicBezTo>
                    <a:pt x="207" y="154"/>
                    <a:pt x="207" y="154"/>
                    <a:pt x="207" y="154"/>
                  </a:cubicBezTo>
                  <a:cubicBezTo>
                    <a:pt x="174" y="159"/>
                    <a:pt x="174" y="159"/>
                    <a:pt x="174" y="159"/>
                  </a:cubicBezTo>
                  <a:cubicBezTo>
                    <a:pt x="154" y="140"/>
                    <a:pt x="154" y="140"/>
                    <a:pt x="154" y="140"/>
                  </a:cubicBezTo>
                  <a:cubicBezTo>
                    <a:pt x="158" y="135"/>
                    <a:pt x="162" y="126"/>
                    <a:pt x="164" y="119"/>
                  </a:cubicBezTo>
                  <a:cubicBezTo>
                    <a:pt x="191" y="120"/>
                    <a:pt x="191" y="120"/>
                    <a:pt x="191" y="120"/>
                  </a:cubicBezTo>
                  <a:cubicBezTo>
                    <a:pt x="210" y="146"/>
                    <a:pt x="210" y="146"/>
                    <a:pt x="210" y="146"/>
                  </a:cubicBezTo>
                  <a:cubicBezTo>
                    <a:pt x="219" y="141"/>
                    <a:pt x="219" y="141"/>
                    <a:pt x="219" y="141"/>
                  </a:cubicBezTo>
                  <a:cubicBezTo>
                    <a:pt x="219" y="141"/>
                    <a:pt x="224" y="133"/>
                    <a:pt x="221" y="133"/>
                  </a:cubicBezTo>
                  <a:cubicBezTo>
                    <a:pt x="214" y="131"/>
                    <a:pt x="216" y="121"/>
                    <a:pt x="216" y="121"/>
                  </a:cubicBezTo>
                  <a:cubicBezTo>
                    <a:pt x="233" y="121"/>
                    <a:pt x="233" y="121"/>
                    <a:pt x="233" y="121"/>
                  </a:cubicBezTo>
                  <a:cubicBezTo>
                    <a:pt x="233" y="105"/>
                    <a:pt x="233" y="105"/>
                    <a:pt x="233" y="105"/>
                  </a:cubicBezTo>
                  <a:lnTo>
                    <a:pt x="216" y="105"/>
                  </a:lnTo>
                  <a:close/>
                  <a:moveTo>
                    <a:pt x="117" y="145"/>
                  </a:moveTo>
                  <a:cubicBezTo>
                    <a:pt x="98" y="145"/>
                    <a:pt x="83" y="131"/>
                    <a:pt x="83" y="113"/>
                  </a:cubicBezTo>
                  <a:cubicBezTo>
                    <a:pt x="83" y="95"/>
                    <a:pt x="98" y="80"/>
                    <a:pt x="117" y="80"/>
                  </a:cubicBezTo>
                  <a:cubicBezTo>
                    <a:pt x="135" y="80"/>
                    <a:pt x="150" y="95"/>
                    <a:pt x="150" y="113"/>
                  </a:cubicBezTo>
                  <a:cubicBezTo>
                    <a:pt x="150" y="131"/>
                    <a:pt x="135" y="145"/>
                    <a:pt x="117" y="145"/>
                  </a:cubicBezTo>
                  <a:close/>
                  <a:moveTo>
                    <a:pt x="117" y="145"/>
                  </a:moveTo>
                  <a:cubicBezTo>
                    <a:pt x="117" y="145"/>
                    <a:pt x="117" y="145"/>
                    <a:pt x="117" y="14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6" name="Freeform 10"/>
            <p:cNvSpPr>
              <a:spLocks noEditPoints="1"/>
            </p:cNvSpPr>
            <p:nvPr userDrawn="1"/>
          </p:nvSpPr>
          <p:spPr bwMode="auto">
            <a:xfrm>
              <a:off x="1890713" y="2190751"/>
              <a:ext cx="125413" cy="120650"/>
            </a:xfrm>
            <a:custGeom>
              <a:avLst/>
              <a:gdLst>
                <a:gd name="T0" fmla="*/ 80 w 85"/>
                <a:gd name="T1" fmla="*/ 31 h 82"/>
                <a:gd name="T2" fmla="*/ 60 w 85"/>
                <a:gd name="T3" fmla="*/ 39 h 82"/>
                <a:gd name="T4" fmla="*/ 76 w 85"/>
                <a:gd name="T5" fmla="*/ 26 h 82"/>
                <a:gd name="T6" fmla="*/ 70 w 85"/>
                <a:gd name="T7" fmla="*/ 18 h 82"/>
                <a:gd name="T8" fmla="*/ 72 w 85"/>
                <a:gd name="T9" fmla="*/ 11 h 82"/>
                <a:gd name="T10" fmla="*/ 65 w 85"/>
                <a:gd name="T11" fmla="*/ 10 h 82"/>
                <a:gd name="T12" fmla="*/ 60 w 85"/>
                <a:gd name="T13" fmla="*/ 21 h 82"/>
                <a:gd name="T14" fmla="*/ 46 w 85"/>
                <a:gd name="T15" fmla="*/ 14 h 82"/>
                <a:gd name="T16" fmla="*/ 50 w 85"/>
                <a:gd name="T17" fmla="*/ 4 h 82"/>
                <a:gd name="T18" fmla="*/ 40 w 85"/>
                <a:gd name="T19" fmla="*/ 0 h 82"/>
                <a:gd name="T20" fmla="*/ 32 w 85"/>
                <a:gd name="T21" fmla="*/ 5 h 82"/>
                <a:gd name="T22" fmla="*/ 40 w 85"/>
                <a:gd name="T23" fmla="*/ 24 h 82"/>
                <a:gd name="T24" fmla="*/ 27 w 85"/>
                <a:gd name="T25" fmla="*/ 9 h 82"/>
                <a:gd name="T26" fmla="*/ 19 w 85"/>
                <a:gd name="T27" fmla="*/ 14 h 82"/>
                <a:gd name="T28" fmla="*/ 12 w 85"/>
                <a:gd name="T29" fmla="*/ 12 h 82"/>
                <a:gd name="T30" fmla="*/ 11 w 85"/>
                <a:gd name="T31" fmla="*/ 20 h 82"/>
                <a:gd name="T32" fmla="*/ 22 w 85"/>
                <a:gd name="T33" fmla="*/ 24 h 82"/>
                <a:gd name="T34" fmla="*/ 16 w 85"/>
                <a:gd name="T35" fmla="*/ 39 h 82"/>
                <a:gd name="T36" fmla="*/ 5 w 85"/>
                <a:gd name="T37" fmla="*/ 34 h 82"/>
                <a:gd name="T38" fmla="*/ 0 w 85"/>
                <a:gd name="T39" fmla="*/ 44 h 82"/>
                <a:gd name="T40" fmla="*/ 6 w 85"/>
                <a:gd name="T41" fmla="*/ 51 h 82"/>
                <a:gd name="T42" fmla="*/ 25 w 85"/>
                <a:gd name="T43" fmla="*/ 44 h 82"/>
                <a:gd name="T44" fmla="*/ 10 w 85"/>
                <a:gd name="T45" fmla="*/ 56 h 82"/>
                <a:gd name="T46" fmla="*/ 15 w 85"/>
                <a:gd name="T47" fmla="*/ 64 h 82"/>
                <a:gd name="T48" fmla="*/ 13 w 85"/>
                <a:gd name="T49" fmla="*/ 71 h 82"/>
                <a:gd name="T50" fmla="*/ 21 w 85"/>
                <a:gd name="T51" fmla="*/ 72 h 82"/>
                <a:gd name="T52" fmla="*/ 26 w 85"/>
                <a:gd name="T53" fmla="*/ 61 h 82"/>
                <a:gd name="T54" fmla="*/ 40 w 85"/>
                <a:gd name="T55" fmla="*/ 67 h 82"/>
                <a:gd name="T56" fmla="*/ 35 w 85"/>
                <a:gd name="T57" fmla="*/ 78 h 82"/>
                <a:gd name="T58" fmla="*/ 46 w 85"/>
                <a:gd name="T59" fmla="*/ 82 h 82"/>
                <a:gd name="T60" fmla="*/ 53 w 85"/>
                <a:gd name="T61" fmla="*/ 77 h 82"/>
                <a:gd name="T62" fmla="*/ 45 w 85"/>
                <a:gd name="T63" fmla="*/ 58 h 82"/>
                <a:gd name="T64" fmla="*/ 58 w 85"/>
                <a:gd name="T65" fmla="*/ 73 h 82"/>
                <a:gd name="T66" fmla="*/ 66 w 85"/>
                <a:gd name="T67" fmla="*/ 68 h 82"/>
                <a:gd name="T68" fmla="*/ 73 w 85"/>
                <a:gd name="T69" fmla="*/ 70 h 82"/>
                <a:gd name="T70" fmla="*/ 75 w 85"/>
                <a:gd name="T71" fmla="*/ 62 h 82"/>
                <a:gd name="T72" fmla="*/ 64 w 85"/>
                <a:gd name="T73" fmla="*/ 58 h 82"/>
                <a:gd name="T74" fmla="*/ 70 w 85"/>
                <a:gd name="T75" fmla="*/ 43 h 82"/>
                <a:gd name="T76" fmla="*/ 81 w 85"/>
                <a:gd name="T77" fmla="*/ 48 h 82"/>
                <a:gd name="T78" fmla="*/ 85 w 85"/>
                <a:gd name="T79" fmla="*/ 38 h 82"/>
                <a:gd name="T80" fmla="*/ 31 w 85"/>
                <a:gd name="T81" fmla="*/ 41 h 82"/>
                <a:gd name="T82" fmla="*/ 43 w 85"/>
                <a:gd name="T83" fmla="*/ 5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5" h="82">
                  <a:moveTo>
                    <a:pt x="79" y="38"/>
                  </a:moveTo>
                  <a:cubicBezTo>
                    <a:pt x="79" y="38"/>
                    <a:pt x="78" y="35"/>
                    <a:pt x="81" y="34"/>
                  </a:cubicBezTo>
                  <a:cubicBezTo>
                    <a:pt x="82" y="34"/>
                    <a:pt x="80" y="31"/>
                    <a:pt x="80" y="31"/>
                  </a:cubicBezTo>
                  <a:cubicBezTo>
                    <a:pt x="77" y="29"/>
                    <a:pt x="77" y="29"/>
                    <a:pt x="77" y="2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60" y="39"/>
                    <a:pt x="60" y="39"/>
                    <a:pt x="60" y="39"/>
                  </a:cubicBezTo>
                  <a:cubicBezTo>
                    <a:pt x="60" y="36"/>
                    <a:pt x="58" y="33"/>
                    <a:pt x="57" y="31"/>
                  </a:cubicBezTo>
                  <a:cubicBezTo>
                    <a:pt x="64" y="25"/>
                    <a:pt x="64" y="25"/>
                    <a:pt x="64" y="25"/>
                  </a:cubicBezTo>
                  <a:cubicBezTo>
                    <a:pt x="76" y="26"/>
                    <a:pt x="76" y="26"/>
                    <a:pt x="76" y="26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6" y="23"/>
                    <a:pt x="76" y="19"/>
                    <a:pt x="75" y="20"/>
                  </a:cubicBezTo>
                  <a:cubicBezTo>
                    <a:pt x="73" y="21"/>
                    <a:pt x="70" y="18"/>
                    <a:pt x="70" y="18"/>
                  </a:cubicBezTo>
                  <a:cubicBezTo>
                    <a:pt x="75" y="14"/>
                    <a:pt x="75" y="14"/>
                    <a:pt x="75" y="14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72" y="11"/>
                    <a:pt x="72" y="11"/>
                    <a:pt x="72" y="11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66" y="14"/>
                    <a:pt x="66" y="14"/>
                    <a:pt x="66" y="14"/>
                  </a:cubicBezTo>
                  <a:cubicBezTo>
                    <a:pt x="66" y="14"/>
                    <a:pt x="63" y="12"/>
                    <a:pt x="65" y="10"/>
                  </a:cubicBezTo>
                  <a:cubicBezTo>
                    <a:pt x="65" y="9"/>
                    <a:pt x="62" y="8"/>
                    <a:pt x="62" y="8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1" y="26"/>
                    <a:pt x="49" y="25"/>
                    <a:pt x="46" y="2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3" y="5"/>
                    <a:pt x="50" y="3"/>
                    <a:pt x="50" y="4"/>
                  </a:cubicBezTo>
                  <a:cubicBezTo>
                    <a:pt x="49" y="7"/>
                    <a:pt x="46" y="6"/>
                    <a:pt x="46" y="6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36" y="7"/>
                    <a:pt x="35" y="4"/>
                  </a:cubicBezTo>
                  <a:cubicBezTo>
                    <a:pt x="35" y="3"/>
                    <a:pt x="32" y="5"/>
                    <a:pt x="32" y="5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37" y="25"/>
                    <a:pt x="34" y="26"/>
                    <a:pt x="32" y="27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8"/>
                    <a:pt x="20" y="9"/>
                    <a:pt x="21" y="10"/>
                  </a:cubicBezTo>
                  <a:cubicBezTo>
                    <a:pt x="23" y="12"/>
                    <a:pt x="19" y="14"/>
                    <a:pt x="19" y="14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8"/>
                    <a:pt x="13" y="21"/>
                    <a:pt x="11" y="20"/>
                  </a:cubicBezTo>
                  <a:cubicBezTo>
                    <a:pt x="10" y="19"/>
                    <a:pt x="9" y="23"/>
                    <a:pt x="9" y="23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27" y="33"/>
                    <a:pt x="26" y="36"/>
                    <a:pt x="25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4" y="34"/>
                    <a:pt x="5" y="34"/>
                  </a:cubicBezTo>
                  <a:cubicBezTo>
                    <a:pt x="7" y="35"/>
                    <a:pt x="7" y="38"/>
                    <a:pt x="7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7" y="44"/>
                    <a:pt x="7" y="44"/>
                    <a:pt x="7" y="44"/>
                  </a:cubicBezTo>
                  <a:cubicBezTo>
                    <a:pt x="7" y="44"/>
                    <a:pt x="7" y="48"/>
                    <a:pt x="5" y="48"/>
                  </a:cubicBezTo>
                  <a:cubicBezTo>
                    <a:pt x="4" y="48"/>
                    <a:pt x="6" y="51"/>
                    <a:pt x="6" y="51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26" y="46"/>
                    <a:pt x="27" y="49"/>
                    <a:pt x="29" y="51"/>
                  </a:cubicBezTo>
                  <a:cubicBezTo>
                    <a:pt x="22" y="58"/>
                    <a:pt x="22" y="58"/>
                    <a:pt x="22" y="58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9" y="60"/>
                    <a:pt x="9" y="60"/>
                    <a:pt x="9" y="60"/>
                  </a:cubicBezTo>
                  <a:cubicBezTo>
                    <a:pt x="9" y="60"/>
                    <a:pt x="10" y="63"/>
                    <a:pt x="11" y="62"/>
                  </a:cubicBezTo>
                  <a:cubicBezTo>
                    <a:pt x="13" y="61"/>
                    <a:pt x="15" y="64"/>
                    <a:pt x="15" y="64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2" y="70"/>
                    <a:pt x="12" y="70"/>
                    <a:pt x="12" y="70"/>
                  </a:cubicBezTo>
                  <a:cubicBezTo>
                    <a:pt x="13" y="71"/>
                    <a:pt x="13" y="71"/>
                    <a:pt x="13" y="71"/>
                  </a:cubicBezTo>
                  <a:cubicBezTo>
                    <a:pt x="15" y="72"/>
                    <a:pt x="15" y="72"/>
                    <a:pt x="15" y="72"/>
                  </a:cubicBezTo>
                  <a:cubicBezTo>
                    <a:pt x="19" y="68"/>
                    <a:pt x="19" y="68"/>
                    <a:pt x="19" y="68"/>
                  </a:cubicBezTo>
                  <a:cubicBezTo>
                    <a:pt x="19" y="68"/>
                    <a:pt x="23" y="70"/>
                    <a:pt x="21" y="72"/>
                  </a:cubicBezTo>
                  <a:cubicBezTo>
                    <a:pt x="20" y="73"/>
                    <a:pt x="24" y="74"/>
                    <a:pt x="24" y="74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5" y="56"/>
                    <a:pt x="38" y="57"/>
                    <a:pt x="40" y="58"/>
                  </a:cubicBezTo>
                  <a:cubicBezTo>
                    <a:pt x="40" y="67"/>
                    <a:pt x="40" y="67"/>
                    <a:pt x="40" y="67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32" y="77"/>
                    <a:pt x="32" y="77"/>
                    <a:pt x="32" y="77"/>
                  </a:cubicBezTo>
                  <a:cubicBezTo>
                    <a:pt x="32" y="77"/>
                    <a:pt x="35" y="79"/>
                    <a:pt x="35" y="78"/>
                  </a:cubicBezTo>
                  <a:cubicBezTo>
                    <a:pt x="36" y="76"/>
                    <a:pt x="40" y="76"/>
                    <a:pt x="40" y="76"/>
                  </a:cubicBezTo>
                  <a:cubicBezTo>
                    <a:pt x="40" y="82"/>
                    <a:pt x="40" y="82"/>
                    <a:pt x="40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9" y="76"/>
                    <a:pt x="50" y="78"/>
                  </a:cubicBezTo>
                  <a:cubicBezTo>
                    <a:pt x="50" y="79"/>
                    <a:pt x="53" y="77"/>
                    <a:pt x="53" y="77"/>
                  </a:cubicBezTo>
                  <a:cubicBezTo>
                    <a:pt x="55" y="74"/>
                    <a:pt x="55" y="74"/>
                    <a:pt x="55" y="74"/>
                  </a:cubicBezTo>
                  <a:cubicBezTo>
                    <a:pt x="45" y="68"/>
                    <a:pt x="45" y="68"/>
                    <a:pt x="45" y="68"/>
                  </a:cubicBezTo>
                  <a:cubicBezTo>
                    <a:pt x="45" y="58"/>
                    <a:pt x="45" y="58"/>
                    <a:pt x="45" y="58"/>
                  </a:cubicBezTo>
                  <a:cubicBezTo>
                    <a:pt x="48" y="57"/>
                    <a:pt x="51" y="56"/>
                    <a:pt x="53" y="54"/>
                  </a:cubicBezTo>
                  <a:cubicBezTo>
                    <a:pt x="60" y="61"/>
                    <a:pt x="60" y="61"/>
                    <a:pt x="60" y="61"/>
                  </a:cubicBezTo>
                  <a:cubicBezTo>
                    <a:pt x="58" y="73"/>
                    <a:pt x="58" y="73"/>
                    <a:pt x="58" y="73"/>
                  </a:cubicBezTo>
                  <a:cubicBezTo>
                    <a:pt x="62" y="74"/>
                    <a:pt x="62" y="74"/>
                    <a:pt x="62" y="74"/>
                  </a:cubicBezTo>
                  <a:cubicBezTo>
                    <a:pt x="62" y="74"/>
                    <a:pt x="65" y="73"/>
                    <a:pt x="65" y="72"/>
                  </a:cubicBezTo>
                  <a:cubicBezTo>
                    <a:pt x="63" y="70"/>
                    <a:pt x="66" y="68"/>
                    <a:pt x="66" y="68"/>
                  </a:cubicBezTo>
                  <a:cubicBezTo>
                    <a:pt x="71" y="72"/>
                    <a:pt x="71" y="72"/>
                    <a:pt x="71" y="72"/>
                  </a:cubicBezTo>
                  <a:cubicBezTo>
                    <a:pt x="72" y="71"/>
                    <a:pt x="72" y="71"/>
                    <a:pt x="72" y="71"/>
                  </a:cubicBezTo>
                  <a:cubicBezTo>
                    <a:pt x="73" y="70"/>
                    <a:pt x="73" y="70"/>
                    <a:pt x="73" y="70"/>
                  </a:cubicBezTo>
                  <a:cubicBezTo>
                    <a:pt x="75" y="68"/>
                    <a:pt x="75" y="68"/>
                    <a:pt x="75" y="68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70" y="64"/>
                    <a:pt x="72" y="61"/>
                    <a:pt x="75" y="62"/>
                  </a:cubicBezTo>
                  <a:cubicBezTo>
                    <a:pt x="76" y="63"/>
                    <a:pt x="76" y="60"/>
                    <a:pt x="76" y="60"/>
                  </a:cubicBezTo>
                  <a:cubicBezTo>
                    <a:pt x="76" y="56"/>
                    <a:pt x="76" y="56"/>
                    <a:pt x="76" y="56"/>
                  </a:cubicBezTo>
                  <a:cubicBezTo>
                    <a:pt x="64" y="58"/>
                    <a:pt x="64" y="58"/>
                    <a:pt x="64" y="58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8" y="49"/>
                    <a:pt x="59" y="46"/>
                    <a:pt x="60" y="43"/>
                  </a:cubicBezTo>
                  <a:cubicBezTo>
                    <a:pt x="70" y="43"/>
                    <a:pt x="70" y="43"/>
                    <a:pt x="70" y="43"/>
                  </a:cubicBezTo>
                  <a:cubicBezTo>
                    <a:pt x="77" y="53"/>
                    <a:pt x="77" y="53"/>
                    <a:pt x="77" y="53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0" y="51"/>
                    <a:pt x="82" y="48"/>
                    <a:pt x="81" y="48"/>
                  </a:cubicBezTo>
                  <a:cubicBezTo>
                    <a:pt x="78" y="48"/>
                    <a:pt x="79" y="44"/>
                    <a:pt x="79" y="44"/>
                  </a:cubicBezTo>
                  <a:cubicBezTo>
                    <a:pt x="85" y="44"/>
                    <a:pt x="85" y="44"/>
                    <a:pt x="85" y="44"/>
                  </a:cubicBezTo>
                  <a:cubicBezTo>
                    <a:pt x="85" y="38"/>
                    <a:pt x="85" y="38"/>
                    <a:pt x="85" y="38"/>
                  </a:cubicBezTo>
                  <a:lnTo>
                    <a:pt x="79" y="38"/>
                  </a:lnTo>
                  <a:close/>
                  <a:moveTo>
                    <a:pt x="43" y="53"/>
                  </a:moveTo>
                  <a:cubicBezTo>
                    <a:pt x="36" y="53"/>
                    <a:pt x="31" y="48"/>
                    <a:pt x="31" y="41"/>
                  </a:cubicBezTo>
                  <a:cubicBezTo>
                    <a:pt x="31" y="35"/>
                    <a:pt x="36" y="29"/>
                    <a:pt x="43" y="29"/>
                  </a:cubicBezTo>
                  <a:cubicBezTo>
                    <a:pt x="50" y="29"/>
                    <a:pt x="55" y="35"/>
                    <a:pt x="55" y="41"/>
                  </a:cubicBezTo>
                  <a:cubicBezTo>
                    <a:pt x="55" y="48"/>
                    <a:pt x="50" y="53"/>
                    <a:pt x="43" y="53"/>
                  </a:cubicBezTo>
                  <a:close/>
                  <a:moveTo>
                    <a:pt x="43" y="53"/>
                  </a:moveTo>
                  <a:cubicBezTo>
                    <a:pt x="43" y="53"/>
                    <a:pt x="43" y="53"/>
                    <a:pt x="43" y="5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7" name="Freeform 11"/>
            <p:cNvSpPr>
              <a:spLocks noEditPoints="1"/>
            </p:cNvSpPr>
            <p:nvPr userDrawn="1"/>
          </p:nvSpPr>
          <p:spPr bwMode="auto">
            <a:xfrm>
              <a:off x="2970213" y="2938463"/>
              <a:ext cx="58738" cy="58738"/>
            </a:xfrm>
            <a:custGeom>
              <a:avLst/>
              <a:gdLst>
                <a:gd name="T0" fmla="*/ 38 w 40"/>
                <a:gd name="T1" fmla="*/ 15 h 40"/>
                <a:gd name="T2" fmla="*/ 28 w 40"/>
                <a:gd name="T3" fmla="*/ 19 h 40"/>
                <a:gd name="T4" fmla="*/ 36 w 40"/>
                <a:gd name="T5" fmla="*/ 13 h 40"/>
                <a:gd name="T6" fmla="*/ 33 w 40"/>
                <a:gd name="T7" fmla="*/ 9 h 40"/>
                <a:gd name="T8" fmla="*/ 34 w 40"/>
                <a:gd name="T9" fmla="*/ 6 h 40"/>
                <a:gd name="T10" fmla="*/ 31 w 40"/>
                <a:gd name="T11" fmla="*/ 5 h 40"/>
                <a:gd name="T12" fmla="*/ 28 w 40"/>
                <a:gd name="T13" fmla="*/ 10 h 40"/>
                <a:gd name="T14" fmla="*/ 21 w 40"/>
                <a:gd name="T15" fmla="*/ 7 h 40"/>
                <a:gd name="T16" fmla="*/ 24 w 40"/>
                <a:gd name="T17" fmla="*/ 2 h 40"/>
                <a:gd name="T18" fmla="*/ 19 w 40"/>
                <a:gd name="T19" fmla="*/ 0 h 40"/>
                <a:gd name="T20" fmla="*/ 15 w 40"/>
                <a:gd name="T21" fmla="*/ 3 h 40"/>
                <a:gd name="T22" fmla="*/ 19 w 40"/>
                <a:gd name="T23" fmla="*/ 12 h 40"/>
                <a:gd name="T24" fmla="*/ 13 w 40"/>
                <a:gd name="T25" fmla="*/ 5 h 40"/>
                <a:gd name="T26" fmla="*/ 9 w 40"/>
                <a:gd name="T27" fmla="*/ 7 h 40"/>
                <a:gd name="T28" fmla="*/ 5 w 40"/>
                <a:gd name="T29" fmla="*/ 6 h 40"/>
                <a:gd name="T30" fmla="*/ 5 w 40"/>
                <a:gd name="T31" fmla="*/ 10 h 40"/>
                <a:gd name="T32" fmla="*/ 10 w 40"/>
                <a:gd name="T33" fmla="*/ 12 h 40"/>
                <a:gd name="T34" fmla="*/ 7 w 40"/>
                <a:gd name="T35" fmla="*/ 19 h 40"/>
                <a:gd name="T36" fmla="*/ 2 w 40"/>
                <a:gd name="T37" fmla="*/ 17 h 40"/>
                <a:gd name="T38" fmla="*/ 0 w 40"/>
                <a:gd name="T39" fmla="*/ 21 h 40"/>
                <a:gd name="T40" fmla="*/ 2 w 40"/>
                <a:gd name="T41" fmla="*/ 25 h 40"/>
                <a:gd name="T42" fmla="*/ 12 w 40"/>
                <a:gd name="T43" fmla="*/ 21 h 40"/>
                <a:gd name="T44" fmla="*/ 4 w 40"/>
                <a:gd name="T45" fmla="*/ 27 h 40"/>
                <a:gd name="T46" fmla="*/ 7 w 40"/>
                <a:gd name="T47" fmla="*/ 31 h 40"/>
                <a:gd name="T48" fmla="*/ 6 w 40"/>
                <a:gd name="T49" fmla="*/ 34 h 40"/>
                <a:gd name="T50" fmla="*/ 10 w 40"/>
                <a:gd name="T51" fmla="*/ 35 h 40"/>
                <a:gd name="T52" fmla="*/ 12 w 40"/>
                <a:gd name="T53" fmla="*/ 30 h 40"/>
                <a:gd name="T54" fmla="*/ 19 w 40"/>
                <a:gd name="T55" fmla="*/ 32 h 40"/>
                <a:gd name="T56" fmla="*/ 17 w 40"/>
                <a:gd name="T57" fmla="*/ 38 h 40"/>
                <a:gd name="T58" fmla="*/ 21 w 40"/>
                <a:gd name="T59" fmla="*/ 40 h 40"/>
                <a:gd name="T60" fmla="*/ 25 w 40"/>
                <a:gd name="T61" fmla="*/ 37 h 40"/>
                <a:gd name="T62" fmla="*/ 21 w 40"/>
                <a:gd name="T63" fmla="*/ 28 h 40"/>
                <a:gd name="T64" fmla="*/ 27 w 40"/>
                <a:gd name="T65" fmla="*/ 35 h 40"/>
                <a:gd name="T66" fmla="*/ 31 w 40"/>
                <a:gd name="T67" fmla="*/ 33 h 40"/>
                <a:gd name="T68" fmla="*/ 35 w 40"/>
                <a:gd name="T69" fmla="*/ 34 h 40"/>
                <a:gd name="T70" fmla="*/ 35 w 40"/>
                <a:gd name="T71" fmla="*/ 30 h 40"/>
                <a:gd name="T72" fmla="*/ 30 w 40"/>
                <a:gd name="T73" fmla="*/ 28 h 40"/>
                <a:gd name="T74" fmla="*/ 33 w 40"/>
                <a:gd name="T75" fmla="*/ 21 h 40"/>
                <a:gd name="T76" fmla="*/ 38 w 40"/>
                <a:gd name="T77" fmla="*/ 23 h 40"/>
                <a:gd name="T78" fmla="*/ 40 w 40"/>
                <a:gd name="T79" fmla="*/ 19 h 40"/>
                <a:gd name="T80" fmla="*/ 14 w 40"/>
                <a:gd name="T81" fmla="*/ 20 h 40"/>
                <a:gd name="T82" fmla="*/ 20 w 40"/>
                <a:gd name="T83" fmla="*/ 2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40">
                  <a:moveTo>
                    <a:pt x="37" y="19"/>
                  </a:moveTo>
                  <a:cubicBezTo>
                    <a:pt x="37" y="19"/>
                    <a:pt x="37" y="17"/>
                    <a:pt x="38" y="17"/>
                  </a:cubicBezTo>
                  <a:cubicBezTo>
                    <a:pt x="39" y="16"/>
                    <a:pt x="38" y="15"/>
                    <a:pt x="38" y="15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8" y="18"/>
                    <a:pt x="27" y="16"/>
                    <a:pt x="27" y="15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6" y="11"/>
                    <a:pt x="36" y="9"/>
                    <a:pt x="35" y="10"/>
                  </a:cubicBezTo>
                  <a:cubicBezTo>
                    <a:pt x="34" y="10"/>
                    <a:pt x="33" y="9"/>
                    <a:pt x="33" y="9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7"/>
                    <a:pt x="30" y="6"/>
                    <a:pt x="31" y="5"/>
                  </a:cubicBezTo>
                  <a:cubicBezTo>
                    <a:pt x="31" y="5"/>
                    <a:pt x="29" y="4"/>
                    <a:pt x="29" y="4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4" y="13"/>
                    <a:pt x="23" y="12"/>
                    <a:pt x="21" y="12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24" y="2"/>
                    <a:pt x="24" y="2"/>
                  </a:cubicBezTo>
                  <a:cubicBezTo>
                    <a:pt x="23" y="3"/>
                    <a:pt x="21" y="3"/>
                    <a:pt x="21" y="3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17" y="3"/>
                    <a:pt x="17" y="2"/>
                  </a:cubicBezTo>
                  <a:cubicBezTo>
                    <a:pt x="16" y="2"/>
                    <a:pt x="15" y="3"/>
                    <a:pt x="15" y="3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7" y="12"/>
                    <a:pt x="16" y="13"/>
                    <a:pt x="15" y="13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9" y="5"/>
                    <a:pt x="10" y="5"/>
                  </a:cubicBezTo>
                  <a:cubicBezTo>
                    <a:pt x="10" y="6"/>
                    <a:pt x="9" y="7"/>
                    <a:pt x="9" y="7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6" y="10"/>
                    <a:pt x="5" y="10"/>
                  </a:cubicBezTo>
                  <a:cubicBezTo>
                    <a:pt x="4" y="9"/>
                    <a:pt x="4" y="11"/>
                    <a:pt x="4" y="11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6"/>
                    <a:pt x="12" y="18"/>
                    <a:pt x="12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1" y="16"/>
                    <a:pt x="2" y="17"/>
                  </a:cubicBezTo>
                  <a:cubicBezTo>
                    <a:pt x="3" y="17"/>
                    <a:pt x="3" y="19"/>
                    <a:pt x="3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3"/>
                    <a:pt x="2" y="23"/>
                  </a:cubicBezTo>
                  <a:cubicBezTo>
                    <a:pt x="1" y="23"/>
                    <a:pt x="2" y="25"/>
                    <a:pt x="2" y="25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2"/>
                    <a:pt x="13" y="24"/>
                    <a:pt x="13" y="25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29"/>
                    <a:pt x="4" y="30"/>
                    <a:pt x="5" y="30"/>
                  </a:cubicBezTo>
                  <a:cubicBezTo>
                    <a:pt x="6" y="29"/>
                    <a:pt x="7" y="31"/>
                    <a:pt x="7" y="31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9" y="33"/>
                    <a:pt x="10" y="34"/>
                    <a:pt x="10" y="35"/>
                  </a:cubicBezTo>
                  <a:cubicBezTo>
                    <a:pt x="9" y="35"/>
                    <a:pt x="11" y="36"/>
                    <a:pt x="11" y="3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6" y="27"/>
                    <a:pt x="18" y="28"/>
                    <a:pt x="19" y="28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6" y="38"/>
                    <a:pt x="17" y="38"/>
                  </a:cubicBezTo>
                  <a:cubicBezTo>
                    <a:pt x="17" y="36"/>
                    <a:pt x="19" y="37"/>
                    <a:pt x="19" y="37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3" y="36"/>
                    <a:pt x="24" y="38"/>
                  </a:cubicBezTo>
                  <a:cubicBezTo>
                    <a:pt x="24" y="38"/>
                    <a:pt x="25" y="37"/>
                    <a:pt x="25" y="37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2" y="28"/>
                    <a:pt x="24" y="27"/>
                    <a:pt x="25" y="26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36"/>
                    <a:pt x="31" y="35"/>
                    <a:pt x="31" y="35"/>
                  </a:cubicBezTo>
                  <a:cubicBezTo>
                    <a:pt x="30" y="34"/>
                    <a:pt x="31" y="33"/>
                    <a:pt x="31" y="33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3" y="31"/>
                    <a:pt x="33" y="31"/>
                    <a:pt x="33" y="31"/>
                  </a:cubicBezTo>
                  <a:cubicBezTo>
                    <a:pt x="33" y="31"/>
                    <a:pt x="34" y="29"/>
                    <a:pt x="35" y="30"/>
                  </a:cubicBezTo>
                  <a:cubicBezTo>
                    <a:pt x="36" y="30"/>
                    <a:pt x="36" y="29"/>
                    <a:pt x="36" y="29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7" y="24"/>
                    <a:pt x="28" y="22"/>
                    <a:pt x="28" y="21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8" y="25"/>
                    <a:pt x="39" y="23"/>
                    <a:pt x="38" y="23"/>
                  </a:cubicBezTo>
                  <a:cubicBezTo>
                    <a:pt x="37" y="23"/>
                    <a:pt x="37" y="21"/>
                    <a:pt x="37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19"/>
                    <a:pt x="40" y="19"/>
                    <a:pt x="40" y="19"/>
                  </a:cubicBezTo>
                  <a:lnTo>
                    <a:pt x="37" y="19"/>
                  </a:lnTo>
                  <a:close/>
                  <a:moveTo>
                    <a:pt x="20" y="26"/>
                  </a:moveTo>
                  <a:cubicBezTo>
                    <a:pt x="17" y="26"/>
                    <a:pt x="14" y="23"/>
                    <a:pt x="14" y="20"/>
                  </a:cubicBezTo>
                  <a:cubicBezTo>
                    <a:pt x="14" y="17"/>
                    <a:pt x="17" y="14"/>
                    <a:pt x="20" y="14"/>
                  </a:cubicBezTo>
                  <a:cubicBezTo>
                    <a:pt x="23" y="14"/>
                    <a:pt x="26" y="17"/>
                    <a:pt x="26" y="20"/>
                  </a:cubicBezTo>
                  <a:cubicBezTo>
                    <a:pt x="26" y="23"/>
                    <a:pt x="23" y="26"/>
                    <a:pt x="20" y="26"/>
                  </a:cubicBezTo>
                  <a:close/>
                  <a:moveTo>
                    <a:pt x="20" y="26"/>
                  </a:moveTo>
                  <a:cubicBezTo>
                    <a:pt x="20" y="26"/>
                    <a:pt x="20" y="26"/>
                    <a:pt x="20" y="2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8" name="Freeform 12"/>
            <p:cNvSpPr>
              <a:spLocks noEditPoints="1"/>
            </p:cNvSpPr>
            <p:nvPr userDrawn="1"/>
          </p:nvSpPr>
          <p:spPr bwMode="auto">
            <a:xfrm>
              <a:off x="5526088" y="4143376"/>
              <a:ext cx="58738" cy="58738"/>
            </a:xfrm>
            <a:custGeom>
              <a:avLst/>
              <a:gdLst>
                <a:gd name="T0" fmla="*/ 38 w 40"/>
                <a:gd name="T1" fmla="*/ 15 h 40"/>
                <a:gd name="T2" fmla="*/ 28 w 40"/>
                <a:gd name="T3" fmla="*/ 19 h 40"/>
                <a:gd name="T4" fmla="*/ 36 w 40"/>
                <a:gd name="T5" fmla="*/ 13 h 40"/>
                <a:gd name="T6" fmla="*/ 33 w 40"/>
                <a:gd name="T7" fmla="*/ 9 h 40"/>
                <a:gd name="T8" fmla="*/ 34 w 40"/>
                <a:gd name="T9" fmla="*/ 6 h 40"/>
                <a:gd name="T10" fmla="*/ 31 w 40"/>
                <a:gd name="T11" fmla="*/ 5 h 40"/>
                <a:gd name="T12" fmla="*/ 28 w 40"/>
                <a:gd name="T13" fmla="*/ 10 h 40"/>
                <a:gd name="T14" fmla="*/ 21 w 40"/>
                <a:gd name="T15" fmla="*/ 7 h 40"/>
                <a:gd name="T16" fmla="*/ 24 w 40"/>
                <a:gd name="T17" fmla="*/ 2 h 40"/>
                <a:gd name="T18" fmla="*/ 19 w 40"/>
                <a:gd name="T19" fmla="*/ 0 h 40"/>
                <a:gd name="T20" fmla="*/ 15 w 40"/>
                <a:gd name="T21" fmla="*/ 3 h 40"/>
                <a:gd name="T22" fmla="*/ 19 w 40"/>
                <a:gd name="T23" fmla="*/ 12 h 40"/>
                <a:gd name="T24" fmla="*/ 13 w 40"/>
                <a:gd name="T25" fmla="*/ 5 h 40"/>
                <a:gd name="T26" fmla="*/ 9 w 40"/>
                <a:gd name="T27" fmla="*/ 7 h 40"/>
                <a:gd name="T28" fmla="*/ 5 w 40"/>
                <a:gd name="T29" fmla="*/ 6 h 40"/>
                <a:gd name="T30" fmla="*/ 5 w 40"/>
                <a:gd name="T31" fmla="*/ 10 h 40"/>
                <a:gd name="T32" fmla="*/ 10 w 40"/>
                <a:gd name="T33" fmla="*/ 12 h 40"/>
                <a:gd name="T34" fmla="*/ 7 w 40"/>
                <a:gd name="T35" fmla="*/ 19 h 40"/>
                <a:gd name="T36" fmla="*/ 2 w 40"/>
                <a:gd name="T37" fmla="*/ 17 h 40"/>
                <a:gd name="T38" fmla="*/ 0 w 40"/>
                <a:gd name="T39" fmla="*/ 21 h 40"/>
                <a:gd name="T40" fmla="*/ 2 w 40"/>
                <a:gd name="T41" fmla="*/ 25 h 40"/>
                <a:gd name="T42" fmla="*/ 12 w 40"/>
                <a:gd name="T43" fmla="*/ 21 h 40"/>
                <a:gd name="T44" fmla="*/ 4 w 40"/>
                <a:gd name="T45" fmla="*/ 27 h 40"/>
                <a:gd name="T46" fmla="*/ 7 w 40"/>
                <a:gd name="T47" fmla="*/ 31 h 40"/>
                <a:gd name="T48" fmla="*/ 6 w 40"/>
                <a:gd name="T49" fmla="*/ 34 h 40"/>
                <a:gd name="T50" fmla="*/ 10 w 40"/>
                <a:gd name="T51" fmla="*/ 35 h 40"/>
                <a:gd name="T52" fmla="*/ 12 w 40"/>
                <a:gd name="T53" fmla="*/ 30 h 40"/>
                <a:gd name="T54" fmla="*/ 19 w 40"/>
                <a:gd name="T55" fmla="*/ 32 h 40"/>
                <a:gd name="T56" fmla="*/ 17 w 40"/>
                <a:gd name="T57" fmla="*/ 38 h 40"/>
                <a:gd name="T58" fmla="*/ 21 w 40"/>
                <a:gd name="T59" fmla="*/ 40 h 40"/>
                <a:gd name="T60" fmla="*/ 25 w 40"/>
                <a:gd name="T61" fmla="*/ 37 h 40"/>
                <a:gd name="T62" fmla="*/ 21 w 40"/>
                <a:gd name="T63" fmla="*/ 28 h 40"/>
                <a:gd name="T64" fmla="*/ 27 w 40"/>
                <a:gd name="T65" fmla="*/ 35 h 40"/>
                <a:gd name="T66" fmla="*/ 31 w 40"/>
                <a:gd name="T67" fmla="*/ 33 h 40"/>
                <a:gd name="T68" fmla="*/ 35 w 40"/>
                <a:gd name="T69" fmla="*/ 34 h 40"/>
                <a:gd name="T70" fmla="*/ 35 w 40"/>
                <a:gd name="T71" fmla="*/ 30 h 40"/>
                <a:gd name="T72" fmla="*/ 30 w 40"/>
                <a:gd name="T73" fmla="*/ 28 h 40"/>
                <a:gd name="T74" fmla="*/ 33 w 40"/>
                <a:gd name="T75" fmla="*/ 21 h 40"/>
                <a:gd name="T76" fmla="*/ 38 w 40"/>
                <a:gd name="T77" fmla="*/ 23 h 40"/>
                <a:gd name="T78" fmla="*/ 40 w 40"/>
                <a:gd name="T79" fmla="*/ 19 h 40"/>
                <a:gd name="T80" fmla="*/ 14 w 40"/>
                <a:gd name="T81" fmla="*/ 20 h 40"/>
                <a:gd name="T82" fmla="*/ 20 w 40"/>
                <a:gd name="T83" fmla="*/ 2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40">
                  <a:moveTo>
                    <a:pt x="37" y="19"/>
                  </a:moveTo>
                  <a:cubicBezTo>
                    <a:pt x="37" y="19"/>
                    <a:pt x="37" y="17"/>
                    <a:pt x="38" y="17"/>
                  </a:cubicBezTo>
                  <a:cubicBezTo>
                    <a:pt x="39" y="16"/>
                    <a:pt x="38" y="15"/>
                    <a:pt x="38" y="15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8" y="18"/>
                    <a:pt x="27" y="16"/>
                    <a:pt x="27" y="15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6" y="11"/>
                    <a:pt x="36" y="9"/>
                    <a:pt x="35" y="10"/>
                  </a:cubicBezTo>
                  <a:cubicBezTo>
                    <a:pt x="34" y="10"/>
                    <a:pt x="33" y="9"/>
                    <a:pt x="33" y="9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7"/>
                    <a:pt x="30" y="6"/>
                    <a:pt x="31" y="5"/>
                  </a:cubicBezTo>
                  <a:cubicBezTo>
                    <a:pt x="31" y="5"/>
                    <a:pt x="29" y="4"/>
                    <a:pt x="29" y="4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4" y="13"/>
                    <a:pt x="23" y="12"/>
                    <a:pt x="21" y="12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24" y="2"/>
                    <a:pt x="24" y="2"/>
                  </a:cubicBezTo>
                  <a:cubicBezTo>
                    <a:pt x="23" y="3"/>
                    <a:pt x="21" y="3"/>
                    <a:pt x="21" y="3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17" y="3"/>
                    <a:pt x="17" y="2"/>
                  </a:cubicBezTo>
                  <a:cubicBezTo>
                    <a:pt x="16" y="2"/>
                    <a:pt x="15" y="3"/>
                    <a:pt x="15" y="3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7" y="12"/>
                    <a:pt x="16" y="13"/>
                    <a:pt x="15" y="13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9" y="5"/>
                    <a:pt x="10" y="5"/>
                  </a:cubicBezTo>
                  <a:cubicBezTo>
                    <a:pt x="10" y="6"/>
                    <a:pt x="9" y="7"/>
                    <a:pt x="9" y="7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6" y="10"/>
                    <a:pt x="5" y="10"/>
                  </a:cubicBezTo>
                  <a:cubicBezTo>
                    <a:pt x="4" y="9"/>
                    <a:pt x="4" y="11"/>
                    <a:pt x="4" y="11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6"/>
                    <a:pt x="12" y="18"/>
                    <a:pt x="12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1" y="16"/>
                    <a:pt x="2" y="17"/>
                  </a:cubicBezTo>
                  <a:cubicBezTo>
                    <a:pt x="3" y="17"/>
                    <a:pt x="3" y="19"/>
                    <a:pt x="3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3"/>
                    <a:pt x="2" y="23"/>
                  </a:cubicBezTo>
                  <a:cubicBezTo>
                    <a:pt x="1" y="23"/>
                    <a:pt x="2" y="25"/>
                    <a:pt x="2" y="25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2"/>
                    <a:pt x="13" y="24"/>
                    <a:pt x="13" y="25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29"/>
                    <a:pt x="4" y="30"/>
                    <a:pt x="5" y="30"/>
                  </a:cubicBezTo>
                  <a:cubicBezTo>
                    <a:pt x="6" y="29"/>
                    <a:pt x="7" y="31"/>
                    <a:pt x="7" y="31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9" y="33"/>
                    <a:pt x="10" y="34"/>
                    <a:pt x="10" y="35"/>
                  </a:cubicBezTo>
                  <a:cubicBezTo>
                    <a:pt x="9" y="35"/>
                    <a:pt x="11" y="36"/>
                    <a:pt x="11" y="3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6" y="27"/>
                    <a:pt x="18" y="28"/>
                    <a:pt x="19" y="28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6" y="38"/>
                    <a:pt x="17" y="38"/>
                  </a:cubicBezTo>
                  <a:cubicBezTo>
                    <a:pt x="17" y="36"/>
                    <a:pt x="19" y="37"/>
                    <a:pt x="19" y="37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3" y="36"/>
                    <a:pt x="24" y="38"/>
                  </a:cubicBezTo>
                  <a:cubicBezTo>
                    <a:pt x="24" y="38"/>
                    <a:pt x="25" y="37"/>
                    <a:pt x="25" y="37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2" y="28"/>
                    <a:pt x="24" y="27"/>
                    <a:pt x="25" y="26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36"/>
                    <a:pt x="31" y="35"/>
                    <a:pt x="31" y="35"/>
                  </a:cubicBezTo>
                  <a:cubicBezTo>
                    <a:pt x="30" y="34"/>
                    <a:pt x="31" y="33"/>
                    <a:pt x="31" y="33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3" y="31"/>
                    <a:pt x="33" y="31"/>
                    <a:pt x="33" y="31"/>
                  </a:cubicBezTo>
                  <a:cubicBezTo>
                    <a:pt x="33" y="31"/>
                    <a:pt x="34" y="29"/>
                    <a:pt x="35" y="30"/>
                  </a:cubicBezTo>
                  <a:cubicBezTo>
                    <a:pt x="36" y="30"/>
                    <a:pt x="36" y="29"/>
                    <a:pt x="36" y="29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7" y="24"/>
                    <a:pt x="28" y="22"/>
                    <a:pt x="28" y="21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8" y="25"/>
                    <a:pt x="39" y="23"/>
                    <a:pt x="38" y="23"/>
                  </a:cubicBezTo>
                  <a:cubicBezTo>
                    <a:pt x="37" y="23"/>
                    <a:pt x="37" y="21"/>
                    <a:pt x="37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19"/>
                    <a:pt x="40" y="19"/>
                    <a:pt x="40" y="19"/>
                  </a:cubicBezTo>
                  <a:lnTo>
                    <a:pt x="37" y="19"/>
                  </a:lnTo>
                  <a:close/>
                  <a:moveTo>
                    <a:pt x="20" y="26"/>
                  </a:moveTo>
                  <a:cubicBezTo>
                    <a:pt x="17" y="26"/>
                    <a:pt x="14" y="23"/>
                    <a:pt x="14" y="20"/>
                  </a:cubicBezTo>
                  <a:cubicBezTo>
                    <a:pt x="14" y="17"/>
                    <a:pt x="17" y="14"/>
                    <a:pt x="20" y="14"/>
                  </a:cubicBezTo>
                  <a:cubicBezTo>
                    <a:pt x="23" y="14"/>
                    <a:pt x="26" y="17"/>
                    <a:pt x="26" y="20"/>
                  </a:cubicBezTo>
                  <a:cubicBezTo>
                    <a:pt x="26" y="23"/>
                    <a:pt x="23" y="26"/>
                    <a:pt x="20" y="26"/>
                  </a:cubicBezTo>
                  <a:close/>
                  <a:moveTo>
                    <a:pt x="20" y="26"/>
                  </a:moveTo>
                  <a:cubicBezTo>
                    <a:pt x="20" y="26"/>
                    <a:pt x="20" y="26"/>
                    <a:pt x="20" y="2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9" name="Freeform 13"/>
            <p:cNvSpPr>
              <a:spLocks noEditPoints="1"/>
            </p:cNvSpPr>
            <p:nvPr userDrawn="1"/>
          </p:nvSpPr>
          <p:spPr bwMode="auto">
            <a:xfrm>
              <a:off x="5356226" y="4760913"/>
              <a:ext cx="58738" cy="58738"/>
            </a:xfrm>
            <a:custGeom>
              <a:avLst/>
              <a:gdLst>
                <a:gd name="T0" fmla="*/ 38 w 40"/>
                <a:gd name="T1" fmla="*/ 15 h 40"/>
                <a:gd name="T2" fmla="*/ 28 w 40"/>
                <a:gd name="T3" fmla="*/ 19 h 40"/>
                <a:gd name="T4" fmla="*/ 36 w 40"/>
                <a:gd name="T5" fmla="*/ 13 h 40"/>
                <a:gd name="T6" fmla="*/ 33 w 40"/>
                <a:gd name="T7" fmla="*/ 9 h 40"/>
                <a:gd name="T8" fmla="*/ 34 w 40"/>
                <a:gd name="T9" fmla="*/ 6 h 40"/>
                <a:gd name="T10" fmla="*/ 31 w 40"/>
                <a:gd name="T11" fmla="*/ 5 h 40"/>
                <a:gd name="T12" fmla="*/ 28 w 40"/>
                <a:gd name="T13" fmla="*/ 10 h 40"/>
                <a:gd name="T14" fmla="*/ 21 w 40"/>
                <a:gd name="T15" fmla="*/ 7 h 40"/>
                <a:gd name="T16" fmla="*/ 24 w 40"/>
                <a:gd name="T17" fmla="*/ 2 h 40"/>
                <a:gd name="T18" fmla="*/ 19 w 40"/>
                <a:gd name="T19" fmla="*/ 0 h 40"/>
                <a:gd name="T20" fmla="*/ 15 w 40"/>
                <a:gd name="T21" fmla="*/ 3 h 40"/>
                <a:gd name="T22" fmla="*/ 19 w 40"/>
                <a:gd name="T23" fmla="*/ 12 h 40"/>
                <a:gd name="T24" fmla="*/ 13 w 40"/>
                <a:gd name="T25" fmla="*/ 5 h 40"/>
                <a:gd name="T26" fmla="*/ 9 w 40"/>
                <a:gd name="T27" fmla="*/ 7 h 40"/>
                <a:gd name="T28" fmla="*/ 5 w 40"/>
                <a:gd name="T29" fmla="*/ 6 h 40"/>
                <a:gd name="T30" fmla="*/ 5 w 40"/>
                <a:gd name="T31" fmla="*/ 10 h 40"/>
                <a:gd name="T32" fmla="*/ 10 w 40"/>
                <a:gd name="T33" fmla="*/ 12 h 40"/>
                <a:gd name="T34" fmla="*/ 7 w 40"/>
                <a:gd name="T35" fmla="*/ 19 h 40"/>
                <a:gd name="T36" fmla="*/ 2 w 40"/>
                <a:gd name="T37" fmla="*/ 17 h 40"/>
                <a:gd name="T38" fmla="*/ 0 w 40"/>
                <a:gd name="T39" fmla="*/ 21 h 40"/>
                <a:gd name="T40" fmla="*/ 2 w 40"/>
                <a:gd name="T41" fmla="*/ 25 h 40"/>
                <a:gd name="T42" fmla="*/ 12 w 40"/>
                <a:gd name="T43" fmla="*/ 21 h 40"/>
                <a:gd name="T44" fmla="*/ 4 w 40"/>
                <a:gd name="T45" fmla="*/ 27 h 40"/>
                <a:gd name="T46" fmla="*/ 7 w 40"/>
                <a:gd name="T47" fmla="*/ 31 h 40"/>
                <a:gd name="T48" fmla="*/ 6 w 40"/>
                <a:gd name="T49" fmla="*/ 34 h 40"/>
                <a:gd name="T50" fmla="*/ 10 w 40"/>
                <a:gd name="T51" fmla="*/ 35 h 40"/>
                <a:gd name="T52" fmla="*/ 12 w 40"/>
                <a:gd name="T53" fmla="*/ 30 h 40"/>
                <a:gd name="T54" fmla="*/ 19 w 40"/>
                <a:gd name="T55" fmla="*/ 32 h 40"/>
                <a:gd name="T56" fmla="*/ 17 w 40"/>
                <a:gd name="T57" fmla="*/ 38 h 40"/>
                <a:gd name="T58" fmla="*/ 21 w 40"/>
                <a:gd name="T59" fmla="*/ 40 h 40"/>
                <a:gd name="T60" fmla="*/ 25 w 40"/>
                <a:gd name="T61" fmla="*/ 37 h 40"/>
                <a:gd name="T62" fmla="*/ 21 w 40"/>
                <a:gd name="T63" fmla="*/ 28 h 40"/>
                <a:gd name="T64" fmla="*/ 27 w 40"/>
                <a:gd name="T65" fmla="*/ 35 h 40"/>
                <a:gd name="T66" fmla="*/ 31 w 40"/>
                <a:gd name="T67" fmla="*/ 33 h 40"/>
                <a:gd name="T68" fmla="*/ 35 w 40"/>
                <a:gd name="T69" fmla="*/ 34 h 40"/>
                <a:gd name="T70" fmla="*/ 35 w 40"/>
                <a:gd name="T71" fmla="*/ 30 h 40"/>
                <a:gd name="T72" fmla="*/ 30 w 40"/>
                <a:gd name="T73" fmla="*/ 28 h 40"/>
                <a:gd name="T74" fmla="*/ 33 w 40"/>
                <a:gd name="T75" fmla="*/ 21 h 40"/>
                <a:gd name="T76" fmla="*/ 38 w 40"/>
                <a:gd name="T77" fmla="*/ 23 h 40"/>
                <a:gd name="T78" fmla="*/ 40 w 40"/>
                <a:gd name="T79" fmla="*/ 19 h 40"/>
                <a:gd name="T80" fmla="*/ 14 w 40"/>
                <a:gd name="T81" fmla="*/ 20 h 40"/>
                <a:gd name="T82" fmla="*/ 20 w 40"/>
                <a:gd name="T83" fmla="*/ 2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40">
                  <a:moveTo>
                    <a:pt x="37" y="19"/>
                  </a:moveTo>
                  <a:cubicBezTo>
                    <a:pt x="37" y="19"/>
                    <a:pt x="37" y="17"/>
                    <a:pt x="38" y="17"/>
                  </a:cubicBezTo>
                  <a:cubicBezTo>
                    <a:pt x="39" y="16"/>
                    <a:pt x="38" y="15"/>
                    <a:pt x="38" y="15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8" y="18"/>
                    <a:pt x="27" y="16"/>
                    <a:pt x="27" y="15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6" y="11"/>
                    <a:pt x="36" y="9"/>
                    <a:pt x="35" y="10"/>
                  </a:cubicBezTo>
                  <a:cubicBezTo>
                    <a:pt x="34" y="10"/>
                    <a:pt x="33" y="9"/>
                    <a:pt x="33" y="9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7"/>
                    <a:pt x="30" y="6"/>
                    <a:pt x="31" y="5"/>
                  </a:cubicBezTo>
                  <a:cubicBezTo>
                    <a:pt x="31" y="5"/>
                    <a:pt x="29" y="4"/>
                    <a:pt x="29" y="4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4" y="13"/>
                    <a:pt x="23" y="12"/>
                    <a:pt x="21" y="12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24" y="2"/>
                    <a:pt x="24" y="2"/>
                  </a:cubicBezTo>
                  <a:cubicBezTo>
                    <a:pt x="23" y="3"/>
                    <a:pt x="21" y="3"/>
                    <a:pt x="21" y="3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17" y="3"/>
                    <a:pt x="17" y="2"/>
                  </a:cubicBezTo>
                  <a:cubicBezTo>
                    <a:pt x="16" y="2"/>
                    <a:pt x="15" y="3"/>
                    <a:pt x="15" y="3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7" y="12"/>
                    <a:pt x="16" y="13"/>
                    <a:pt x="15" y="13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9" y="5"/>
                    <a:pt x="10" y="5"/>
                  </a:cubicBezTo>
                  <a:cubicBezTo>
                    <a:pt x="10" y="6"/>
                    <a:pt x="9" y="7"/>
                    <a:pt x="9" y="7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6" y="10"/>
                    <a:pt x="5" y="10"/>
                  </a:cubicBezTo>
                  <a:cubicBezTo>
                    <a:pt x="4" y="9"/>
                    <a:pt x="4" y="11"/>
                    <a:pt x="4" y="11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6"/>
                    <a:pt x="12" y="18"/>
                    <a:pt x="12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1" y="16"/>
                    <a:pt x="2" y="17"/>
                  </a:cubicBezTo>
                  <a:cubicBezTo>
                    <a:pt x="3" y="17"/>
                    <a:pt x="3" y="19"/>
                    <a:pt x="3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3"/>
                    <a:pt x="2" y="23"/>
                  </a:cubicBezTo>
                  <a:cubicBezTo>
                    <a:pt x="1" y="23"/>
                    <a:pt x="2" y="25"/>
                    <a:pt x="2" y="25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2"/>
                    <a:pt x="13" y="24"/>
                    <a:pt x="13" y="25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29"/>
                    <a:pt x="4" y="30"/>
                    <a:pt x="5" y="30"/>
                  </a:cubicBezTo>
                  <a:cubicBezTo>
                    <a:pt x="6" y="29"/>
                    <a:pt x="7" y="31"/>
                    <a:pt x="7" y="31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9" y="33"/>
                    <a:pt x="10" y="34"/>
                    <a:pt x="10" y="35"/>
                  </a:cubicBezTo>
                  <a:cubicBezTo>
                    <a:pt x="9" y="35"/>
                    <a:pt x="11" y="36"/>
                    <a:pt x="11" y="3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6" y="27"/>
                    <a:pt x="18" y="28"/>
                    <a:pt x="19" y="28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6" y="38"/>
                    <a:pt x="17" y="38"/>
                  </a:cubicBezTo>
                  <a:cubicBezTo>
                    <a:pt x="17" y="36"/>
                    <a:pt x="19" y="37"/>
                    <a:pt x="19" y="37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3" y="36"/>
                    <a:pt x="24" y="38"/>
                  </a:cubicBezTo>
                  <a:cubicBezTo>
                    <a:pt x="24" y="38"/>
                    <a:pt x="25" y="37"/>
                    <a:pt x="25" y="37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2" y="28"/>
                    <a:pt x="24" y="27"/>
                    <a:pt x="25" y="26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36"/>
                    <a:pt x="31" y="35"/>
                    <a:pt x="31" y="35"/>
                  </a:cubicBezTo>
                  <a:cubicBezTo>
                    <a:pt x="30" y="34"/>
                    <a:pt x="31" y="33"/>
                    <a:pt x="31" y="33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3" y="31"/>
                    <a:pt x="33" y="31"/>
                    <a:pt x="33" y="31"/>
                  </a:cubicBezTo>
                  <a:cubicBezTo>
                    <a:pt x="33" y="31"/>
                    <a:pt x="34" y="29"/>
                    <a:pt x="35" y="30"/>
                  </a:cubicBezTo>
                  <a:cubicBezTo>
                    <a:pt x="36" y="30"/>
                    <a:pt x="36" y="29"/>
                    <a:pt x="36" y="29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7" y="24"/>
                    <a:pt x="28" y="22"/>
                    <a:pt x="28" y="21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8" y="25"/>
                    <a:pt x="39" y="23"/>
                    <a:pt x="38" y="23"/>
                  </a:cubicBezTo>
                  <a:cubicBezTo>
                    <a:pt x="37" y="23"/>
                    <a:pt x="37" y="21"/>
                    <a:pt x="37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19"/>
                    <a:pt x="40" y="19"/>
                    <a:pt x="40" y="19"/>
                  </a:cubicBezTo>
                  <a:lnTo>
                    <a:pt x="37" y="19"/>
                  </a:lnTo>
                  <a:close/>
                  <a:moveTo>
                    <a:pt x="20" y="26"/>
                  </a:moveTo>
                  <a:cubicBezTo>
                    <a:pt x="17" y="26"/>
                    <a:pt x="14" y="23"/>
                    <a:pt x="14" y="20"/>
                  </a:cubicBezTo>
                  <a:cubicBezTo>
                    <a:pt x="14" y="17"/>
                    <a:pt x="17" y="14"/>
                    <a:pt x="20" y="14"/>
                  </a:cubicBezTo>
                  <a:cubicBezTo>
                    <a:pt x="23" y="14"/>
                    <a:pt x="26" y="17"/>
                    <a:pt x="26" y="20"/>
                  </a:cubicBezTo>
                  <a:cubicBezTo>
                    <a:pt x="26" y="23"/>
                    <a:pt x="23" y="26"/>
                    <a:pt x="20" y="26"/>
                  </a:cubicBezTo>
                  <a:close/>
                  <a:moveTo>
                    <a:pt x="20" y="26"/>
                  </a:moveTo>
                  <a:cubicBezTo>
                    <a:pt x="20" y="26"/>
                    <a:pt x="20" y="26"/>
                    <a:pt x="20" y="2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0" name="Freeform 14"/>
            <p:cNvSpPr>
              <a:spLocks noEditPoints="1"/>
            </p:cNvSpPr>
            <p:nvPr userDrawn="1"/>
          </p:nvSpPr>
          <p:spPr bwMode="auto">
            <a:xfrm>
              <a:off x="4997451" y="3121026"/>
              <a:ext cx="58738" cy="58738"/>
            </a:xfrm>
            <a:custGeom>
              <a:avLst/>
              <a:gdLst>
                <a:gd name="T0" fmla="*/ 38 w 40"/>
                <a:gd name="T1" fmla="*/ 15 h 40"/>
                <a:gd name="T2" fmla="*/ 28 w 40"/>
                <a:gd name="T3" fmla="*/ 19 h 40"/>
                <a:gd name="T4" fmla="*/ 36 w 40"/>
                <a:gd name="T5" fmla="*/ 13 h 40"/>
                <a:gd name="T6" fmla="*/ 33 w 40"/>
                <a:gd name="T7" fmla="*/ 9 h 40"/>
                <a:gd name="T8" fmla="*/ 34 w 40"/>
                <a:gd name="T9" fmla="*/ 6 h 40"/>
                <a:gd name="T10" fmla="*/ 31 w 40"/>
                <a:gd name="T11" fmla="*/ 5 h 40"/>
                <a:gd name="T12" fmla="*/ 28 w 40"/>
                <a:gd name="T13" fmla="*/ 10 h 40"/>
                <a:gd name="T14" fmla="*/ 21 w 40"/>
                <a:gd name="T15" fmla="*/ 7 h 40"/>
                <a:gd name="T16" fmla="*/ 24 w 40"/>
                <a:gd name="T17" fmla="*/ 2 h 40"/>
                <a:gd name="T18" fmla="*/ 19 w 40"/>
                <a:gd name="T19" fmla="*/ 0 h 40"/>
                <a:gd name="T20" fmla="*/ 15 w 40"/>
                <a:gd name="T21" fmla="*/ 3 h 40"/>
                <a:gd name="T22" fmla="*/ 19 w 40"/>
                <a:gd name="T23" fmla="*/ 12 h 40"/>
                <a:gd name="T24" fmla="*/ 13 w 40"/>
                <a:gd name="T25" fmla="*/ 5 h 40"/>
                <a:gd name="T26" fmla="*/ 9 w 40"/>
                <a:gd name="T27" fmla="*/ 7 h 40"/>
                <a:gd name="T28" fmla="*/ 5 w 40"/>
                <a:gd name="T29" fmla="*/ 6 h 40"/>
                <a:gd name="T30" fmla="*/ 5 w 40"/>
                <a:gd name="T31" fmla="*/ 10 h 40"/>
                <a:gd name="T32" fmla="*/ 10 w 40"/>
                <a:gd name="T33" fmla="*/ 12 h 40"/>
                <a:gd name="T34" fmla="*/ 7 w 40"/>
                <a:gd name="T35" fmla="*/ 19 h 40"/>
                <a:gd name="T36" fmla="*/ 2 w 40"/>
                <a:gd name="T37" fmla="*/ 17 h 40"/>
                <a:gd name="T38" fmla="*/ 0 w 40"/>
                <a:gd name="T39" fmla="*/ 21 h 40"/>
                <a:gd name="T40" fmla="*/ 2 w 40"/>
                <a:gd name="T41" fmla="*/ 25 h 40"/>
                <a:gd name="T42" fmla="*/ 12 w 40"/>
                <a:gd name="T43" fmla="*/ 21 h 40"/>
                <a:gd name="T44" fmla="*/ 4 w 40"/>
                <a:gd name="T45" fmla="*/ 27 h 40"/>
                <a:gd name="T46" fmla="*/ 7 w 40"/>
                <a:gd name="T47" fmla="*/ 31 h 40"/>
                <a:gd name="T48" fmla="*/ 6 w 40"/>
                <a:gd name="T49" fmla="*/ 34 h 40"/>
                <a:gd name="T50" fmla="*/ 10 w 40"/>
                <a:gd name="T51" fmla="*/ 35 h 40"/>
                <a:gd name="T52" fmla="*/ 12 w 40"/>
                <a:gd name="T53" fmla="*/ 30 h 40"/>
                <a:gd name="T54" fmla="*/ 19 w 40"/>
                <a:gd name="T55" fmla="*/ 32 h 40"/>
                <a:gd name="T56" fmla="*/ 17 w 40"/>
                <a:gd name="T57" fmla="*/ 38 h 40"/>
                <a:gd name="T58" fmla="*/ 21 w 40"/>
                <a:gd name="T59" fmla="*/ 40 h 40"/>
                <a:gd name="T60" fmla="*/ 25 w 40"/>
                <a:gd name="T61" fmla="*/ 37 h 40"/>
                <a:gd name="T62" fmla="*/ 21 w 40"/>
                <a:gd name="T63" fmla="*/ 28 h 40"/>
                <a:gd name="T64" fmla="*/ 27 w 40"/>
                <a:gd name="T65" fmla="*/ 35 h 40"/>
                <a:gd name="T66" fmla="*/ 31 w 40"/>
                <a:gd name="T67" fmla="*/ 33 h 40"/>
                <a:gd name="T68" fmla="*/ 35 w 40"/>
                <a:gd name="T69" fmla="*/ 34 h 40"/>
                <a:gd name="T70" fmla="*/ 35 w 40"/>
                <a:gd name="T71" fmla="*/ 30 h 40"/>
                <a:gd name="T72" fmla="*/ 30 w 40"/>
                <a:gd name="T73" fmla="*/ 28 h 40"/>
                <a:gd name="T74" fmla="*/ 33 w 40"/>
                <a:gd name="T75" fmla="*/ 21 h 40"/>
                <a:gd name="T76" fmla="*/ 38 w 40"/>
                <a:gd name="T77" fmla="*/ 23 h 40"/>
                <a:gd name="T78" fmla="*/ 40 w 40"/>
                <a:gd name="T79" fmla="*/ 19 h 40"/>
                <a:gd name="T80" fmla="*/ 14 w 40"/>
                <a:gd name="T81" fmla="*/ 20 h 40"/>
                <a:gd name="T82" fmla="*/ 20 w 40"/>
                <a:gd name="T83" fmla="*/ 2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40">
                  <a:moveTo>
                    <a:pt x="37" y="19"/>
                  </a:moveTo>
                  <a:cubicBezTo>
                    <a:pt x="37" y="19"/>
                    <a:pt x="37" y="17"/>
                    <a:pt x="38" y="17"/>
                  </a:cubicBezTo>
                  <a:cubicBezTo>
                    <a:pt x="39" y="16"/>
                    <a:pt x="38" y="15"/>
                    <a:pt x="38" y="15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8" y="18"/>
                    <a:pt x="27" y="16"/>
                    <a:pt x="27" y="15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6" y="11"/>
                    <a:pt x="36" y="9"/>
                    <a:pt x="35" y="10"/>
                  </a:cubicBezTo>
                  <a:cubicBezTo>
                    <a:pt x="34" y="10"/>
                    <a:pt x="33" y="9"/>
                    <a:pt x="33" y="9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7"/>
                    <a:pt x="30" y="6"/>
                    <a:pt x="31" y="5"/>
                  </a:cubicBezTo>
                  <a:cubicBezTo>
                    <a:pt x="31" y="5"/>
                    <a:pt x="29" y="4"/>
                    <a:pt x="29" y="4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4" y="13"/>
                    <a:pt x="23" y="12"/>
                    <a:pt x="21" y="12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24" y="2"/>
                    <a:pt x="24" y="2"/>
                  </a:cubicBezTo>
                  <a:cubicBezTo>
                    <a:pt x="23" y="3"/>
                    <a:pt x="21" y="3"/>
                    <a:pt x="21" y="3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17" y="3"/>
                    <a:pt x="17" y="2"/>
                  </a:cubicBezTo>
                  <a:cubicBezTo>
                    <a:pt x="16" y="2"/>
                    <a:pt x="15" y="3"/>
                    <a:pt x="15" y="3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7" y="12"/>
                    <a:pt x="16" y="13"/>
                    <a:pt x="15" y="13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9" y="5"/>
                    <a:pt x="10" y="5"/>
                  </a:cubicBezTo>
                  <a:cubicBezTo>
                    <a:pt x="10" y="6"/>
                    <a:pt x="9" y="7"/>
                    <a:pt x="9" y="7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6" y="10"/>
                    <a:pt x="5" y="10"/>
                  </a:cubicBezTo>
                  <a:cubicBezTo>
                    <a:pt x="4" y="9"/>
                    <a:pt x="4" y="11"/>
                    <a:pt x="4" y="11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6"/>
                    <a:pt x="12" y="18"/>
                    <a:pt x="12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1" y="16"/>
                    <a:pt x="2" y="17"/>
                  </a:cubicBezTo>
                  <a:cubicBezTo>
                    <a:pt x="3" y="17"/>
                    <a:pt x="3" y="19"/>
                    <a:pt x="3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3"/>
                    <a:pt x="2" y="23"/>
                  </a:cubicBezTo>
                  <a:cubicBezTo>
                    <a:pt x="1" y="23"/>
                    <a:pt x="2" y="25"/>
                    <a:pt x="2" y="25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2"/>
                    <a:pt x="13" y="24"/>
                    <a:pt x="13" y="25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29"/>
                    <a:pt x="4" y="30"/>
                    <a:pt x="5" y="30"/>
                  </a:cubicBezTo>
                  <a:cubicBezTo>
                    <a:pt x="6" y="29"/>
                    <a:pt x="7" y="31"/>
                    <a:pt x="7" y="31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9" y="33"/>
                    <a:pt x="10" y="34"/>
                    <a:pt x="10" y="35"/>
                  </a:cubicBezTo>
                  <a:cubicBezTo>
                    <a:pt x="9" y="35"/>
                    <a:pt x="11" y="36"/>
                    <a:pt x="11" y="3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6" y="27"/>
                    <a:pt x="18" y="28"/>
                    <a:pt x="19" y="28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6" y="38"/>
                    <a:pt x="17" y="38"/>
                  </a:cubicBezTo>
                  <a:cubicBezTo>
                    <a:pt x="17" y="36"/>
                    <a:pt x="19" y="37"/>
                    <a:pt x="19" y="37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3" y="36"/>
                    <a:pt x="24" y="38"/>
                  </a:cubicBezTo>
                  <a:cubicBezTo>
                    <a:pt x="24" y="38"/>
                    <a:pt x="25" y="37"/>
                    <a:pt x="25" y="37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2" y="28"/>
                    <a:pt x="24" y="27"/>
                    <a:pt x="25" y="26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36"/>
                    <a:pt x="31" y="35"/>
                    <a:pt x="31" y="35"/>
                  </a:cubicBezTo>
                  <a:cubicBezTo>
                    <a:pt x="30" y="34"/>
                    <a:pt x="31" y="33"/>
                    <a:pt x="31" y="33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3" y="31"/>
                    <a:pt x="33" y="31"/>
                    <a:pt x="33" y="31"/>
                  </a:cubicBezTo>
                  <a:cubicBezTo>
                    <a:pt x="33" y="31"/>
                    <a:pt x="34" y="29"/>
                    <a:pt x="35" y="30"/>
                  </a:cubicBezTo>
                  <a:cubicBezTo>
                    <a:pt x="36" y="30"/>
                    <a:pt x="36" y="29"/>
                    <a:pt x="36" y="29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7" y="24"/>
                    <a:pt x="28" y="22"/>
                    <a:pt x="28" y="21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8" y="25"/>
                    <a:pt x="39" y="23"/>
                    <a:pt x="38" y="23"/>
                  </a:cubicBezTo>
                  <a:cubicBezTo>
                    <a:pt x="37" y="23"/>
                    <a:pt x="37" y="21"/>
                    <a:pt x="37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19"/>
                    <a:pt x="40" y="19"/>
                    <a:pt x="40" y="19"/>
                  </a:cubicBezTo>
                  <a:lnTo>
                    <a:pt x="37" y="19"/>
                  </a:lnTo>
                  <a:close/>
                  <a:moveTo>
                    <a:pt x="20" y="26"/>
                  </a:moveTo>
                  <a:cubicBezTo>
                    <a:pt x="17" y="26"/>
                    <a:pt x="14" y="23"/>
                    <a:pt x="14" y="20"/>
                  </a:cubicBezTo>
                  <a:cubicBezTo>
                    <a:pt x="14" y="17"/>
                    <a:pt x="17" y="14"/>
                    <a:pt x="20" y="14"/>
                  </a:cubicBezTo>
                  <a:cubicBezTo>
                    <a:pt x="23" y="14"/>
                    <a:pt x="26" y="17"/>
                    <a:pt x="26" y="20"/>
                  </a:cubicBezTo>
                  <a:cubicBezTo>
                    <a:pt x="26" y="23"/>
                    <a:pt x="23" y="26"/>
                    <a:pt x="20" y="26"/>
                  </a:cubicBezTo>
                  <a:close/>
                  <a:moveTo>
                    <a:pt x="20" y="26"/>
                  </a:moveTo>
                  <a:cubicBezTo>
                    <a:pt x="20" y="26"/>
                    <a:pt x="20" y="26"/>
                    <a:pt x="20" y="2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1" name="Freeform 15"/>
            <p:cNvSpPr>
              <a:spLocks noEditPoints="1"/>
            </p:cNvSpPr>
            <p:nvPr userDrawn="1"/>
          </p:nvSpPr>
          <p:spPr bwMode="auto">
            <a:xfrm>
              <a:off x="4973638" y="3697288"/>
              <a:ext cx="58738" cy="58738"/>
            </a:xfrm>
            <a:custGeom>
              <a:avLst/>
              <a:gdLst>
                <a:gd name="T0" fmla="*/ 38 w 40"/>
                <a:gd name="T1" fmla="*/ 15 h 40"/>
                <a:gd name="T2" fmla="*/ 28 w 40"/>
                <a:gd name="T3" fmla="*/ 19 h 40"/>
                <a:gd name="T4" fmla="*/ 36 w 40"/>
                <a:gd name="T5" fmla="*/ 13 h 40"/>
                <a:gd name="T6" fmla="*/ 33 w 40"/>
                <a:gd name="T7" fmla="*/ 9 h 40"/>
                <a:gd name="T8" fmla="*/ 34 w 40"/>
                <a:gd name="T9" fmla="*/ 6 h 40"/>
                <a:gd name="T10" fmla="*/ 31 w 40"/>
                <a:gd name="T11" fmla="*/ 5 h 40"/>
                <a:gd name="T12" fmla="*/ 28 w 40"/>
                <a:gd name="T13" fmla="*/ 10 h 40"/>
                <a:gd name="T14" fmla="*/ 21 w 40"/>
                <a:gd name="T15" fmla="*/ 7 h 40"/>
                <a:gd name="T16" fmla="*/ 24 w 40"/>
                <a:gd name="T17" fmla="*/ 2 h 40"/>
                <a:gd name="T18" fmla="*/ 19 w 40"/>
                <a:gd name="T19" fmla="*/ 0 h 40"/>
                <a:gd name="T20" fmla="*/ 15 w 40"/>
                <a:gd name="T21" fmla="*/ 3 h 40"/>
                <a:gd name="T22" fmla="*/ 19 w 40"/>
                <a:gd name="T23" fmla="*/ 12 h 40"/>
                <a:gd name="T24" fmla="*/ 13 w 40"/>
                <a:gd name="T25" fmla="*/ 5 h 40"/>
                <a:gd name="T26" fmla="*/ 9 w 40"/>
                <a:gd name="T27" fmla="*/ 7 h 40"/>
                <a:gd name="T28" fmla="*/ 5 w 40"/>
                <a:gd name="T29" fmla="*/ 6 h 40"/>
                <a:gd name="T30" fmla="*/ 5 w 40"/>
                <a:gd name="T31" fmla="*/ 10 h 40"/>
                <a:gd name="T32" fmla="*/ 10 w 40"/>
                <a:gd name="T33" fmla="*/ 12 h 40"/>
                <a:gd name="T34" fmla="*/ 7 w 40"/>
                <a:gd name="T35" fmla="*/ 19 h 40"/>
                <a:gd name="T36" fmla="*/ 2 w 40"/>
                <a:gd name="T37" fmla="*/ 17 h 40"/>
                <a:gd name="T38" fmla="*/ 0 w 40"/>
                <a:gd name="T39" fmla="*/ 21 h 40"/>
                <a:gd name="T40" fmla="*/ 2 w 40"/>
                <a:gd name="T41" fmla="*/ 25 h 40"/>
                <a:gd name="T42" fmla="*/ 12 w 40"/>
                <a:gd name="T43" fmla="*/ 21 h 40"/>
                <a:gd name="T44" fmla="*/ 4 w 40"/>
                <a:gd name="T45" fmla="*/ 27 h 40"/>
                <a:gd name="T46" fmla="*/ 7 w 40"/>
                <a:gd name="T47" fmla="*/ 31 h 40"/>
                <a:gd name="T48" fmla="*/ 6 w 40"/>
                <a:gd name="T49" fmla="*/ 34 h 40"/>
                <a:gd name="T50" fmla="*/ 10 w 40"/>
                <a:gd name="T51" fmla="*/ 35 h 40"/>
                <a:gd name="T52" fmla="*/ 12 w 40"/>
                <a:gd name="T53" fmla="*/ 30 h 40"/>
                <a:gd name="T54" fmla="*/ 19 w 40"/>
                <a:gd name="T55" fmla="*/ 32 h 40"/>
                <a:gd name="T56" fmla="*/ 17 w 40"/>
                <a:gd name="T57" fmla="*/ 38 h 40"/>
                <a:gd name="T58" fmla="*/ 21 w 40"/>
                <a:gd name="T59" fmla="*/ 40 h 40"/>
                <a:gd name="T60" fmla="*/ 25 w 40"/>
                <a:gd name="T61" fmla="*/ 37 h 40"/>
                <a:gd name="T62" fmla="*/ 21 w 40"/>
                <a:gd name="T63" fmla="*/ 28 h 40"/>
                <a:gd name="T64" fmla="*/ 27 w 40"/>
                <a:gd name="T65" fmla="*/ 35 h 40"/>
                <a:gd name="T66" fmla="*/ 31 w 40"/>
                <a:gd name="T67" fmla="*/ 33 h 40"/>
                <a:gd name="T68" fmla="*/ 35 w 40"/>
                <a:gd name="T69" fmla="*/ 34 h 40"/>
                <a:gd name="T70" fmla="*/ 35 w 40"/>
                <a:gd name="T71" fmla="*/ 30 h 40"/>
                <a:gd name="T72" fmla="*/ 30 w 40"/>
                <a:gd name="T73" fmla="*/ 28 h 40"/>
                <a:gd name="T74" fmla="*/ 33 w 40"/>
                <a:gd name="T75" fmla="*/ 21 h 40"/>
                <a:gd name="T76" fmla="*/ 38 w 40"/>
                <a:gd name="T77" fmla="*/ 23 h 40"/>
                <a:gd name="T78" fmla="*/ 40 w 40"/>
                <a:gd name="T79" fmla="*/ 19 h 40"/>
                <a:gd name="T80" fmla="*/ 14 w 40"/>
                <a:gd name="T81" fmla="*/ 20 h 40"/>
                <a:gd name="T82" fmla="*/ 20 w 40"/>
                <a:gd name="T83" fmla="*/ 2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40">
                  <a:moveTo>
                    <a:pt x="37" y="19"/>
                  </a:moveTo>
                  <a:cubicBezTo>
                    <a:pt x="37" y="19"/>
                    <a:pt x="37" y="17"/>
                    <a:pt x="38" y="17"/>
                  </a:cubicBezTo>
                  <a:cubicBezTo>
                    <a:pt x="39" y="16"/>
                    <a:pt x="38" y="15"/>
                    <a:pt x="38" y="15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8" y="18"/>
                    <a:pt x="27" y="16"/>
                    <a:pt x="27" y="15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6" y="11"/>
                    <a:pt x="36" y="9"/>
                    <a:pt x="35" y="10"/>
                  </a:cubicBezTo>
                  <a:cubicBezTo>
                    <a:pt x="34" y="10"/>
                    <a:pt x="33" y="9"/>
                    <a:pt x="33" y="9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7"/>
                    <a:pt x="30" y="6"/>
                    <a:pt x="31" y="5"/>
                  </a:cubicBezTo>
                  <a:cubicBezTo>
                    <a:pt x="31" y="5"/>
                    <a:pt x="29" y="4"/>
                    <a:pt x="29" y="4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4" y="13"/>
                    <a:pt x="23" y="12"/>
                    <a:pt x="21" y="12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24" y="2"/>
                    <a:pt x="24" y="2"/>
                  </a:cubicBezTo>
                  <a:cubicBezTo>
                    <a:pt x="23" y="3"/>
                    <a:pt x="21" y="3"/>
                    <a:pt x="21" y="3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17" y="3"/>
                    <a:pt x="17" y="2"/>
                  </a:cubicBezTo>
                  <a:cubicBezTo>
                    <a:pt x="16" y="2"/>
                    <a:pt x="15" y="3"/>
                    <a:pt x="15" y="3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7" y="12"/>
                    <a:pt x="16" y="13"/>
                    <a:pt x="15" y="13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9" y="5"/>
                    <a:pt x="10" y="5"/>
                  </a:cubicBezTo>
                  <a:cubicBezTo>
                    <a:pt x="10" y="6"/>
                    <a:pt x="9" y="7"/>
                    <a:pt x="9" y="7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6" y="10"/>
                    <a:pt x="5" y="10"/>
                  </a:cubicBezTo>
                  <a:cubicBezTo>
                    <a:pt x="4" y="9"/>
                    <a:pt x="4" y="11"/>
                    <a:pt x="4" y="11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6"/>
                    <a:pt x="12" y="18"/>
                    <a:pt x="12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1" y="16"/>
                    <a:pt x="2" y="17"/>
                  </a:cubicBezTo>
                  <a:cubicBezTo>
                    <a:pt x="3" y="17"/>
                    <a:pt x="3" y="19"/>
                    <a:pt x="3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3"/>
                    <a:pt x="2" y="23"/>
                  </a:cubicBezTo>
                  <a:cubicBezTo>
                    <a:pt x="1" y="23"/>
                    <a:pt x="2" y="25"/>
                    <a:pt x="2" y="25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2"/>
                    <a:pt x="13" y="24"/>
                    <a:pt x="13" y="25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29"/>
                    <a:pt x="4" y="30"/>
                    <a:pt x="5" y="30"/>
                  </a:cubicBezTo>
                  <a:cubicBezTo>
                    <a:pt x="6" y="29"/>
                    <a:pt x="7" y="31"/>
                    <a:pt x="7" y="31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9" y="33"/>
                    <a:pt x="10" y="34"/>
                    <a:pt x="10" y="35"/>
                  </a:cubicBezTo>
                  <a:cubicBezTo>
                    <a:pt x="9" y="35"/>
                    <a:pt x="11" y="36"/>
                    <a:pt x="11" y="3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6" y="27"/>
                    <a:pt x="18" y="28"/>
                    <a:pt x="19" y="28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6" y="38"/>
                    <a:pt x="17" y="38"/>
                  </a:cubicBezTo>
                  <a:cubicBezTo>
                    <a:pt x="17" y="36"/>
                    <a:pt x="19" y="37"/>
                    <a:pt x="19" y="37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3" y="36"/>
                    <a:pt x="24" y="38"/>
                  </a:cubicBezTo>
                  <a:cubicBezTo>
                    <a:pt x="24" y="38"/>
                    <a:pt x="25" y="37"/>
                    <a:pt x="25" y="37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2" y="28"/>
                    <a:pt x="24" y="27"/>
                    <a:pt x="25" y="26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36"/>
                    <a:pt x="31" y="35"/>
                    <a:pt x="31" y="35"/>
                  </a:cubicBezTo>
                  <a:cubicBezTo>
                    <a:pt x="30" y="34"/>
                    <a:pt x="31" y="33"/>
                    <a:pt x="31" y="33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3" y="31"/>
                    <a:pt x="33" y="31"/>
                    <a:pt x="33" y="31"/>
                  </a:cubicBezTo>
                  <a:cubicBezTo>
                    <a:pt x="33" y="31"/>
                    <a:pt x="34" y="29"/>
                    <a:pt x="35" y="30"/>
                  </a:cubicBezTo>
                  <a:cubicBezTo>
                    <a:pt x="36" y="30"/>
                    <a:pt x="36" y="29"/>
                    <a:pt x="36" y="29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7" y="24"/>
                    <a:pt x="28" y="22"/>
                    <a:pt x="28" y="21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8" y="25"/>
                    <a:pt x="39" y="23"/>
                    <a:pt x="38" y="23"/>
                  </a:cubicBezTo>
                  <a:cubicBezTo>
                    <a:pt x="37" y="23"/>
                    <a:pt x="37" y="21"/>
                    <a:pt x="37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19"/>
                    <a:pt x="40" y="19"/>
                    <a:pt x="40" y="19"/>
                  </a:cubicBezTo>
                  <a:lnTo>
                    <a:pt x="37" y="19"/>
                  </a:lnTo>
                  <a:close/>
                  <a:moveTo>
                    <a:pt x="20" y="26"/>
                  </a:moveTo>
                  <a:cubicBezTo>
                    <a:pt x="17" y="26"/>
                    <a:pt x="14" y="23"/>
                    <a:pt x="14" y="20"/>
                  </a:cubicBezTo>
                  <a:cubicBezTo>
                    <a:pt x="14" y="17"/>
                    <a:pt x="17" y="14"/>
                    <a:pt x="20" y="14"/>
                  </a:cubicBezTo>
                  <a:cubicBezTo>
                    <a:pt x="23" y="14"/>
                    <a:pt x="26" y="17"/>
                    <a:pt x="26" y="20"/>
                  </a:cubicBezTo>
                  <a:cubicBezTo>
                    <a:pt x="26" y="23"/>
                    <a:pt x="23" y="26"/>
                    <a:pt x="20" y="26"/>
                  </a:cubicBezTo>
                  <a:close/>
                  <a:moveTo>
                    <a:pt x="20" y="26"/>
                  </a:moveTo>
                  <a:cubicBezTo>
                    <a:pt x="20" y="26"/>
                    <a:pt x="20" y="26"/>
                    <a:pt x="20" y="2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2" name="Freeform 16"/>
            <p:cNvSpPr>
              <a:spLocks noEditPoints="1"/>
            </p:cNvSpPr>
            <p:nvPr userDrawn="1"/>
          </p:nvSpPr>
          <p:spPr bwMode="auto">
            <a:xfrm>
              <a:off x="5602288" y="3484563"/>
              <a:ext cx="58738" cy="60325"/>
            </a:xfrm>
            <a:custGeom>
              <a:avLst/>
              <a:gdLst>
                <a:gd name="T0" fmla="*/ 38 w 40"/>
                <a:gd name="T1" fmla="*/ 15 h 40"/>
                <a:gd name="T2" fmla="*/ 28 w 40"/>
                <a:gd name="T3" fmla="*/ 19 h 40"/>
                <a:gd name="T4" fmla="*/ 36 w 40"/>
                <a:gd name="T5" fmla="*/ 13 h 40"/>
                <a:gd name="T6" fmla="*/ 33 w 40"/>
                <a:gd name="T7" fmla="*/ 9 h 40"/>
                <a:gd name="T8" fmla="*/ 34 w 40"/>
                <a:gd name="T9" fmla="*/ 6 h 40"/>
                <a:gd name="T10" fmla="*/ 31 w 40"/>
                <a:gd name="T11" fmla="*/ 5 h 40"/>
                <a:gd name="T12" fmla="*/ 28 w 40"/>
                <a:gd name="T13" fmla="*/ 10 h 40"/>
                <a:gd name="T14" fmla="*/ 21 w 40"/>
                <a:gd name="T15" fmla="*/ 7 h 40"/>
                <a:gd name="T16" fmla="*/ 24 w 40"/>
                <a:gd name="T17" fmla="*/ 2 h 40"/>
                <a:gd name="T18" fmla="*/ 19 w 40"/>
                <a:gd name="T19" fmla="*/ 0 h 40"/>
                <a:gd name="T20" fmla="*/ 15 w 40"/>
                <a:gd name="T21" fmla="*/ 3 h 40"/>
                <a:gd name="T22" fmla="*/ 19 w 40"/>
                <a:gd name="T23" fmla="*/ 12 h 40"/>
                <a:gd name="T24" fmla="*/ 13 w 40"/>
                <a:gd name="T25" fmla="*/ 5 h 40"/>
                <a:gd name="T26" fmla="*/ 9 w 40"/>
                <a:gd name="T27" fmla="*/ 7 h 40"/>
                <a:gd name="T28" fmla="*/ 5 w 40"/>
                <a:gd name="T29" fmla="*/ 6 h 40"/>
                <a:gd name="T30" fmla="*/ 5 w 40"/>
                <a:gd name="T31" fmla="*/ 10 h 40"/>
                <a:gd name="T32" fmla="*/ 10 w 40"/>
                <a:gd name="T33" fmla="*/ 12 h 40"/>
                <a:gd name="T34" fmla="*/ 7 w 40"/>
                <a:gd name="T35" fmla="*/ 19 h 40"/>
                <a:gd name="T36" fmla="*/ 2 w 40"/>
                <a:gd name="T37" fmla="*/ 17 h 40"/>
                <a:gd name="T38" fmla="*/ 0 w 40"/>
                <a:gd name="T39" fmla="*/ 21 h 40"/>
                <a:gd name="T40" fmla="*/ 2 w 40"/>
                <a:gd name="T41" fmla="*/ 25 h 40"/>
                <a:gd name="T42" fmla="*/ 12 w 40"/>
                <a:gd name="T43" fmla="*/ 21 h 40"/>
                <a:gd name="T44" fmla="*/ 4 w 40"/>
                <a:gd name="T45" fmla="*/ 27 h 40"/>
                <a:gd name="T46" fmla="*/ 7 w 40"/>
                <a:gd name="T47" fmla="*/ 31 h 40"/>
                <a:gd name="T48" fmla="*/ 6 w 40"/>
                <a:gd name="T49" fmla="*/ 34 h 40"/>
                <a:gd name="T50" fmla="*/ 10 w 40"/>
                <a:gd name="T51" fmla="*/ 35 h 40"/>
                <a:gd name="T52" fmla="*/ 12 w 40"/>
                <a:gd name="T53" fmla="*/ 30 h 40"/>
                <a:gd name="T54" fmla="*/ 19 w 40"/>
                <a:gd name="T55" fmla="*/ 32 h 40"/>
                <a:gd name="T56" fmla="*/ 17 w 40"/>
                <a:gd name="T57" fmla="*/ 38 h 40"/>
                <a:gd name="T58" fmla="*/ 21 w 40"/>
                <a:gd name="T59" fmla="*/ 40 h 40"/>
                <a:gd name="T60" fmla="*/ 25 w 40"/>
                <a:gd name="T61" fmla="*/ 37 h 40"/>
                <a:gd name="T62" fmla="*/ 21 w 40"/>
                <a:gd name="T63" fmla="*/ 28 h 40"/>
                <a:gd name="T64" fmla="*/ 27 w 40"/>
                <a:gd name="T65" fmla="*/ 35 h 40"/>
                <a:gd name="T66" fmla="*/ 31 w 40"/>
                <a:gd name="T67" fmla="*/ 33 h 40"/>
                <a:gd name="T68" fmla="*/ 35 w 40"/>
                <a:gd name="T69" fmla="*/ 34 h 40"/>
                <a:gd name="T70" fmla="*/ 35 w 40"/>
                <a:gd name="T71" fmla="*/ 30 h 40"/>
                <a:gd name="T72" fmla="*/ 30 w 40"/>
                <a:gd name="T73" fmla="*/ 28 h 40"/>
                <a:gd name="T74" fmla="*/ 33 w 40"/>
                <a:gd name="T75" fmla="*/ 21 h 40"/>
                <a:gd name="T76" fmla="*/ 38 w 40"/>
                <a:gd name="T77" fmla="*/ 23 h 40"/>
                <a:gd name="T78" fmla="*/ 40 w 40"/>
                <a:gd name="T79" fmla="*/ 19 h 40"/>
                <a:gd name="T80" fmla="*/ 14 w 40"/>
                <a:gd name="T81" fmla="*/ 20 h 40"/>
                <a:gd name="T82" fmla="*/ 20 w 40"/>
                <a:gd name="T83" fmla="*/ 2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40">
                  <a:moveTo>
                    <a:pt x="37" y="19"/>
                  </a:moveTo>
                  <a:cubicBezTo>
                    <a:pt x="37" y="19"/>
                    <a:pt x="37" y="17"/>
                    <a:pt x="38" y="17"/>
                  </a:cubicBezTo>
                  <a:cubicBezTo>
                    <a:pt x="39" y="16"/>
                    <a:pt x="38" y="15"/>
                    <a:pt x="38" y="15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8" y="18"/>
                    <a:pt x="27" y="16"/>
                    <a:pt x="27" y="15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6" y="11"/>
                    <a:pt x="36" y="9"/>
                    <a:pt x="35" y="10"/>
                  </a:cubicBezTo>
                  <a:cubicBezTo>
                    <a:pt x="34" y="10"/>
                    <a:pt x="33" y="9"/>
                    <a:pt x="33" y="9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7"/>
                    <a:pt x="30" y="6"/>
                    <a:pt x="31" y="5"/>
                  </a:cubicBezTo>
                  <a:cubicBezTo>
                    <a:pt x="31" y="5"/>
                    <a:pt x="29" y="4"/>
                    <a:pt x="29" y="4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4" y="13"/>
                    <a:pt x="23" y="12"/>
                    <a:pt x="21" y="12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24" y="2"/>
                    <a:pt x="24" y="2"/>
                  </a:cubicBezTo>
                  <a:cubicBezTo>
                    <a:pt x="23" y="3"/>
                    <a:pt x="21" y="3"/>
                    <a:pt x="21" y="3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17" y="3"/>
                    <a:pt x="17" y="2"/>
                  </a:cubicBezTo>
                  <a:cubicBezTo>
                    <a:pt x="16" y="2"/>
                    <a:pt x="15" y="3"/>
                    <a:pt x="15" y="3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7" y="12"/>
                    <a:pt x="16" y="13"/>
                    <a:pt x="15" y="13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9" y="5"/>
                    <a:pt x="10" y="5"/>
                  </a:cubicBezTo>
                  <a:cubicBezTo>
                    <a:pt x="10" y="6"/>
                    <a:pt x="9" y="7"/>
                    <a:pt x="9" y="7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6" y="10"/>
                    <a:pt x="5" y="10"/>
                  </a:cubicBezTo>
                  <a:cubicBezTo>
                    <a:pt x="4" y="9"/>
                    <a:pt x="4" y="11"/>
                    <a:pt x="4" y="11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6"/>
                    <a:pt x="12" y="18"/>
                    <a:pt x="12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1" y="16"/>
                    <a:pt x="2" y="17"/>
                  </a:cubicBezTo>
                  <a:cubicBezTo>
                    <a:pt x="3" y="17"/>
                    <a:pt x="3" y="19"/>
                    <a:pt x="3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3"/>
                    <a:pt x="2" y="23"/>
                  </a:cubicBezTo>
                  <a:cubicBezTo>
                    <a:pt x="1" y="23"/>
                    <a:pt x="2" y="25"/>
                    <a:pt x="2" y="25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2"/>
                    <a:pt x="13" y="24"/>
                    <a:pt x="13" y="25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29"/>
                    <a:pt x="4" y="30"/>
                    <a:pt x="5" y="30"/>
                  </a:cubicBezTo>
                  <a:cubicBezTo>
                    <a:pt x="6" y="29"/>
                    <a:pt x="7" y="31"/>
                    <a:pt x="7" y="31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9" y="33"/>
                    <a:pt x="10" y="34"/>
                    <a:pt x="10" y="35"/>
                  </a:cubicBezTo>
                  <a:cubicBezTo>
                    <a:pt x="9" y="35"/>
                    <a:pt x="11" y="36"/>
                    <a:pt x="11" y="3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6" y="27"/>
                    <a:pt x="18" y="28"/>
                    <a:pt x="19" y="28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6" y="38"/>
                    <a:pt x="17" y="38"/>
                  </a:cubicBezTo>
                  <a:cubicBezTo>
                    <a:pt x="17" y="36"/>
                    <a:pt x="19" y="37"/>
                    <a:pt x="19" y="37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3" y="36"/>
                    <a:pt x="24" y="38"/>
                  </a:cubicBezTo>
                  <a:cubicBezTo>
                    <a:pt x="24" y="38"/>
                    <a:pt x="25" y="37"/>
                    <a:pt x="25" y="37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2" y="28"/>
                    <a:pt x="24" y="27"/>
                    <a:pt x="25" y="26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36"/>
                    <a:pt x="31" y="35"/>
                    <a:pt x="31" y="35"/>
                  </a:cubicBezTo>
                  <a:cubicBezTo>
                    <a:pt x="30" y="34"/>
                    <a:pt x="31" y="33"/>
                    <a:pt x="31" y="33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3" y="31"/>
                    <a:pt x="33" y="31"/>
                    <a:pt x="33" y="31"/>
                  </a:cubicBezTo>
                  <a:cubicBezTo>
                    <a:pt x="33" y="31"/>
                    <a:pt x="34" y="29"/>
                    <a:pt x="35" y="30"/>
                  </a:cubicBezTo>
                  <a:cubicBezTo>
                    <a:pt x="36" y="30"/>
                    <a:pt x="36" y="29"/>
                    <a:pt x="36" y="29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7" y="24"/>
                    <a:pt x="28" y="22"/>
                    <a:pt x="28" y="21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8" y="25"/>
                    <a:pt x="39" y="23"/>
                    <a:pt x="38" y="23"/>
                  </a:cubicBezTo>
                  <a:cubicBezTo>
                    <a:pt x="37" y="23"/>
                    <a:pt x="37" y="21"/>
                    <a:pt x="37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19"/>
                    <a:pt x="40" y="19"/>
                    <a:pt x="40" y="19"/>
                  </a:cubicBezTo>
                  <a:lnTo>
                    <a:pt x="37" y="19"/>
                  </a:lnTo>
                  <a:close/>
                  <a:moveTo>
                    <a:pt x="20" y="26"/>
                  </a:moveTo>
                  <a:cubicBezTo>
                    <a:pt x="17" y="26"/>
                    <a:pt x="14" y="23"/>
                    <a:pt x="14" y="20"/>
                  </a:cubicBezTo>
                  <a:cubicBezTo>
                    <a:pt x="14" y="17"/>
                    <a:pt x="17" y="14"/>
                    <a:pt x="20" y="14"/>
                  </a:cubicBezTo>
                  <a:cubicBezTo>
                    <a:pt x="23" y="14"/>
                    <a:pt x="26" y="17"/>
                    <a:pt x="26" y="20"/>
                  </a:cubicBezTo>
                  <a:cubicBezTo>
                    <a:pt x="26" y="23"/>
                    <a:pt x="23" y="26"/>
                    <a:pt x="20" y="26"/>
                  </a:cubicBezTo>
                  <a:close/>
                  <a:moveTo>
                    <a:pt x="20" y="26"/>
                  </a:moveTo>
                  <a:cubicBezTo>
                    <a:pt x="20" y="26"/>
                    <a:pt x="20" y="26"/>
                    <a:pt x="20" y="2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3" name="Freeform 17"/>
            <p:cNvSpPr>
              <a:spLocks noEditPoints="1"/>
            </p:cNvSpPr>
            <p:nvPr userDrawn="1"/>
          </p:nvSpPr>
          <p:spPr bwMode="auto">
            <a:xfrm>
              <a:off x="919163" y="3267076"/>
              <a:ext cx="58738" cy="60325"/>
            </a:xfrm>
            <a:custGeom>
              <a:avLst/>
              <a:gdLst>
                <a:gd name="T0" fmla="*/ 38 w 40"/>
                <a:gd name="T1" fmla="*/ 15 h 40"/>
                <a:gd name="T2" fmla="*/ 28 w 40"/>
                <a:gd name="T3" fmla="*/ 19 h 40"/>
                <a:gd name="T4" fmla="*/ 36 w 40"/>
                <a:gd name="T5" fmla="*/ 13 h 40"/>
                <a:gd name="T6" fmla="*/ 33 w 40"/>
                <a:gd name="T7" fmla="*/ 9 h 40"/>
                <a:gd name="T8" fmla="*/ 34 w 40"/>
                <a:gd name="T9" fmla="*/ 6 h 40"/>
                <a:gd name="T10" fmla="*/ 31 w 40"/>
                <a:gd name="T11" fmla="*/ 5 h 40"/>
                <a:gd name="T12" fmla="*/ 28 w 40"/>
                <a:gd name="T13" fmla="*/ 10 h 40"/>
                <a:gd name="T14" fmla="*/ 21 w 40"/>
                <a:gd name="T15" fmla="*/ 7 h 40"/>
                <a:gd name="T16" fmla="*/ 24 w 40"/>
                <a:gd name="T17" fmla="*/ 2 h 40"/>
                <a:gd name="T18" fmla="*/ 19 w 40"/>
                <a:gd name="T19" fmla="*/ 0 h 40"/>
                <a:gd name="T20" fmla="*/ 15 w 40"/>
                <a:gd name="T21" fmla="*/ 3 h 40"/>
                <a:gd name="T22" fmla="*/ 19 w 40"/>
                <a:gd name="T23" fmla="*/ 12 h 40"/>
                <a:gd name="T24" fmla="*/ 13 w 40"/>
                <a:gd name="T25" fmla="*/ 5 h 40"/>
                <a:gd name="T26" fmla="*/ 9 w 40"/>
                <a:gd name="T27" fmla="*/ 7 h 40"/>
                <a:gd name="T28" fmla="*/ 5 w 40"/>
                <a:gd name="T29" fmla="*/ 6 h 40"/>
                <a:gd name="T30" fmla="*/ 5 w 40"/>
                <a:gd name="T31" fmla="*/ 10 h 40"/>
                <a:gd name="T32" fmla="*/ 10 w 40"/>
                <a:gd name="T33" fmla="*/ 12 h 40"/>
                <a:gd name="T34" fmla="*/ 7 w 40"/>
                <a:gd name="T35" fmla="*/ 19 h 40"/>
                <a:gd name="T36" fmla="*/ 2 w 40"/>
                <a:gd name="T37" fmla="*/ 17 h 40"/>
                <a:gd name="T38" fmla="*/ 0 w 40"/>
                <a:gd name="T39" fmla="*/ 21 h 40"/>
                <a:gd name="T40" fmla="*/ 2 w 40"/>
                <a:gd name="T41" fmla="*/ 25 h 40"/>
                <a:gd name="T42" fmla="*/ 12 w 40"/>
                <a:gd name="T43" fmla="*/ 21 h 40"/>
                <a:gd name="T44" fmla="*/ 4 w 40"/>
                <a:gd name="T45" fmla="*/ 27 h 40"/>
                <a:gd name="T46" fmla="*/ 7 w 40"/>
                <a:gd name="T47" fmla="*/ 31 h 40"/>
                <a:gd name="T48" fmla="*/ 6 w 40"/>
                <a:gd name="T49" fmla="*/ 34 h 40"/>
                <a:gd name="T50" fmla="*/ 10 w 40"/>
                <a:gd name="T51" fmla="*/ 35 h 40"/>
                <a:gd name="T52" fmla="*/ 12 w 40"/>
                <a:gd name="T53" fmla="*/ 30 h 40"/>
                <a:gd name="T54" fmla="*/ 19 w 40"/>
                <a:gd name="T55" fmla="*/ 32 h 40"/>
                <a:gd name="T56" fmla="*/ 17 w 40"/>
                <a:gd name="T57" fmla="*/ 38 h 40"/>
                <a:gd name="T58" fmla="*/ 21 w 40"/>
                <a:gd name="T59" fmla="*/ 40 h 40"/>
                <a:gd name="T60" fmla="*/ 25 w 40"/>
                <a:gd name="T61" fmla="*/ 37 h 40"/>
                <a:gd name="T62" fmla="*/ 21 w 40"/>
                <a:gd name="T63" fmla="*/ 28 h 40"/>
                <a:gd name="T64" fmla="*/ 27 w 40"/>
                <a:gd name="T65" fmla="*/ 35 h 40"/>
                <a:gd name="T66" fmla="*/ 31 w 40"/>
                <a:gd name="T67" fmla="*/ 33 h 40"/>
                <a:gd name="T68" fmla="*/ 35 w 40"/>
                <a:gd name="T69" fmla="*/ 34 h 40"/>
                <a:gd name="T70" fmla="*/ 35 w 40"/>
                <a:gd name="T71" fmla="*/ 30 h 40"/>
                <a:gd name="T72" fmla="*/ 30 w 40"/>
                <a:gd name="T73" fmla="*/ 28 h 40"/>
                <a:gd name="T74" fmla="*/ 33 w 40"/>
                <a:gd name="T75" fmla="*/ 21 h 40"/>
                <a:gd name="T76" fmla="*/ 38 w 40"/>
                <a:gd name="T77" fmla="*/ 23 h 40"/>
                <a:gd name="T78" fmla="*/ 40 w 40"/>
                <a:gd name="T79" fmla="*/ 19 h 40"/>
                <a:gd name="T80" fmla="*/ 14 w 40"/>
                <a:gd name="T81" fmla="*/ 20 h 40"/>
                <a:gd name="T82" fmla="*/ 20 w 40"/>
                <a:gd name="T83" fmla="*/ 2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40">
                  <a:moveTo>
                    <a:pt x="37" y="19"/>
                  </a:moveTo>
                  <a:cubicBezTo>
                    <a:pt x="37" y="19"/>
                    <a:pt x="37" y="17"/>
                    <a:pt x="38" y="17"/>
                  </a:cubicBezTo>
                  <a:cubicBezTo>
                    <a:pt x="39" y="16"/>
                    <a:pt x="38" y="15"/>
                    <a:pt x="38" y="15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8" y="18"/>
                    <a:pt x="27" y="16"/>
                    <a:pt x="27" y="15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6" y="11"/>
                    <a:pt x="36" y="9"/>
                    <a:pt x="35" y="10"/>
                  </a:cubicBezTo>
                  <a:cubicBezTo>
                    <a:pt x="34" y="10"/>
                    <a:pt x="33" y="9"/>
                    <a:pt x="33" y="9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7"/>
                    <a:pt x="30" y="6"/>
                    <a:pt x="31" y="5"/>
                  </a:cubicBezTo>
                  <a:cubicBezTo>
                    <a:pt x="31" y="5"/>
                    <a:pt x="29" y="4"/>
                    <a:pt x="29" y="4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4" y="13"/>
                    <a:pt x="23" y="12"/>
                    <a:pt x="21" y="12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24" y="2"/>
                    <a:pt x="24" y="2"/>
                  </a:cubicBezTo>
                  <a:cubicBezTo>
                    <a:pt x="23" y="3"/>
                    <a:pt x="21" y="3"/>
                    <a:pt x="21" y="3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17" y="3"/>
                    <a:pt x="17" y="2"/>
                  </a:cubicBezTo>
                  <a:cubicBezTo>
                    <a:pt x="16" y="2"/>
                    <a:pt x="15" y="3"/>
                    <a:pt x="15" y="3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7" y="12"/>
                    <a:pt x="16" y="13"/>
                    <a:pt x="15" y="13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9" y="5"/>
                    <a:pt x="10" y="5"/>
                  </a:cubicBezTo>
                  <a:cubicBezTo>
                    <a:pt x="10" y="6"/>
                    <a:pt x="9" y="7"/>
                    <a:pt x="9" y="7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6" y="10"/>
                    <a:pt x="5" y="10"/>
                  </a:cubicBezTo>
                  <a:cubicBezTo>
                    <a:pt x="4" y="9"/>
                    <a:pt x="4" y="11"/>
                    <a:pt x="4" y="11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6"/>
                    <a:pt x="12" y="18"/>
                    <a:pt x="12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1" y="16"/>
                    <a:pt x="2" y="17"/>
                  </a:cubicBezTo>
                  <a:cubicBezTo>
                    <a:pt x="3" y="17"/>
                    <a:pt x="3" y="19"/>
                    <a:pt x="3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3"/>
                    <a:pt x="2" y="23"/>
                  </a:cubicBezTo>
                  <a:cubicBezTo>
                    <a:pt x="1" y="23"/>
                    <a:pt x="2" y="25"/>
                    <a:pt x="2" y="25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2"/>
                    <a:pt x="13" y="24"/>
                    <a:pt x="13" y="25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29"/>
                    <a:pt x="4" y="30"/>
                    <a:pt x="5" y="30"/>
                  </a:cubicBezTo>
                  <a:cubicBezTo>
                    <a:pt x="6" y="29"/>
                    <a:pt x="7" y="31"/>
                    <a:pt x="7" y="31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9" y="33"/>
                    <a:pt x="10" y="34"/>
                    <a:pt x="10" y="35"/>
                  </a:cubicBezTo>
                  <a:cubicBezTo>
                    <a:pt x="9" y="35"/>
                    <a:pt x="11" y="36"/>
                    <a:pt x="11" y="3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6" y="27"/>
                    <a:pt x="18" y="28"/>
                    <a:pt x="19" y="28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6" y="38"/>
                    <a:pt x="17" y="38"/>
                  </a:cubicBezTo>
                  <a:cubicBezTo>
                    <a:pt x="17" y="36"/>
                    <a:pt x="19" y="37"/>
                    <a:pt x="19" y="37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3" y="36"/>
                    <a:pt x="24" y="38"/>
                  </a:cubicBezTo>
                  <a:cubicBezTo>
                    <a:pt x="24" y="38"/>
                    <a:pt x="25" y="37"/>
                    <a:pt x="25" y="37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2" y="28"/>
                    <a:pt x="24" y="27"/>
                    <a:pt x="25" y="26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36"/>
                    <a:pt x="31" y="35"/>
                    <a:pt x="31" y="35"/>
                  </a:cubicBezTo>
                  <a:cubicBezTo>
                    <a:pt x="30" y="34"/>
                    <a:pt x="31" y="33"/>
                    <a:pt x="31" y="33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3" y="31"/>
                    <a:pt x="33" y="31"/>
                    <a:pt x="33" y="31"/>
                  </a:cubicBezTo>
                  <a:cubicBezTo>
                    <a:pt x="33" y="31"/>
                    <a:pt x="34" y="29"/>
                    <a:pt x="35" y="30"/>
                  </a:cubicBezTo>
                  <a:cubicBezTo>
                    <a:pt x="36" y="30"/>
                    <a:pt x="36" y="29"/>
                    <a:pt x="36" y="29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7" y="24"/>
                    <a:pt x="28" y="22"/>
                    <a:pt x="28" y="21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8" y="25"/>
                    <a:pt x="39" y="23"/>
                    <a:pt x="38" y="23"/>
                  </a:cubicBezTo>
                  <a:cubicBezTo>
                    <a:pt x="37" y="23"/>
                    <a:pt x="37" y="21"/>
                    <a:pt x="37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19"/>
                    <a:pt x="40" y="19"/>
                    <a:pt x="40" y="19"/>
                  </a:cubicBezTo>
                  <a:lnTo>
                    <a:pt x="37" y="19"/>
                  </a:lnTo>
                  <a:close/>
                  <a:moveTo>
                    <a:pt x="20" y="26"/>
                  </a:moveTo>
                  <a:cubicBezTo>
                    <a:pt x="17" y="26"/>
                    <a:pt x="14" y="23"/>
                    <a:pt x="14" y="20"/>
                  </a:cubicBezTo>
                  <a:cubicBezTo>
                    <a:pt x="14" y="17"/>
                    <a:pt x="17" y="14"/>
                    <a:pt x="20" y="14"/>
                  </a:cubicBezTo>
                  <a:cubicBezTo>
                    <a:pt x="23" y="14"/>
                    <a:pt x="26" y="17"/>
                    <a:pt x="26" y="20"/>
                  </a:cubicBezTo>
                  <a:cubicBezTo>
                    <a:pt x="26" y="23"/>
                    <a:pt x="23" y="26"/>
                    <a:pt x="20" y="26"/>
                  </a:cubicBezTo>
                  <a:close/>
                  <a:moveTo>
                    <a:pt x="20" y="26"/>
                  </a:moveTo>
                  <a:cubicBezTo>
                    <a:pt x="20" y="26"/>
                    <a:pt x="20" y="26"/>
                    <a:pt x="20" y="2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4" name="Freeform 18"/>
            <p:cNvSpPr>
              <a:spLocks noEditPoints="1"/>
            </p:cNvSpPr>
            <p:nvPr userDrawn="1"/>
          </p:nvSpPr>
          <p:spPr bwMode="auto">
            <a:xfrm>
              <a:off x="3198813" y="2520951"/>
              <a:ext cx="58738" cy="58738"/>
            </a:xfrm>
            <a:custGeom>
              <a:avLst/>
              <a:gdLst>
                <a:gd name="T0" fmla="*/ 38 w 40"/>
                <a:gd name="T1" fmla="*/ 15 h 40"/>
                <a:gd name="T2" fmla="*/ 28 w 40"/>
                <a:gd name="T3" fmla="*/ 19 h 40"/>
                <a:gd name="T4" fmla="*/ 36 w 40"/>
                <a:gd name="T5" fmla="*/ 13 h 40"/>
                <a:gd name="T6" fmla="*/ 33 w 40"/>
                <a:gd name="T7" fmla="*/ 9 h 40"/>
                <a:gd name="T8" fmla="*/ 34 w 40"/>
                <a:gd name="T9" fmla="*/ 6 h 40"/>
                <a:gd name="T10" fmla="*/ 31 w 40"/>
                <a:gd name="T11" fmla="*/ 5 h 40"/>
                <a:gd name="T12" fmla="*/ 28 w 40"/>
                <a:gd name="T13" fmla="*/ 10 h 40"/>
                <a:gd name="T14" fmla="*/ 21 w 40"/>
                <a:gd name="T15" fmla="*/ 7 h 40"/>
                <a:gd name="T16" fmla="*/ 24 w 40"/>
                <a:gd name="T17" fmla="*/ 2 h 40"/>
                <a:gd name="T18" fmla="*/ 19 w 40"/>
                <a:gd name="T19" fmla="*/ 0 h 40"/>
                <a:gd name="T20" fmla="*/ 15 w 40"/>
                <a:gd name="T21" fmla="*/ 3 h 40"/>
                <a:gd name="T22" fmla="*/ 19 w 40"/>
                <a:gd name="T23" fmla="*/ 12 h 40"/>
                <a:gd name="T24" fmla="*/ 13 w 40"/>
                <a:gd name="T25" fmla="*/ 5 h 40"/>
                <a:gd name="T26" fmla="*/ 9 w 40"/>
                <a:gd name="T27" fmla="*/ 7 h 40"/>
                <a:gd name="T28" fmla="*/ 5 w 40"/>
                <a:gd name="T29" fmla="*/ 6 h 40"/>
                <a:gd name="T30" fmla="*/ 5 w 40"/>
                <a:gd name="T31" fmla="*/ 10 h 40"/>
                <a:gd name="T32" fmla="*/ 10 w 40"/>
                <a:gd name="T33" fmla="*/ 12 h 40"/>
                <a:gd name="T34" fmla="*/ 7 w 40"/>
                <a:gd name="T35" fmla="*/ 19 h 40"/>
                <a:gd name="T36" fmla="*/ 2 w 40"/>
                <a:gd name="T37" fmla="*/ 17 h 40"/>
                <a:gd name="T38" fmla="*/ 0 w 40"/>
                <a:gd name="T39" fmla="*/ 21 h 40"/>
                <a:gd name="T40" fmla="*/ 2 w 40"/>
                <a:gd name="T41" fmla="*/ 25 h 40"/>
                <a:gd name="T42" fmla="*/ 12 w 40"/>
                <a:gd name="T43" fmla="*/ 21 h 40"/>
                <a:gd name="T44" fmla="*/ 4 w 40"/>
                <a:gd name="T45" fmla="*/ 27 h 40"/>
                <a:gd name="T46" fmla="*/ 7 w 40"/>
                <a:gd name="T47" fmla="*/ 31 h 40"/>
                <a:gd name="T48" fmla="*/ 6 w 40"/>
                <a:gd name="T49" fmla="*/ 34 h 40"/>
                <a:gd name="T50" fmla="*/ 10 w 40"/>
                <a:gd name="T51" fmla="*/ 35 h 40"/>
                <a:gd name="T52" fmla="*/ 12 w 40"/>
                <a:gd name="T53" fmla="*/ 30 h 40"/>
                <a:gd name="T54" fmla="*/ 19 w 40"/>
                <a:gd name="T55" fmla="*/ 32 h 40"/>
                <a:gd name="T56" fmla="*/ 17 w 40"/>
                <a:gd name="T57" fmla="*/ 38 h 40"/>
                <a:gd name="T58" fmla="*/ 21 w 40"/>
                <a:gd name="T59" fmla="*/ 40 h 40"/>
                <a:gd name="T60" fmla="*/ 25 w 40"/>
                <a:gd name="T61" fmla="*/ 37 h 40"/>
                <a:gd name="T62" fmla="*/ 21 w 40"/>
                <a:gd name="T63" fmla="*/ 28 h 40"/>
                <a:gd name="T64" fmla="*/ 27 w 40"/>
                <a:gd name="T65" fmla="*/ 35 h 40"/>
                <a:gd name="T66" fmla="*/ 31 w 40"/>
                <a:gd name="T67" fmla="*/ 33 h 40"/>
                <a:gd name="T68" fmla="*/ 35 w 40"/>
                <a:gd name="T69" fmla="*/ 34 h 40"/>
                <a:gd name="T70" fmla="*/ 35 w 40"/>
                <a:gd name="T71" fmla="*/ 30 h 40"/>
                <a:gd name="T72" fmla="*/ 30 w 40"/>
                <a:gd name="T73" fmla="*/ 28 h 40"/>
                <a:gd name="T74" fmla="*/ 33 w 40"/>
                <a:gd name="T75" fmla="*/ 21 h 40"/>
                <a:gd name="T76" fmla="*/ 38 w 40"/>
                <a:gd name="T77" fmla="*/ 23 h 40"/>
                <a:gd name="T78" fmla="*/ 40 w 40"/>
                <a:gd name="T79" fmla="*/ 19 h 40"/>
                <a:gd name="T80" fmla="*/ 14 w 40"/>
                <a:gd name="T81" fmla="*/ 20 h 40"/>
                <a:gd name="T82" fmla="*/ 20 w 40"/>
                <a:gd name="T83" fmla="*/ 2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40">
                  <a:moveTo>
                    <a:pt x="37" y="19"/>
                  </a:moveTo>
                  <a:cubicBezTo>
                    <a:pt x="37" y="19"/>
                    <a:pt x="37" y="17"/>
                    <a:pt x="38" y="17"/>
                  </a:cubicBezTo>
                  <a:cubicBezTo>
                    <a:pt x="39" y="16"/>
                    <a:pt x="38" y="15"/>
                    <a:pt x="38" y="15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8" y="18"/>
                    <a:pt x="27" y="16"/>
                    <a:pt x="27" y="15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6" y="11"/>
                    <a:pt x="36" y="9"/>
                    <a:pt x="35" y="10"/>
                  </a:cubicBezTo>
                  <a:cubicBezTo>
                    <a:pt x="34" y="10"/>
                    <a:pt x="33" y="9"/>
                    <a:pt x="33" y="9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7"/>
                    <a:pt x="30" y="6"/>
                    <a:pt x="31" y="5"/>
                  </a:cubicBezTo>
                  <a:cubicBezTo>
                    <a:pt x="31" y="5"/>
                    <a:pt x="29" y="4"/>
                    <a:pt x="29" y="4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4" y="13"/>
                    <a:pt x="23" y="12"/>
                    <a:pt x="21" y="12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24" y="2"/>
                    <a:pt x="24" y="2"/>
                  </a:cubicBezTo>
                  <a:cubicBezTo>
                    <a:pt x="23" y="3"/>
                    <a:pt x="21" y="3"/>
                    <a:pt x="21" y="3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17" y="3"/>
                    <a:pt x="17" y="2"/>
                  </a:cubicBezTo>
                  <a:cubicBezTo>
                    <a:pt x="16" y="2"/>
                    <a:pt x="15" y="3"/>
                    <a:pt x="15" y="3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7" y="12"/>
                    <a:pt x="16" y="13"/>
                    <a:pt x="15" y="13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9" y="5"/>
                    <a:pt x="10" y="5"/>
                  </a:cubicBezTo>
                  <a:cubicBezTo>
                    <a:pt x="10" y="6"/>
                    <a:pt x="9" y="7"/>
                    <a:pt x="9" y="7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6" y="10"/>
                    <a:pt x="5" y="10"/>
                  </a:cubicBezTo>
                  <a:cubicBezTo>
                    <a:pt x="4" y="9"/>
                    <a:pt x="4" y="11"/>
                    <a:pt x="4" y="11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6"/>
                    <a:pt x="12" y="18"/>
                    <a:pt x="12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1" y="16"/>
                    <a:pt x="2" y="17"/>
                  </a:cubicBezTo>
                  <a:cubicBezTo>
                    <a:pt x="3" y="17"/>
                    <a:pt x="3" y="19"/>
                    <a:pt x="3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3"/>
                    <a:pt x="2" y="23"/>
                  </a:cubicBezTo>
                  <a:cubicBezTo>
                    <a:pt x="1" y="23"/>
                    <a:pt x="2" y="25"/>
                    <a:pt x="2" y="25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2"/>
                    <a:pt x="13" y="24"/>
                    <a:pt x="13" y="25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29"/>
                    <a:pt x="4" y="30"/>
                    <a:pt x="5" y="30"/>
                  </a:cubicBezTo>
                  <a:cubicBezTo>
                    <a:pt x="6" y="29"/>
                    <a:pt x="7" y="31"/>
                    <a:pt x="7" y="31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9" y="33"/>
                    <a:pt x="10" y="34"/>
                    <a:pt x="10" y="35"/>
                  </a:cubicBezTo>
                  <a:cubicBezTo>
                    <a:pt x="9" y="35"/>
                    <a:pt x="11" y="36"/>
                    <a:pt x="11" y="3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6" y="27"/>
                    <a:pt x="18" y="28"/>
                    <a:pt x="19" y="28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6" y="38"/>
                    <a:pt x="17" y="38"/>
                  </a:cubicBezTo>
                  <a:cubicBezTo>
                    <a:pt x="17" y="36"/>
                    <a:pt x="19" y="37"/>
                    <a:pt x="19" y="37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3" y="36"/>
                    <a:pt x="24" y="38"/>
                  </a:cubicBezTo>
                  <a:cubicBezTo>
                    <a:pt x="24" y="38"/>
                    <a:pt x="25" y="37"/>
                    <a:pt x="25" y="37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2" y="28"/>
                    <a:pt x="24" y="27"/>
                    <a:pt x="25" y="26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36"/>
                    <a:pt x="31" y="35"/>
                    <a:pt x="31" y="35"/>
                  </a:cubicBezTo>
                  <a:cubicBezTo>
                    <a:pt x="30" y="34"/>
                    <a:pt x="31" y="33"/>
                    <a:pt x="31" y="33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3" y="31"/>
                    <a:pt x="33" y="31"/>
                    <a:pt x="33" y="31"/>
                  </a:cubicBezTo>
                  <a:cubicBezTo>
                    <a:pt x="33" y="31"/>
                    <a:pt x="34" y="29"/>
                    <a:pt x="35" y="30"/>
                  </a:cubicBezTo>
                  <a:cubicBezTo>
                    <a:pt x="36" y="30"/>
                    <a:pt x="36" y="29"/>
                    <a:pt x="36" y="29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7" y="24"/>
                    <a:pt x="28" y="22"/>
                    <a:pt x="28" y="21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8" y="25"/>
                    <a:pt x="39" y="23"/>
                    <a:pt x="38" y="23"/>
                  </a:cubicBezTo>
                  <a:cubicBezTo>
                    <a:pt x="37" y="23"/>
                    <a:pt x="37" y="21"/>
                    <a:pt x="37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19"/>
                    <a:pt x="40" y="19"/>
                    <a:pt x="40" y="19"/>
                  </a:cubicBezTo>
                  <a:lnTo>
                    <a:pt x="37" y="19"/>
                  </a:lnTo>
                  <a:close/>
                  <a:moveTo>
                    <a:pt x="20" y="26"/>
                  </a:moveTo>
                  <a:cubicBezTo>
                    <a:pt x="17" y="26"/>
                    <a:pt x="14" y="23"/>
                    <a:pt x="14" y="20"/>
                  </a:cubicBezTo>
                  <a:cubicBezTo>
                    <a:pt x="14" y="17"/>
                    <a:pt x="17" y="14"/>
                    <a:pt x="20" y="14"/>
                  </a:cubicBezTo>
                  <a:cubicBezTo>
                    <a:pt x="23" y="14"/>
                    <a:pt x="26" y="17"/>
                    <a:pt x="26" y="20"/>
                  </a:cubicBezTo>
                  <a:cubicBezTo>
                    <a:pt x="26" y="23"/>
                    <a:pt x="23" y="26"/>
                    <a:pt x="20" y="26"/>
                  </a:cubicBezTo>
                  <a:close/>
                  <a:moveTo>
                    <a:pt x="20" y="26"/>
                  </a:moveTo>
                  <a:cubicBezTo>
                    <a:pt x="20" y="26"/>
                    <a:pt x="20" y="26"/>
                    <a:pt x="20" y="2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5" name="Freeform 19"/>
            <p:cNvSpPr>
              <a:spLocks noEditPoints="1"/>
            </p:cNvSpPr>
            <p:nvPr userDrawn="1"/>
          </p:nvSpPr>
          <p:spPr bwMode="auto">
            <a:xfrm>
              <a:off x="4514851" y="2292351"/>
              <a:ext cx="58738" cy="58738"/>
            </a:xfrm>
            <a:custGeom>
              <a:avLst/>
              <a:gdLst>
                <a:gd name="T0" fmla="*/ 38 w 40"/>
                <a:gd name="T1" fmla="*/ 15 h 40"/>
                <a:gd name="T2" fmla="*/ 28 w 40"/>
                <a:gd name="T3" fmla="*/ 19 h 40"/>
                <a:gd name="T4" fmla="*/ 36 w 40"/>
                <a:gd name="T5" fmla="*/ 13 h 40"/>
                <a:gd name="T6" fmla="*/ 33 w 40"/>
                <a:gd name="T7" fmla="*/ 9 h 40"/>
                <a:gd name="T8" fmla="*/ 34 w 40"/>
                <a:gd name="T9" fmla="*/ 6 h 40"/>
                <a:gd name="T10" fmla="*/ 31 w 40"/>
                <a:gd name="T11" fmla="*/ 5 h 40"/>
                <a:gd name="T12" fmla="*/ 28 w 40"/>
                <a:gd name="T13" fmla="*/ 10 h 40"/>
                <a:gd name="T14" fmla="*/ 21 w 40"/>
                <a:gd name="T15" fmla="*/ 7 h 40"/>
                <a:gd name="T16" fmla="*/ 24 w 40"/>
                <a:gd name="T17" fmla="*/ 2 h 40"/>
                <a:gd name="T18" fmla="*/ 19 w 40"/>
                <a:gd name="T19" fmla="*/ 0 h 40"/>
                <a:gd name="T20" fmla="*/ 15 w 40"/>
                <a:gd name="T21" fmla="*/ 3 h 40"/>
                <a:gd name="T22" fmla="*/ 19 w 40"/>
                <a:gd name="T23" fmla="*/ 12 h 40"/>
                <a:gd name="T24" fmla="*/ 13 w 40"/>
                <a:gd name="T25" fmla="*/ 5 h 40"/>
                <a:gd name="T26" fmla="*/ 9 w 40"/>
                <a:gd name="T27" fmla="*/ 7 h 40"/>
                <a:gd name="T28" fmla="*/ 5 w 40"/>
                <a:gd name="T29" fmla="*/ 6 h 40"/>
                <a:gd name="T30" fmla="*/ 5 w 40"/>
                <a:gd name="T31" fmla="*/ 10 h 40"/>
                <a:gd name="T32" fmla="*/ 10 w 40"/>
                <a:gd name="T33" fmla="*/ 12 h 40"/>
                <a:gd name="T34" fmla="*/ 7 w 40"/>
                <a:gd name="T35" fmla="*/ 19 h 40"/>
                <a:gd name="T36" fmla="*/ 2 w 40"/>
                <a:gd name="T37" fmla="*/ 17 h 40"/>
                <a:gd name="T38" fmla="*/ 0 w 40"/>
                <a:gd name="T39" fmla="*/ 21 h 40"/>
                <a:gd name="T40" fmla="*/ 2 w 40"/>
                <a:gd name="T41" fmla="*/ 25 h 40"/>
                <a:gd name="T42" fmla="*/ 12 w 40"/>
                <a:gd name="T43" fmla="*/ 21 h 40"/>
                <a:gd name="T44" fmla="*/ 4 w 40"/>
                <a:gd name="T45" fmla="*/ 27 h 40"/>
                <a:gd name="T46" fmla="*/ 7 w 40"/>
                <a:gd name="T47" fmla="*/ 31 h 40"/>
                <a:gd name="T48" fmla="*/ 6 w 40"/>
                <a:gd name="T49" fmla="*/ 34 h 40"/>
                <a:gd name="T50" fmla="*/ 10 w 40"/>
                <a:gd name="T51" fmla="*/ 35 h 40"/>
                <a:gd name="T52" fmla="*/ 12 w 40"/>
                <a:gd name="T53" fmla="*/ 30 h 40"/>
                <a:gd name="T54" fmla="*/ 19 w 40"/>
                <a:gd name="T55" fmla="*/ 32 h 40"/>
                <a:gd name="T56" fmla="*/ 17 w 40"/>
                <a:gd name="T57" fmla="*/ 38 h 40"/>
                <a:gd name="T58" fmla="*/ 21 w 40"/>
                <a:gd name="T59" fmla="*/ 40 h 40"/>
                <a:gd name="T60" fmla="*/ 25 w 40"/>
                <a:gd name="T61" fmla="*/ 37 h 40"/>
                <a:gd name="T62" fmla="*/ 21 w 40"/>
                <a:gd name="T63" fmla="*/ 28 h 40"/>
                <a:gd name="T64" fmla="*/ 27 w 40"/>
                <a:gd name="T65" fmla="*/ 35 h 40"/>
                <a:gd name="T66" fmla="*/ 31 w 40"/>
                <a:gd name="T67" fmla="*/ 33 h 40"/>
                <a:gd name="T68" fmla="*/ 35 w 40"/>
                <a:gd name="T69" fmla="*/ 34 h 40"/>
                <a:gd name="T70" fmla="*/ 35 w 40"/>
                <a:gd name="T71" fmla="*/ 30 h 40"/>
                <a:gd name="T72" fmla="*/ 30 w 40"/>
                <a:gd name="T73" fmla="*/ 28 h 40"/>
                <a:gd name="T74" fmla="*/ 33 w 40"/>
                <a:gd name="T75" fmla="*/ 21 h 40"/>
                <a:gd name="T76" fmla="*/ 38 w 40"/>
                <a:gd name="T77" fmla="*/ 23 h 40"/>
                <a:gd name="T78" fmla="*/ 40 w 40"/>
                <a:gd name="T79" fmla="*/ 19 h 40"/>
                <a:gd name="T80" fmla="*/ 14 w 40"/>
                <a:gd name="T81" fmla="*/ 20 h 40"/>
                <a:gd name="T82" fmla="*/ 20 w 40"/>
                <a:gd name="T83" fmla="*/ 2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40">
                  <a:moveTo>
                    <a:pt x="37" y="19"/>
                  </a:moveTo>
                  <a:cubicBezTo>
                    <a:pt x="37" y="19"/>
                    <a:pt x="37" y="17"/>
                    <a:pt x="38" y="17"/>
                  </a:cubicBezTo>
                  <a:cubicBezTo>
                    <a:pt x="39" y="16"/>
                    <a:pt x="38" y="15"/>
                    <a:pt x="38" y="15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8" y="18"/>
                    <a:pt x="27" y="16"/>
                    <a:pt x="27" y="15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6" y="11"/>
                    <a:pt x="36" y="9"/>
                    <a:pt x="35" y="10"/>
                  </a:cubicBezTo>
                  <a:cubicBezTo>
                    <a:pt x="34" y="10"/>
                    <a:pt x="33" y="9"/>
                    <a:pt x="33" y="9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7"/>
                    <a:pt x="30" y="6"/>
                    <a:pt x="31" y="5"/>
                  </a:cubicBezTo>
                  <a:cubicBezTo>
                    <a:pt x="31" y="5"/>
                    <a:pt x="29" y="4"/>
                    <a:pt x="29" y="4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4" y="13"/>
                    <a:pt x="23" y="12"/>
                    <a:pt x="21" y="12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24" y="2"/>
                    <a:pt x="24" y="2"/>
                  </a:cubicBezTo>
                  <a:cubicBezTo>
                    <a:pt x="23" y="3"/>
                    <a:pt x="21" y="3"/>
                    <a:pt x="21" y="3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17" y="3"/>
                    <a:pt x="17" y="2"/>
                  </a:cubicBezTo>
                  <a:cubicBezTo>
                    <a:pt x="16" y="2"/>
                    <a:pt x="15" y="3"/>
                    <a:pt x="15" y="3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7" y="12"/>
                    <a:pt x="16" y="13"/>
                    <a:pt x="15" y="13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9" y="5"/>
                    <a:pt x="10" y="5"/>
                  </a:cubicBezTo>
                  <a:cubicBezTo>
                    <a:pt x="10" y="6"/>
                    <a:pt x="9" y="7"/>
                    <a:pt x="9" y="7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6" y="10"/>
                    <a:pt x="5" y="10"/>
                  </a:cubicBezTo>
                  <a:cubicBezTo>
                    <a:pt x="4" y="9"/>
                    <a:pt x="4" y="11"/>
                    <a:pt x="4" y="11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6"/>
                    <a:pt x="12" y="18"/>
                    <a:pt x="12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1" y="16"/>
                    <a:pt x="2" y="17"/>
                  </a:cubicBezTo>
                  <a:cubicBezTo>
                    <a:pt x="3" y="17"/>
                    <a:pt x="3" y="19"/>
                    <a:pt x="3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3"/>
                    <a:pt x="2" y="23"/>
                  </a:cubicBezTo>
                  <a:cubicBezTo>
                    <a:pt x="1" y="23"/>
                    <a:pt x="2" y="25"/>
                    <a:pt x="2" y="25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2"/>
                    <a:pt x="13" y="24"/>
                    <a:pt x="13" y="25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29"/>
                    <a:pt x="4" y="30"/>
                    <a:pt x="5" y="30"/>
                  </a:cubicBezTo>
                  <a:cubicBezTo>
                    <a:pt x="6" y="29"/>
                    <a:pt x="7" y="31"/>
                    <a:pt x="7" y="31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9" y="33"/>
                    <a:pt x="10" y="34"/>
                    <a:pt x="10" y="35"/>
                  </a:cubicBezTo>
                  <a:cubicBezTo>
                    <a:pt x="9" y="35"/>
                    <a:pt x="11" y="36"/>
                    <a:pt x="11" y="3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6" y="27"/>
                    <a:pt x="18" y="28"/>
                    <a:pt x="19" y="28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6" y="38"/>
                    <a:pt x="17" y="38"/>
                  </a:cubicBezTo>
                  <a:cubicBezTo>
                    <a:pt x="17" y="36"/>
                    <a:pt x="19" y="37"/>
                    <a:pt x="19" y="37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3" y="36"/>
                    <a:pt x="24" y="38"/>
                  </a:cubicBezTo>
                  <a:cubicBezTo>
                    <a:pt x="24" y="38"/>
                    <a:pt x="25" y="37"/>
                    <a:pt x="25" y="37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2" y="28"/>
                    <a:pt x="24" y="27"/>
                    <a:pt x="25" y="26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36"/>
                    <a:pt x="31" y="35"/>
                    <a:pt x="31" y="35"/>
                  </a:cubicBezTo>
                  <a:cubicBezTo>
                    <a:pt x="30" y="34"/>
                    <a:pt x="31" y="33"/>
                    <a:pt x="31" y="33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3" y="31"/>
                    <a:pt x="33" y="31"/>
                    <a:pt x="33" y="31"/>
                  </a:cubicBezTo>
                  <a:cubicBezTo>
                    <a:pt x="33" y="31"/>
                    <a:pt x="34" y="29"/>
                    <a:pt x="35" y="30"/>
                  </a:cubicBezTo>
                  <a:cubicBezTo>
                    <a:pt x="36" y="30"/>
                    <a:pt x="36" y="29"/>
                    <a:pt x="36" y="29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7" y="24"/>
                    <a:pt x="28" y="22"/>
                    <a:pt x="28" y="21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8" y="25"/>
                    <a:pt x="39" y="23"/>
                    <a:pt x="38" y="23"/>
                  </a:cubicBezTo>
                  <a:cubicBezTo>
                    <a:pt x="37" y="23"/>
                    <a:pt x="37" y="21"/>
                    <a:pt x="37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19"/>
                    <a:pt x="40" y="19"/>
                    <a:pt x="40" y="19"/>
                  </a:cubicBezTo>
                  <a:lnTo>
                    <a:pt x="37" y="19"/>
                  </a:lnTo>
                  <a:close/>
                  <a:moveTo>
                    <a:pt x="20" y="26"/>
                  </a:moveTo>
                  <a:cubicBezTo>
                    <a:pt x="17" y="26"/>
                    <a:pt x="14" y="23"/>
                    <a:pt x="14" y="20"/>
                  </a:cubicBezTo>
                  <a:cubicBezTo>
                    <a:pt x="14" y="17"/>
                    <a:pt x="17" y="14"/>
                    <a:pt x="20" y="14"/>
                  </a:cubicBezTo>
                  <a:cubicBezTo>
                    <a:pt x="23" y="14"/>
                    <a:pt x="26" y="17"/>
                    <a:pt x="26" y="20"/>
                  </a:cubicBezTo>
                  <a:cubicBezTo>
                    <a:pt x="26" y="23"/>
                    <a:pt x="23" y="26"/>
                    <a:pt x="20" y="26"/>
                  </a:cubicBezTo>
                  <a:close/>
                  <a:moveTo>
                    <a:pt x="20" y="26"/>
                  </a:moveTo>
                  <a:cubicBezTo>
                    <a:pt x="20" y="26"/>
                    <a:pt x="20" y="26"/>
                    <a:pt x="20" y="2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6" name="Freeform 20"/>
            <p:cNvSpPr>
              <a:spLocks noEditPoints="1"/>
            </p:cNvSpPr>
            <p:nvPr userDrawn="1"/>
          </p:nvSpPr>
          <p:spPr bwMode="auto">
            <a:xfrm>
              <a:off x="2541588" y="1776413"/>
              <a:ext cx="104775" cy="103188"/>
            </a:xfrm>
            <a:custGeom>
              <a:avLst/>
              <a:gdLst>
                <a:gd name="T0" fmla="*/ 67 w 72"/>
                <a:gd name="T1" fmla="*/ 26 h 70"/>
                <a:gd name="T2" fmla="*/ 50 w 72"/>
                <a:gd name="T3" fmla="*/ 33 h 70"/>
                <a:gd name="T4" fmla="*/ 64 w 72"/>
                <a:gd name="T5" fmla="*/ 22 h 70"/>
                <a:gd name="T6" fmla="*/ 59 w 72"/>
                <a:gd name="T7" fmla="*/ 16 h 70"/>
                <a:gd name="T8" fmla="*/ 61 w 72"/>
                <a:gd name="T9" fmla="*/ 10 h 70"/>
                <a:gd name="T10" fmla="*/ 54 w 72"/>
                <a:gd name="T11" fmla="*/ 9 h 70"/>
                <a:gd name="T12" fmla="*/ 50 w 72"/>
                <a:gd name="T13" fmla="*/ 18 h 70"/>
                <a:gd name="T14" fmla="*/ 38 w 72"/>
                <a:gd name="T15" fmla="*/ 12 h 70"/>
                <a:gd name="T16" fmla="*/ 42 w 72"/>
                <a:gd name="T17" fmla="*/ 4 h 70"/>
                <a:gd name="T18" fmla="*/ 33 w 72"/>
                <a:gd name="T19" fmla="*/ 0 h 70"/>
                <a:gd name="T20" fmla="*/ 27 w 72"/>
                <a:gd name="T21" fmla="*/ 5 h 70"/>
                <a:gd name="T22" fmla="*/ 34 w 72"/>
                <a:gd name="T23" fmla="*/ 21 h 70"/>
                <a:gd name="T24" fmla="*/ 23 w 72"/>
                <a:gd name="T25" fmla="*/ 8 h 70"/>
                <a:gd name="T26" fmla="*/ 16 w 72"/>
                <a:gd name="T27" fmla="*/ 12 h 70"/>
                <a:gd name="T28" fmla="*/ 10 w 72"/>
                <a:gd name="T29" fmla="*/ 11 h 70"/>
                <a:gd name="T30" fmla="*/ 9 w 72"/>
                <a:gd name="T31" fmla="*/ 17 h 70"/>
                <a:gd name="T32" fmla="*/ 18 w 72"/>
                <a:gd name="T33" fmla="*/ 21 h 70"/>
                <a:gd name="T34" fmla="*/ 13 w 72"/>
                <a:gd name="T35" fmla="*/ 33 h 70"/>
                <a:gd name="T36" fmla="*/ 4 w 72"/>
                <a:gd name="T37" fmla="*/ 29 h 70"/>
                <a:gd name="T38" fmla="*/ 0 w 72"/>
                <a:gd name="T39" fmla="*/ 37 h 70"/>
                <a:gd name="T40" fmla="*/ 5 w 72"/>
                <a:gd name="T41" fmla="*/ 44 h 70"/>
                <a:gd name="T42" fmla="*/ 21 w 72"/>
                <a:gd name="T43" fmla="*/ 37 h 70"/>
                <a:gd name="T44" fmla="*/ 8 w 72"/>
                <a:gd name="T45" fmla="*/ 48 h 70"/>
                <a:gd name="T46" fmla="*/ 13 w 72"/>
                <a:gd name="T47" fmla="*/ 54 h 70"/>
                <a:gd name="T48" fmla="*/ 11 w 72"/>
                <a:gd name="T49" fmla="*/ 60 h 70"/>
                <a:gd name="T50" fmla="*/ 18 w 72"/>
                <a:gd name="T51" fmla="*/ 61 h 70"/>
                <a:gd name="T52" fmla="*/ 21 w 72"/>
                <a:gd name="T53" fmla="*/ 52 h 70"/>
                <a:gd name="T54" fmla="*/ 34 w 72"/>
                <a:gd name="T55" fmla="*/ 57 h 70"/>
                <a:gd name="T56" fmla="*/ 30 w 72"/>
                <a:gd name="T57" fmla="*/ 66 h 70"/>
                <a:gd name="T58" fmla="*/ 38 w 72"/>
                <a:gd name="T59" fmla="*/ 70 h 70"/>
                <a:gd name="T60" fmla="*/ 45 w 72"/>
                <a:gd name="T61" fmla="*/ 65 h 70"/>
                <a:gd name="T62" fmla="*/ 38 w 72"/>
                <a:gd name="T63" fmla="*/ 49 h 70"/>
                <a:gd name="T64" fmla="*/ 49 w 72"/>
                <a:gd name="T65" fmla="*/ 62 h 70"/>
                <a:gd name="T66" fmla="*/ 56 w 72"/>
                <a:gd name="T67" fmla="*/ 58 h 70"/>
                <a:gd name="T68" fmla="*/ 62 w 72"/>
                <a:gd name="T69" fmla="*/ 59 h 70"/>
                <a:gd name="T70" fmla="*/ 63 w 72"/>
                <a:gd name="T71" fmla="*/ 53 h 70"/>
                <a:gd name="T72" fmla="*/ 53 w 72"/>
                <a:gd name="T73" fmla="*/ 49 h 70"/>
                <a:gd name="T74" fmla="*/ 59 w 72"/>
                <a:gd name="T75" fmla="*/ 37 h 70"/>
                <a:gd name="T76" fmla="*/ 68 w 72"/>
                <a:gd name="T77" fmla="*/ 41 h 70"/>
                <a:gd name="T78" fmla="*/ 72 w 72"/>
                <a:gd name="T79" fmla="*/ 33 h 70"/>
                <a:gd name="T80" fmla="*/ 26 w 72"/>
                <a:gd name="T81" fmla="*/ 35 h 70"/>
                <a:gd name="T82" fmla="*/ 36 w 72"/>
                <a:gd name="T83" fmla="*/ 4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2" h="70">
                  <a:moveTo>
                    <a:pt x="66" y="33"/>
                  </a:moveTo>
                  <a:cubicBezTo>
                    <a:pt x="66" y="33"/>
                    <a:pt x="66" y="30"/>
                    <a:pt x="68" y="29"/>
                  </a:cubicBezTo>
                  <a:cubicBezTo>
                    <a:pt x="69" y="29"/>
                    <a:pt x="67" y="26"/>
                    <a:pt x="67" y="26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59" y="33"/>
                    <a:pt x="59" y="33"/>
                    <a:pt x="59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1"/>
                    <a:pt x="49" y="28"/>
                    <a:pt x="48" y="27"/>
                  </a:cubicBezTo>
                  <a:cubicBezTo>
                    <a:pt x="53" y="21"/>
                    <a:pt x="53" y="21"/>
                    <a:pt x="53" y="21"/>
                  </a:cubicBezTo>
                  <a:cubicBezTo>
                    <a:pt x="64" y="22"/>
                    <a:pt x="64" y="22"/>
                    <a:pt x="64" y="22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64" y="20"/>
                    <a:pt x="64" y="17"/>
                    <a:pt x="63" y="17"/>
                  </a:cubicBezTo>
                  <a:cubicBezTo>
                    <a:pt x="61" y="18"/>
                    <a:pt x="59" y="16"/>
                    <a:pt x="59" y="16"/>
                  </a:cubicBezTo>
                  <a:cubicBezTo>
                    <a:pt x="63" y="12"/>
                    <a:pt x="63" y="12"/>
                    <a:pt x="63" y="12"/>
                  </a:cubicBezTo>
                  <a:cubicBezTo>
                    <a:pt x="62" y="11"/>
                    <a:pt x="62" y="11"/>
                    <a:pt x="62" y="11"/>
                  </a:cubicBezTo>
                  <a:cubicBezTo>
                    <a:pt x="61" y="10"/>
                    <a:pt x="61" y="10"/>
                    <a:pt x="61" y="10"/>
                  </a:cubicBezTo>
                  <a:cubicBezTo>
                    <a:pt x="59" y="9"/>
                    <a:pt x="59" y="9"/>
                    <a:pt x="59" y="9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6" y="12"/>
                    <a:pt x="53" y="11"/>
                    <a:pt x="54" y="9"/>
                  </a:cubicBezTo>
                  <a:cubicBezTo>
                    <a:pt x="55" y="8"/>
                    <a:pt x="52" y="7"/>
                    <a:pt x="52" y="7"/>
                  </a:cubicBezTo>
                  <a:cubicBezTo>
                    <a:pt x="49" y="8"/>
                    <a:pt x="49" y="8"/>
                    <a:pt x="49" y="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3" y="22"/>
                    <a:pt x="41" y="21"/>
                    <a:pt x="38" y="21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46" y="7"/>
                    <a:pt x="46" y="7"/>
                    <a:pt x="46" y="7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42" y="3"/>
                    <a:pt x="42" y="4"/>
                  </a:cubicBezTo>
                  <a:cubicBezTo>
                    <a:pt x="42" y="6"/>
                    <a:pt x="38" y="5"/>
                    <a:pt x="38" y="5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3" y="5"/>
                    <a:pt x="30" y="6"/>
                    <a:pt x="30" y="4"/>
                  </a:cubicBezTo>
                  <a:cubicBezTo>
                    <a:pt x="30" y="3"/>
                    <a:pt x="27" y="5"/>
                    <a:pt x="27" y="5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4" y="21"/>
                    <a:pt x="34" y="21"/>
                    <a:pt x="34" y="21"/>
                  </a:cubicBezTo>
                  <a:cubicBezTo>
                    <a:pt x="31" y="21"/>
                    <a:pt x="29" y="22"/>
                    <a:pt x="27" y="23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0" y="7"/>
                    <a:pt x="17" y="8"/>
                    <a:pt x="18" y="9"/>
                  </a:cubicBezTo>
                  <a:cubicBezTo>
                    <a:pt x="19" y="11"/>
                    <a:pt x="16" y="12"/>
                    <a:pt x="16" y="12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8"/>
                    <a:pt x="9" y="17"/>
                  </a:cubicBezTo>
                  <a:cubicBezTo>
                    <a:pt x="8" y="17"/>
                    <a:pt x="8" y="20"/>
                    <a:pt x="8" y="20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8"/>
                    <a:pt x="22" y="31"/>
                    <a:pt x="21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6"/>
                    <a:pt x="3" y="29"/>
                    <a:pt x="4" y="29"/>
                  </a:cubicBezTo>
                  <a:cubicBezTo>
                    <a:pt x="6" y="30"/>
                    <a:pt x="6" y="33"/>
                    <a:pt x="6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6" y="37"/>
                    <a:pt x="6" y="37"/>
                    <a:pt x="6" y="37"/>
                  </a:cubicBezTo>
                  <a:cubicBezTo>
                    <a:pt x="6" y="37"/>
                    <a:pt x="6" y="41"/>
                    <a:pt x="4" y="41"/>
                  </a:cubicBezTo>
                  <a:cubicBezTo>
                    <a:pt x="3" y="41"/>
                    <a:pt x="5" y="44"/>
                    <a:pt x="5" y="44"/>
                  </a:cubicBezTo>
                  <a:cubicBezTo>
                    <a:pt x="7" y="45"/>
                    <a:pt x="7" y="45"/>
                    <a:pt x="7" y="45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2" y="39"/>
                    <a:pt x="23" y="42"/>
                    <a:pt x="24" y="44"/>
                  </a:cubicBezTo>
                  <a:cubicBezTo>
                    <a:pt x="19" y="49"/>
                    <a:pt x="19" y="49"/>
                    <a:pt x="19" y="49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3"/>
                    <a:pt x="9" y="53"/>
                  </a:cubicBezTo>
                  <a:cubicBezTo>
                    <a:pt x="11" y="52"/>
                    <a:pt x="13" y="54"/>
                    <a:pt x="13" y="54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8"/>
                    <a:pt x="19" y="59"/>
                    <a:pt x="18" y="61"/>
                  </a:cubicBezTo>
                  <a:cubicBezTo>
                    <a:pt x="17" y="62"/>
                    <a:pt x="20" y="63"/>
                    <a:pt x="20" y="63"/>
                  </a:cubicBezTo>
                  <a:cubicBezTo>
                    <a:pt x="23" y="62"/>
                    <a:pt x="23" y="62"/>
                    <a:pt x="23" y="62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7" y="46"/>
                    <a:pt x="27" y="46"/>
                    <a:pt x="27" y="46"/>
                  </a:cubicBezTo>
                  <a:cubicBezTo>
                    <a:pt x="29" y="47"/>
                    <a:pt x="32" y="49"/>
                    <a:pt x="34" y="49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7" y="65"/>
                    <a:pt x="30" y="67"/>
                    <a:pt x="30" y="66"/>
                  </a:cubicBezTo>
                  <a:cubicBezTo>
                    <a:pt x="30" y="64"/>
                    <a:pt x="33" y="65"/>
                    <a:pt x="33" y="65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8" y="70"/>
                    <a:pt x="38" y="70"/>
                    <a:pt x="38" y="70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42" y="64"/>
                    <a:pt x="42" y="66"/>
                  </a:cubicBezTo>
                  <a:cubicBezTo>
                    <a:pt x="42" y="67"/>
                    <a:pt x="45" y="65"/>
                    <a:pt x="45" y="65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40" y="49"/>
                    <a:pt x="43" y="47"/>
                    <a:pt x="44" y="46"/>
                  </a:cubicBezTo>
                  <a:cubicBezTo>
                    <a:pt x="50" y="52"/>
                    <a:pt x="50" y="52"/>
                    <a:pt x="50" y="52"/>
                  </a:cubicBezTo>
                  <a:cubicBezTo>
                    <a:pt x="49" y="62"/>
                    <a:pt x="49" y="62"/>
                    <a:pt x="49" y="62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52" y="63"/>
                    <a:pt x="55" y="62"/>
                    <a:pt x="54" y="61"/>
                  </a:cubicBezTo>
                  <a:cubicBezTo>
                    <a:pt x="53" y="59"/>
                    <a:pt x="56" y="58"/>
                    <a:pt x="56" y="58"/>
                  </a:cubicBezTo>
                  <a:cubicBezTo>
                    <a:pt x="59" y="61"/>
                    <a:pt x="59" y="61"/>
                    <a:pt x="59" y="61"/>
                  </a:cubicBezTo>
                  <a:cubicBezTo>
                    <a:pt x="61" y="60"/>
                    <a:pt x="61" y="60"/>
                    <a:pt x="61" y="60"/>
                  </a:cubicBezTo>
                  <a:cubicBezTo>
                    <a:pt x="62" y="59"/>
                    <a:pt x="62" y="59"/>
                    <a:pt x="62" y="59"/>
                  </a:cubicBezTo>
                  <a:cubicBezTo>
                    <a:pt x="63" y="58"/>
                    <a:pt x="63" y="58"/>
                    <a:pt x="63" y="58"/>
                  </a:cubicBezTo>
                  <a:cubicBezTo>
                    <a:pt x="59" y="54"/>
                    <a:pt x="59" y="54"/>
                    <a:pt x="59" y="54"/>
                  </a:cubicBezTo>
                  <a:cubicBezTo>
                    <a:pt x="59" y="54"/>
                    <a:pt x="61" y="52"/>
                    <a:pt x="63" y="53"/>
                  </a:cubicBezTo>
                  <a:cubicBezTo>
                    <a:pt x="64" y="53"/>
                    <a:pt x="64" y="50"/>
                    <a:pt x="64" y="50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53" y="49"/>
                    <a:pt x="53" y="49"/>
                    <a:pt x="53" y="49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9" y="42"/>
                    <a:pt x="50" y="39"/>
                    <a:pt x="50" y="37"/>
                  </a:cubicBezTo>
                  <a:cubicBezTo>
                    <a:pt x="59" y="37"/>
                    <a:pt x="59" y="37"/>
                    <a:pt x="59" y="37"/>
                  </a:cubicBezTo>
                  <a:cubicBezTo>
                    <a:pt x="65" y="45"/>
                    <a:pt x="65" y="45"/>
                    <a:pt x="65" y="45"/>
                  </a:cubicBezTo>
                  <a:cubicBezTo>
                    <a:pt x="67" y="44"/>
                    <a:pt x="67" y="44"/>
                    <a:pt x="67" y="44"/>
                  </a:cubicBezTo>
                  <a:cubicBezTo>
                    <a:pt x="67" y="44"/>
                    <a:pt x="69" y="41"/>
                    <a:pt x="68" y="41"/>
                  </a:cubicBezTo>
                  <a:cubicBezTo>
                    <a:pt x="66" y="41"/>
                    <a:pt x="66" y="37"/>
                    <a:pt x="66" y="37"/>
                  </a:cubicBezTo>
                  <a:cubicBezTo>
                    <a:pt x="72" y="37"/>
                    <a:pt x="72" y="37"/>
                    <a:pt x="72" y="37"/>
                  </a:cubicBezTo>
                  <a:cubicBezTo>
                    <a:pt x="72" y="33"/>
                    <a:pt x="72" y="33"/>
                    <a:pt x="72" y="33"/>
                  </a:cubicBezTo>
                  <a:lnTo>
                    <a:pt x="66" y="33"/>
                  </a:lnTo>
                  <a:close/>
                  <a:moveTo>
                    <a:pt x="36" y="45"/>
                  </a:moveTo>
                  <a:cubicBezTo>
                    <a:pt x="30" y="45"/>
                    <a:pt x="26" y="40"/>
                    <a:pt x="26" y="35"/>
                  </a:cubicBezTo>
                  <a:cubicBezTo>
                    <a:pt x="26" y="29"/>
                    <a:pt x="30" y="25"/>
                    <a:pt x="36" y="25"/>
                  </a:cubicBezTo>
                  <a:cubicBezTo>
                    <a:pt x="42" y="25"/>
                    <a:pt x="46" y="29"/>
                    <a:pt x="46" y="35"/>
                  </a:cubicBezTo>
                  <a:cubicBezTo>
                    <a:pt x="46" y="40"/>
                    <a:pt x="42" y="45"/>
                    <a:pt x="36" y="45"/>
                  </a:cubicBezTo>
                  <a:close/>
                  <a:moveTo>
                    <a:pt x="36" y="45"/>
                  </a:moveTo>
                  <a:cubicBezTo>
                    <a:pt x="36" y="45"/>
                    <a:pt x="36" y="45"/>
                    <a:pt x="36" y="4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7" name="Freeform 21"/>
            <p:cNvSpPr>
              <a:spLocks noEditPoints="1"/>
            </p:cNvSpPr>
            <p:nvPr userDrawn="1"/>
          </p:nvSpPr>
          <p:spPr bwMode="auto">
            <a:xfrm>
              <a:off x="1243013" y="2520951"/>
              <a:ext cx="58738" cy="58738"/>
            </a:xfrm>
            <a:custGeom>
              <a:avLst/>
              <a:gdLst>
                <a:gd name="T0" fmla="*/ 38 w 40"/>
                <a:gd name="T1" fmla="*/ 15 h 40"/>
                <a:gd name="T2" fmla="*/ 28 w 40"/>
                <a:gd name="T3" fmla="*/ 19 h 40"/>
                <a:gd name="T4" fmla="*/ 36 w 40"/>
                <a:gd name="T5" fmla="*/ 13 h 40"/>
                <a:gd name="T6" fmla="*/ 33 w 40"/>
                <a:gd name="T7" fmla="*/ 9 h 40"/>
                <a:gd name="T8" fmla="*/ 34 w 40"/>
                <a:gd name="T9" fmla="*/ 6 h 40"/>
                <a:gd name="T10" fmla="*/ 31 w 40"/>
                <a:gd name="T11" fmla="*/ 5 h 40"/>
                <a:gd name="T12" fmla="*/ 28 w 40"/>
                <a:gd name="T13" fmla="*/ 10 h 40"/>
                <a:gd name="T14" fmla="*/ 21 w 40"/>
                <a:gd name="T15" fmla="*/ 7 h 40"/>
                <a:gd name="T16" fmla="*/ 24 w 40"/>
                <a:gd name="T17" fmla="*/ 2 h 40"/>
                <a:gd name="T18" fmla="*/ 19 w 40"/>
                <a:gd name="T19" fmla="*/ 0 h 40"/>
                <a:gd name="T20" fmla="*/ 15 w 40"/>
                <a:gd name="T21" fmla="*/ 3 h 40"/>
                <a:gd name="T22" fmla="*/ 19 w 40"/>
                <a:gd name="T23" fmla="*/ 12 h 40"/>
                <a:gd name="T24" fmla="*/ 13 w 40"/>
                <a:gd name="T25" fmla="*/ 5 h 40"/>
                <a:gd name="T26" fmla="*/ 9 w 40"/>
                <a:gd name="T27" fmla="*/ 7 h 40"/>
                <a:gd name="T28" fmla="*/ 5 w 40"/>
                <a:gd name="T29" fmla="*/ 6 h 40"/>
                <a:gd name="T30" fmla="*/ 5 w 40"/>
                <a:gd name="T31" fmla="*/ 10 h 40"/>
                <a:gd name="T32" fmla="*/ 10 w 40"/>
                <a:gd name="T33" fmla="*/ 12 h 40"/>
                <a:gd name="T34" fmla="*/ 7 w 40"/>
                <a:gd name="T35" fmla="*/ 19 h 40"/>
                <a:gd name="T36" fmla="*/ 2 w 40"/>
                <a:gd name="T37" fmla="*/ 17 h 40"/>
                <a:gd name="T38" fmla="*/ 0 w 40"/>
                <a:gd name="T39" fmla="*/ 21 h 40"/>
                <a:gd name="T40" fmla="*/ 2 w 40"/>
                <a:gd name="T41" fmla="*/ 25 h 40"/>
                <a:gd name="T42" fmla="*/ 12 w 40"/>
                <a:gd name="T43" fmla="*/ 21 h 40"/>
                <a:gd name="T44" fmla="*/ 4 w 40"/>
                <a:gd name="T45" fmla="*/ 27 h 40"/>
                <a:gd name="T46" fmla="*/ 7 w 40"/>
                <a:gd name="T47" fmla="*/ 31 h 40"/>
                <a:gd name="T48" fmla="*/ 6 w 40"/>
                <a:gd name="T49" fmla="*/ 34 h 40"/>
                <a:gd name="T50" fmla="*/ 10 w 40"/>
                <a:gd name="T51" fmla="*/ 35 h 40"/>
                <a:gd name="T52" fmla="*/ 12 w 40"/>
                <a:gd name="T53" fmla="*/ 30 h 40"/>
                <a:gd name="T54" fmla="*/ 19 w 40"/>
                <a:gd name="T55" fmla="*/ 32 h 40"/>
                <a:gd name="T56" fmla="*/ 17 w 40"/>
                <a:gd name="T57" fmla="*/ 38 h 40"/>
                <a:gd name="T58" fmla="*/ 21 w 40"/>
                <a:gd name="T59" fmla="*/ 40 h 40"/>
                <a:gd name="T60" fmla="*/ 25 w 40"/>
                <a:gd name="T61" fmla="*/ 37 h 40"/>
                <a:gd name="T62" fmla="*/ 21 w 40"/>
                <a:gd name="T63" fmla="*/ 28 h 40"/>
                <a:gd name="T64" fmla="*/ 27 w 40"/>
                <a:gd name="T65" fmla="*/ 35 h 40"/>
                <a:gd name="T66" fmla="*/ 31 w 40"/>
                <a:gd name="T67" fmla="*/ 33 h 40"/>
                <a:gd name="T68" fmla="*/ 35 w 40"/>
                <a:gd name="T69" fmla="*/ 34 h 40"/>
                <a:gd name="T70" fmla="*/ 35 w 40"/>
                <a:gd name="T71" fmla="*/ 30 h 40"/>
                <a:gd name="T72" fmla="*/ 30 w 40"/>
                <a:gd name="T73" fmla="*/ 28 h 40"/>
                <a:gd name="T74" fmla="*/ 33 w 40"/>
                <a:gd name="T75" fmla="*/ 21 h 40"/>
                <a:gd name="T76" fmla="*/ 38 w 40"/>
                <a:gd name="T77" fmla="*/ 23 h 40"/>
                <a:gd name="T78" fmla="*/ 40 w 40"/>
                <a:gd name="T79" fmla="*/ 19 h 40"/>
                <a:gd name="T80" fmla="*/ 14 w 40"/>
                <a:gd name="T81" fmla="*/ 20 h 40"/>
                <a:gd name="T82" fmla="*/ 20 w 40"/>
                <a:gd name="T83" fmla="*/ 2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40">
                  <a:moveTo>
                    <a:pt x="37" y="19"/>
                  </a:moveTo>
                  <a:cubicBezTo>
                    <a:pt x="37" y="19"/>
                    <a:pt x="37" y="17"/>
                    <a:pt x="38" y="17"/>
                  </a:cubicBezTo>
                  <a:cubicBezTo>
                    <a:pt x="39" y="16"/>
                    <a:pt x="38" y="15"/>
                    <a:pt x="38" y="15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8" y="18"/>
                    <a:pt x="27" y="16"/>
                    <a:pt x="27" y="15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6" y="11"/>
                    <a:pt x="36" y="9"/>
                    <a:pt x="35" y="10"/>
                  </a:cubicBezTo>
                  <a:cubicBezTo>
                    <a:pt x="34" y="10"/>
                    <a:pt x="33" y="9"/>
                    <a:pt x="33" y="9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7"/>
                    <a:pt x="30" y="6"/>
                    <a:pt x="31" y="5"/>
                  </a:cubicBezTo>
                  <a:cubicBezTo>
                    <a:pt x="31" y="5"/>
                    <a:pt x="29" y="4"/>
                    <a:pt x="29" y="4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4" y="13"/>
                    <a:pt x="23" y="12"/>
                    <a:pt x="21" y="12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24" y="2"/>
                    <a:pt x="24" y="2"/>
                  </a:cubicBezTo>
                  <a:cubicBezTo>
                    <a:pt x="23" y="3"/>
                    <a:pt x="21" y="3"/>
                    <a:pt x="21" y="3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17" y="3"/>
                    <a:pt x="17" y="2"/>
                  </a:cubicBezTo>
                  <a:cubicBezTo>
                    <a:pt x="16" y="2"/>
                    <a:pt x="15" y="3"/>
                    <a:pt x="15" y="3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7" y="12"/>
                    <a:pt x="16" y="13"/>
                    <a:pt x="15" y="13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9" y="5"/>
                    <a:pt x="10" y="5"/>
                  </a:cubicBezTo>
                  <a:cubicBezTo>
                    <a:pt x="10" y="6"/>
                    <a:pt x="9" y="7"/>
                    <a:pt x="9" y="7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6" y="10"/>
                    <a:pt x="5" y="10"/>
                  </a:cubicBezTo>
                  <a:cubicBezTo>
                    <a:pt x="4" y="9"/>
                    <a:pt x="4" y="11"/>
                    <a:pt x="4" y="11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6"/>
                    <a:pt x="12" y="18"/>
                    <a:pt x="12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1" y="16"/>
                    <a:pt x="2" y="17"/>
                  </a:cubicBezTo>
                  <a:cubicBezTo>
                    <a:pt x="3" y="17"/>
                    <a:pt x="3" y="19"/>
                    <a:pt x="3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3"/>
                    <a:pt x="2" y="23"/>
                  </a:cubicBezTo>
                  <a:cubicBezTo>
                    <a:pt x="1" y="23"/>
                    <a:pt x="2" y="25"/>
                    <a:pt x="2" y="25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2"/>
                    <a:pt x="13" y="24"/>
                    <a:pt x="13" y="25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29"/>
                    <a:pt x="4" y="30"/>
                    <a:pt x="5" y="30"/>
                  </a:cubicBezTo>
                  <a:cubicBezTo>
                    <a:pt x="6" y="29"/>
                    <a:pt x="7" y="31"/>
                    <a:pt x="7" y="31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9" y="33"/>
                    <a:pt x="10" y="34"/>
                    <a:pt x="10" y="35"/>
                  </a:cubicBezTo>
                  <a:cubicBezTo>
                    <a:pt x="9" y="35"/>
                    <a:pt x="11" y="36"/>
                    <a:pt x="11" y="3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6" y="27"/>
                    <a:pt x="18" y="28"/>
                    <a:pt x="19" y="28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6" y="38"/>
                    <a:pt x="17" y="38"/>
                  </a:cubicBezTo>
                  <a:cubicBezTo>
                    <a:pt x="17" y="36"/>
                    <a:pt x="19" y="37"/>
                    <a:pt x="19" y="37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3" y="36"/>
                    <a:pt x="24" y="38"/>
                  </a:cubicBezTo>
                  <a:cubicBezTo>
                    <a:pt x="24" y="38"/>
                    <a:pt x="25" y="37"/>
                    <a:pt x="25" y="37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2" y="28"/>
                    <a:pt x="24" y="27"/>
                    <a:pt x="25" y="26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36"/>
                    <a:pt x="31" y="35"/>
                    <a:pt x="31" y="35"/>
                  </a:cubicBezTo>
                  <a:cubicBezTo>
                    <a:pt x="30" y="34"/>
                    <a:pt x="31" y="33"/>
                    <a:pt x="31" y="33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3" y="31"/>
                    <a:pt x="33" y="31"/>
                    <a:pt x="33" y="31"/>
                  </a:cubicBezTo>
                  <a:cubicBezTo>
                    <a:pt x="33" y="31"/>
                    <a:pt x="34" y="29"/>
                    <a:pt x="35" y="30"/>
                  </a:cubicBezTo>
                  <a:cubicBezTo>
                    <a:pt x="36" y="30"/>
                    <a:pt x="36" y="29"/>
                    <a:pt x="36" y="29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7" y="24"/>
                    <a:pt x="28" y="22"/>
                    <a:pt x="28" y="21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8" y="25"/>
                    <a:pt x="39" y="23"/>
                    <a:pt x="38" y="23"/>
                  </a:cubicBezTo>
                  <a:cubicBezTo>
                    <a:pt x="37" y="23"/>
                    <a:pt x="37" y="21"/>
                    <a:pt x="37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19"/>
                    <a:pt x="40" y="19"/>
                    <a:pt x="40" y="19"/>
                  </a:cubicBezTo>
                  <a:lnTo>
                    <a:pt x="37" y="19"/>
                  </a:lnTo>
                  <a:close/>
                  <a:moveTo>
                    <a:pt x="20" y="26"/>
                  </a:moveTo>
                  <a:cubicBezTo>
                    <a:pt x="17" y="26"/>
                    <a:pt x="14" y="23"/>
                    <a:pt x="14" y="20"/>
                  </a:cubicBezTo>
                  <a:cubicBezTo>
                    <a:pt x="14" y="17"/>
                    <a:pt x="17" y="14"/>
                    <a:pt x="20" y="14"/>
                  </a:cubicBezTo>
                  <a:cubicBezTo>
                    <a:pt x="23" y="14"/>
                    <a:pt x="26" y="17"/>
                    <a:pt x="26" y="20"/>
                  </a:cubicBezTo>
                  <a:cubicBezTo>
                    <a:pt x="26" y="23"/>
                    <a:pt x="23" y="26"/>
                    <a:pt x="20" y="26"/>
                  </a:cubicBezTo>
                  <a:close/>
                  <a:moveTo>
                    <a:pt x="20" y="26"/>
                  </a:moveTo>
                  <a:cubicBezTo>
                    <a:pt x="20" y="26"/>
                    <a:pt x="20" y="26"/>
                    <a:pt x="20" y="2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8" name="Freeform 22"/>
            <p:cNvSpPr>
              <a:spLocks noEditPoints="1"/>
            </p:cNvSpPr>
            <p:nvPr userDrawn="1"/>
          </p:nvSpPr>
          <p:spPr bwMode="auto">
            <a:xfrm>
              <a:off x="3392488" y="2016126"/>
              <a:ext cx="58738" cy="58738"/>
            </a:xfrm>
            <a:custGeom>
              <a:avLst/>
              <a:gdLst>
                <a:gd name="T0" fmla="*/ 38 w 40"/>
                <a:gd name="T1" fmla="*/ 15 h 40"/>
                <a:gd name="T2" fmla="*/ 28 w 40"/>
                <a:gd name="T3" fmla="*/ 19 h 40"/>
                <a:gd name="T4" fmla="*/ 36 w 40"/>
                <a:gd name="T5" fmla="*/ 13 h 40"/>
                <a:gd name="T6" fmla="*/ 33 w 40"/>
                <a:gd name="T7" fmla="*/ 9 h 40"/>
                <a:gd name="T8" fmla="*/ 34 w 40"/>
                <a:gd name="T9" fmla="*/ 6 h 40"/>
                <a:gd name="T10" fmla="*/ 31 w 40"/>
                <a:gd name="T11" fmla="*/ 5 h 40"/>
                <a:gd name="T12" fmla="*/ 28 w 40"/>
                <a:gd name="T13" fmla="*/ 10 h 40"/>
                <a:gd name="T14" fmla="*/ 21 w 40"/>
                <a:gd name="T15" fmla="*/ 7 h 40"/>
                <a:gd name="T16" fmla="*/ 24 w 40"/>
                <a:gd name="T17" fmla="*/ 2 h 40"/>
                <a:gd name="T18" fmla="*/ 19 w 40"/>
                <a:gd name="T19" fmla="*/ 0 h 40"/>
                <a:gd name="T20" fmla="*/ 15 w 40"/>
                <a:gd name="T21" fmla="*/ 3 h 40"/>
                <a:gd name="T22" fmla="*/ 19 w 40"/>
                <a:gd name="T23" fmla="*/ 12 h 40"/>
                <a:gd name="T24" fmla="*/ 13 w 40"/>
                <a:gd name="T25" fmla="*/ 5 h 40"/>
                <a:gd name="T26" fmla="*/ 9 w 40"/>
                <a:gd name="T27" fmla="*/ 7 h 40"/>
                <a:gd name="T28" fmla="*/ 5 w 40"/>
                <a:gd name="T29" fmla="*/ 6 h 40"/>
                <a:gd name="T30" fmla="*/ 5 w 40"/>
                <a:gd name="T31" fmla="*/ 10 h 40"/>
                <a:gd name="T32" fmla="*/ 10 w 40"/>
                <a:gd name="T33" fmla="*/ 12 h 40"/>
                <a:gd name="T34" fmla="*/ 7 w 40"/>
                <a:gd name="T35" fmla="*/ 19 h 40"/>
                <a:gd name="T36" fmla="*/ 2 w 40"/>
                <a:gd name="T37" fmla="*/ 17 h 40"/>
                <a:gd name="T38" fmla="*/ 0 w 40"/>
                <a:gd name="T39" fmla="*/ 21 h 40"/>
                <a:gd name="T40" fmla="*/ 2 w 40"/>
                <a:gd name="T41" fmla="*/ 25 h 40"/>
                <a:gd name="T42" fmla="*/ 12 w 40"/>
                <a:gd name="T43" fmla="*/ 21 h 40"/>
                <a:gd name="T44" fmla="*/ 4 w 40"/>
                <a:gd name="T45" fmla="*/ 27 h 40"/>
                <a:gd name="T46" fmla="*/ 7 w 40"/>
                <a:gd name="T47" fmla="*/ 31 h 40"/>
                <a:gd name="T48" fmla="*/ 6 w 40"/>
                <a:gd name="T49" fmla="*/ 34 h 40"/>
                <a:gd name="T50" fmla="*/ 10 w 40"/>
                <a:gd name="T51" fmla="*/ 35 h 40"/>
                <a:gd name="T52" fmla="*/ 12 w 40"/>
                <a:gd name="T53" fmla="*/ 30 h 40"/>
                <a:gd name="T54" fmla="*/ 19 w 40"/>
                <a:gd name="T55" fmla="*/ 32 h 40"/>
                <a:gd name="T56" fmla="*/ 17 w 40"/>
                <a:gd name="T57" fmla="*/ 38 h 40"/>
                <a:gd name="T58" fmla="*/ 21 w 40"/>
                <a:gd name="T59" fmla="*/ 40 h 40"/>
                <a:gd name="T60" fmla="*/ 25 w 40"/>
                <a:gd name="T61" fmla="*/ 37 h 40"/>
                <a:gd name="T62" fmla="*/ 21 w 40"/>
                <a:gd name="T63" fmla="*/ 28 h 40"/>
                <a:gd name="T64" fmla="*/ 27 w 40"/>
                <a:gd name="T65" fmla="*/ 35 h 40"/>
                <a:gd name="T66" fmla="*/ 31 w 40"/>
                <a:gd name="T67" fmla="*/ 33 h 40"/>
                <a:gd name="T68" fmla="*/ 35 w 40"/>
                <a:gd name="T69" fmla="*/ 34 h 40"/>
                <a:gd name="T70" fmla="*/ 35 w 40"/>
                <a:gd name="T71" fmla="*/ 30 h 40"/>
                <a:gd name="T72" fmla="*/ 30 w 40"/>
                <a:gd name="T73" fmla="*/ 28 h 40"/>
                <a:gd name="T74" fmla="*/ 33 w 40"/>
                <a:gd name="T75" fmla="*/ 21 h 40"/>
                <a:gd name="T76" fmla="*/ 38 w 40"/>
                <a:gd name="T77" fmla="*/ 23 h 40"/>
                <a:gd name="T78" fmla="*/ 40 w 40"/>
                <a:gd name="T79" fmla="*/ 19 h 40"/>
                <a:gd name="T80" fmla="*/ 14 w 40"/>
                <a:gd name="T81" fmla="*/ 20 h 40"/>
                <a:gd name="T82" fmla="*/ 20 w 40"/>
                <a:gd name="T83" fmla="*/ 2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40">
                  <a:moveTo>
                    <a:pt x="37" y="19"/>
                  </a:moveTo>
                  <a:cubicBezTo>
                    <a:pt x="37" y="19"/>
                    <a:pt x="37" y="17"/>
                    <a:pt x="38" y="17"/>
                  </a:cubicBezTo>
                  <a:cubicBezTo>
                    <a:pt x="39" y="16"/>
                    <a:pt x="38" y="15"/>
                    <a:pt x="38" y="15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8" y="18"/>
                    <a:pt x="27" y="16"/>
                    <a:pt x="27" y="15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6" y="11"/>
                    <a:pt x="36" y="9"/>
                    <a:pt x="35" y="10"/>
                  </a:cubicBezTo>
                  <a:cubicBezTo>
                    <a:pt x="34" y="10"/>
                    <a:pt x="33" y="9"/>
                    <a:pt x="33" y="9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7"/>
                    <a:pt x="30" y="6"/>
                    <a:pt x="31" y="5"/>
                  </a:cubicBezTo>
                  <a:cubicBezTo>
                    <a:pt x="31" y="5"/>
                    <a:pt x="29" y="4"/>
                    <a:pt x="29" y="4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4" y="13"/>
                    <a:pt x="23" y="12"/>
                    <a:pt x="21" y="12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24" y="2"/>
                    <a:pt x="24" y="2"/>
                  </a:cubicBezTo>
                  <a:cubicBezTo>
                    <a:pt x="23" y="3"/>
                    <a:pt x="21" y="3"/>
                    <a:pt x="21" y="3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17" y="3"/>
                    <a:pt x="17" y="2"/>
                  </a:cubicBezTo>
                  <a:cubicBezTo>
                    <a:pt x="16" y="2"/>
                    <a:pt x="15" y="3"/>
                    <a:pt x="15" y="3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7" y="12"/>
                    <a:pt x="16" y="13"/>
                    <a:pt x="15" y="13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9" y="5"/>
                    <a:pt x="10" y="5"/>
                  </a:cubicBezTo>
                  <a:cubicBezTo>
                    <a:pt x="10" y="6"/>
                    <a:pt x="9" y="7"/>
                    <a:pt x="9" y="7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6" y="10"/>
                    <a:pt x="5" y="10"/>
                  </a:cubicBezTo>
                  <a:cubicBezTo>
                    <a:pt x="4" y="9"/>
                    <a:pt x="4" y="11"/>
                    <a:pt x="4" y="11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6"/>
                    <a:pt x="12" y="18"/>
                    <a:pt x="12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1" y="16"/>
                    <a:pt x="2" y="17"/>
                  </a:cubicBezTo>
                  <a:cubicBezTo>
                    <a:pt x="3" y="17"/>
                    <a:pt x="3" y="19"/>
                    <a:pt x="3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3"/>
                    <a:pt x="2" y="23"/>
                  </a:cubicBezTo>
                  <a:cubicBezTo>
                    <a:pt x="1" y="23"/>
                    <a:pt x="2" y="25"/>
                    <a:pt x="2" y="25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2"/>
                    <a:pt x="13" y="24"/>
                    <a:pt x="13" y="25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29"/>
                    <a:pt x="4" y="30"/>
                    <a:pt x="5" y="30"/>
                  </a:cubicBezTo>
                  <a:cubicBezTo>
                    <a:pt x="6" y="29"/>
                    <a:pt x="7" y="31"/>
                    <a:pt x="7" y="31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9" y="33"/>
                    <a:pt x="10" y="34"/>
                    <a:pt x="10" y="35"/>
                  </a:cubicBezTo>
                  <a:cubicBezTo>
                    <a:pt x="9" y="35"/>
                    <a:pt x="11" y="36"/>
                    <a:pt x="11" y="3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6" y="27"/>
                    <a:pt x="18" y="28"/>
                    <a:pt x="19" y="28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6" y="38"/>
                    <a:pt x="17" y="38"/>
                  </a:cubicBezTo>
                  <a:cubicBezTo>
                    <a:pt x="17" y="36"/>
                    <a:pt x="19" y="37"/>
                    <a:pt x="19" y="37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3" y="36"/>
                    <a:pt x="24" y="38"/>
                  </a:cubicBezTo>
                  <a:cubicBezTo>
                    <a:pt x="24" y="38"/>
                    <a:pt x="25" y="37"/>
                    <a:pt x="25" y="37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2" y="28"/>
                    <a:pt x="24" y="27"/>
                    <a:pt x="25" y="26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36"/>
                    <a:pt x="31" y="35"/>
                    <a:pt x="31" y="35"/>
                  </a:cubicBezTo>
                  <a:cubicBezTo>
                    <a:pt x="30" y="34"/>
                    <a:pt x="31" y="33"/>
                    <a:pt x="31" y="33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3" y="31"/>
                    <a:pt x="33" y="31"/>
                    <a:pt x="33" y="31"/>
                  </a:cubicBezTo>
                  <a:cubicBezTo>
                    <a:pt x="33" y="31"/>
                    <a:pt x="34" y="29"/>
                    <a:pt x="35" y="30"/>
                  </a:cubicBezTo>
                  <a:cubicBezTo>
                    <a:pt x="36" y="30"/>
                    <a:pt x="36" y="29"/>
                    <a:pt x="36" y="29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7" y="24"/>
                    <a:pt x="28" y="22"/>
                    <a:pt x="28" y="21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8" y="25"/>
                    <a:pt x="39" y="23"/>
                    <a:pt x="38" y="23"/>
                  </a:cubicBezTo>
                  <a:cubicBezTo>
                    <a:pt x="37" y="23"/>
                    <a:pt x="37" y="21"/>
                    <a:pt x="37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19"/>
                    <a:pt x="40" y="19"/>
                    <a:pt x="40" y="19"/>
                  </a:cubicBezTo>
                  <a:lnTo>
                    <a:pt x="37" y="19"/>
                  </a:lnTo>
                  <a:close/>
                  <a:moveTo>
                    <a:pt x="20" y="26"/>
                  </a:moveTo>
                  <a:cubicBezTo>
                    <a:pt x="17" y="26"/>
                    <a:pt x="14" y="23"/>
                    <a:pt x="14" y="20"/>
                  </a:cubicBezTo>
                  <a:cubicBezTo>
                    <a:pt x="14" y="17"/>
                    <a:pt x="17" y="14"/>
                    <a:pt x="20" y="14"/>
                  </a:cubicBezTo>
                  <a:cubicBezTo>
                    <a:pt x="23" y="14"/>
                    <a:pt x="26" y="17"/>
                    <a:pt x="26" y="20"/>
                  </a:cubicBezTo>
                  <a:cubicBezTo>
                    <a:pt x="26" y="23"/>
                    <a:pt x="23" y="26"/>
                    <a:pt x="20" y="26"/>
                  </a:cubicBezTo>
                  <a:close/>
                  <a:moveTo>
                    <a:pt x="20" y="26"/>
                  </a:moveTo>
                  <a:cubicBezTo>
                    <a:pt x="20" y="26"/>
                    <a:pt x="20" y="26"/>
                    <a:pt x="20" y="2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9" name="Freeform 23"/>
            <p:cNvSpPr>
              <a:spLocks noEditPoints="1"/>
            </p:cNvSpPr>
            <p:nvPr userDrawn="1"/>
          </p:nvSpPr>
          <p:spPr bwMode="auto">
            <a:xfrm>
              <a:off x="5027613" y="4113213"/>
              <a:ext cx="342900" cy="360363"/>
            </a:xfrm>
            <a:custGeom>
              <a:avLst/>
              <a:gdLst>
                <a:gd name="T0" fmla="*/ 219 w 233"/>
                <a:gd name="T1" fmla="*/ 93 h 246"/>
                <a:gd name="T2" fmla="*/ 164 w 233"/>
                <a:gd name="T3" fmla="*/ 116 h 246"/>
                <a:gd name="T4" fmla="*/ 207 w 233"/>
                <a:gd name="T5" fmla="*/ 78 h 246"/>
                <a:gd name="T6" fmla="*/ 193 w 233"/>
                <a:gd name="T7" fmla="*/ 55 h 246"/>
                <a:gd name="T8" fmla="*/ 197 w 233"/>
                <a:gd name="T9" fmla="*/ 34 h 246"/>
                <a:gd name="T10" fmla="*/ 177 w 233"/>
                <a:gd name="T11" fmla="*/ 30 h 246"/>
                <a:gd name="T12" fmla="*/ 163 w 233"/>
                <a:gd name="T13" fmla="*/ 63 h 246"/>
                <a:gd name="T14" fmla="*/ 125 w 233"/>
                <a:gd name="T15" fmla="*/ 43 h 246"/>
                <a:gd name="T16" fmla="*/ 137 w 233"/>
                <a:gd name="T17" fmla="*/ 12 h 246"/>
                <a:gd name="T18" fmla="*/ 109 w 233"/>
                <a:gd name="T19" fmla="*/ 0 h 246"/>
                <a:gd name="T20" fmla="*/ 88 w 233"/>
                <a:gd name="T21" fmla="*/ 15 h 246"/>
                <a:gd name="T22" fmla="*/ 110 w 233"/>
                <a:gd name="T23" fmla="*/ 72 h 246"/>
                <a:gd name="T24" fmla="*/ 74 w 233"/>
                <a:gd name="T25" fmla="*/ 28 h 246"/>
                <a:gd name="T26" fmla="*/ 53 w 233"/>
                <a:gd name="T27" fmla="*/ 43 h 246"/>
                <a:gd name="T28" fmla="*/ 33 w 233"/>
                <a:gd name="T29" fmla="*/ 37 h 246"/>
                <a:gd name="T30" fmla="*/ 29 w 233"/>
                <a:gd name="T31" fmla="*/ 60 h 246"/>
                <a:gd name="T32" fmla="*/ 59 w 233"/>
                <a:gd name="T33" fmla="*/ 73 h 246"/>
                <a:gd name="T34" fmla="*/ 43 w 233"/>
                <a:gd name="T35" fmla="*/ 116 h 246"/>
                <a:gd name="T36" fmla="*/ 12 w 233"/>
                <a:gd name="T37" fmla="*/ 102 h 246"/>
                <a:gd name="T38" fmla="*/ 0 w 233"/>
                <a:gd name="T39" fmla="*/ 132 h 246"/>
                <a:gd name="T40" fmla="*/ 15 w 233"/>
                <a:gd name="T41" fmla="*/ 154 h 246"/>
                <a:gd name="T42" fmla="*/ 69 w 233"/>
                <a:gd name="T43" fmla="*/ 131 h 246"/>
                <a:gd name="T44" fmla="*/ 27 w 233"/>
                <a:gd name="T45" fmla="*/ 168 h 246"/>
                <a:gd name="T46" fmla="*/ 41 w 233"/>
                <a:gd name="T47" fmla="*/ 191 h 246"/>
                <a:gd name="T48" fmla="*/ 36 w 233"/>
                <a:gd name="T49" fmla="*/ 212 h 246"/>
                <a:gd name="T50" fmla="*/ 57 w 233"/>
                <a:gd name="T51" fmla="*/ 217 h 246"/>
                <a:gd name="T52" fmla="*/ 70 w 233"/>
                <a:gd name="T53" fmla="*/ 183 h 246"/>
                <a:gd name="T54" fmla="*/ 110 w 233"/>
                <a:gd name="T55" fmla="*/ 201 h 246"/>
                <a:gd name="T56" fmla="*/ 97 w 233"/>
                <a:gd name="T57" fmla="*/ 234 h 246"/>
                <a:gd name="T58" fmla="*/ 125 w 233"/>
                <a:gd name="T59" fmla="*/ 246 h 246"/>
                <a:gd name="T60" fmla="*/ 146 w 233"/>
                <a:gd name="T61" fmla="*/ 231 h 246"/>
                <a:gd name="T62" fmla="*/ 124 w 233"/>
                <a:gd name="T63" fmla="*/ 172 h 246"/>
                <a:gd name="T64" fmla="*/ 159 w 233"/>
                <a:gd name="T65" fmla="*/ 219 h 246"/>
                <a:gd name="T66" fmla="*/ 181 w 233"/>
                <a:gd name="T67" fmla="*/ 203 h 246"/>
                <a:gd name="T68" fmla="*/ 201 w 233"/>
                <a:gd name="T69" fmla="*/ 208 h 246"/>
                <a:gd name="T70" fmla="*/ 205 w 233"/>
                <a:gd name="T71" fmla="*/ 187 h 246"/>
                <a:gd name="T72" fmla="*/ 174 w 233"/>
                <a:gd name="T73" fmla="*/ 174 h 246"/>
                <a:gd name="T74" fmla="*/ 191 w 233"/>
                <a:gd name="T75" fmla="*/ 130 h 246"/>
                <a:gd name="T76" fmla="*/ 221 w 233"/>
                <a:gd name="T77" fmla="*/ 144 h 246"/>
                <a:gd name="T78" fmla="*/ 233 w 233"/>
                <a:gd name="T79" fmla="*/ 115 h 246"/>
                <a:gd name="T80" fmla="*/ 83 w 233"/>
                <a:gd name="T81" fmla="*/ 123 h 246"/>
                <a:gd name="T82" fmla="*/ 117 w 233"/>
                <a:gd name="T83" fmla="*/ 158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3" h="246">
                  <a:moveTo>
                    <a:pt x="216" y="115"/>
                  </a:moveTo>
                  <a:cubicBezTo>
                    <a:pt x="216" y="115"/>
                    <a:pt x="214" y="104"/>
                    <a:pt x="221" y="102"/>
                  </a:cubicBezTo>
                  <a:cubicBezTo>
                    <a:pt x="224" y="101"/>
                    <a:pt x="219" y="93"/>
                    <a:pt x="219" y="93"/>
                  </a:cubicBezTo>
                  <a:cubicBezTo>
                    <a:pt x="210" y="87"/>
                    <a:pt x="210" y="87"/>
                    <a:pt x="210" y="87"/>
                  </a:cubicBezTo>
                  <a:cubicBezTo>
                    <a:pt x="190" y="116"/>
                    <a:pt x="190" y="116"/>
                    <a:pt x="190" y="116"/>
                  </a:cubicBezTo>
                  <a:cubicBezTo>
                    <a:pt x="164" y="116"/>
                    <a:pt x="164" y="116"/>
                    <a:pt x="164" y="116"/>
                  </a:cubicBezTo>
                  <a:cubicBezTo>
                    <a:pt x="163" y="108"/>
                    <a:pt x="159" y="99"/>
                    <a:pt x="155" y="93"/>
                  </a:cubicBezTo>
                  <a:cubicBezTo>
                    <a:pt x="174" y="74"/>
                    <a:pt x="174" y="74"/>
                    <a:pt x="174" y="74"/>
                  </a:cubicBezTo>
                  <a:cubicBezTo>
                    <a:pt x="207" y="78"/>
                    <a:pt x="207" y="78"/>
                    <a:pt x="207" y="78"/>
                  </a:cubicBezTo>
                  <a:cubicBezTo>
                    <a:pt x="209" y="68"/>
                    <a:pt x="209" y="68"/>
                    <a:pt x="209" y="68"/>
                  </a:cubicBezTo>
                  <a:cubicBezTo>
                    <a:pt x="209" y="68"/>
                    <a:pt x="207" y="58"/>
                    <a:pt x="205" y="60"/>
                  </a:cubicBezTo>
                  <a:cubicBezTo>
                    <a:pt x="198" y="64"/>
                    <a:pt x="193" y="55"/>
                    <a:pt x="193" y="55"/>
                  </a:cubicBezTo>
                  <a:cubicBezTo>
                    <a:pt x="205" y="42"/>
                    <a:pt x="205" y="42"/>
                    <a:pt x="205" y="42"/>
                  </a:cubicBezTo>
                  <a:cubicBezTo>
                    <a:pt x="200" y="37"/>
                    <a:pt x="200" y="37"/>
                    <a:pt x="200" y="37"/>
                  </a:cubicBezTo>
                  <a:cubicBezTo>
                    <a:pt x="197" y="34"/>
                    <a:pt x="197" y="34"/>
                    <a:pt x="197" y="34"/>
                  </a:cubicBezTo>
                  <a:cubicBezTo>
                    <a:pt x="193" y="30"/>
                    <a:pt x="193" y="30"/>
                    <a:pt x="193" y="30"/>
                  </a:cubicBezTo>
                  <a:cubicBezTo>
                    <a:pt x="181" y="43"/>
                    <a:pt x="181" y="43"/>
                    <a:pt x="181" y="43"/>
                  </a:cubicBezTo>
                  <a:cubicBezTo>
                    <a:pt x="181" y="43"/>
                    <a:pt x="172" y="37"/>
                    <a:pt x="177" y="30"/>
                  </a:cubicBezTo>
                  <a:cubicBezTo>
                    <a:pt x="178" y="27"/>
                    <a:pt x="169" y="25"/>
                    <a:pt x="169" y="25"/>
                  </a:cubicBezTo>
                  <a:cubicBezTo>
                    <a:pt x="159" y="28"/>
                    <a:pt x="159" y="28"/>
                    <a:pt x="159" y="28"/>
                  </a:cubicBezTo>
                  <a:cubicBezTo>
                    <a:pt x="163" y="63"/>
                    <a:pt x="163" y="63"/>
                    <a:pt x="163" y="63"/>
                  </a:cubicBezTo>
                  <a:cubicBezTo>
                    <a:pt x="145" y="82"/>
                    <a:pt x="145" y="82"/>
                    <a:pt x="145" y="82"/>
                  </a:cubicBezTo>
                  <a:cubicBezTo>
                    <a:pt x="139" y="78"/>
                    <a:pt x="134" y="74"/>
                    <a:pt x="125" y="72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50" y="24"/>
                    <a:pt x="150" y="24"/>
                    <a:pt x="150" y="24"/>
                  </a:cubicBezTo>
                  <a:cubicBezTo>
                    <a:pt x="146" y="15"/>
                    <a:pt x="146" y="15"/>
                    <a:pt x="146" y="15"/>
                  </a:cubicBezTo>
                  <a:cubicBezTo>
                    <a:pt x="146" y="15"/>
                    <a:pt x="137" y="9"/>
                    <a:pt x="137" y="12"/>
                  </a:cubicBezTo>
                  <a:cubicBezTo>
                    <a:pt x="135" y="20"/>
                    <a:pt x="125" y="18"/>
                    <a:pt x="125" y="18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09" y="18"/>
                    <a:pt x="98" y="20"/>
                    <a:pt x="97" y="12"/>
                  </a:cubicBezTo>
                  <a:cubicBezTo>
                    <a:pt x="96" y="9"/>
                    <a:pt x="88" y="15"/>
                    <a:pt x="88" y="15"/>
                  </a:cubicBezTo>
                  <a:cubicBezTo>
                    <a:pt x="83" y="24"/>
                    <a:pt x="83" y="24"/>
                    <a:pt x="83" y="24"/>
                  </a:cubicBezTo>
                  <a:cubicBezTo>
                    <a:pt x="110" y="43"/>
                    <a:pt x="110" y="43"/>
                    <a:pt x="110" y="43"/>
                  </a:cubicBezTo>
                  <a:cubicBezTo>
                    <a:pt x="110" y="72"/>
                    <a:pt x="110" y="72"/>
                    <a:pt x="110" y="72"/>
                  </a:cubicBezTo>
                  <a:cubicBezTo>
                    <a:pt x="102" y="74"/>
                    <a:pt x="94" y="78"/>
                    <a:pt x="88" y="82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74" y="28"/>
                    <a:pt x="74" y="28"/>
                    <a:pt x="74" y="28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5" y="25"/>
                    <a:pt x="55" y="27"/>
                    <a:pt x="57" y="30"/>
                  </a:cubicBezTo>
                  <a:cubicBezTo>
                    <a:pt x="61" y="37"/>
                    <a:pt x="53" y="43"/>
                    <a:pt x="53" y="43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36" y="34"/>
                    <a:pt x="36" y="34"/>
                    <a:pt x="36" y="34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41" y="55"/>
                    <a:pt x="41" y="55"/>
                    <a:pt x="41" y="55"/>
                  </a:cubicBezTo>
                  <a:cubicBezTo>
                    <a:pt x="41" y="55"/>
                    <a:pt x="35" y="64"/>
                    <a:pt x="29" y="60"/>
                  </a:cubicBezTo>
                  <a:cubicBezTo>
                    <a:pt x="26" y="58"/>
                    <a:pt x="24" y="68"/>
                    <a:pt x="24" y="6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59" y="73"/>
                    <a:pt x="59" y="73"/>
                    <a:pt x="59" y="73"/>
                  </a:cubicBezTo>
                  <a:cubicBezTo>
                    <a:pt x="78" y="93"/>
                    <a:pt x="78" y="93"/>
                    <a:pt x="78" y="93"/>
                  </a:cubicBezTo>
                  <a:cubicBezTo>
                    <a:pt x="74" y="99"/>
                    <a:pt x="70" y="108"/>
                    <a:pt x="69" y="116"/>
                  </a:cubicBezTo>
                  <a:cubicBezTo>
                    <a:pt x="43" y="116"/>
                    <a:pt x="43" y="116"/>
                    <a:pt x="43" y="116"/>
                  </a:cubicBezTo>
                  <a:cubicBezTo>
                    <a:pt x="23" y="87"/>
                    <a:pt x="23" y="87"/>
                    <a:pt x="23" y="87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5" y="93"/>
                    <a:pt x="9" y="101"/>
                    <a:pt x="12" y="102"/>
                  </a:cubicBezTo>
                  <a:cubicBezTo>
                    <a:pt x="20" y="104"/>
                    <a:pt x="18" y="115"/>
                    <a:pt x="18" y="1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18" y="132"/>
                    <a:pt x="18" y="132"/>
                    <a:pt x="18" y="132"/>
                  </a:cubicBezTo>
                  <a:cubicBezTo>
                    <a:pt x="18" y="132"/>
                    <a:pt x="20" y="143"/>
                    <a:pt x="12" y="144"/>
                  </a:cubicBezTo>
                  <a:cubicBezTo>
                    <a:pt x="9" y="145"/>
                    <a:pt x="15" y="154"/>
                    <a:pt x="15" y="154"/>
                  </a:cubicBezTo>
                  <a:cubicBezTo>
                    <a:pt x="23" y="159"/>
                    <a:pt x="23" y="159"/>
                    <a:pt x="23" y="159"/>
                  </a:cubicBezTo>
                  <a:cubicBezTo>
                    <a:pt x="43" y="131"/>
                    <a:pt x="43" y="131"/>
                    <a:pt x="43" y="131"/>
                  </a:cubicBezTo>
                  <a:cubicBezTo>
                    <a:pt x="69" y="131"/>
                    <a:pt x="69" y="131"/>
                    <a:pt x="69" y="131"/>
                  </a:cubicBezTo>
                  <a:cubicBezTo>
                    <a:pt x="71" y="139"/>
                    <a:pt x="74" y="147"/>
                    <a:pt x="79" y="153"/>
                  </a:cubicBezTo>
                  <a:cubicBezTo>
                    <a:pt x="60" y="173"/>
                    <a:pt x="60" y="173"/>
                    <a:pt x="60" y="173"/>
                  </a:cubicBezTo>
                  <a:cubicBezTo>
                    <a:pt x="27" y="168"/>
                    <a:pt x="27" y="168"/>
                    <a:pt x="27" y="168"/>
                  </a:cubicBezTo>
                  <a:cubicBezTo>
                    <a:pt x="24" y="178"/>
                    <a:pt x="24" y="178"/>
                    <a:pt x="24" y="178"/>
                  </a:cubicBezTo>
                  <a:cubicBezTo>
                    <a:pt x="24" y="178"/>
                    <a:pt x="26" y="188"/>
                    <a:pt x="29" y="187"/>
                  </a:cubicBezTo>
                  <a:cubicBezTo>
                    <a:pt x="35" y="182"/>
                    <a:pt x="41" y="191"/>
                    <a:pt x="41" y="191"/>
                  </a:cubicBezTo>
                  <a:cubicBezTo>
                    <a:pt x="29" y="204"/>
                    <a:pt x="29" y="204"/>
                    <a:pt x="29" y="204"/>
                  </a:cubicBezTo>
                  <a:cubicBezTo>
                    <a:pt x="33" y="208"/>
                    <a:pt x="33" y="208"/>
                    <a:pt x="33" y="208"/>
                  </a:cubicBezTo>
                  <a:cubicBezTo>
                    <a:pt x="36" y="212"/>
                    <a:pt x="36" y="212"/>
                    <a:pt x="36" y="212"/>
                  </a:cubicBezTo>
                  <a:cubicBezTo>
                    <a:pt x="40" y="216"/>
                    <a:pt x="40" y="216"/>
                    <a:pt x="40" y="216"/>
                  </a:cubicBezTo>
                  <a:cubicBezTo>
                    <a:pt x="53" y="203"/>
                    <a:pt x="53" y="203"/>
                    <a:pt x="53" y="203"/>
                  </a:cubicBezTo>
                  <a:cubicBezTo>
                    <a:pt x="53" y="203"/>
                    <a:pt x="61" y="210"/>
                    <a:pt x="57" y="217"/>
                  </a:cubicBezTo>
                  <a:cubicBezTo>
                    <a:pt x="55" y="219"/>
                    <a:pt x="65" y="221"/>
                    <a:pt x="65" y="221"/>
                  </a:cubicBezTo>
                  <a:cubicBezTo>
                    <a:pt x="74" y="219"/>
                    <a:pt x="74" y="219"/>
                    <a:pt x="74" y="219"/>
                  </a:cubicBezTo>
                  <a:cubicBezTo>
                    <a:pt x="70" y="183"/>
                    <a:pt x="70" y="183"/>
                    <a:pt x="70" y="183"/>
                  </a:cubicBezTo>
                  <a:cubicBezTo>
                    <a:pt x="88" y="163"/>
                    <a:pt x="88" y="163"/>
                    <a:pt x="88" y="163"/>
                  </a:cubicBezTo>
                  <a:cubicBezTo>
                    <a:pt x="94" y="167"/>
                    <a:pt x="103" y="171"/>
                    <a:pt x="110" y="172"/>
                  </a:cubicBezTo>
                  <a:cubicBezTo>
                    <a:pt x="110" y="201"/>
                    <a:pt x="110" y="201"/>
                    <a:pt x="110" y="201"/>
                  </a:cubicBezTo>
                  <a:cubicBezTo>
                    <a:pt x="83" y="222"/>
                    <a:pt x="83" y="222"/>
                    <a:pt x="83" y="222"/>
                  </a:cubicBezTo>
                  <a:cubicBezTo>
                    <a:pt x="88" y="231"/>
                    <a:pt x="88" y="231"/>
                    <a:pt x="88" y="231"/>
                  </a:cubicBezTo>
                  <a:cubicBezTo>
                    <a:pt x="88" y="231"/>
                    <a:pt x="96" y="237"/>
                    <a:pt x="97" y="234"/>
                  </a:cubicBezTo>
                  <a:cubicBezTo>
                    <a:pt x="98" y="226"/>
                    <a:pt x="109" y="228"/>
                    <a:pt x="109" y="228"/>
                  </a:cubicBezTo>
                  <a:cubicBezTo>
                    <a:pt x="109" y="246"/>
                    <a:pt x="109" y="246"/>
                    <a:pt x="109" y="246"/>
                  </a:cubicBezTo>
                  <a:cubicBezTo>
                    <a:pt x="125" y="246"/>
                    <a:pt x="125" y="246"/>
                    <a:pt x="125" y="246"/>
                  </a:cubicBezTo>
                  <a:cubicBezTo>
                    <a:pt x="125" y="228"/>
                    <a:pt x="125" y="228"/>
                    <a:pt x="125" y="228"/>
                  </a:cubicBezTo>
                  <a:cubicBezTo>
                    <a:pt x="125" y="228"/>
                    <a:pt x="135" y="226"/>
                    <a:pt x="137" y="234"/>
                  </a:cubicBezTo>
                  <a:cubicBezTo>
                    <a:pt x="137" y="237"/>
                    <a:pt x="146" y="231"/>
                    <a:pt x="146" y="231"/>
                  </a:cubicBezTo>
                  <a:cubicBezTo>
                    <a:pt x="151" y="222"/>
                    <a:pt x="151" y="222"/>
                    <a:pt x="151" y="222"/>
                  </a:cubicBezTo>
                  <a:cubicBezTo>
                    <a:pt x="124" y="202"/>
                    <a:pt x="124" y="202"/>
                    <a:pt x="124" y="202"/>
                  </a:cubicBezTo>
                  <a:cubicBezTo>
                    <a:pt x="124" y="172"/>
                    <a:pt x="124" y="172"/>
                    <a:pt x="124" y="172"/>
                  </a:cubicBezTo>
                  <a:cubicBezTo>
                    <a:pt x="131" y="171"/>
                    <a:pt x="139" y="167"/>
                    <a:pt x="144" y="163"/>
                  </a:cubicBezTo>
                  <a:cubicBezTo>
                    <a:pt x="164" y="183"/>
                    <a:pt x="164" y="183"/>
                    <a:pt x="164" y="183"/>
                  </a:cubicBezTo>
                  <a:cubicBezTo>
                    <a:pt x="159" y="219"/>
                    <a:pt x="159" y="219"/>
                    <a:pt x="159" y="219"/>
                  </a:cubicBezTo>
                  <a:cubicBezTo>
                    <a:pt x="169" y="221"/>
                    <a:pt x="169" y="221"/>
                    <a:pt x="169" y="221"/>
                  </a:cubicBezTo>
                  <a:cubicBezTo>
                    <a:pt x="169" y="221"/>
                    <a:pt x="178" y="219"/>
                    <a:pt x="177" y="217"/>
                  </a:cubicBezTo>
                  <a:cubicBezTo>
                    <a:pt x="172" y="210"/>
                    <a:pt x="181" y="203"/>
                    <a:pt x="181" y="203"/>
                  </a:cubicBezTo>
                  <a:cubicBezTo>
                    <a:pt x="193" y="216"/>
                    <a:pt x="193" y="216"/>
                    <a:pt x="193" y="216"/>
                  </a:cubicBezTo>
                  <a:cubicBezTo>
                    <a:pt x="198" y="212"/>
                    <a:pt x="198" y="212"/>
                    <a:pt x="198" y="212"/>
                  </a:cubicBezTo>
                  <a:cubicBezTo>
                    <a:pt x="201" y="208"/>
                    <a:pt x="201" y="208"/>
                    <a:pt x="201" y="208"/>
                  </a:cubicBezTo>
                  <a:cubicBezTo>
                    <a:pt x="205" y="204"/>
                    <a:pt x="205" y="204"/>
                    <a:pt x="205" y="204"/>
                  </a:cubicBezTo>
                  <a:cubicBezTo>
                    <a:pt x="193" y="191"/>
                    <a:pt x="193" y="191"/>
                    <a:pt x="193" y="191"/>
                  </a:cubicBezTo>
                  <a:cubicBezTo>
                    <a:pt x="193" y="191"/>
                    <a:pt x="198" y="182"/>
                    <a:pt x="205" y="187"/>
                  </a:cubicBezTo>
                  <a:cubicBezTo>
                    <a:pt x="207" y="188"/>
                    <a:pt x="209" y="178"/>
                    <a:pt x="209" y="178"/>
                  </a:cubicBezTo>
                  <a:cubicBezTo>
                    <a:pt x="207" y="168"/>
                    <a:pt x="207" y="168"/>
                    <a:pt x="207" y="168"/>
                  </a:cubicBezTo>
                  <a:cubicBezTo>
                    <a:pt x="174" y="174"/>
                    <a:pt x="174" y="174"/>
                    <a:pt x="174" y="174"/>
                  </a:cubicBezTo>
                  <a:cubicBezTo>
                    <a:pt x="154" y="153"/>
                    <a:pt x="154" y="153"/>
                    <a:pt x="154" y="153"/>
                  </a:cubicBezTo>
                  <a:cubicBezTo>
                    <a:pt x="158" y="147"/>
                    <a:pt x="162" y="137"/>
                    <a:pt x="164" y="130"/>
                  </a:cubicBezTo>
                  <a:cubicBezTo>
                    <a:pt x="191" y="130"/>
                    <a:pt x="191" y="130"/>
                    <a:pt x="191" y="130"/>
                  </a:cubicBezTo>
                  <a:cubicBezTo>
                    <a:pt x="210" y="159"/>
                    <a:pt x="210" y="159"/>
                    <a:pt x="210" y="159"/>
                  </a:cubicBezTo>
                  <a:cubicBezTo>
                    <a:pt x="219" y="154"/>
                    <a:pt x="219" y="154"/>
                    <a:pt x="219" y="154"/>
                  </a:cubicBezTo>
                  <a:cubicBezTo>
                    <a:pt x="219" y="154"/>
                    <a:pt x="224" y="145"/>
                    <a:pt x="221" y="144"/>
                  </a:cubicBezTo>
                  <a:cubicBezTo>
                    <a:pt x="214" y="143"/>
                    <a:pt x="216" y="132"/>
                    <a:pt x="216" y="132"/>
                  </a:cubicBezTo>
                  <a:cubicBezTo>
                    <a:pt x="233" y="132"/>
                    <a:pt x="233" y="132"/>
                    <a:pt x="233" y="132"/>
                  </a:cubicBezTo>
                  <a:cubicBezTo>
                    <a:pt x="233" y="115"/>
                    <a:pt x="233" y="115"/>
                    <a:pt x="233" y="115"/>
                  </a:cubicBezTo>
                  <a:lnTo>
                    <a:pt x="216" y="115"/>
                  </a:lnTo>
                  <a:close/>
                  <a:moveTo>
                    <a:pt x="117" y="158"/>
                  </a:moveTo>
                  <a:cubicBezTo>
                    <a:pt x="98" y="158"/>
                    <a:pt x="83" y="142"/>
                    <a:pt x="83" y="123"/>
                  </a:cubicBezTo>
                  <a:cubicBezTo>
                    <a:pt x="83" y="103"/>
                    <a:pt x="98" y="87"/>
                    <a:pt x="117" y="87"/>
                  </a:cubicBezTo>
                  <a:cubicBezTo>
                    <a:pt x="135" y="87"/>
                    <a:pt x="150" y="103"/>
                    <a:pt x="150" y="123"/>
                  </a:cubicBezTo>
                  <a:cubicBezTo>
                    <a:pt x="150" y="142"/>
                    <a:pt x="135" y="158"/>
                    <a:pt x="117" y="158"/>
                  </a:cubicBezTo>
                  <a:close/>
                  <a:moveTo>
                    <a:pt x="117" y="158"/>
                  </a:moveTo>
                  <a:cubicBezTo>
                    <a:pt x="117" y="158"/>
                    <a:pt x="117" y="158"/>
                    <a:pt x="117" y="15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0" name="Freeform 24"/>
            <p:cNvSpPr>
              <a:spLocks noEditPoints="1"/>
            </p:cNvSpPr>
            <p:nvPr userDrawn="1"/>
          </p:nvSpPr>
          <p:spPr bwMode="auto">
            <a:xfrm>
              <a:off x="457201" y="3008313"/>
              <a:ext cx="169863" cy="179388"/>
            </a:xfrm>
            <a:custGeom>
              <a:avLst/>
              <a:gdLst>
                <a:gd name="T0" fmla="*/ 109 w 116"/>
                <a:gd name="T1" fmla="*/ 46 h 122"/>
                <a:gd name="T2" fmla="*/ 82 w 116"/>
                <a:gd name="T3" fmla="*/ 58 h 122"/>
                <a:gd name="T4" fmla="*/ 103 w 116"/>
                <a:gd name="T5" fmla="*/ 39 h 122"/>
                <a:gd name="T6" fmla="*/ 96 w 116"/>
                <a:gd name="T7" fmla="*/ 27 h 122"/>
                <a:gd name="T8" fmla="*/ 98 w 116"/>
                <a:gd name="T9" fmla="*/ 17 h 122"/>
                <a:gd name="T10" fmla="*/ 88 w 116"/>
                <a:gd name="T11" fmla="*/ 15 h 122"/>
                <a:gd name="T12" fmla="*/ 81 w 116"/>
                <a:gd name="T13" fmla="*/ 31 h 122"/>
                <a:gd name="T14" fmla="*/ 62 w 116"/>
                <a:gd name="T15" fmla="*/ 21 h 122"/>
                <a:gd name="T16" fmla="*/ 68 w 116"/>
                <a:gd name="T17" fmla="*/ 6 h 122"/>
                <a:gd name="T18" fmla="*/ 54 w 116"/>
                <a:gd name="T19" fmla="*/ 0 h 122"/>
                <a:gd name="T20" fmla="*/ 44 w 116"/>
                <a:gd name="T21" fmla="*/ 7 h 122"/>
                <a:gd name="T22" fmla="*/ 55 w 116"/>
                <a:gd name="T23" fmla="*/ 36 h 122"/>
                <a:gd name="T24" fmla="*/ 37 w 116"/>
                <a:gd name="T25" fmla="*/ 14 h 122"/>
                <a:gd name="T26" fmla="*/ 26 w 116"/>
                <a:gd name="T27" fmla="*/ 21 h 122"/>
                <a:gd name="T28" fmla="*/ 17 w 116"/>
                <a:gd name="T29" fmla="*/ 19 h 122"/>
                <a:gd name="T30" fmla="*/ 14 w 116"/>
                <a:gd name="T31" fmla="*/ 30 h 122"/>
                <a:gd name="T32" fmla="*/ 29 w 116"/>
                <a:gd name="T33" fmla="*/ 36 h 122"/>
                <a:gd name="T34" fmla="*/ 22 w 116"/>
                <a:gd name="T35" fmla="*/ 58 h 122"/>
                <a:gd name="T36" fmla="*/ 6 w 116"/>
                <a:gd name="T37" fmla="*/ 51 h 122"/>
                <a:gd name="T38" fmla="*/ 0 w 116"/>
                <a:gd name="T39" fmla="*/ 65 h 122"/>
                <a:gd name="T40" fmla="*/ 8 w 116"/>
                <a:gd name="T41" fmla="*/ 76 h 122"/>
                <a:gd name="T42" fmla="*/ 35 w 116"/>
                <a:gd name="T43" fmla="*/ 65 h 122"/>
                <a:gd name="T44" fmla="*/ 13 w 116"/>
                <a:gd name="T45" fmla="*/ 83 h 122"/>
                <a:gd name="T46" fmla="*/ 21 w 116"/>
                <a:gd name="T47" fmla="*/ 95 h 122"/>
                <a:gd name="T48" fmla="*/ 18 w 116"/>
                <a:gd name="T49" fmla="*/ 105 h 122"/>
                <a:gd name="T50" fmla="*/ 28 w 116"/>
                <a:gd name="T51" fmla="*/ 108 h 122"/>
                <a:gd name="T52" fmla="*/ 35 w 116"/>
                <a:gd name="T53" fmla="*/ 91 h 122"/>
                <a:gd name="T54" fmla="*/ 55 w 116"/>
                <a:gd name="T55" fmla="*/ 100 h 122"/>
                <a:gd name="T56" fmla="*/ 48 w 116"/>
                <a:gd name="T57" fmla="*/ 116 h 122"/>
                <a:gd name="T58" fmla="*/ 62 w 116"/>
                <a:gd name="T59" fmla="*/ 122 h 122"/>
                <a:gd name="T60" fmla="*/ 73 w 116"/>
                <a:gd name="T61" fmla="*/ 115 h 122"/>
                <a:gd name="T62" fmla="*/ 62 w 116"/>
                <a:gd name="T63" fmla="*/ 86 h 122"/>
                <a:gd name="T64" fmla="*/ 79 w 116"/>
                <a:gd name="T65" fmla="*/ 109 h 122"/>
                <a:gd name="T66" fmla="*/ 90 w 116"/>
                <a:gd name="T67" fmla="*/ 101 h 122"/>
                <a:gd name="T68" fmla="*/ 100 w 116"/>
                <a:gd name="T69" fmla="*/ 103 h 122"/>
                <a:gd name="T70" fmla="*/ 102 w 116"/>
                <a:gd name="T71" fmla="*/ 93 h 122"/>
                <a:gd name="T72" fmla="*/ 87 w 116"/>
                <a:gd name="T73" fmla="*/ 86 h 122"/>
                <a:gd name="T74" fmla="*/ 95 w 116"/>
                <a:gd name="T75" fmla="*/ 65 h 122"/>
                <a:gd name="T76" fmla="*/ 110 w 116"/>
                <a:gd name="T77" fmla="*/ 72 h 122"/>
                <a:gd name="T78" fmla="*/ 116 w 116"/>
                <a:gd name="T79" fmla="*/ 57 h 122"/>
                <a:gd name="T80" fmla="*/ 42 w 116"/>
                <a:gd name="T81" fmla="*/ 61 h 122"/>
                <a:gd name="T82" fmla="*/ 58 w 116"/>
                <a:gd name="T83" fmla="*/ 79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6" h="122">
                  <a:moveTo>
                    <a:pt x="107" y="57"/>
                  </a:moveTo>
                  <a:cubicBezTo>
                    <a:pt x="107" y="57"/>
                    <a:pt x="106" y="52"/>
                    <a:pt x="110" y="51"/>
                  </a:cubicBezTo>
                  <a:cubicBezTo>
                    <a:pt x="112" y="50"/>
                    <a:pt x="109" y="46"/>
                    <a:pt x="109" y="46"/>
                  </a:cubicBezTo>
                  <a:cubicBezTo>
                    <a:pt x="105" y="43"/>
                    <a:pt x="105" y="43"/>
                    <a:pt x="105" y="43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82" y="58"/>
                    <a:pt x="82" y="58"/>
                    <a:pt x="82" y="58"/>
                  </a:cubicBezTo>
                  <a:cubicBezTo>
                    <a:pt x="81" y="54"/>
                    <a:pt x="79" y="49"/>
                    <a:pt x="77" y="46"/>
                  </a:cubicBezTo>
                  <a:cubicBezTo>
                    <a:pt x="87" y="37"/>
                    <a:pt x="87" y="37"/>
                    <a:pt x="87" y="37"/>
                  </a:cubicBezTo>
                  <a:cubicBezTo>
                    <a:pt x="103" y="39"/>
                    <a:pt x="103" y="39"/>
                    <a:pt x="103" y="39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04" y="34"/>
                    <a:pt x="103" y="29"/>
                    <a:pt x="102" y="30"/>
                  </a:cubicBezTo>
                  <a:cubicBezTo>
                    <a:pt x="99" y="32"/>
                    <a:pt x="96" y="27"/>
                    <a:pt x="96" y="27"/>
                  </a:cubicBezTo>
                  <a:cubicBezTo>
                    <a:pt x="102" y="21"/>
                    <a:pt x="102" y="21"/>
                    <a:pt x="102" y="21"/>
                  </a:cubicBezTo>
                  <a:cubicBezTo>
                    <a:pt x="100" y="19"/>
                    <a:pt x="100" y="19"/>
                    <a:pt x="100" y="19"/>
                  </a:cubicBezTo>
                  <a:cubicBezTo>
                    <a:pt x="98" y="17"/>
                    <a:pt x="98" y="17"/>
                    <a:pt x="98" y="17"/>
                  </a:cubicBezTo>
                  <a:cubicBezTo>
                    <a:pt x="96" y="15"/>
                    <a:pt x="96" y="15"/>
                    <a:pt x="96" y="15"/>
                  </a:cubicBezTo>
                  <a:cubicBezTo>
                    <a:pt x="90" y="21"/>
                    <a:pt x="90" y="21"/>
                    <a:pt x="90" y="21"/>
                  </a:cubicBezTo>
                  <a:cubicBezTo>
                    <a:pt x="90" y="21"/>
                    <a:pt x="86" y="18"/>
                    <a:pt x="88" y="15"/>
                  </a:cubicBezTo>
                  <a:cubicBezTo>
                    <a:pt x="89" y="14"/>
                    <a:pt x="84" y="12"/>
                    <a:pt x="84" y="12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0" y="39"/>
                    <a:pt x="67" y="37"/>
                    <a:pt x="62" y="36"/>
                  </a:cubicBezTo>
                  <a:cubicBezTo>
                    <a:pt x="62" y="21"/>
                    <a:pt x="62" y="21"/>
                    <a:pt x="62" y="21"/>
                  </a:cubicBezTo>
                  <a:cubicBezTo>
                    <a:pt x="75" y="12"/>
                    <a:pt x="75" y="12"/>
                    <a:pt x="75" y="12"/>
                  </a:cubicBezTo>
                  <a:cubicBezTo>
                    <a:pt x="73" y="7"/>
                    <a:pt x="73" y="7"/>
                    <a:pt x="73" y="7"/>
                  </a:cubicBezTo>
                  <a:cubicBezTo>
                    <a:pt x="73" y="7"/>
                    <a:pt x="68" y="5"/>
                    <a:pt x="68" y="6"/>
                  </a:cubicBezTo>
                  <a:cubicBezTo>
                    <a:pt x="67" y="10"/>
                    <a:pt x="62" y="9"/>
                    <a:pt x="62" y="9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4" y="9"/>
                    <a:pt x="54" y="9"/>
                    <a:pt x="54" y="9"/>
                  </a:cubicBezTo>
                  <a:cubicBezTo>
                    <a:pt x="54" y="9"/>
                    <a:pt x="49" y="10"/>
                    <a:pt x="48" y="6"/>
                  </a:cubicBezTo>
                  <a:cubicBezTo>
                    <a:pt x="48" y="5"/>
                    <a:pt x="44" y="7"/>
                    <a:pt x="44" y="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1" y="37"/>
                    <a:pt x="47" y="39"/>
                    <a:pt x="44" y="41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28" y="14"/>
                    <a:pt x="28" y="15"/>
                  </a:cubicBezTo>
                  <a:cubicBezTo>
                    <a:pt x="31" y="18"/>
                    <a:pt x="26" y="21"/>
                    <a:pt x="26" y="21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7"/>
                    <a:pt x="18" y="32"/>
                    <a:pt x="14" y="30"/>
                  </a:cubicBezTo>
                  <a:cubicBezTo>
                    <a:pt x="13" y="29"/>
                    <a:pt x="12" y="34"/>
                    <a:pt x="12" y="34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37" y="49"/>
                    <a:pt x="35" y="54"/>
                    <a:pt x="34" y="58"/>
                  </a:cubicBezTo>
                  <a:cubicBezTo>
                    <a:pt x="22" y="58"/>
                    <a:pt x="22" y="58"/>
                    <a:pt x="22" y="58"/>
                  </a:cubicBezTo>
                  <a:cubicBezTo>
                    <a:pt x="12" y="43"/>
                    <a:pt x="12" y="43"/>
                    <a:pt x="12" y="43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6"/>
                    <a:pt x="5" y="50"/>
                    <a:pt x="6" y="51"/>
                  </a:cubicBezTo>
                  <a:cubicBezTo>
                    <a:pt x="10" y="52"/>
                    <a:pt x="9" y="57"/>
                    <a:pt x="9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9" y="65"/>
                    <a:pt x="9" y="65"/>
                    <a:pt x="9" y="65"/>
                  </a:cubicBezTo>
                  <a:cubicBezTo>
                    <a:pt x="9" y="65"/>
                    <a:pt x="10" y="71"/>
                    <a:pt x="6" y="72"/>
                  </a:cubicBezTo>
                  <a:cubicBezTo>
                    <a:pt x="5" y="72"/>
                    <a:pt x="8" y="76"/>
                    <a:pt x="8" y="76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9"/>
                    <a:pt x="37" y="73"/>
                    <a:pt x="39" y="76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12" y="88"/>
                    <a:pt x="12" y="88"/>
                    <a:pt x="12" y="88"/>
                  </a:cubicBezTo>
                  <a:cubicBezTo>
                    <a:pt x="12" y="88"/>
                    <a:pt x="13" y="93"/>
                    <a:pt x="14" y="93"/>
                  </a:cubicBezTo>
                  <a:cubicBezTo>
                    <a:pt x="18" y="90"/>
                    <a:pt x="21" y="95"/>
                    <a:pt x="21" y="95"/>
                  </a:cubicBezTo>
                  <a:cubicBezTo>
                    <a:pt x="15" y="101"/>
                    <a:pt x="15" y="101"/>
                    <a:pt x="15" y="101"/>
                  </a:cubicBezTo>
                  <a:cubicBezTo>
                    <a:pt x="16" y="103"/>
                    <a:pt x="16" y="103"/>
                    <a:pt x="16" y="103"/>
                  </a:cubicBezTo>
                  <a:cubicBezTo>
                    <a:pt x="18" y="105"/>
                    <a:pt x="18" y="105"/>
                    <a:pt x="18" y="105"/>
                  </a:cubicBezTo>
                  <a:cubicBezTo>
                    <a:pt x="20" y="107"/>
                    <a:pt x="20" y="107"/>
                    <a:pt x="20" y="107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6" y="101"/>
                    <a:pt x="31" y="104"/>
                    <a:pt x="28" y="108"/>
                  </a:cubicBezTo>
                  <a:cubicBezTo>
                    <a:pt x="28" y="109"/>
                    <a:pt x="33" y="110"/>
                    <a:pt x="33" y="110"/>
                  </a:cubicBezTo>
                  <a:cubicBezTo>
                    <a:pt x="37" y="109"/>
                    <a:pt x="37" y="109"/>
                    <a:pt x="37" y="109"/>
                  </a:cubicBezTo>
                  <a:cubicBezTo>
                    <a:pt x="35" y="91"/>
                    <a:pt x="35" y="91"/>
                    <a:pt x="35" y="91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7" y="83"/>
                    <a:pt x="52" y="85"/>
                    <a:pt x="55" y="86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41" y="110"/>
                    <a:pt x="41" y="110"/>
                    <a:pt x="41" y="110"/>
                  </a:cubicBezTo>
                  <a:cubicBezTo>
                    <a:pt x="44" y="115"/>
                    <a:pt x="44" y="115"/>
                    <a:pt x="44" y="115"/>
                  </a:cubicBezTo>
                  <a:cubicBezTo>
                    <a:pt x="44" y="115"/>
                    <a:pt x="48" y="118"/>
                    <a:pt x="48" y="116"/>
                  </a:cubicBezTo>
                  <a:cubicBezTo>
                    <a:pt x="49" y="112"/>
                    <a:pt x="54" y="113"/>
                    <a:pt x="54" y="113"/>
                  </a:cubicBezTo>
                  <a:cubicBezTo>
                    <a:pt x="54" y="122"/>
                    <a:pt x="54" y="122"/>
                    <a:pt x="54" y="122"/>
                  </a:cubicBezTo>
                  <a:cubicBezTo>
                    <a:pt x="62" y="122"/>
                    <a:pt x="62" y="122"/>
                    <a:pt x="62" y="122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2" y="113"/>
                    <a:pt x="67" y="112"/>
                    <a:pt x="68" y="116"/>
                  </a:cubicBezTo>
                  <a:cubicBezTo>
                    <a:pt x="68" y="118"/>
                    <a:pt x="73" y="115"/>
                    <a:pt x="73" y="115"/>
                  </a:cubicBezTo>
                  <a:cubicBezTo>
                    <a:pt x="75" y="110"/>
                    <a:pt x="75" y="110"/>
                    <a:pt x="75" y="110"/>
                  </a:cubicBezTo>
                  <a:cubicBezTo>
                    <a:pt x="62" y="100"/>
                    <a:pt x="62" y="100"/>
                    <a:pt x="62" y="100"/>
                  </a:cubicBezTo>
                  <a:cubicBezTo>
                    <a:pt x="62" y="86"/>
                    <a:pt x="62" y="86"/>
                    <a:pt x="62" y="86"/>
                  </a:cubicBezTo>
                  <a:cubicBezTo>
                    <a:pt x="65" y="85"/>
                    <a:pt x="69" y="83"/>
                    <a:pt x="72" y="81"/>
                  </a:cubicBezTo>
                  <a:cubicBezTo>
                    <a:pt x="82" y="91"/>
                    <a:pt x="82" y="91"/>
                    <a:pt x="82" y="91"/>
                  </a:cubicBezTo>
                  <a:cubicBezTo>
                    <a:pt x="79" y="109"/>
                    <a:pt x="79" y="109"/>
                    <a:pt x="79" y="109"/>
                  </a:cubicBezTo>
                  <a:cubicBezTo>
                    <a:pt x="84" y="110"/>
                    <a:pt x="84" y="110"/>
                    <a:pt x="84" y="110"/>
                  </a:cubicBezTo>
                  <a:cubicBezTo>
                    <a:pt x="84" y="110"/>
                    <a:pt x="89" y="109"/>
                    <a:pt x="88" y="108"/>
                  </a:cubicBezTo>
                  <a:cubicBezTo>
                    <a:pt x="86" y="104"/>
                    <a:pt x="90" y="101"/>
                    <a:pt x="90" y="101"/>
                  </a:cubicBezTo>
                  <a:cubicBezTo>
                    <a:pt x="96" y="107"/>
                    <a:pt x="96" y="107"/>
                    <a:pt x="96" y="107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100" y="103"/>
                    <a:pt x="100" y="103"/>
                    <a:pt x="100" y="103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96" y="95"/>
                    <a:pt x="96" y="95"/>
                    <a:pt x="96" y="95"/>
                  </a:cubicBezTo>
                  <a:cubicBezTo>
                    <a:pt x="96" y="95"/>
                    <a:pt x="99" y="90"/>
                    <a:pt x="102" y="93"/>
                  </a:cubicBezTo>
                  <a:cubicBezTo>
                    <a:pt x="103" y="93"/>
                    <a:pt x="104" y="88"/>
                    <a:pt x="104" y="88"/>
                  </a:cubicBezTo>
                  <a:cubicBezTo>
                    <a:pt x="103" y="83"/>
                    <a:pt x="103" y="83"/>
                    <a:pt x="103" y="83"/>
                  </a:cubicBezTo>
                  <a:cubicBezTo>
                    <a:pt x="87" y="86"/>
                    <a:pt x="87" y="86"/>
                    <a:pt x="87" y="86"/>
                  </a:cubicBezTo>
                  <a:cubicBezTo>
                    <a:pt x="77" y="76"/>
                    <a:pt x="77" y="76"/>
                    <a:pt x="77" y="76"/>
                  </a:cubicBezTo>
                  <a:cubicBezTo>
                    <a:pt x="79" y="73"/>
                    <a:pt x="81" y="68"/>
                    <a:pt x="82" y="64"/>
                  </a:cubicBezTo>
                  <a:cubicBezTo>
                    <a:pt x="95" y="65"/>
                    <a:pt x="95" y="65"/>
                    <a:pt x="95" y="65"/>
                  </a:cubicBezTo>
                  <a:cubicBezTo>
                    <a:pt x="105" y="79"/>
                    <a:pt x="105" y="79"/>
                    <a:pt x="105" y="79"/>
                  </a:cubicBezTo>
                  <a:cubicBezTo>
                    <a:pt x="109" y="76"/>
                    <a:pt x="109" y="76"/>
                    <a:pt x="109" y="76"/>
                  </a:cubicBezTo>
                  <a:cubicBezTo>
                    <a:pt x="109" y="76"/>
                    <a:pt x="112" y="72"/>
                    <a:pt x="110" y="72"/>
                  </a:cubicBezTo>
                  <a:cubicBezTo>
                    <a:pt x="106" y="71"/>
                    <a:pt x="107" y="65"/>
                    <a:pt x="107" y="65"/>
                  </a:cubicBezTo>
                  <a:cubicBezTo>
                    <a:pt x="116" y="65"/>
                    <a:pt x="116" y="65"/>
                    <a:pt x="116" y="65"/>
                  </a:cubicBezTo>
                  <a:cubicBezTo>
                    <a:pt x="116" y="57"/>
                    <a:pt x="116" y="57"/>
                    <a:pt x="116" y="57"/>
                  </a:cubicBezTo>
                  <a:lnTo>
                    <a:pt x="107" y="57"/>
                  </a:lnTo>
                  <a:close/>
                  <a:moveTo>
                    <a:pt x="58" y="79"/>
                  </a:moveTo>
                  <a:cubicBezTo>
                    <a:pt x="49" y="79"/>
                    <a:pt x="42" y="71"/>
                    <a:pt x="42" y="61"/>
                  </a:cubicBezTo>
                  <a:cubicBezTo>
                    <a:pt x="42" y="51"/>
                    <a:pt x="49" y="43"/>
                    <a:pt x="58" y="43"/>
                  </a:cubicBezTo>
                  <a:cubicBezTo>
                    <a:pt x="67" y="43"/>
                    <a:pt x="75" y="51"/>
                    <a:pt x="75" y="61"/>
                  </a:cubicBezTo>
                  <a:cubicBezTo>
                    <a:pt x="75" y="71"/>
                    <a:pt x="67" y="79"/>
                    <a:pt x="58" y="79"/>
                  </a:cubicBezTo>
                  <a:close/>
                  <a:moveTo>
                    <a:pt x="58" y="79"/>
                  </a:moveTo>
                  <a:cubicBezTo>
                    <a:pt x="58" y="79"/>
                    <a:pt x="58" y="79"/>
                    <a:pt x="58" y="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1" name="Freeform 25"/>
            <p:cNvSpPr/>
            <p:nvPr userDrawn="1"/>
          </p:nvSpPr>
          <p:spPr bwMode="auto">
            <a:xfrm>
              <a:off x="1281113" y="2660651"/>
              <a:ext cx="1157288" cy="1587500"/>
            </a:xfrm>
            <a:custGeom>
              <a:avLst/>
              <a:gdLst>
                <a:gd name="T0" fmla="*/ 767 w 788"/>
                <a:gd name="T1" fmla="*/ 1080 h 1080"/>
                <a:gd name="T2" fmla="*/ 20 w 788"/>
                <a:gd name="T3" fmla="*/ 1080 h 1080"/>
                <a:gd name="T4" fmla="*/ 0 w 788"/>
                <a:gd name="T5" fmla="*/ 1060 h 1080"/>
                <a:gd name="T6" fmla="*/ 0 w 788"/>
                <a:gd name="T7" fmla="*/ 20 h 1080"/>
                <a:gd name="T8" fmla="*/ 20 w 788"/>
                <a:gd name="T9" fmla="*/ 0 h 1080"/>
                <a:gd name="T10" fmla="*/ 767 w 788"/>
                <a:gd name="T11" fmla="*/ 0 h 1080"/>
                <a:gd name="T12" fmla="*/ 788 w 788"/>
                <a:gd name="T13" fmla="*/ 20 h 1080"/>
                <a:gd name="T14" fmla="*/ 788 w 788"/>
                <a:gd name="T15" fmla="*/ 1060 h 1080"/>
                <a:gd name="T16" fmla="*/ 767 w 788"/>
                <a:gd name="T17" fmla="*/ 1080 h 1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8" h="1080">
                  <a:moveTo>
                    <a:pt x="767" y="1080"/>
                  </a:moveTo>
                  <a:cubicBezTo>
                    <a:pt x="20" y="1080"/>
                    <a:pt x="20" y="1080"/>
                    <a:pt x="20" y="1080"/>
                  </a:cubicBezTo>
                  <a:cubicBezTo>
                    <a:pt x="9" y="1080"/>
                    <a:pt x="0" y="1071"/>
                    <a:pt x="0" y="106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767" y="0"/>
                    <a:pt x="767" y="0"/>
                    <a:pt x="767" y="0"/>
                  </a:cubicBezTo>
                  <a:cubicBezTo>
                    <a:pt x="778" y="0"/>
                    <a:pt x="788" y="9"/>
                    <a:pt x="788" y="20"/>
                  </a:cubicBezTo>
                  <a:cubicBezTo>
                    <a:pt x="788" y="1060"/>
                    <a:pt x="788" y="1060"/>
                    <a:pt x="788" y="1060"/>
                  </a:cubicBezTo>
                  <a:cubicBezTo>
                    <a:pt x="788" y="1071"/>
                    <a:pt x="778" y="1080"/>
                    <a:pt x="767" y="1080"/>
                  </a:cubicBezTo>
                  <a:close/>
                </a:path>
              </a:pathLst>
            </a:custGeom>
            <a:solidFill>
              <a:srgbClr val="FFFFFF"/>
            </a:solidFill>
            <a:ln w="47625" cap="flat">
              <a:solidFill>
                <a:srgbClr val="0F1D44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2" name="Rectangle 26"/>
            <p:cNvSpPr>
              <a:spLocks noChangeArrowheads="1"/>
            </p:cNvSpPr>
            <p:nvPr userDrawn="1"/>
          </p:nvSpPr>
          <p:spPr bwMode="auto">
            <a:xfrm>
              <a:off x="1363663" y="3322638"/>
              <a:ext cx="430213" cy="100013"/>
            </a:xfrm>
            <a:prstGeom prst="rect">
              <a:avLst/>
            </a:prstGeom>
            <a:solidFill>
              <a:srgbClr val="A7D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3" name="Rectangle 27"/>
            <p:cNvSpPr>
              <a:spLocks noChangeArrowheads="1"/>
            </p:cNvSpPr>
            <p:nvPr userDrawn="1"/>
          </p:nvSpPr>
          <p:spPr bwMode="auto">
            <a:xfrm>
              <a:off x="1363663" y="3454401"/>
              <a:ext cx="430213" cy="33338"/>
            </a:xfrm>
            <a:prstGeom prst="rect">
              <a:avLst/>
            </a:prstGeom>
            <a:solidFill>
              <a:srgbClr val="A7D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4" name="Rectangle 28"/>
            <p:cNvSpPr>
              <a:spLocks noChangeArrowheads="1"/>
            </p:cNvSpPr>
            <p:nvPr userDrawn="1"/>
          </p:nvSpPr>
          <p:spPr bwMode="auto">
            <a:xfrm>
              <a:off x="1363663" y="3527426"/>
              <a:ext cx="430213" cy="34925"/>
            </a:xfrm>
            <a:prstGeom prst="rect">
              <a:avLst/>
            </a:prstGeom>
            <a:solidFill>
              <a:srgbClr val="A7D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5" name="Rectangle 29"/>
            <p:cNvSpPr>
              <a:spLocks noChangeArrowheads="1"/>
            </p:cNvSpPr>
            <p:nvPr userDrawn="1"/>
          </p:nvSpPr>
          <p:spPr bwMode="auto">
            <a:xfrm>
              <a:off x="1363663" y="3602038"/>
              <a:ext cx="430213" cy="33338"/>
            </a:xfrm>
            <a:prstGeom prst="rect">
              <a:avLst/>
            </a:prstGeom>
            <a:solidFill>
              <a:srgbClr val="A7D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6" name="Rectangle 30"/>
            <p:cNvSpPr>
              <a:spLocks noChangeArrowheads="1"/>
            </p:cNvSpPr>
            <p:nvPr userDrawn="1"/>
          </p:nvSpPr>
          <p:spPr bwMode="auto">
            <a:xfrm>
              <a:off x="1363663" y="3675063"/>
              <a:ext cx="430213" cy="33338"/>
            </a:xfrm>
            <a:prstGeom prst="rect">
              <a:avLst/>
            </a:prstGeom>
            <a:solidFill>
              <a:srgbClr val="A7D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7" name="Rectangle 31"/>
            <p:cNvSpPr>
              <a:spLocks noChangeArrowheads="1"/>
            </p:cNvSpPr>
            <p:nvPr userDrawn="1"/>
          </p:nvSpPr>
          <p:spPr bwMode="auto">
            <a:xfrm>
              <a:off x="1363663" y="3748088"/>
              <a:ext cx="430213" cy="33338"/>
            </a:xfrm>
            <a:prstGeom prst="rect">
              <a:avLst/>
            </a:prstGeom>
            <a:solidFill>
              <a:srgbClr val="A7D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8" name="Rectangle 32"/>
            <p:cNvSpPr>
              <a:spLocks noChangeArrowheads="1"/>
            </p:cNvSpPr>
            <p:nvPr userDrawn="1"/>
          </p:nvSpPr>
          <p:spPr bwMode="auto">
            <a:xfrm>
              <a:off x="1363663" y="3821113"/>
              <a:ext cx="430213" cy="34925"/>
            </a:xfrm>
            <a:prstGeom prst="rect">
              <a:avLst/>
            </a:prstGeom>
            <a:solidFill>
              <a:srgbClr val="A7D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9" name="Rectangle 33"/>
            <p:cNvSpPr>
              <a:spLocks noChangeArrowheads="1"/>
            </p:cNvSpPr>
            <p:nvPr userDrawn="1"/>
          </p:nvSpPr>
          <p:spPr bwMode="auto">
            <a:xfrm>
              <a:off x="1363663" y="3895726"/>
              <a:ext cx="430213" cy="33338"/>
            </a:xfrm>
            <a:prstGeom prst="rect">
              <a:avLst/>
            </a:prstGeom>
            <a:solidFill>
              <a:srgbClr val="A7D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0" name="Rectangle 34"/>
            <p:cNvSpPr>
              <a:spLocks noChangeArrowheads="1"/>
            </p:cNvSpPr>
            <p:nvPr userDrawn="1"/>
          </p:nvSpPr>
          <p:spPr bwMode="auto">
            <a:xfrm>
              <a:off x="1363663" y="4041776"/>
              <a:ext cx="430213" cy="34925"/>
            </a:xfrm>
            <a:prstGeom prst="rect">
              <a:avLst/>
            </a:prstGeom>
            <a:solidFill>
              <a:srgbClr val="A7D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1" name="Rectangle 35"/>
            <p:cNvSpPr>
              <a:spLocks noChangeArrowheads="1"/>
            </p:cNvSpPr>
            <p:nvPr userDrawn="1"/>
          </p:nvSpPr>
          <p:spPr bwMode="auto">
            <a:xfrm>
              <a:off x="1363663" y="3968751"/>
              <a:ext cx="430213" cy="33338"/>
            </a:xfrm>
            <a:prstGeom prst="rect">
              <a:avLst/>
            </a:prstGeom>
            <a:solidFill>
              <a:srgbClr val="A7D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2" name="Rectangle 36"/>
            <p:cNvSpPr>
              <a:spLocks noChangeArrowheads="1"/>
            </p:cNvSpPr>
            <p:nvPr userDrawn="1"/>
          </p:nvSpPr>
          <p:spPr bwMode="auto">
            <a:xfrm>
              <a:off x="1363663" y="4116388"/>
              <a:ext cx="430213" cy="33338"/>
            </a:xfrm>
            <a:prstGeom prst="rect">
              <a:avLst/>
            </a:prstGeom>
            <a:solidFill>
              <a:srgbClr val="A7D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3" name="Rectangle 37"/>
            <p:cNvSpPr>
              <a:spLocks noChangeArrowheads="1"/>
            </p:cNvSpPr>
            <p:nvPr userDrawn="1"/>
          </p:nvSpPr>
          <p:spPr bwMode="auto">
            <a:xfrm>
              <a:off x="1925638" y="2760663"/>
              <a:ext cx="428625" cy="31750"/>
            </a:xfrm>
            <a:prstGeom prst="rect">
              <a:avLst/>
            </a:prstGeom>
            <a:solidFill>
              <a:srgbClr val="A7D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4" name="Rectangle 38"/>
            <p:cNvSpPr>
              <a:spLocks noChangeArrowheads="1"/>
            </p:cNvSpPr>
            <p:nvPr userDrawn="1"/>
          </p:nvSpPr>
          <p:spPr bwMode="auto">
            <a:xfrm>
              <a:off x="1925638" y="2832101"/>
              <a:ext cx="428625" cy="33338"/>
            </a:xfrm>
            <a:prstGeom prst="rect">
              <a:avLst/>
            </a:prstGeom>
            <a:solidFill>
              <a:srgbClr val="A7D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5" name="Rectangle 39"/>
            <p:cNvSpPr>
              <a:spLocks noChangeArrowheads="1"/>
            </p:cNvSpPr>
            <p:nvPr userDrawn="1"/>
          </p:nvSpPr>
          <p:spPr bwMode="auto">
            <a:xfrm>
              <a:off x="1925638" y="2903538"/>
              <a:ext cx="428625" cy="31750"/>
            </a:xfrm>
            <a:prstGeom prst="rect">
              <a:avLst/>
            </a:prstGeom>
            <a:solidFill>
              <a:srgbClr val="A7D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6" name="Rectangle 40"/>
            <p:cNvSpPr>
              <a:spLocks noChangeArrowheads="1"/>
            </p:cNvSpPr>
            <p:nvPr userDrawn="1"/>
          </p:nvSpPr>
          <p:spPr bwMode="auto">
            <a:xfrm>
              <a:off x="1925638" y="2973388"/>
              <a:ext cx="428625" cy="34925"/>
            </a:xfrm>
            <a:prstGeom prst="rect">
              <a:avLst/>
            </a:prstGeom>
            <a:solidFill>
              <a:srgbClr val="A7D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7" name="Rectangle 41"/>
            <p:cNvSpPr>
              <a:spLocks noChangeArrowheads="1"/>
            </p:cNvSpPr>
            <p:nvPr userDrawn="1"/>
          </p:nvSpPr>
          <p:spPr bwMode="auto">
            <a:xfrm>
              <a:off x="1925638" y="3046413"/>
              <a:ext cx="428625" cy="31750"/>
            </a:xfrm>
            <a:prstGeom prst="rect">
              <a:avLst/>
            </a:prstGeom>
            <a:solidFill>
              <a:srgbClr val="A7D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8" name="Rectangle 42"/>
            <p:cNvSpPr>
              <a:spLocks noChangeArrowheads="1"/>
            </p:cNvSpPr>
            <p:nvPr userDrawn="1"/>
          </p:nvSpPr>
          <p:spPr bwMode="auto">
            <a:xfrm>
              <a:off x="1925638" y="3116263"/>
              <a:ext cx="428625" cy="33338"/>
            </a:xfrm>
            <a:prstGeom prst="rect">
              <a:avLst/>
            </a:prstGeom>
            <a:solidFill>
              <a:srgbClr val="A7D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9" name="Rectangle 43"/>
            <p:cNvSpPr>
              <a:spLocks noChangeArrowheads="1"/>
            </p:cNvSpPr>
            <p:nvPr userDrawn="1"/>
          </p:nvSpPr>
          <p:spPr bwMode="auto">
            <a:xfrm>
              <a:off x="1925638" y="3187701"/>
              <a:ext cx="428625" cy="33338"/>
            </a:xfrm>
            <a:prstGeom prst="rect">
              <a:avLst/>
            </a:prstGeom>
            <a:solidFill>
              <a:srgbClr val="A7D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0" name="Rectangle 44"/>
            <p:cNvSpPr>
              <a:spLocks noChangeArrowheads="1"/>
            </p:cNvSpPr>
            <p:nvPr userDrawn="1"/>
          </p:nvSpPr>
          <p:spPr bwMode="auto">
            <a:xfrm>
              <a:off x="1925638" y="3330576"/>
              <a:ext cx="428625" cy="33338"/>
            </a:xfrm>
            <a:prstGeom prst="rect">
              <a:avLst/>
            </a:prstGeom>
            <a:solidFill>
              <a:srgbClr val="A7D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1" name="Rectangle 45"/>
            <p:cNvSpPr>
              <a:spLocks noChangeArrowheads="1"/>
            </p:cNvSpPr>
            <p:nvPr userDrawn="1"/>
          </p:nvSpPr>
          <p:spPr bwMode="auto">
            <a:xfrm>
              <a:off x="1925638" y="3259138"/>
              <a:ext cx="428625" cy="33338"/>
            </a:xfrm>
            <a:prstGeom prst="rect">
              <a:avLst/>
            </a:prstGeom>
            <a:solidFill>
              <a:srgbClr val="A7D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2" name="Rectangle 46"/>
            <p:cNvSpPr>
              <a:spLocks noChangeArrowheads="1"/>
            </p:cNvSpPr>
            <p:nvPr userDrawn="1"/>
          </p:nvSpPr>
          <p:spPr bwMode="auto">
            <a:xfrm>
              <a:off x="1925638" y="3402013"/>
              <a:ext cx="428625" cy="33338"/>
            </a:xfrm>
            <a:prstGeom prst="rect">
              <a:avLst/>
            </a:prstGeom>
            <a:solidFill>
              <a:srgbClr val="A7D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3" name="Rectangle 47"/>
            <p:cNvSpPr>
              <a:spLocks noChangeArrowheads="1"/>
            </p:cNvSpPr>
            <p:nvPr userDrawn="1"/>
          </p:nvSpPr>
          <p:spPr bwMode="auto">
            <a:xfrm>
              <a:off x="1925638" y="3473451"/>
              <a:ext cx="428625" cy="33338"/>
            </a:xfrm>
            <a:prstGeom prst="rect">
              <a:avLst/>
            </a:prstGeom>
            <a:solidFill>
              <a:srgbClr val="A7D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4" name="Rectangle 48"/>
            <p:cNvSpPr>
              <a:spLocks noChangeArrowheads="1"/>
            </p:cNvSpPr>
            <p:nvPr userDrawn="1"/>
          </p:nvSpPr>
          <p:spPr bwMode="auto">
            <a:xfrm>
              <a:off x="1925638" y="3544888"/>
              <a:ext cx="428625" cy="33338"/>
            </a:xfrm>
            <a:prstGeom prst="rect">
              <a:avLst/>
            </a:prstGeom>
            <a:solidFill>
              <a:srgbClr val="A7D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5" name="Rectangle 49"/>
            <p:cNvSpPr>
              <a:spLocks noChangeArrowheads="1"/>
            </p:cNvSpPr>
            <p:nvPr userDrawn="1"/>
          </p:nvSpPr>
          <p:spPr bwMode="auto">
            <a:xfrm>
              <a:off x="1925638" y="3616326"/>
              <a:ext cx="428625" cy="33338"/>
            </a:xfrm>
            <a:prstGeom prst="rect">
              <a:avLst/>
            </a:prstGeom>
            <a:solidFill>
              <a:srgbClr val="A7D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6" name="Rectangle 50"/>
            <p:cNvSpPr>
              <a:spLocks noChangeArrowheads="1"/>
            </p:cNvSpPr>
            <p:nvPr userDrawn="1"/>
          </p:nvSpPr>
          <p:spPr bwMode="auto">
            <a:xfrm>
              <a:off x="1925638" y="3687763"/>
              <a:ext cx="428625" cy="33338"/>
            </a:xfrm>
            <a:prstGeom prst="rect">
              <a:avLst/>
            </a:prstGeom>
            <a:solidFill>
              <a:srgbClr val="A7D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7" name="Rectangle 51"/>
            <p:cNvSpPr>
              <a:spLocks noChangeArrowheads="1"/>
            </p:cNvSpPr>
            <p:nvPr userDrawn="1"/>
          </p:nvSpPr>
          <p:spPr bwMode="auto">
            <a:xfrm>
              <a:off x="1925638" y="3759201"/>
              <a:ext cx="428625" cy="33338"/>
            </a:xfrm>
            <a:prstGeom prst="rect">
              <a:avLst/>
            </a:prstGeom>
            <a:solidFill>
              <a:srgbClr val="A7D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8" name="Rectangle 52"/>
            <p:cNvSpPr>
              <a:spLocks noChangeArrowheads="1"/>
            </p:cNvSpPr>
            <p:nvPr userDrawn="1"/>
          </p:nvSpPr>
          <p:spPr bwMode="auto">
            <a:xfrm>
              <a:off x="1925638" y="3830638"/>
              <a:ext cx="428625" cy="31750"/>
            </a:xfrm>
            <a:prstGeom prst="rect">
              <a:avLst/>
            </a:prstGeom>
            <a:solidFill>
              <a:srgbClr val="A7D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9" name="Rectangle 53"/>
            <p:cNvSpPr>
              <a:spLocks noChangeArrowheads="1"/>
            </p:cNvSpPr>
            <p:nvPr userDrawn="1"/>
          </p:nvSpPr>
          <p:spPr bwMode="auto">
            <a:xfrm>
              <a:off x="1925638" y="3900488"/>
              <a:ext cx="428625" cy="34925"/>
            </a:xfrm>
            <a:prstGeom prst="rect">
              <a:avLst/>
            </a:prstGeom>
            <a:solidFill>
              <a:srgbClr val="A7D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0" name="Rectangle 54"/>
            <p:cNvSpPr>
              <a:spLocks noChangeArrowheads="1"/>
            </p:cNvSpPr>
            <p:nvPr userDrawn="1"/>
          </p:nvSpPr>
          <p:spPr bwMode="auto">
            <a:xfrm>
              <a:off x="1925638" y="4043363"/>
              <a:ext cx="428625" cy="34925"/>
            </a:xfrm>
            <a:prstGeom prst="rect">
              <a:avLst/>
            </a:prstGeom>
            <a:solidFill>
              <a:srgbClr val="A7D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1" name="Rectangle 55"/>
            <p:cNvSpPr>
              <a:spLocks noChangeArrowheads="1"/>
            </p:cNvSpPr>
            <p:nvPr userDrawn="1"/>
          </p:nvSpPr>
          <p:spPr bwMode="auto">
            <a:xfrm>
              <a:off x="1925638" y="3973513"/>
              <a:ext cx="428625" cy="31750"/>
            </a:xfrm>
            <a:prstGeom prst="rect">
              <a:avLst/>
            </a:prstGeom>
            <a:solidFill>
              <a:srgbClr val="A7D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2" name="Rectangle 56"/>
            <p:cNvSpPr>
              <a:spLocks noChangeArrowheads="1"/>
            </p:cNvSpPr>
            <p:nvPr userDrawn="1"/>
          </p:nvSpPr>
          <p:spPr bwMode="auto">
            <a:xfrm>
              <a:off x="1925638" y="4116388"/>
              <a:ext cx="428625" cy="33338"/>
            </a:xfrm>
            <a:prstGeom prst="rect">
              <a:avLst/>
            </a:prstGeom>
            <a:solidFill>
              <a:srgbClr val="A7D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3" name="Freeform 57"/>
            <p:cNvSpPr/>
            <p:nvPr userDrawn="1"/>
          </p:nvSpPr>
          <p:spPr bwMode="auto">
            <a:xfrm>
              <a:off x="1363663" y="2760663"/>
              <a:ext cx="430213" cy="498475"/>
            </a:xfrm>
            <a:custGeom>
              <a:avLst/>
              <a:gdLst>
                <a:gd name="T0" fmla="*/ 283 w 293"/>
                <a:gd name="T1" fmla="*/ 339 h 339"/>
                <a:gd name="T2" fmla="*/ 10 w 293"/>
                <a:gd name="T3" fmla="*/ 339 h 339"/>
                <a:gd name="T4" fmla="*/ 0 w 293"/>
                <a:gd name="T5" fmla="*/ 330 h 339"/>
                <a:gd name="T6" fmla="*/ 0 w 293"/>
                <a:gd name="T7" fmla="*/ 9 h 339"/>
                <a:gd name="T8" fmla="*/ 10 w 293"/>
                <a:gd name="T9" fmla="*/ 0 h 339"/>
                <a:gd name="T10" fmla="*/ 283 w 293"/>
                <a:gd name="T11" fmla="*/ 0 h 339"/>
                <a:gd name="T12" fmla="*/ 293 w 293"/>
                <a:gd name="T13" fmla="*/ 9 h 339"/>
                <a:gd name="T14" fmla="*/ 293 w 293"/>
                <a:gd name="T15" fmla="*/ 330 h 339"/>
                <a:gd name="T16" fmla="*/ 283 w 293"/>
                <a:gd name="T17" fmla="*/ 339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3" h="339">
                  <a:moveTo>
                    <a:pt x="283" y="339"/>
                  </a:moveTo>
                  <a:cubicBezTo>
                    <a:pt x="10" y="339"/>
                    <a:pt x="10" y="339"/>
                    <a:pt x="10" y="339"/>
                  </a:cubicBezTo>
                  <a:cubicBezTo>
                    <a:pt x="4" y="339"/>
                    <a:pt x="0" y="335"/>
                    <a:pt x="0" y="33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289" y="0"/>
                    <a:pt x="293" y="4"/>
                    <a:pt x="293" y="9"/>
                  </a:cubicBezTo>
                  <a:cubicBezTo>
                    <a:pt x="293" y="330"/>
                    <a:pt x="293" y="330"/>
                    <a:pt x="293" y="330"/>
                  </a:cubicBezTo>
                  <a:cubicBezTo>
                    <a:pt x="293" y="335"/>
                    <a:pt x="289" y="339"/>
                    <a:pt x="283" y="339"/>
                  </a:cubicBezTo>
                  <a:close/>
                </a:path>
              </a:pathLst>
            </a:custGeom>
            <a:solidFill>
              <a:srgbClr val="A7D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4" name="Freeform 58"/>
            <p:cNvSpPr/>
            <p:nvPr userDrawn="1"/>
          </p:nvSpPr>
          <p:spPr bwMode="auto">
            <a:xfrm>
              <a:off x="1428751" y="3024188"/>
              <a:ext cx="304800" cy="155575"/>
            </a:xfrm>
            <a:custGeom>
              <a:avLst/>
              <a:gdLst>
                <a:gd name="T0" fmla="*/ 101 w 207"/>
                <a:gd name="T1" fmla="*/ 106 h 106"/>
                <a:gd name="T2" fmla="*/ 37 w 207"/>
                <a:gd name="T3" fmla="*/ 105 h 106"/>
                <a:gd name="T4" fmla="*/ 11 w 207"/>
                <a:gd name="T5" fmla="*/ 99 h 106"/>
                <a:gd name="T6" fmla="*/ 0 w 207"/>
                <a:gd name="T7" fmla="*/ 82 h 106"/>
                <a:gd name="T8" fmla="*/ 72 w 207"/>
                <a:gd name="T9" fmla="*/ 2 h 106"/>
                <a:gd name="T10" fmla="*/ 134 w 207"/>
                <a:gd name="T11" fmla="*/ 2 h 106"/>
                <a:gd name="T12" fmla="*/ 202 w 207"/>
                <a:gd name="T13" fmla="*/ 85 h 106"/>
                <a:gd name="T14" fmla="*/ 192 w 207"/>
                <a:gd name="T15" fmla="*/ 99 h 106"/>
                <a:gd name="T16" fmla="*/ 164 w 207"/>
                <a:gd name="T17" fmla="*/ 105 h 106"/>
                <a:gd name="T18" fmla="*/ 101 w 207"/>
                <a:gd name="T19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7" h="106">
                  <a:moveTo>
                    <a:pt x="101" y="106"/>
                  </a:moveTo>
                  <a:cubicBezTo>
                    <a:pt x="80" y="106"/>
                    <a:pt x="58" y="106"/>
                    <a:pt x="37" y="105"/>
                  </a:cubicBezTo>
                  <a:cubicBezTo>
                    <a:pt x="28" y="104"/>
                    <a:pt x="19" y="103"/>
                    <a:pt x="11" y="99"/>
                  </a:cubicBezTo>
                  <a:cubicBezTo>
                    <a:pt x="4" y="95"/>
                    <a:pt x="0" y="90"/>
                    <a:pt x="0" y="82"/>
                  </a:cubicBezTo>
                  <a:cubicBezTo>
                    <a:pt x="0" y="39"/>
                    <a:pt x="30" y="5"/>
                    <a:pt x="72" y="2"/>
                  </a:cubicBezTo>
                  <a:cubicBezTo>
                    <a:pt x="93" y="0"/>
                    <a:pt x="114" y="1"/>
                    <a:pt x="134" y="2"/>
                  </a:cubicBezTo>
                  <a:cubicBezTo>
                    <a:pt x="174" y="5"/>
                    <a:pt x="207" y="46"/>
                    <a:pt x="202" y="85"/>
                  </a:cubicBezTo>
                  <a:cubicBezTo>
                    <a:pt x="202" y="91"/>
                    <a:pt x="198" y="96"/>
                    <a:pt x="192" y="99"/>
                  </a:cubicBezTo>
                  <a:cubicBezTo>
                    <a:pt x="183" y="103"/>
                    <a:pt x="174" y="104"/>
                    <a:pt x="164" y="105"/>
                  </a:cubicBezTo>
                  <a:cubicBezTo>
                    <a:pt x="143" y="106"/>
                    <a:pt x="122" y="106"/>
                    <a:pt x="101" y="106"/>
                  </a:cubicBezTo>
                  <a:close/>
                </a:path>
              </a:pathLst>
            </a:custGeom>
            <a:solidFill>
              <a:srgbClr val="004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5" name="Freeform 59"/>
            <p:cNvSpPr/>
            <p:nvPr userDrawn="1"/>
          </p:nvSpPr>
          <p:spPr bwMode="auto">
            <a:xfrm>
              <a:off x="1484313" y="2838451"/>
              <a:ext cx="180975" cy="180975"/>
            </a:xfrm>
            <a:custGeom>
              <a:avLst/>
              <a:gdLst>
                <a:gd name="T0" fmla="*/ 124 w 124"/>
                <a:gd name="T1" fmla="*/ 62 h 123"/>
                <a:gd name="T2" fmla="*/ 62 w 124"/>
                <a:gd name="T3" fmla="*/ 123 h 123"/>
                <a:gd name="T4" fmla="*/ 0 w 124"/>
                <a:gd name="T5" fmla="*/ 62 h 123"/>
                <a:gd name="T6" fmla="*/ 62 w 124"/>
                <a:gd name="T7" fmla="*/ 1 h 123"/>
                <a:gd name="T8" fmla="*/ 124 w 124"/>
                <a:gd name="T9" fmla="*/ 6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3">
                  <a:moveTo>
                    <a:pt x="124" y="62"/>
                  </a:moveTo>
                  <a:cubicBezTo>
                    <a:pt x="124" y="96"/>
                    <a:pt x="97" y="123"/>
                    <a:pt x="62" y="123"/>
                  </a:cubicBezTo>
                  <a:cubicBezTo>
                    <a:pt x="28" y="123"/>
                    <a:pt x="0" y="96"/>
                    <a:pt x="0" y="62"/>
                  </a:cubicBezTo>
                  <a:cubicBezTo>
                    <a:pt x="0" y="28"/>
                    <a:pt x="28" y="0"/>
                    <a:pt x="62" y="1"/>
                  </a:cubicBezTo>
                  <a:cubicBezTo>
                    <a:pt x="96" y="1"/>
                    <a:pt x="124" y="28"/>
                    <a:pt x="124" y="62"/>
                  </a:cubicBezTo>
                  <a:close/>
                </a:path>
              </a:pathLst>
            </a:custGeom>
            <a:solidFill>
              <a:srgbClr val="004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6" name="Freeform 60"/>
            <p:cNvSpPr/>
            <p:nvPr userDrawn="1"/>
          </p:nvSpPr>
          <p:spPr bwMode="auto">
            <a:xfrm>
              <a:off x="2984501" y="2614613"/>
              <a:ext cx="587375" cy="439738"/>
            </a:xfrm>
            <a:custGeom>
              <a:avLst/>
              <a:gdLst>
                <a:gd name="T0" fmla="*/ 268 w 400"/>
                <a:gd name="T1" fmla="*/ 300 h 300"/>
                <a:gd name="T2" fmla="*/ 0 w 400"/>
                <a:gd name="T3" fmla="*/ 156 h 300"/>
                <a:gd name="T4" fmla="*/ 112 w 400"/>
                <a:gd name="T5" fmla="*/ 136 h 300"/>
                <a:gd name="T6" fmla="*/ 108 w 400"/>
                <a:gd name="T7" fmla="*/ 0 h 300"/>
                <a:gd name="T8" fmla="*/ 400 w 400"/>
                <a:gd name="T9" fmla="*/ 248 h 300"/>
                <a:gd name="T10" fmla="*/ 268 w 400"/>
                <a:gd name="T11" fmla="*/ 30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0" h="300">
                  <a:moveTo>
                    <a:pt x="268" y="300"/>
                  </a:moveTo>
                  <a:cubicBezTo>
                    <a:pt x="268" y="300"/>
                    <a:pt x="72" y="280"/>
                    <a:pt x="0" y="156"/>
                  </a:cubicBezTo>
                  <a:cubicBezTo>
                    <a:pt x="0" y="156"/>
                    <a:pt x="32" y="100"/>
                    <a:pt x="112" y="136"/>
                  </a:cubicBezTo>
                  <a:cubicBezTo>
                    <a:pt x="112" y="136"/>
                    <a:pt x="56" y="40"/>
                    <a:pt x="108" y="0"/>
                  </a:cubicBezTo>
                  <a:cubicBezTo>
                    <a:pt x="400" y="248"/>
                    <a:pt x="400" y="248"/>
                    <a:pt x="400" y="248"/>
                  </a:cubicBezTo>
                  <a:lnTo>
                    <a:pt x="268" y="300"/>
                  </a:lnTo>
                  <a:close/>
                </a:path>
              </a:pathLst>
            </a:custGeom>
            <a:solidFill>
              <a:srgbClr val="306E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7" name="Freeform 61"/>
            <p:cNvSpPr/>
            <p:nvPr userDrawn="1"/>
          </p:nvSpPr>
          <p:spPr bwMode="auto">
            <a:xfrm>
              <a:off x="3032126" y="2701926"/>
              <a:ext cx="411163" cy="312738"/>
            </a:xfrm>
            <a:custGeom>
              <a:avLst/>
              <a:gdLst>
                <a:gd name="T0" fmla="*/ 0 w 280"/>
                <a:gd name="T1" fmla="*/ 128 h 213"/>
                <a:gd name="T2" fmla="*/ 64 w 280"/>
                <a:gd name="T3" fmla="*/ 112 h 213"/>
                <a:gd name="T4" fmla="*/ 136 w 280"/>
                <a:gd name="T5" fmla="*/ 120 h 213"/>
                <a:gd name="T6" fmla="*/ 96 w 280"/>
                <a:gd name="T7" fmla="*/ 16 h 213"/>
                <a:gd name="T8" fmla="*/ 160 w 280"/>
                <a:gd name="T9" fmla="*/ 52 h 213"/>
                <a:gd name="T10" fmla="*/ 232 w 280"/>
                <a:gd name="T11" fmla="*/ 168 h 213"/>
                <a:gd name="T12" fmla="*/ 280 w 280"/>
                <a:gd name="T13" fmla="*/ 213 h 213"/>
                <a:gd name="T14" fmla="*/ 112 w 280"/>
                <a:gd name="T15" fmla="*/ 212 h 213"/>
                <a:gd name="T16" fmla="*/ 0 w 280"/>
                <a:gd name="T17" fmla="*/ 128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0" h="213">
                  <a:moveTo>
                    <a:pt x="0" y="128"/>
                  </a:moveTo>
                  <a:cubicBezTo>
                    <a:pt x="0" y="128"/>
                    <a:pt x="8" y="96"/>
                    <a:pt x="64" y="112"/>
                  </a:cubicBezTo>
                  <a:cubicBezTo>
                    <a:pt x="120" y="128"/>
                    <a:pt x="128" y="136"/>
                    <a:pt x="136" y="120"/>
                  </a:cubicBezTo>
                  <a:cubicBezTo>
                    <a:pt x="144" y="104"/>
                    <a:pt x="92" y="32"/>
                    <a:pt x="96" y="16"/>
                  </a:cubicBezTo>
                  <a:cubicBezTo>
                    <a:pt x="100" y="0"/>
                    <a:pt x="160" y="52"/>
                    <a:pt x="160" y="52"/>
                  </a:cubicBezTo>
                  <a:cubicBezTo>
                    <a:pt x="232" y="168"/>
                    <a:pt x="232" y="168"/>
                    <a:pt x="232" y="168"/>
                  </a:cubicBezTo>
                  <a:cubicBezTo>
                    <a:pt x="280" y="213"/>
                    <a:pt x="280" y="213"/>
                    <a:pt x="280" y="213"/>
                  </a:cubicBezTo>
                  <a:cubicBezTo>
                    <a:pt x="112" y="212"/>
                    <a:pt x="112" y="212"/>
                    <a:pt x="112" y="212"/>
                  </a:cubicBezTo>
                  <a:lnTo>
                    <a:pt x="0" y="128"/>
                  </a:lnTo>
                  <a:close/>
                </a:path>
              </a:pathLst>
            </a:custGeom>
            <a:solidFill>
              <a:srgbClr val="1159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8" name="Freeform 62"/>
            <p:cNvSpPr/>
            <p:nvPr userDrawn="1"/>
          </p:nvSpPr>
          <p:spPr bwMode="auto">
            <a:xfrm>
              <a:off x="2984501" y="2614613"/>
              <a:ext cx="587375" cy="439738"/>
            </a:xfrm>
            <a:custGeom>
              <a:avLst/>
              <a:gdLst>
                <a:gd name="T0" fmla="*/ 268 w 400"/>
                <a:gd name="T1" fmla="*/ 300 h 300"/>
                <a:gd name="T2" fmla="*/ 0 w 400"/>
                <a:gd name="T3" fmla="*/ 156 h 300"/>
                <a:gd name="T4" fmla="*/ 112 w 400"/>
                <a:gd name="T5" fmla="*/ 136 h 300"/>
                <a:gd name="T6" fmla="*/ 108 w 400"/>
                <a:gd name="T7" fmla="*/ 0 h 300"/>
                <a:gd name="T8" fmla="*/ 400 w 400"/>
                <a:gd name="T9" fmla="*/ 248 h 300"/>
                <a:gd name="T10" fmla="*/ 268 w 400"/>
                <a:gd name="T11" fmla="*/ 30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0" h="300">
                  <a:moveTo>
                    <a:pt x="268" y="300"/>
                  </a:moveTo>
                  <a:cubicBezTo>
                    <a:pt x="268" y="300"/>
                    <a:pt x="72" y="280"/>
                    <a:pt x="0" y="156"/>
                  </a:cubicBezTo>
                  <a:cubicBezTo>
                    <a:pt x="0" y="156"/>
                    <a:pt x="32" y="100"/>
                    <a:pt x="112" y="136"/>
                  </a:cubicBezTo>
                  <a:cubicBezTo>
                    <a:pt x="112" y="136"/>
                    <a:pt x="56" y="40"/>
                    <a:pt x="108" y="0"/>
                  </a:cubicBezTo>
                  <a:cubicBezTo>
                    <a:pt x="400" y="248"/>
                    <a:pt x="400" y="248"/>
                    <a:pt x="400" y="248"/>
                  </a:cubicBezTo>
                  <a:lnTo>
                    <a:pt x="268" y="300"/>
                  </a:lnTo>
                  <a:close/>
                </a:path>
              </a:pathLst>
            </a:custGeom>
            <a:noFill/>
            <a:ln w="47625" cap="flat">
              <a:solidFill>
                <a:srgbClr val="0F1D44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9" name="Freeform 63"/>
            <p:cNvSpPr/>
            <p:nvPr userDrawn="1"/>
          </p:nvSpPr>
          <p:spPr bwMode="auto">
            <a:xfrm>
              <a:off x="3249613" y="2503488"/>
              <a:ext cx="690563" cy="757238"/>
            </a:xfrm>
            <a:custGeom>
              <a:avLst/>
              <a:gdLst>
                <a:gd name="T0" fmla="*/ 187 w 470"/>
                <a:gd name="T1" fmla="*/ 351 h 515"/>
                <a:gd name="T2" fmla="*/ 24 w 470"/>
                <a:gd name="T3" fmla="*/ 171 h 515"/>
                <a:gd name="T4" fmla="*/ 156 w 470"/>
                <a:gd name="T5" fmla="*/ 4 h 515"/>
                <a:gd name="T6" fmla="*/ 407 w 470"/>
                <a:gd name="T7" fmla="*/ 267 h 515"/>
                <a:gd name="T8" fmla="*/ 187 w 470"/>
                <a:gd name="T9" fmla="*/ 351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0" h="515">
                  <a:moveTo>
                    <a:pt x="187" y="351"/>
                  </a:moveTo>
                  <a:cubicBezTo>
                    <a:pt x="187" y="351"/>
                    <a:pt x="48" y="331"/>
                    <a:pt x="24" y="171"/>
                  </a:cubicBezTo>
                  <a:cubicBezTo>
                    <a:pt x="0" y="12"/>
                    <a:pt x="136" y="0"/>
                    <a:pt x="156" y="4"/>
                  </a:cubicBezTo>
                  <a:cubicBezTo>
                    <a:pt x="175" y="8"/>
                    <a:pt x="343" y="20"/>
                    <a:pt x="407" y="267"/>
                  </a:cubicBezTo>
                  <a:cubicBezTo>
                    <a:pt x="470" y="515"/>
                    <a:pt x="187" y="351"/>
                    <a:pt x="187" y="351"/>
                  </a:cubicBezTo>
                  <a:close/>
                </a:path>
              </a:pathLst>
            </a:custGeom>
            <a:solidFill>
              <a:srgbClr val="306ED4"/>
            </a:solidFill>
            <a:ln w="47625" cap="flat">
              <a:solidFill>
                <a:srgbClr val="0F1D44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0" name="Freeform 64"/>
            <p:cNvSpPr/>
            <p:nvPr userDrawn="1"/>
          </p:nvSpPr>
          <p:spPr bwMode="auto">
            <a:xfrm>
              <a:off x="3343276" y="2860676"/>
              <a:ext cx="446088" cy="223838"/>
            </a:xfrm>
            <a:custGeom>
              <a:avLst/>
              <a:gdLst>
                <a:gd name="T0" fmla="*/ 304 w 304"/>
                <a:gd name="T1" fmla="*/ 74 h 152"/>
                <a:gd name="T2" fmla="*/ 180 w 304"/>
                <a:gd name="T3" fmla="*/ 152 h 152"/>
                <a:gd name="T4" fmla="*/ 40 w 304"/>
                <a:gd name="T5" fmla="*/ 48 h 152"/>
                <a:gd name="T6" fmla="*/ 176 w 304"/>
                <a:gd name="T7" fmla="*/ 0 h 152"/>
                <a:gd name="T8" fmla="*/ 304 w 304"/>
                <a:gd name="T9" fmla="*/ 74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152">
                  <a:moveTo>
                    <a:pt x="304" y="74"/>
                  </a:moveTo>
                  <a:cubicBezTo>
                    <a:pt x="304" y="117"/>
                    <a:pt x="248" y="152"/>
                    <a:pt x="180" y="152"/>
                  </a:cubicBezTo>
                  <a:cubicBezTo>
                    <a:pt x="112" y="152"/>
                    <a:pt x="0" y="63"/>
                    <a:pt x="40" y="48"/>
                  </a:cubicBezTo>
                  <a:cubicBezTo>
                    <a:pt x="104" y="24"/>
                    <a:pt x="108" y="0"/>
                    <a:pt x="176" y="0"/>
                  </a:cubicBezTo>
                  <a:cubicBezTo>
                    <a:pt x="244" y="0"/>
                    <a:pt x="304" y="31"/>
                    <a:pt x="304" y="74"/>
                  </a:cubicBezTo>
                  <a:close/>
                </a:path>
              </a:pathLst>
            </a:custGeom>
            <a:solidFill>
              <a:srgbClr val="185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1" name="Freeform 65"/>
            <p:cNvSpPr/>
            <p:nvPr userDrawn="1"/>
          </p:nvSpPr>
          <p:spPr bwMode="auto">
            <a:xfrm>
              <a:off x="3278188" y="2490788"/>
              <a:ext cx="596900" cy="476250"/>
            </a:xfrm>
            <a:custGeom>
              <a:avLst/>
              <a:gdLst>
                <a:gd name="T0" fmla="*/ 0 w 406"/>
                <a:gd name="T1" fmla="*/ 136 h 324"/>
                <a:gd name="T2" fmla="*/ 108 w 406"/>
                <a:gd name="T3" fmla="*/ 124 h 324"/>
                <a:gd name="T4" fmla="*/ 120 w 406"/>
                <a:gd name="T5" fmla="*/ 84 h 324"/>
                <a:gd name="T6" fmla="*/ 396 w 406"/>
                <a:gd name="T7" fmla="*/ 296 h 324"/>
                <a:gd name="T8" fmla="*/ 256 w 406"/>
                <a:gd name="T9" fmla="*/ 68 h 324"/>
                <a:gd name="T10" fmla="*/ 172 w 406"/>
                <a:gd name="T11" fmla="*/ 12 h 324"/>
                <a:gd name="T12" fmla="*/ 0 w 406"/>
                <a:gd name="T13" fmla="*/ 136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6" h="324">
                  <a:moveTo>
                    <a:pt x="0" y="136"/>
                  </a:moveTo>
                  <a:cubicBezTo>
                    <a:pt x="60" y="108"/>
                    <a:pt x="74" y="124"/>
                    <a:pt x="108" y="124"/>
                  </a:cubicBezTo>
                  <a:cubicBezTo>
                    <a:pt x="117" y="124"/>
                    <a:pt x="92" y="78"/>
                    <a:pt x="120" y="84"/>
                  </a:cubicBezTo>
                  <a:cubicBezTo>
                    <a:pt x="198" y="100"/>
                    <a:pt x="369" y="324"/>
                    <a:pt x="396" y="296"/>
                  </a:cubicBezTo>
                  <a:cubicBezTo>
                    <a:pt x="406" y="286"/>
                    <a:pt x="284" y="76"/>
                    <a:pt x="256" y="68"/>
                  </a:cubicBezTo>
                  <a:cubicBezTo>
                    <a:pt x="232" y="61"/>
                    <a:pt x="185" y="29"/>
                    <a:pt x="172" y="12"/>
                  </a:cubicBezTo>
                  <a:cubicBezTo>
                    <a:pt x="88" y="0"/>
                    <a:pt x="21" y="58"/>
                    <a:pt x="0" y="136"/>
                  </a:cubicBezTo>
                  <a:close/>
                </a:path>
              </a:pathLst>
            </a:custGeom>
            <a:solidFill>
              <a:srgbClr val="185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2" name="Rectangle 66"/>
            <p:cNvSpPr>
              <a:spLocks noChangeArrowheads="1"/>
            </p:cNvSpPr>
            <p:nvPr userDrawn="1"/>
          </p:nvSpPr>
          <p:spPr bwMode="auto">
            <a:xfrm>
              <a:off x="3286126" y="3313113"/>
              <a:ext cx="1263650" cy="876300"/>
            </a:xfrm>
            <a:prstGeom prst="rect">
              <a:avLst/>
            </a:prstGeom>
            <a:solidFill>
              <a:srgbClr val="FF4D55"/>
            </a:solidFill>
            <a:ln w="47625" cap="flat">
              <a:solidFill>
                <a:srgbClr val="0F1D44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3" name="Freeform 67"/>
            <p:cNvSpPr/>
            <p:nvPr userDrawn="1"/>
          </p:nvSpPr>
          <p:spPr bwMode="auto">
            <a:xfrm>
              <a:off x="3249613" y="2501901"/>
              <a:ext cx="693738" cy="758825"/>
            </a:xfrm>
            <a:custGeom>
              <a:avLst/>
              <a:gdLst>
                <a:gd name="T0" fmla="*/ 188 w 472"/>
                <a:gd name="T1" fmla="*/ 352 h 516"/>
                <a:gd name="T2" fmla="*/ 24 w 472"/>
                <a:gd name="T3" fmla="*/ 172 h 516"/>
                <a:gd name="T4" fmla="*/ 156 w 472"/>
                <a:gd name="T5" fmla="*/ 4 h 516"/>
                <a:gd name="T6" fmla="*/ 408 w 472"/>
                <a:gd name="T7" fmla="*/ 268 h 516"/>
                <a:gd name="T8" fmla="*/ 188 w 472"/>
                <a:gd name="T9" fmla="*/ 352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2" h="516">
                  <a:moveTo>
                    <a:pt x="188" y="352"/>
                  </a:moveTo>
                  <a:cubicBezTo>
                    <a:pt x="188" y="352"/>
                    <a:pt x="48" y="332"/>
                    <a:pt x="24" y="172"/>
                  </a:cubicBezTo>
                  <a:cubicBezTo>
                    <a:pt x="0" y="12"/>
                    <a:pt x="136" y="0"/>
                    <a:pt x="156" y="4"/>
                  </a:cubicBezTo>
                  <a:cubicBezTo>
                    <a:pt x="176" y="8"/>
                    <a:pt x="344" y="20"/>
                    <a:pt x="408" y="268"/>
                  </a:cubicBezTo>
                  <a:cubicBezTo>
                    <a:pt x="472" y="516"/>
                    <a:pt x="188" y="352"/>
                    <a:pt x="188" y="352"/>
                  </a:cubicBezTo>
                  <a:close/>
                </a:path>
              </a:pathLst>
            </a:custGeom>
            <a:noFill/>
            <a:ln w="47625" cap="flat">
              <a:solidFill>
                <a:srgbClr val="0F1D44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4" name="Freeform 68"/>
            <p:cNvSpPr/>
            <p:nvPr userDrawn="1"/>
          </p:nvSpPr>
          <p:spPr bwMode="auto">
            <a:xfrm>
              <a:off x="3567113" y="2943226"/>
              <a:ext cx="128588" cy="100013"/>
            </a:xfrm>
            <a:custGeom>
              <a:avLst/>
              <a:gdLst>
                <a:gd name="T0" fmla="*/ 0 w 81"/>
                <a:gd name="T1" fmla="*/ 0 h 63"/>
                <a:gd name="T2" fmla="*/ 37 w 81"/>
                <a:gd name="T3" fmla="*/ 37 h 63"/>
                <a:gd name="T4" fmla="*/ 81 w 81"/>
                <a:gd name="T5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3">
                  <a:moveTo>
                    <a:pt x="0" y="0"/>
                  </a:moveTo>
                  <a:lnTo>
                    <a:pt x="37" y="37"/>
                  </a:lnTo>
                  <a:lnTo>
                    <a:pt x="81" y="63"/>
                  </a:lnTo>
                </a:path>
              </a:pathLst>
            </a:custGeom>
            <a:noFill/>
            <a:ln w="23813" cap="rnd">
              <a:solidFill>
                <a:srgbClr val="0F1D44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5" name="Freeform 69"/>
            <p:cNvSpPr/>
            <p:nvPr userDrawn="1"/>
          </p:nvSpPr>
          <p:spPr bwMode="auto">
            <a:xfrm>
              <a:off x="3589338" y="2895601"/>
              <a:ext cx="165100" cy="130175"/>
            </a:xfrm>
            <a:custGeom>
              <a:avLst/>
              <a:gdLst>
                <a:gd name="T0" fmla="*/ 0 w 112"/>
                <a:gd name="T1" fmla="*/ 0 h 88"/>
                <a:gd name="T2" fmla="*/ 112 w 112"/>
                <a:gd name="T3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2" h="88">
                  <a:moveTo>
                    <a:pt x="0" y="0"/>
                  </a:moveTo>
                  <a:cubicBezTo>
                    <a:pt x="0" y="0"/>
                    <a:pt x="48" y="72"/>
                    <a:pt x="112" y="88"/>
                  </a:cubicBezTo>
                </a:path>
              </a:pathLst>
            </a:custGeom>
            <a:noFill/>
            <a:ln w="23813" cap="rnd">
              <a:solidFill>
                <a:srgbClr val="0F1D44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6" name="Freeform 70"/>
            <p:cNvSpPr/>
            <p:nvPr userDrawn="1"/>
          </p:nvSpPr>
          <p:spPr bwMode="auto">
            <a:xfrm>
              <a:off x="3436938" y="2592388"/>
              <a:ext cx="406400" cy="385763"/>
            </a:xfrm>
            <a:custGeom>
              <a:avLst/>
              <a:gdLst>
                <a:gd name="T0" fmla="*/ 252 w 276"/>
                <a:gd name="T1" fmla="*/ 263 h 263"/>
                <a:gd name="T2" fmla="*/ 0 w 276"/>
                <a:gd name="T3" fmla="*/ 23 h 263"/>
                <a:gd name="T4" fmla="*/ 184 w 276"/>
                <a:gd name="T5" fmla="*/ 111 h 263"/>
                <a:gd name="T6" fmla="*/ 252 w 276"/>
                <a:gd name="T7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6" h="263">
                  <a:moveTo>
                    <a:pt x="252" y="263"/>
                  </a:moveTo>
                  <a:cubicBezTo>
                    <a:pt x="252" y="263"/>
                    <a:pt x="40" y="155"/>
                    <a:pt x="0" y="23"/>
                  </a:cubicBezTo>
                  <a:cubicBezTo>
                    <a:pt x="0" y="23"/>
                    <a:pt x="99" y="0"/>
                    <a:pt x="184" y="111"/>
                  </a:cubicBezTo>
                  <a:cubicBezTo>
                    <a:pt x="276" y="231"/>
                    <a:pt x="252" y="263"/>
                    <a:pt x="252" y="263"/>
                  </a:cubicBezTo>
                  <a:close/>
                </a:path>
              </a:pathLst>
            </a:custGeom>
            <a:solidFill>
              <a:srgbClr val="3592EF"/>
            </a:solidFill>
            <a:ln w="34925" cap="flat">
              <a:solidFill>
                <a:srgbClr val="0F1D44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7" name="Freeform 71"/>
            <p:cNvSpPr/>
            <p:nvPr userDrawn="1"/>
          </p:nvSpPr>
          <p:spPr bwMode="auto">
            <a:xfrm>
              <a:off x="4238626" y="2614613"/>
              <a:ext cx="587375" cy="439738"/>
            </a:xfrm>
            <a:custGeom>
              <a:avLst/>
              <a:gdLst>
                <a:gd name="T0" fmla="*/ 132 w 400"/>
                <a:gd name="T1" fmla="*/ 300 h 300"/>
                <a:gd name="T2" fmla="*/ 400 w 400"/>
                <a:gd name="T3" fmla="*/ 156 h 300"/>
                <a:gd name="T4" fmla="*/ 288 w 400"/>
                <a:gd name="T5" fmla="*/ 136 h 300"/>
                <a:gd name="T6" fmla="*/ 292 w 400"/>
                <a:gd name="T7" fmla="*/ 0 h 300"/>
                <a:gd name="T8" fmla="*/ 0 w 400"/>
                <a:gd name="T9" fmla="*/ 248 h 300"/>
                <a:gd name="T10" fmla="*/ 132 w 400"/>
                <a:gd name="T11" fmla="*/ 30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0" h="300">
                  <a:moveTo>
                    <a:pt x="132" y="300"/>
                  </a:moveTo>
                  <a:cubicBezTo>
                    <a:pt x="132" y="300"/>
                    <a:pt x="328" y="280"/>
                    <a:pt x="400" y="156"/>
                  </a:cubicBezTo>
                  <a:cubicBezTo>
                    <a:pt x="400" y="156"/>
                    <a:pt x="368" y="100"/>
                    <a:pt x="288" y="136"/>
                  </a:cubicBezTo>
                  <a:cubicBezTo>
                    <a:pt x="288" y="136"/>
                    <a:pt x="344" y="40"/>
                    <a:pt x="292" y="0"/>
                  </a:cubicBezTo>
                  <a:cubicBezTo>
                    <a:pt x="0" y="248"/>
                    <a:pt x="0" y="248"/>
                    <a:pt x="0" y="248"/>
                  </a:cubicBezTo>
                  <a:lnTo>
                    <a:pt x="132" y="300"/>
                  </a:lnTo>
                  <a:close/>
                </a:path>
              </a:pathLst>
            </a:custGeom>
            <a:solidFill>
              <a:srgbClr val="306E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8" name="Freeform 72"/>
            <p:cNvSpPr/>
            <p:nvPr userDrawn="1"/>
          </p:nvSpPr>
          <p:spPr bwMode="auto">
            <a:xfrm>
              <a:off x="4335463" y="2660651"/>
              <a:ext cx="441325" cy="393700"/>
            </a:xfrm>
            <a:custGeom>
              <a:avLst/>
              <a:gdLst>
                <a:gd name="T0" fmla="*/ 208 w 300"/>
                <a:gd name="T1" fmla="*/ 0 h 268"/>
                <a:gd name="T2" fmla="*/ 152 w 300"/>
                <a:gd name="T3" fmla="*/ 152 h 268"/>
                <a:gd name="T4" fmla="*/ 200 w 300"/>
                <a:gd name="T5" fmla="*/ 152 h 268"/>
                <a:gd name="T6" fmla="*/ 280 w 300"/>
                <a:gd name="T7" fmla="*/ 136 h 268"/>
                <a:gd name="T8" fmla="*/ 296 w 300"/>
                <a:gd name="T9" fmla="*/ 156 h 268"/>
                <a:gd name="T10" fmla="*/ 228 w 300"/>
                <a:gd name="T11" fmla="*/ 224 h 268"/>
                <a:gd name="T12" fmla="*/ 48 w 300"/>
                <a:gd name="T13" fmla="*/ 268 h 268"/>
                <a:gd name="T14" fmla="*/ 0 w 300"/>
                <a:gd name="T15" fmla="*/ 242 h 268"/>
                <a:gd name="T16" fmla="*/ 89 w 300"/>
                <a:gd name="T17" fmla="*/ 88 h 268"/>
                <a:gd name="T18" fmla="*/ 192 w 300"/>
                <a:gd name="T19" fmla="*/ 4 h 268"/>
                <a:gd name="T20" fmla="*/ 208 w 300"/>
                <a:gd name="T21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0" h="268">
                  <a:moveTo>
                    <a:pt x="208" y="0"/>
                  </a:moveTo>
                  <a:cubicBezTo>
                    <a:pt x="208" y="0"/>
                    <a:pt x="200" y="100"/>
                    <a:pt x="152" y="152"/>
                  </a:cubicBezTo>
                  <a:cubicBezTo>
                    <a:pt x="152" y="152"/>
                    <a:pt x="180" y="160"/>
                    <a:pt x="200" y="152"/>
                  </a:cubicBezTo>
                  <a:cubicBezTo>
                    <a:pt x="220" y="144"/>
                    <a:pt x="260" y="128"/>
                    <a:pt x="280" y="136"/>
                  </a:cubicBezTo>
                  <a:cubicBezTo>
                    <a:pt x="300" y="144"/>
                    <a:pt x="296" y="156"/>
                    <a:pt x="296" y="156"/>
                  </a:cubicBezTo>
                  <a:cubicBezTo>
                    <a:pt x="228" y="224"/>
                    <a:pt x="228" y="224"/>
                    <a:pt x="228" y="224"/>
                  </a:cubicBezTo>
                  <a:cubicBezTo>
                    <a:pt x="48" y="268"/>
                    <a:pt x="48" y="268"/>
                    <a:pt x="48" y="268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89" y="88"/>
                    <a:pt x="89" y="88"/>
                    <a:pt x="89" y="88"/>
                  </a:cubicBezTo>
                  <a:cubicBezTo>
                    <a:pt x="192" y="4"/>
                    <a:pt x="192" y="4"/>
                    <a:pt x="192" y="4"/>
                  </a:cubicBezTo>
                  <a:lnTo>
                    <a:pt x="208" y="0"/>
                  </a:lnTo>
                  <a:close/>
                </a:path>
              </a:pathLst>
            </a:custGeom>
            <a:solidFill>
              <a:srgbClr val="1159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9" name="Freeform 73"/>
            <p:cNvSpPr/>
            <p:nvPr userDrawn="1"/>
          </p:nvSpPr>
          <p:spPr bwMode="auto">
            <a:xfrm>
              <a:off x="4238626" y="2614613"/>
              <a:ext cx="587375" cy="439738"/>
            </a:xfrm>
            <a:custGeom>
              <a:avLst/>
              <a:gdLst>
                <a:gd name="T0" fmla="*/ 132 w 400"/>
                <a:gd name="T1" fmla="*/ 300 h 300"/>
                <a:gd name="T2" fmla="*/ 400 w 400"/>
                <a:gd name="T3" fmla="*/ 156 h 300"/>
                <a:gd name="T4" fmla="*/ 288 w 400"/>
                <a:gd name="T5" fmla="*/ 136 h 300"/>
                <a:gd name="T6" fmla="*/ 292 w 400"/>
                <a:gd name="T7" fmla="*/ 0 h 300"/>
                <a:gd name="T8" fmla="*/ 0 w 400"/>
                <a:gd name="T9" fmla="*/ 248 h 300"/>
                <a:gd name="T10" fmla="*/ 132 w 400"/>
                <a:gd name="T11" fmla="*/ 30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0" h="300">
                  <a:moveTo>
                    <a:pt x="132" y="300"/>
                  </a:moveTo>
                  <a:cubicBezTo>
                    <a:pt x="132" y="300"/>
                    <a:pt x="328" y="280"/>
                    <a:pt x="400" y="156"/>
                  </a:cubicBezTo>
                  <a:cubicBezTo>
                    <a:pt x="400" y="156"/>
                    <a:pt x="368" y="100"/>
                    <a:pt x="288" y="136"/>
                  </a:cubicBezTo>
                  <a:cubicBezTo>
                    <a:pt x="288" y="136"/>
                    <a:pt x="344" y="40"/>
                    <a:pt x="292" y="0"/>
                  </a:cubicBezTo>
                  <a:cubicBezTo>
                    <a:pt x="0" y="248"/>
                    <a:pt x="0" y="248"/>
                    <a:pt x="0" y="248"/>
                  </a:cubicBezTo>
                  <a:lnTo>
                    <a:pt x="132" y="300"/>
                  </a:lnTo>
                  <a:close/>
                </a:path>
              </a:pathLst>
            </a:custGeom>
            <a:noFill/>
            <a:ln w="47625" cap="flat">
              <a:solidFill>
                <a:srgbClr val="0F1D44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0" name="Freeform 74"/>
            <p:cNvSpPr/>
            <p:nvPr userDrawn="1"/>
          </p:nvSpPr>
          <p:spPr bwMode="auto">
            <a:xfrm>
              <a:off x="3870326" y="2503488"/>
              <a:ext cx="690563" cy="757238"/>
            </a:xfrm>
            <a:custGeom>
              <a:avLst/>
              <a:gdLst>
                <a:gd name="T0" fmla="*/ 283 w 470"/>
                <a:gd name="T1" fmla="*/ 351 h 515"/>
                <a:gd name="T2" fmla="*/ 446 w 470"/>
                <a:gd name="T3" fmla="*/ 171 h 515"/>
                <a:gd name="T4" fmla="*/ 315 w 470"/>
                <a:gd name="T5" fmla="*/ 4 h 515"/>
                <a:gd name="T6" fmla="*/ 64 w 470"/>
                <a:gd name="T7" fmla="*/ 267 h 515"/>
                <a:gd name="T8" fmla="*/ 283 w 470"/>
                <a:gd name="T9" fmla="*/ 351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0" h="515">
                  <a:moveTo>
                    <a:pt x="283" y="351"/>
                  </a:moveTo>
                  <a:cubicBezTo>
                    <a:pt x="283" y="351"/>
                    <a:pt x="422" y="331"/>
                    <a:pt x="446" y="171"/>
                  </a:cubicBezTo>
                  <a:cubicBezTo>
                    <a:pt x="470" y="12"/>
                    <a:pt x="335" y="0"/>
                    <a:pt x="315" y="4"/>
                  </a:cubicBezTo>
                  <a:cubicBezTo>
                    <a:pt x="295" y="8"/>
                    <a:pt x="128" y="20"/>
                    <a:pt x="64" y="267"/>
                  </a:cubicBezTo>
                  <a:cubicBezTo>
                    <a:pt x="0" y="515"/>
                    <a:pt x="283" y="351"/>
                    <a:pt x="283" y="351"/>
                  </a:cubicBezTo>
                  <a:close/>
                </a:path>
              </a:pathLst>
            </a:custGeom>
            <a:solidFill>
              <a:srgbClr val="306ED4"/>
            </a:solidFill>
            <a:ln w="47625" cap="flat">
              <a:solidFill>
                <a:srgbClr val="0F1D44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1" name="Freeform 75"/>
            <p:cNvSpPr/>
            <p:nvPr userDrawn="1"/>
          </p:nvSpPr>
          <p:spPr bwMode="auto">
            <a:xfrm>
              <a:off x="4021138" y="2860676"/>
              <a:ext cx="447675" cy="223838"/>
            </a:xfrm>
            <a:custGeom>
              <a:avLst/>
              <a:gdLst>
                <a:gd name="T0" fmla="*/ 0 w 305"/>
                <a:gd name="T1" fmla="*/ 74 h 152"/>
                <a:gd name="T2" fmla="*/ 124 w 305"/>
                <a:gd name="T3" fmla="*/ 152 h 152"/>
                <a:gd name="T4" fmla="*/ 264 w 305"/>
                <a:gd name="T5" fmla="*/ 48 h 152"/>
                <a:gd name="T6" fmla="*/ 128 w 305"/>
                <a:gd name="T7" fmla="*/ 0 h 152"/>
                <a:gd name="T8" fmla="*/ 0 w 305"/>
                <a:gd name="T9" fmla="*/ 74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152">
                  <a:moveTo>
                    <a:pt x="0" y="74"/>
                  </a:moveTo>
                  <a:cubicBezTo>
                    <a:pt x="0" y="117"/>
                    <a:pt x="56" y="152"/>
                    <a:pt x="124" y="152"/>
                  </a:cubicBezTo>
                  <a:cubicBezTo>
                    <a:pt x="193" y="152"/>
                    <a:pt x="305" y="63"/>
                    <a:pt x="264" y="48"/>
                  </a:cubicBezTo>
                  <a:cubicBezTo>
                    <a:pt x="200" y="24"/>
                    <a:pt x="197" y="0"/>
                    <a:pt x="128" y="0"/>
                  </a:cubicBezTo>
                  <a:cubicBezTo>
                    <a:pt x="60" y="0"/>
                    <a:pt x="0" y="31"/>
                    <a:pt x="0" y="74"/>
                  </a:cubicBezTo>
                  <a:close/>
                </a:path>
              </a:pathLst>
            </a:custGeom>
            <a:solidFill>
              <a:srgbClr val="185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2" name="Freeform 76"/>
            <p:cNvSpPr/>
            <p:nvPr userDrawn="1"/>
          </p:nvSpPr>
          <p:spPr bwMode="auto">
            <a:xfrm>
              <a:off x="3935413" y="2490788"/>
              <a:ext cx="596900" cy="476250"/>
            </a:xfrm>
            <a:custGeom>
              <a:avLst/>
              <a:gdLst>
                <a:gd name="T0" fmla="*/ 406 w 406"/>
                <a:gd name="T1" fmla="*/ 136 h 324"/>
                <a:gd name="T2" fmla="*/ 298 w 406"/>
                <a:gd name="T3" fmla="*/ 124 h 324"/>
                <a:gd name="T4" fmla="*/ 286 w 406"/>
                <a:gd name="T5" fmla="*/ 84 h 324"/>
                <a:gd name="T6" fmla="*/ 10 w 406"/>
                <a:gd name="T7" fmla="*/ 296 h 324"/>
                <a:gd name="T8" fmla="*/ 150 w 406"/>
                <a:gd name="T9" fmla="*/ 68 h 324"/>
                <a:gd name="T10" fmla="*/ 234 w 406"/>
                <a:gd name="T11" fmla="*/ 12 h 324"/>
                <a:gd name="T12" fmla="*/ 406 w 406"/>
                <a:gd name="T13" fmla="*/ 136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6" h="324">
                  <a:moveTo>
                    <a:pt x="406" y="136"/>
                  </a:moveTo>
                  <a:cubicBezTo>
                    <a:pt x="346" y="108"/>
                    <a:pt x="332" y="124"/>
                    <a:pt x="298" y="124"/>
                  </a:cubicBezTo>
                  <a:cubicBezTo>
                    <a:pt x="290" y="124"/>
                    <a:pt x="315" y="78"/>
                    <a:pt x="286" y="84"/>
                  </a:cubicBezTo>
                  <a:cubicBezTo>
                    <a:pt x="208" y="100"/>
                    <a:pt x="38" y="324"/>
                    <a:pt x="10" y="296"/>
                  </a:cubicBezTo>
                  <a:cubicBezTo>
                    <a:pt x="0" y="286"/>
                    <a:pt x="122" y="76"/>
                    <a:pt x="150" y="68"/>
                  </a:cubicBezTo>
                  <a:cubicBezTo>
                    <a:pt x="175" y="61"/>
                    <a:pt x="221" y="29"/>
                    <a:pt x="234" y="12"/>
                  </a:cubicBezTo>
                  <a:cubicBezTo>
                    <a:pt x="318" y="0"/>
                    <a:pt x="385" y="58"/>
                    <a:pt x="406" y="136"/>
                  </a:cubicBezTo>
                  <a:close/>
                </a:path>
              </a:pathLst>
            </a:custGeom>
            <a:solidFill>
              <a:srgbClr val="185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3" name="Freeform 77"/>
            <p:cNvSpPr/>
            <p:nvPr userDrawn="1"/>
          </p:nvSpPr>
          <p:spPr bwMode="auto">
            <a:xfrm>
              <a:off x="3867151" y="2501901"/>
              <a:ext cx="693738" cy="758825"/>
            </a:xfrm>
            <a:custGeom>
              <a:avLst/>
              <a:gdLst>
                <a:gd name="T0" fmla="*/ 284 w 472"/>
                <a:gd name="T1" fmla="*/ 352 h 516"/>
                <a:gd name="T2" fmla="*/ 448 w 472"/>
                <a:gd name="T3" fmla="*/ 172 h 516"/>
                <a:gd name="T4" fmla="*/ 316 w 472"/>
                <a:gd name="T5" fmla="*/ 4 h 516"/>
                <a:gd name="T6" fmla="*/ 64 w 472"/>
                <a:gd name="T7" fmla="*/ 268 h 516"/>
                <a:gd name="T8" fmla="*/ 284 w 472"/>
                <a:gd name="T9" fmla="*/ 352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2" h="516">
                  <a:moveTo>
                    <a:pt x="284" y="352"/>
                  </a:moveTo>
                  <a:cubicBezTo>
                    <a:pt x="284" y="352"/>
                    <a:pt x="424" y="332"/>
                    <a:pt x="448" y="172"/>
                  </a:cubicBezTo>
                  <a:cubicBezTo>
                    <a:pt x="472" y="12"/>
                    <a:pt x="336" y="0"/>
                    <a:pt x="316" y="4"/>
                  </a:cubicBezTo>
                  <a:cubicBezTo>
                    <a:pt x="296" y="8"/>
                    <a:pt x="128" y="20"/>
                    <a:pt x="64" y="268"/>
                  </a:cubicBezTo>
                  <a:cubicBezTo>
                    <a:pt x="0" y="516"/>
                    <a:pt x="284" y="352"/>
                    <a:pt x="284" y="352"/>
                  </a:cubicBezTo>
                  <a:close/>
                </a:path>
              </a:pathLst>
            </a:custGeom>
            <a:noFill/>
            <a:ln w="47625" cap="flat">
              <a:solidFill>
                <a:srgbClr val="0F1D44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4" name="Freeform 78"/>
            <p:cNvSpPr/>
            <p:nvPr userDrawn="1"/>
          </p:nvSpPr>
          <p:spPr bwMode="auto">
            <a:xfrm>
              <a:off x="4114801" y="2943226"/>
              <a:ext cx="128588" cy="100013"/>
            </a:xfrm>
            <a:custGeom>
              <a:avLst/>
              <a:gdLst>
                <a:gd name="T0" fmla="*/ 81 w 81"/>
                <a:gd name="T1" fmla="*/ 0 h 63"/>
                <a:gd name="T2" fmla="*/ 44 w 81"/>
                <a:gd name="T3" fmla="*/ 37 h 63"/>
                <a:gd name="T4" fmla="*/ 0 w 81"/>
                <a:gd name="T5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3">
                  <a:moveTo>
                    <a:pt x="81" y="0"/>
                  </a:moveTo>
                  <a:lnTo>
                    <a:pt x="44" y="37"/>
                  </a:lnTo>
                  <a:lnTo>
                    <a:pt x="0" y="63"/>
                  </a:lnTo>
                </a:path>
              </a:pathLst>
            </a:custGeom>
            <a:noFill/>
            <a:ln w="23813" cap="rnd">
              <a:solidFill>
                <a:srgbClr val="0F1D44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5" name="Freeform 79"/>
            <p:cNvSpPr/>
            <p:nvPr userDrawn="1"/>
          </p:nvSpPr>
          <p:spPr bwMode="auto">
            <a:xfrm>
              <a:off x="4056063" y="2895601"/>
              <a:ext cx="163513" cy="130175"/>
            </a:xfrm>
            <a:custGeom>
              <a:avLst/>
              <a:gdLst>
                <a:gd name="T0" fmla="*/ 112 w 112"/>
                <a:gd name="T1" fmla="*/ 0 h 88"/>
                <a:gd name="T2" fmla="*/ 0 w 112"/>
                <a:gd name="T3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2" h="88">
                  <a:moveTo>
                    <a:pt x="112" y="0"/>
                  </a:moveTo>
                  <a:cubicBezTo>
                    <a:pt x="112" y="0"/>
                    <a:pt x="64" y="72"/>
                    <a:pt x="0" y="88"/>
                  </a:cubicBezTo>
                </a:path>
              </a:pathLst>
            </a:custGeom>
            <a:noFill/>
            <a:ln w="23813" cap="rnd">
              <a:solidFill>
                <a:srgbClr val="0F1D44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6" name="Freeform 80"/>
            <p:cNvSpPr/>
            <p:nvPr userDrawn="1"/>
          </p:nvSpPr>
          <p:spPr bwMode="auto">
            <a:xfrm>
              <a:off x="3967163" y="2592388"/>
              <a:ext cx="406400" cy="385763"/>
            </a:xfrm>
            <a:custGeom>
              <a:avLst/>
              <a:gdLst>
                <a:gd name="T0" fmla="*/ 24 w 276"/>
                <a:gd name="T1" fmla="*/ 263 h 263"/>
                <a:gd name="T2" fmla="*/ 276 w 276"/>
                <a:gd name="T3" fmla="*/ 23 h 263"/>
                <a:gd name="T4" fmla="*/ 92 w 276"/>
                <a:gd name="T5" fmla="*/ 111 h 263"/>
                <a:gd name="T6" fmla="*/ 24 w 276"/>
                <a:gd name="T7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6" h="263">
                  <a:moveTo>
                    <a:pt x="24" y="263"/>
                  </a:moveTo>
                  <a:cubicBezTo>
                    <a:pt x="24" y="263"/>
                    <a:pt x="236" y="155"/>
                    <a:pt x="276" y="23"/>
                  </a:cubicBezTo>
                  <a:cubicBezTo>
                    <a:pt x="276" y="23"/>
                    <a:pt x="178" y="0"/>
                    <a:pt x="92" y="111"/>
                  </a:cubicBezTo>
                  <a:cubicBezTo>
                    <a:pt x="0" y="231"/>
                    <a:pt x="24" y="263"/>
                    <a:pt x="24" y="263"/>
                  </a:cubicBezTo>
                  <a:close/>
                </a:path>
              </a:pathLst>
            </a:custGeom>
            <a:solidFill>
              <a:srgbClr val="2982ED"/>
            </a:solidFill>
            <a:ln w="34925" cap="flat">
              <a:solidFill>
                <a:srgbClr val="0F1D44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7" name="Freeform 81"/>
            <p:cNvSpPr/>
            <p:nvPr userDrawn="1"/>
          </p:nvSpPr>
          <p:spPr bwMode="auto">
            <a:xfrm>
              <a:off x="3754438" y="2895601"/>
              <a:ext cx="341313" cy="234950"/>
            </a:xfrm>
            <a:custGeom>
              <a:avLst/>
              <a:gdLst>
                <a:gd name="T0" fmla="*/ 156 w 232"/>
                <a:gd name="T1" fmla="*/ 0 h 160"/>
                <a:gd name="T2" fmla="*/ 99 w 232"/>
                <a:gd name="T3" fmla="*/ 26 h 160"/>
                <a:gd name="T4" fmla="*/ 70 w 232"/>
                <a:gd name="T5" fmla="*/ 20 h 160"/>
                <a:gd name="T6" fmla="*/ 0 w 232"/>
                <a:gd name="T7" fmla="*/ 90 h 160"/>
                <a:gd name="T8" fmla="*/ 70 w 232"/>
                <a:gd name="T9" fmla="*/ 160 h 160"/>
                <a:gd name="T10" fmla="*/ 117 w 232"/>
                <a:gd name="T11" fmla="*/ 141 h 160"/>
                <a:gd name="T12" fmla="*/ 156 w 232"/>
                <a:gd name="T13" fmla="*/ 152 h 160"/>
                <a:gd name="T14" fmla="*/ 232 w 232"/>
                <a:gd name="T15" fmla="*/ 76 h 160"/>
                <a:gd name="T16" fmla="*/ 156 w 232"/>
                <a:gd name="T17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2" h="160">
                  <a:moveTo>
                    <a:pt x="156" y="0"/>
                  </a:moveTo>
                  <a:cubicBezTo>
                    <a:pt x="133" y="0"/>
                    <a:pt x="113" y="10"/>
                    <a:pt x="99" y="26"/>
                  </a:cubicBezTo>
                  <a:cubicBezTo>
                    <a:pt x="90" y="22"/>
                    <a:pt x="80" y="20"/>
                    <a:pt x="70" y="20"/>
                  </a:cubicBezTo>
                  <a:cubicBezTo>
                    <a:pt x="31" y="20"/>
                    <a:pt x="0" y="51"/>
                    <a:pt x="0" y="90"/>
                  </a:cubicBezTo>
                  <a:cubicBezTo>
                    <a:pt x="0" y="129"/>
                    <a:pt x="31" y="160"/>
                    <a:pt x="70" y="160"/>
                  </a:cubicBezTo>
                  <a:cubicBezTo>
                    <a:pt x="88" y="160"/>
                    <a:pt x="105" y="153"/>
                    <a:pt x="117" y="141"/>
                  </a:cubicBezTo>
                  <a:cubicBezTo>
                    <a:pt x="129" y="148"/>
                    <a:pt x="142" y="152"/>
                    <a:pt x="156" y="152"/>
                  </a:cubicBezTo>
                  <a:cubicBezTo>
                    <a:pt x="198" y="152"/>
                    <a:pt x="232" y="118"/>
                    <a:pt x="232" y="76"/>
                  </a:cubicBezTo>
                  <a:cubicBezTo>
                    <a:pt x="232" y="34"/>
                    <a:pt x="198" y="0"/>
                    <a:pt x="156" y="0"/>
                  </a:cubicBezTo>
                  <a:close/>
                </a:path>
              </a:pathLst>
            </a:custGeom>
            <a:solidFill>
              <a:srgbClr val="306ED4"/>
            </a:solidFill>
            <a:ln w="47625" cap="flat">
              <a:solidFill>
                <a:srgbClr val="0F1D44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8" name="Freeform 82"/>
            <p:cNvSpPr/>
            <p:nvPr userDrawn="1"/>
          </p:nvSpPr>
          <p:spPr bwMode="auto">
            <a:xfrm>
              <a:off x="3206751" y="3019426"/>
              <a:ext cx="1422400" cy="293688"/>
            </a:xfrm>
            <a:custGeom>
              <a:avLst/>
              <a:gdLst>
                <a:gd name="T0" fmla="*/ 920 w 968"/>
                <a:gd name="T1" fmla="*/ 200 h 200"/>
                <a:gd name="T2" fmla="*/ 48 w 968"/>
                <a:gd name="T3" fmla="*/ 200 h 200"/>
                <a:gd name="T4" fmla="*/ 0 w 968"/>
                <a:gd name="T5" fmla="*/ 152 h 200"/>
                <a:gd name="T6" fmla="*/ 0 w 968"/>
                <a:gd name="T7" fmla="*/ 48 h 200"/>
                <a:gd name="T8" fmla="*/ 48 w 968"/>
                <a:gd name="T9" fmla="*/ 0 h 200"/>
                <a:gd name="T10" fmla="*/ 920 w 968"/>
                <a:gd name="T11" fmla="*/ 0 h 200"/>
                <a:gd name="T12" fmla="*/ 968 w 968"/>
                <a:gd name="T13" fmla="*/ 48 h 200"/>
                <a:gd name="T14" fmla="*/ 968 w 968"/>
                <a:gd name="T15" fmla="*/ 152 h 200"/>
                <a:gd name="T16" fmla="*/ 920 w 968"/>
                <a:gd name="T17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8" h="200">
                  <a:moveTo>
                    <a:pt x="920" y="200"/>
                  </a:moveTo>
                  <a:cubicBezTo>
                    <a:pt x="48" y="200"/>
                    <a:pt x="48" y="200"/>
                    <a:pt x="48" y="200"/>
                  </a:cubicBezTo>
                  <a:cubicBezTo>
                    <a:pt x="22" y="200"/>
                    <a:pt x="0" y="178"/>
                    <a:pt x="0" y="152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22"/>
                    <a:pt x="22" y="0"/>
                    <a:pt x="48" y="0"/>
                  </a:cubicBezTo>
                  <a:cubicBezTo>
                    <a:pt x="920" y="0"/>
                    <a:pt x="920" y="0"/>
                    <a:pt x="920" y="0"/>
                  </a:cubicBezTo>
                  <a:cubicBezTo>
                    <a:pt x="946" y="0"/>
                    <a:pt x="968" y="22"/>
                    <a:pt x="968" y="48"/>
                  </a:cubicBezTo>
                  <a:cubicBezTo>
                    <a:pt x="968" y="152"/>
                    <a:pt x="968" y="152"/>
                    <a:pt x="968" y="152"/>
                  </a:cubicBezTo>
                  <a:cubicBezTo>
                    <a:pt x="968" y="178"/>
                    <a:pt x="946" y="200"/>
                    <a:pt x="920" y="200"/>
                  </a:cubicBezTo>
                  <a:close/>
                </a:path>
              </a:pathLst>
            </a:custGeom>
            <a:solidFill>
              <a:srgbClr val="FF4D55"/>
            </a:solidFill>
            <a:ln w="47625" cap="flat">
              <a:solidFill>
                <a:srgbClr val="0F1D44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9" name="Freeform 83"/>
            <p:cNvSpPr/>
            <p:nvPr userDrawn="1"/>
          </p:nvSpPr>
          <p:spPr bwMode="auto">
            <a:xfrm>
              <a:off x="3195638" y="3043238"/>
              <a:ext cx="1446213" cy="52388"/>
            </a:xfrm>
            <a:custGeom>
              <a:avLst/>
              <a:gdLst>
                <a:gd name="T0" fmla="*/ 966 w 984"/>
                <a:gd name="T1" fmla="*/ 36 h 36"/>
                <a:gd name="T2" fmla="*/ 18 w 984"/>
                <a:gd name="T3" fmla="*/ 36 h 36"/>
                <a:gd name="T4" fmla="*/ 0 w 984"/>
                <a:gd name="T5" fmla="*/ 18 h 36"/>
                <a:gd name="T6" fmla="*/ 0 w 984"/>
                <a:gd name="T7" fmla="*/ 18 h 36"/>
                <a:gd name="T8" fmla="*/ 18 w 984"/>
                <a:gd name="T9" fmla="*/ 0 h 36"/>
                <a:gd name="T10" fmla="*/ 966 w 984"/>
                <a:gd name="T11" fmla="*/ 0 h 36"/>
                <a:gd name="T12" fmla="*/ 984 w 984"/>
                <a:gd name="T13" fmla="*/ 18 h 36"/>
                <a:gd name="T14" fmla="*/ 984 w 984"/>
                <a:gd name="T15" fmla="*/ 18 h 36"/>
                <a:gd name="T16" fmla="*/ 966 w 984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4" h="36">
                  <a:moveTo>
                    <a:pt x="966" y="36"/>
                  </a:moveTo>
                  <a:cubicBezTo>
                    <a:pt x="18" y="36"/>
                    <a:pt x="18" y="36"/>
                    <a:pt x="18" y="36"/>
                  </a:cubicBezTo>
                  <a:cubicBezTo>
                    <a:pt x="8" y="36"/>
                    <a:pt x="0" y="2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966" y="0"/>
                    <a:pt x="966" y="0"/>
                    <a:pt x="966" y="0"/>
                  </a:cubicBezTo>
                  <a:cubicBezTo>
                    <a:pt x="976" y="0"/>
                    <a:pt x="984" y="8"/>
                    <a:pt x="984" y="18"/>
                  </a:cubicBezTo>
                  <a:cubicBezTo>
                    <a:pt x="984" y="18"/>
                    <a:pt x="984" y="18"/>
                    <a:pt x="984" y="18"/>
                  </a:cubicBezTo>
                  <a:cubicBezTo>
                    <a:pt x="984" y="28"/>
                    <a:pt x="976" y="36"/>
                    <a:pt x="966" y="36"/>
                  </a:cubicBezTo>
                  <a:close/>
                </a:path>
              </a:pathLst>
            </a:custGeom>
            <a:solidFill>
              <a:srgbClr val="FF7D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0" name="Rectangle 84"/>
            <p:cNvSpPr>
              <a:spLocks noChangeArrowheads="1"/>
            </p:cNvSpPr>
            <p:nvPr userDrawn="1"/>
          </p:nvSpPr>
          <p:spPr bwMode="auto">
            <a:xfrm>
              <a:off x="3214688" y="3084513"/>
              <a:ext cx="58738" cy="211138"/>
            </a:xfrm>
            <a:prstGeom prst="rect">
              <a:avLst/>
            </a:prstGeom>
            <a:solidFill>
              <a:srgbClr val="FF7D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1" name="Rectangle 85"/>
            <p:cNvSpPr>
              <a:spLocks noChangeArrowheads="1"/>
            </p:cNvSpPr>
            <p:nvPr userDrawn="1"/>
          </p:nvSpPr>
          <p:spPr bwMode="auto">
            <a:xfrm>
              <a:off x="3308351" y="3336926"/>
              <a:ext cx="1239838" cy="100013"/>
            </a:xfrm>
            <a:prstGeom prst="rect">
              <a:avLst/>
            </a:prstGeom>
            <a:solidFill>
              <a:srgbClr val="000000">
                <a:alpha val="2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2" name="Oval 86"/>
            <p:cNvSpPr>
              <a:spLocks noChangeArrowheads="1"/>
            </p:cNvSpPr>
            <p:nvPr userDrawn="1"/>
          </p:nvSpPr>
          <p:spPr bwMode="auto">
            <a:xfrm>
              <a:off x="3278188" y="3465513"/>
              <a:ext cx="71438" cy="71438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3" name="Oval 87"/>
            <p:cNvSpPr>
              <a:spLocks noChangeArrowheads="1"/>
            </p:cNvSpPr>
            <p:nvPr userDrawn="1"/>
          </p:nvSpPr>
          <p:spPr bwMode="auto">
            <a:xfrm>
              <a:off x="3390901" y="3595688"/>
              <a:ext cx="69850" cy="69850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4" name="Oval 88"/>
            <p:cNvSpPr>
              <a:spLocks noChangeArrowheads="1"/>
            </p:cNvSpPr>
            <p:nvPr userDrawn="1"/>
          </p:nvSpPr>
          <p:spPr bwMode="auto">
            <a:xfrm>
              <a:off x="3498851" y="3465513"/>
              <a:ext cx="69850" cy="71438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5" name="Oval 89"/>
            <p:cNvSpPr>
              <a:spLocks noChangeArrowheads="1"/>
            </p:cNvSpPr>
            <p:nvPr userDrawn="1"/>
          </p:nvSpPr>
          <p:spPr bwMode="auto">
            <a:xfrm>
              <a:off x="3719513" y="3465513"/>
              <a:ext cx="69850" cy="71438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6" name="Oval 90"/>
            <p:cNvSpPr>
              <a:spLocks noChangeArrowheads="1"/>
            </p:cNvSpPr>
            <p:nvPr userDrawn="1"/>
          </p:nvSpPr>
          <p:spPr bwMode="auto">
            <a:xfrm>
              <a:off x="3625851" y="3595688"/>
              <a:ext cx="69850" cy="69850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7" name="Oval 91"/>
            <p:cNvSpPr>
              <a:spLocks noChangeArrowheads="1"/>
            </p:cNvSpPr>
            <p:nvPr userDrawn="1"/>
          </p:nvSpPr>
          <p:spPr bwMode="auto">
            <a:xfrm>
              <a:off x="3278188" y="3760788"/>
              <a:ext cx="71438" cy="69850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8" name="Oval 92"/>
            <p:cNvSpPr>
              <a:spLocks noChangeArrowheads="1"/>
            </p:cNvSpPr>
            <p:nvPr userDrawn="1"/>
          </p:nvSpPr>
          <p:spPr bwMode="auto">
            <a:xfrm>
              <a:off x="3390901" y="3889376"/>
              <a:ext cx="69850" cy="69850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9" name="Oval 93"/>
            <p:cNvSpPr>
              <a:spLocks noChangeArrowheads="1"/>
            </p:cNvSpPr>
            <p:nvPr userDrawn="1"/>
          </p:nvSpPr>
          <p:spPr bwMode="auto">
            <a:xfrm>
              <a:off x="3498851" y="3760788"/>
              <a:ext cx="69850" cy="69850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0" name="Oval 94"/>
            <p:cNvSpPr>
              <a:spLocks noChangeArrowheads="1"/>
            </p:cNvSpPr>
            <p:nvPr userDrawn="1"/>
          </p:nvSpPr>
          <p:spPr bwMode="auto">
            <a:xfrm>
              <a:off x="3719513" y="3760788"/>
              <a:ext cx="69850" cy="69850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1" name="Oval 95"/>
            <p:cNvSpPr>
              <a:spLocks noChangeArrowheads="1"/>
            </p:cNvSpPr>
            <p:nvPr userDrawn="1"/>
          </p:nvSpPr>
          <p:spPr bwMode="auto">
            <a:xfrm>
              <a:off x="3625851" y="3889376"/>
              <a:ext cx="69850" cy="69850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2" name="Oval 96"/>
            <p:cNvSpPr>
              <a:spLocks noChangeArrowheads="1"/>
            </p:cNvSpPr>
            <p:nvPr userDrawn="1"/>
          </p:nvSpPr>
          <p:spPr bwMode="auto">
            <a:xfrm>
              <a:off x="3278188" y="4041776"/>
              <a:ext cx="71438" cy="71438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3" name="Oval 97"/>
            <p:cNvSpPr>
              <a:spLocks noChangeArrowheads="1"/>
            </p:cNvSpPr>
            <p:nvPr userDrawn="1"/>
          </p:nvSpPr>
          <p:spPr bwMode="auto">
            <a:xfrm>
              <a:off x="3498851" y="4041776"/>
              <a:ext cx="69850" cy="71438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4" name="Oval 98"/>
            <p:cNvSpPr>
              <a:spLocks noChangeArrowheads="1"/>
            </p:cNvSpPr>
            <p:nvPr userDrawn="1"/>
          </p:nvSpPr>
          <p:spPr bwMode="auto">
            <a:xfrm>
              <a:off x="3719513" y="4041776"/>
              <a:ext cx="69850" cy="71438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5" name="Oval 99"/>
            <p:cNvSpPr>
              <a:spLocks noChangeArrowheads="1"/>
            </p:cNvSpPr>
            <p:nvPr userDrawn="1"/>
          </p:nvSpPr>
          <p:spPr bwMode="auto">
            <a:xfrm>
              <a:off x="4048126" y="3465513"/>
              <a:ext cx="71438" cy="71438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6" name="Oval 100"/>
            <p:cNvSpPr>
              <a:spLocks noChangeArrowheads="1"/>
            </p:cNvSpPr>
            <p:nvPr userDrawn="1"/>
          </p:nvSpPr>
          <p:spPr bwMode="auto">
            <a:xfrm>
              <a:off x="4159251" y="3595688"/>
              <a:ext cx="71438" cy="69850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7" name="Oval 101"/>
            <p:cNvSpPr>
              <a:spLocks noChangeArrowheads="1"/>
            </p:cNvSpPr>
            <p:nvPr userDrawn="1"/>
          </p:nvSpPr>
          <p:spPr bwMode="auto">
            <a:xfrm>
              <a:off x="4268788" y="3465513"/>
              <a:ext cx="69850" cy="71438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8" name="Oval 102"/>
            <p:cNvSpPr>
              <a:spLocks noChangeArrowheads="1"/>
            </p:cNvSpPr>
            <p:nvPr userDrawn="1"/>
          </p:nvSpPr>
          <p:spPr bwMode="auto">
            <a:xfrm>
              <a:off x="4489451" y="3465513"/>
              <a:ext cx="69850" cy="71438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9" name="Oval 103"/>
            <p:cNvSpPr>
              <a:spLocks noChangeArrowheads="1"/>
            </p:cNvSpPr>
            <p:nvPr userDrawn="1"/>
          </p:nvSpPr>
          <p:spPr bwMode="auto">
            <a:xfrm>
              <a:off x="4395788" y="3595688"/>
              <a:ext cx="69850" cy="69850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0" name="Oval 104"/>
            <p:cNvSpPr>
              <a:spLocks noChangeArrowheads="1"/>
            </p:cNvSpPr>
            <p:nvPr userDrawn="1"/>
          </p:nvSpPr>
          <p:spPr bwMode="auto">
            <a:xfrm>
              <a:off x="4048126" y="3760788"/>
              <a:ext cx="71438" cy="69850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1" name="Oval 105"/>
            <p:cNvSpPr>
              <a:spLocks noChangeArrowheads="1"/>
            </p:cNvSpPr>
            <p:nvPr userDrawn="1"/>
          </p:nvSpPr>
          <p:spPr bwMode="auto">
            <a:xfrm>
              <a:off x="4159251" y="3889376"/>
              <a:ext cx="71438" cy="69850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2" name="Oval 106"/>
            <p:cNvSpPr>
              <a:spLocks noChangeArrowheads="1"/>
            </p:cNvSpPr>
            <p:nvPr userDrawn="1"/>
          </p:nvSpPr>
          <p:spPr bwMode="auto">
            <a:xfrm>
              <a:off x="4268788" y="3760788"/>
              <a:ext cx="69850" cy="69850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3" name="Oval 107"/>
            <p:cNvSpPr>
              <a:spLocks noChangeArrowheads="1"/>
            </p:cNvSpPr>
            <p:nvPr userDrawn="1"/>
          </p:nvSpPr>
          <p:spPr bwMode="auto">
            <a:xfrm>
              <a:off x="4489451" y="3760788"/>
              <a:ext cx="69850" cy="69850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4" name="Oval 108"/>
            <p:cNvSpPr>
              <a:spLocks noChangeArrowheads="1"/>
            </p:cNvSpPr>
            <p:nvPr userDrawn="1"/>
          </p:nvSpPr>
          <p:spPr bwMode="auto">
            <a:xfrm>
              <a:off x="4395788" y="3889376"/>
              <a:ext cx="69850" cy="69850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5" name="Oval 109"/>
            <p:cNvSpPr>
              <a:spLocks noChangeArrowheads="1"/>
            </p:cNvSpPr>
            <p:nvPr userDrawn="1"/>
          </p:nvSpPr>
          <p:spPr bwMode="auto">
            <a:xfrm>
              <a:off x="4048126" y="4041776"/>
              <a:ext cx="71438" cy="71438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6" name="Oval 110"/>
            <p:cNvSpPr>
              <a:spLocks noChangeArrowheads="1"/>
            </p:cNvSpPr>
            <p:nvPr userDrawn="1"/>
          </p:nvSpPr>
          <p:spPr bwMode="auto">
            <a:xfrm>
              <a:off x="4268788" y="4041776"/>
              <a:ext cx="69850" cy="71438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7" name="Oval 111"/>
            <p:cNvSpPr>
              <a:spLocks noChangeArrowheads="1"/>
            </p:cNvSpPr>
            <p:nvPr userDrawn="1"/>
          </p:nvSpPr>
          <p:spPr bwMode="auto">
            <a:xfrm>
              <a:off x="4489451" y="4041776"/>
              <a:ext cx="69850" cy="71438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8" name="Rectangle 112"/>
            <p:cNvSpPr>
              <a:spLocks noChangeArrowheads="1"/>
            </p:cNvSpPr>
            <p:nvPr userDrawn="1"/>
          </p:nvSpPr>
          <p:spPr bwMode="auto">
            <a:xfrm>
              <a:off x="3286126" y="3313113"/>
              <a:ext cx="1263650" cy="876300"/>
            </a:xfrm>
            <a:prstGeom prst="rect">
              <a:avLst/>
            </a:prstGeom>
            <a:noFill/>
            <a:ln w="47625" cap="flat">
              <a:solidFill>
                <a:srgbClr val="0F1D44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9" name="Oval 113"/>
            <p:cNvSpPr>
              <a:spLocks noChangeArrowheads="1"/>
            </p:cNvSpPr>
            <p:nvPr userDrawn="1"/>
          </p:nvSpPr>
          <p:spPr bwMode="auto">
            <a:xfrm>
              <a:off x="3208338" y="3243263"/>
              <a:ext cx="69850" cy="69850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0" name="Oval 114"/>
            <p:cNvSpPr>
              <a:spLocks noChangeArrowheads="1"/>
            </p:cNvSpPr>
            <p:nvPr userDrawn="1"/>
          </p:nvSpPr>
          <p:spPr bwMode="auto">
            <a:xfrm>
              <a:off x="3349626" y="3119438"/>
              <a:ext cx="69850" cy="69850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1" name="Oval 115"/>
            <p:cNvSpPr>
              <a:spLocks noChangeArrowheads="1"/>
            </p:cNvSpPr>
            <p:nvPr userDrawn="1"/>
          </p:nvSpPr>
          <p:spPr bwMode="auto">
            <a:xfrm>
              <a:off x="3519488" y="3243263"/>
              <a:ext cx="69850" cy="69850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2" name="Oval 116"/>
            <p:cNvSpPr>
              <a:spLocks noChangeArrowheads="1"/>
            </p:cNvSpPr>
            <p:nvPr userDrawn="1"/>
          </p:nvSpPr>
          <p:spPr bwMode="auto">
            <a:xfrm>
              <a:off x="3719513" y="3119438"/>
              <a:ext cx="69850" cy="69850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3" name="Oval 117"/>
            <p:cNvSpPr>
              <a:spLocks noChangeArrowheads="1"/>
            </p:cNvSpPr>
            <p:nvPr userDrawn="1"/>
          </p:nvSpPr>
          <p:spPr bwMode="auto">
            <a:xfrm>
              <a:off x="4100513" y="3243263"/>
              <a:ext cx="71438" cy="69850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4" name="Oval 118"/>
            <p:cNvSpPr>
              <a:spLocks noChangeArrowheads="1"/>
            </p:cNvSpPr>
            <p:nvPr userDrawn="1"/>
          </p:nvSpPr>
          <p:spPr bwMode="auto">
            <a:xfrm>
              <a:off x="4265613" y="3119438"/>
              <a:ext cx="69850" cy="69850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5" name="Oval 119"/>
            <p:cNvSpPr>
              <a:spLocks noChangeArrowheads="1"/>
            </p:cNvSpPr>
            <p:nvPr userDrawn="1"/>
          </p:nvSpPr>
          <p:spPr bwMode="auto">
            <a:xfrm>
              <a:off x="4406901" y="3243263"/>
              <a:ext cx="69850" cy="69850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6" name="Oval 120"/>
            <p:cNvSpPr>
              <a:spLocks noChangeArrowheads="1"/>
            </p:cNvSpPr>
            <p:nvPr userDrawn="1"/>
          </p:nvSpPr>
          <p:spPr bwMode="auto">
            <a:xfrm>
              <a:off x="4572001" y="3119438"/>
              <a:ext cx="69850" cy="69850"/>
            </a:xfrm>
            <a:prstGeom prst="ellipse">
              <a:avLst/>
            </a:pr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7" name="Freeform 121"/>
            <p:cNvSpPr/>
            <p:nvPr userDrawn="1"/>
          </p:nvSpPr>
          <p:spPr bwMode="auto">
            <a:xfrm>
              <a:off x="3206751" y="3019426"/>
              <a:ext cx="1422400" cy="293688"/>
            </a:xfrm>
            <a:custGeom>
              <a:avLst/>
              <a:gdLst>
                <a:gd name="T0" fmla="*/ 920 w 968"/>
                <a:gd name="T1" fmla="*/ 200 h 200"/>
                <a:gd name="T2" fmla="*/ 48 w 968"/>
                <a:gd name="T3" fmla="*/ 200 h 200"/>
                <a:gd name="T4" fmla="*/ 0 w 968"/>
                <a:gd name="T5" fmla="*/ 152 h 200"/>
                <a:gd name="T6" fmla="*/ 0 w 968"/>
                <a:gd name="T7" fmla="*/ 48 h 200"/>
                <a:gd name="T8" fmla="*/ 48 w 968"/>
                <a:gd name="T9" fmla="*/ 0 h 200"/>
                <a:gd name="T10" fmla="*/ 920 w 968"/>
                <a:gd name="T11" fmla="*/ 0 h 200"/>
                <a:gd name="T12" fmla="*/ 968 w 968"/>
                <a:gd name="T13" fmla="*/ 48 h 200"/>
                <a:gd name="T14" fmla="*/ 968 w 968"/>
                <a:gd name="T15" fmla="*/ 152 h 200"/>
                <a:gd name="T16" fmla="*/ 920 w 968"/>
                <a:gd name="T17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8" h="200">
                  <a:moveTo>
                    <a:pt x="920" y="200"/>
                  </a:moveTo>
                  <a:cubicBezTo>
                    <a:pt x="48" y="200"/>
                    <a:pt x="48" y="200"/>
                    <a:pt x="48" y="200"/>
                  </a:cubicBezTo>
                  <a:cubicBezTo>
                    <a:pt x="22" y="200"/>
                    <a:pt x="0" y="178"/>
                    <a:pt x="0" y="152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22"/>
                    <a:pt x="22" y="0"/>
                    <a:pt x="48" y="0"/>
                  </a:cubicBezTo>
                  <a:cubicBezTo>
                    <a:pt x="920" y="0"/>
                    <a:pt x="920" y="0"/>
                    <a:pt x="920" y="0"/>
                  </a:cubicBezTo>
                  <a:cubicBezTo>
                    <a:pt x="946" y="0"/>
                    <a:pt x="968" y="22"/>
                    <a:pt x="968" y="48"/>
                  </a:cubicBezTo>
                  <a:cubicBezTo>
                    <a:pt x="968" y="152"/>
                    <a:pt x="968" y="152"/>
                    <a:pt x="968" y="152"/>
                  </a:cubicBezTo>
                  <a:cubicBezTo>
                    <a:pt x="968" y="178"/>
                    <a:pt x="946" y="200"/>
                    <a:pt x="920" y="200"/>
                  </a:cubicBezTo>
                  <a:close/>
                </a:path>
              </a:pathLst>
            </a:custGeom>
            <a:noFill/>
            <a:ln w="47625" cap="flat">
              <a:solidFill>
                <a:srgbClr val="0F1D44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8" name="Rectangle 122"/>
            <p:cNvSpPr>
              <a:spLocks noChangeArrowheads="1"/>
            </p:cNvSpPr>
            <p:nvPr userDrawn="1"/>
          </p:nvSpPr>
          <p:spPr bwMode="auto">
            <a:xfrm>
              <a:off x="3778251" y="3019426"/>
              <a:ext cx="282575" cy="1163638"/>
            </a:xfrm>
            <a:prstGeom prst="rect">
              <a:avLst/>
            </a:prstGeom>
            <a:solidFill>
              <a:srgbClr val="306ED4"/>
            </a:solidFill>
            <a:ln w="47625" cap="flat">
              <a:solidFill>
                <a:srgbClr val="0F1D44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9" name="Rectangle 123"/>
            <p:cNvSpPr>
              <a:spLocks noChangeArrowheads="1"/>
            </p:cNvSpPr>
            <p:nvPr userDrawn="1"/>
          </p:nvSpPr>
          <p:spPr bwMode="auto">
            <a:xfrm>
              <a:off x="3754438" y="3289301"/>
              <a:ext cx="341313" cy="47625"/>
            </a:xfrm>
            <a:prstGeom prst="rect">
              <a:avLst/>
            </a:prstGeom>
            <a:solidFill>
              <a:srgbClr val="0F1D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0" name="Freeform 124"/>
            <p:cNvSpPr/>
            <p:nvPr userDrawn="1"/>
          </p:nvSpPr>
          <p:spPr bwMode="auto">
            <a:xfrm>
              <a:off x="3854451" y="2957513"/>
              <a:ext cx="41275" cy="17463"/>
            </a:xfrm>
            <a:custGeom>
              <a:avLst/>
              <a:gdLst>
                <a:gd name="T0" fmla="*/ 27 w 28"/>
                <a:gd name="T1" fmla="*/ 10 h 12"/>
                <a:gd name="T2" fmla="*/ 13 w 28"/>
                <a:gd name="T3" fmla="*/ 10 h 12"/>
                <a:gd name="T4" fmla="*/ 1 w 28"/>
                <a:gd name="T5" fmla="*/ 2 h 12"/>
                <a:gd name="T6" fmla="*/ 15 w 28"/>
                <a:gd name="T7" fmla="*/ 2 h 12"/>
                <a:gd name="T8" fmla="*/ 27 w 28"/>
                <a:gd name="T9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2">
                  <a:moveTo>
                    <a:pt x="27" y="10"/>
                  </a:moveTo>
                  <a:cubicBezTo>
                    <a:pt x="27" y="12"/>
                    <a:pt x="20" y="12"/>
                    <a:pt x="13" y="10"/>
                  </a:cubicBezTo>
                  <a:cubicBezTo>
                    <a:pt x="5" y="8"/>
                    <a:pt x="0" y="4"/>
                    <a:pt x="1" y="2"/>
                  </a:cubicBezTo>
                  <a:cubicBezTo>
                    <a:pt x="1" y="0"/>
                    <a:pt x="8" y="0"/>
                    <a:pt x="15" y="2"/>
                  </a:cubicBezTo>
                  <a:cubicBezTo>
                    <a:pt x="23" y="4"/>
                    <a:pt x="28" y="8"/>
                    <a:pt x="27" y="10"/>
                  </a:cubicBezTo>
                  <a:close/>
                </a:path>
              </a:pathLst>
            </a:custGeom>
            <a:solidFill>
              <a:srgbClr val="3D99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1" name="Freeform 125"/>
            <p:cNvSpPr/>
            <p:nvPr userDrawn="1"/>
          </p:nvSpPr>
          <p:spPr bwMode="auto">
            <a:xfrm>
              <a:off x="3924301" y="2935288"/>
              <a:ext cx="47625" cy="33338"/>
            </a:xfrm>
            <a:custGeom>
              <a:avLst/>
              <a:gdLst>
                <a:gd name="T0" fmla="*/ 31 w 32"/>
                <a:gd name="T1" fmla="*/ 2 h 22"/>
                <a:gd name="T2" fmla="*/ 19 w 32"/>
                <a:gd name="T3" fmla="*/ 15 h 22"/>
                <a:gd name="T4" fmla="*/ 1 w 32"/>
                <a:gd name="T5" fmla="*/ 19 h 22"/>
                <a:gd name="T6" fmla="*/ 14 w 32"/>
                <a:gd name="T7" fmla="*/ 6 h 22"/>
                <a:gd name="T8" fmla="*/ 31 w 32"/>
                <a:gd name="T9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22">
                  <a:moveTo>
                    <a:pt x="31" y="2"/>
                  </a:moveTo>
                  <a:cubicBezTo>
                    <a:pt x="32" y="5"/>
                    <a:pt x="27" y="10"/>
                    <a:pt x="19" y="15"/>
                  </a:cubicBezTo>
                  <a:cubicBezTo>
                    <a:pt x="10" y="20"/>
                    <a:pt x="3" y="22"/>
                    <a:pt x="1" y="19"/>
                  </a:cubicBezTo>
                  <a:cubicBezTo>
                    <a:pt x="0" y="17"/>
                    <a:pt x="6" y="11"/>
                    <a:pt x="14" y="6"/>
                  </a:cubicBezTo>
                  <a:cubicBezTo>
                    <a:pt x="22" y="2"/>
                    <a:pt x="30" y="0"/>
                    <a:pt x="31" y="2"/>
                  </a:cubicBezTo>
                  <a:close/>
                </a:path>
              </a:pathLst>
            </a:custGeom>
            <a:solidFill>
              <a:srgbClr val="3D99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2" name="Freeform 126"/>
            <p:cNvSpPr/>
            <p:nvPr userDrawn="1"/>
          </p:nvSpPr>
          <p:spPr bwMode="auto">
            <a:xfrm>
              <a:off x="3119438" y="4124326"/>
              <a:ext cx="1709738" cy="841375"/>
            </a:xfrm>
            <a:custGeom>
              <a:avLst/>
              <a:gdLst>
                <a:gd name="T0" fmla="*/ 1116 w 1164"/>
                <a:gd name="T1" fmla="*/ 572 h 572"/>
                <a:gd name="T2" fmla="*/ 48 w 1164"/>
                <a:gd name="T3" fmla="*/ 572 h 572"/>
                <a:gd name="T4" fmla="*/ 0 w 1164"/>
                <a:gd name="T5" fmla="*/ 524 h 572"/>
                <a:gd name="T6" fmla="*/ 0 w 1164"/>
                <a:gd name="T7" fmla="*/ 48 h 572"/>
                <a:gd name="T8" fmla="*/ 48 w 1164"/>
                <a:gd name="T9" fmla="*/ 0 h 572"/>
                <a:gd name="T10" fmla="*/ 1116 w 1164"/>
                <a:gd name="T11" fmla="*/ 0 h 572"/>
                <a:gd name="T12" fmla="*/ 1164 w 1164"/>
                <a:gd name="T13" fmla="*/ 48 h 572"/>
                <a:gd name="T14" fmla="*/ 1164 w 1164"/>
                <a:gd name="T15" fmla="*/ 524 h 572"/>
                <a:gd name="T16" fmla="*/ 1116 w 1164"/>
                <a:gd name="T17" fmla="*/ 572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4" h="572">
                  <a:moveTo>
                    <a:pt x="1116" y="572"/>
                  </a:moveTo>
                  <a:cubicBezTo>
                    <a:pt x="48" y="572"/>
                    <a:pt x="48" y="572"/>
                    <a:pt x="48" y="572"/>
                  </a:cubicBezTo>
                  <a:cubicBezTo>
                    <a:pt x="22" y="572"/>
                    <a:pt x="0" y="550"/>
                    <a:pt x="0" y="524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22"/>
                    <a:pt x="22" y="0"/>
                    <a:pt x="48" y="0"/>
                  </a:cubicBezTo>
                  <a:cubicBezTo>
                    <a:pt x="1116" y="0"/>
                    <a:pt x="1116" y="0"/>
                    <a:pt x="1116" y="0"/>
                  </a:cubicBezTo>
                  <a:cubicBezTo>
                    <a:pt x="1142" y="0"/>
                    <a:pt x="1164" y="22"/>
                    <a:pt x="1164" y="48"/>
                  </a:cubicBezTo>
                  <a:cubicBezTo>
                    <a:pt x="1164" y="524"/>
                    <a:pt x="1164" y="524"/>
                    <a:pt x="1164" y="524"/>
                  </a:cubicBezTo>
                  <a:cubicBezTo>
                    <a:pt x="1164" y="550"/>
                    <a:pt x="1142" y="572"/>
                    <a:pt x="1116" y="572"/>
                  </a:cubicBezTo>
                  <a:close/>
                </a:path>
              </a:pathLst>
            </a:custGeom>
            <a:solidFill>
              <a:srgbClr val="FFB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3" name="Freeform 127"/>
            <p:cNvSpPr/>
            <p:nvPr userDrawn="1"/>
          </p:nvSpPr>
          <p:spPr bwMode="auto">
            <a:xfrm>
              <a:off x="3132138" y="4124326"/>
              <a:ext cx="1674813" cy="823913"/>
            </a:xfrm>
            <a:custGeom>
              <a:avLst/>
              <a:gdLst>
                <a:gd name="T0" fmla="*/ 1055 w 1055"/>
                <a:gd name="T1" fmla="*/ 0 h 519"/>
                <a:gd name="T2" fmla="*/ 7 w 1055"/>
                <a:gd name="T3" fmla="*/ 0 h 519"/>
                <a:gd name="T4" fmla="*/ 7 w 1055"/>
                <a:gd name="T5" fmla="*/ 33 h 519"/>
                <a:gd name="T6" fmla="*/ 0 w 1055"/>
                <a:gd name="T7" fmla="*/ 33 h 519"/>
                <a:gd name="T8" fmla="*/ 0 w 1055"/>
                <a:gd name="T9" fmla="*/ 519 h 519"/>
                <a:gd name="T10" fmla="*/ 40 w 1055"/>
                <a:gd name="T11" fmla="*/ 519 h 519"/>
                <a:gd name="T12" fmla="*/ 40 w 1055"/>
                <a:gd name="T13" fmla="*/ 45 h 519"/>
                <a:gd name="T14" fmla="*/ 1055 w 1055"/>
                <a:gd name="T15" fmla="*/ 45 h 519"/>
                <a:gd name="T16" fmla="*/ 1055 w 1055"/>
                <a:gd name="T17" fmla="*/ 0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55" h="519">
                  <a:moveTo>
                    <a:pt x="1055" y="0"/>
                  </a:moveTo>
                  <a:lnTo>
                    <a:pt x="7" y="0"/>
                  </a:lnTo>
                  <a:lnTo>
                    <a:pt x="7" y="33"/>
                  </a:lnTo>
                  <a:lnTo>
                    <a:pt x="0" y="33"/>
                  </a:lnTo>
                  <a:lnTo>
                    <a:pt x="0" y="519"/>
                  </a:lnTo>
                  <a:lnTo>
                    <a:pt x="40" y="519"/>
                  </a:lnTo>
                  <a:lnTo>
                    <a:pt x="40" y="45"/>
                  </a:lnTo>
                  <a:lnTo>
                    <a:pt x="1055" y="45"/>
                  </a:lnTo>
                  <a:lnTo>
                    <a:pt x="1055" y="0"/>
                  </a:lnTo>
                  <a:close/>
                </a:path>
              </a:pathLst>
            </a:custGeom>
            <a:solidFill>
              <a:srgbClr val="FFC4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4" name="Freeform 128"/>
            <p:cNvSpPr/>
            <p:nvPr userDrawn="1"/>
          </p:nvSpPr>
          <p:spPr bwMode="auto">
            <a:xfrm>
              <a:off x="3119438" y="4597401"/>
              <a:ext cx="1709738" cy="508000"/>
            </a:xfrm>
            <a:custGeom>
              <a:avLst/>
              <a:gdLst>
                <a:gd name="T0" fmla="*/ 48 w 1164"/>
                <a:gd name="T1" fmla="*/ 250 h 345"/>
                <a:gd name="T2" fmla="*/ 1116 w 1164"/>
                <a:gd name="T3" fmla="*/ 250 h 345"/>
                <a:gd name="T4" fmla="*/ 1164 w 1164"/>
                <a:gd name="T5" fmla="*/ 202 h 345"/>
                <a:gd name="T6" fmla="*/ 1164 w 1164"/>
                <a:gd name="T7" fmla="*/ 0 h 345"/>
                <a:gd name="T8" fmla="*/ 0 w 1164"/>
                <a:gd name="T9" fmla="*/ 98 h 345"/>
                <a:gd name="T10" fmla="*/ 0 w 1164"/>
                <a:gd name="T11" fmla="*/ 202 h 345"/>
                <a:gd name="T12" fmla="*/ 48 w 1164"/>
                <a:gd name="T13" fmla="*/ 25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4" h="345">
                  <a:moveTo>
                    <a:pt x="48" y="250"/>
                  </a:moveTo>
                  <a:cubicBezTo>
                    <a:pt x="1116" y="250"/>
                    <a:pt x="1116" y="250"/>
                    <a:pt x="1116" y="250"/>
                  </a:cubicBezTo>
                  <a:cubicBezTo>
                    <a:pt x="1142" y="250"/>
                    <a:pt x="1164" y="228"/>
                    <a:pt x="1164" y="202"/>
                  </a:cubicBezTo>
                  <a:cubicBezTo>
                    <a:pt x="1164" y="0"/>
                    <a:pt x="1164" y="0"/>
                    <a:pt x="1164" y="0"/>
                  </a:cubicBezTo>
                  <a:cubicBezTo>
                    <a:pt x="680" y="345"/>
                    <a:pt x="0" y="98"/>
                    <a:pt x="0" y="98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228"/>
                    <a:pt x="22" y="250"/>
                    <a:pt x="48" y="250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5" name="Freeform 129"/>
            <p:cNvSpPr/>
            <p:nvPr userDrawn="1"/>
          </p:nvSpPr>
          <p:spPr bwMode="auto">
            <a:xfrm>
              <a:off x="3119438" y="4124326"/>
              <a:ext cx="1709738" cy="841375"/>
            </a:xfrm>
            <a:custGeom>
              <a:avLst/>
              <a:gdLst>
                <a:gd name="T0" fmla="*/ 1116 w 1164"/>
                <a:gd name="T1" fmla="*/ 572 h 572"/>
                <a:gd name="T2" fmla="*/ 48 w 1164"/>
                <a:gd name="T3" fmla="*/ 572 h 572"/>
                <a:gd name="T4" fmla="*/ 0 w 1164"/>
                <a:gd name="T5" fmla="*/ 524 h 572"/>
                <a:gd name="T6" fmla="*/ 0 w 1164"/>
                <a:gd name="T7" fmla="*/ 48 h 572"/>
                <a:gd name="T8" fmla="*/ 48 w 1164"/>
                <a:gd name="T9" fmla="*/ 0 h 572"/>
                <a:gd name="T10" fmla="*/ 1116 w 1164"/>
                <a:gd name="T11" fmla="*/ 0 h 572"/>
                <a:gd name="T12" fmla="*/ 1164 w 1164"/>
                <a:gd name="T13" fmla="*/ 48 h 572"/>
                <a:gd name="T14" fmla="*/ 1164 w 1164"/>
                <a:gd name="T15" fmla="*/ 524 h 572"/>
                <a:gd name="T16" fmla="*/ 1116 w 1164"/>
                <a:gd name="T17" fmla="*/ 572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4" h="572">
                  <a:moveTo>
                    <a:pt x="1116" y="572"/>
                  </a:moveTo>
                  <a:cubicBezTo>
                    <a:pt x="48" y="572"/>
                    <a:pt x="48" y="572"/>
                    <a:pt x="48" y="572"/>
                  </a:cubicBezTo>
                  <a:cubicBezTo>
                    <a:pt x="22" y="572"/>
                    <a:pt x="0" y="550"/>
                    <a:pt x="0" y="524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22"/>
                    <a:pt x="22" y="0"/>
                    <a:pt x="48" y="0"/>
                  </a:cubicBezTo>
                  <a:cubicBezTo>
                    <a:pt x="1116" y="0"/>
                    <a:pt x="1116" y="0"/>
                    <a:pt x="1116" y="0"/>
                  </a:cubicBezTo>
                  <a:cubicBezTo>
                    <a:pt x="1142" y="0"/>
                    <a:pt x="1164" y="22"/>
                    <a:pt x="1164" y="48"/>
                  </a:cubicBezTo>
                  <a:cubicBezTo>
                    <a:pt x="1164" y="524"/>
                    <a:pt x="1164" y="524"/>
                    <a:pt x="1164" y="524"/>
                  </a:cubicBezTo>
                  <a:cubicBezTo>
                    <a:pt x="1164" y="550"/>
                    <a:pt x="1142" y="572"/>
                    <a:pt x="1116" y="572"/>
                  </a:cubicBezTo>
                  <a:close/>
                </a:path>
              </a:pathLst>
            </a:custGeom>
            <a:noFill/>
            <a:ln w="47625" cap="flat">
              <a:solidFill>
                <a:srgbClr val="0F1D44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6" name="Freeform 130"/>
            <p:cNvSpPr/>
            <p:nvPr userDrawn="1"/>
          </p:nvSpPr>
          <p:spPr bwMode="auto">
            <a:xfrm>
              <a:off x="3090863" y="4394201"/>
              <a:ext cx="1774825" cy="136525"/>
            </a:xfrm>
            <a:custGeom>
              <a:avLst/>
              <a:gdLst>
                <a:gd name="T0" fmla="*/ 1162 w 1208"/>
                <a:gd name="T1" fmla="*/ 92 h 92"/>
                <a:gd name="T2" fmla="*/ 46 w 1208"/>
                <a:gd name="T3" fmla="*/ 92 h 92"/>
                <a:gd name="T4" fmla="*/ 0 w 1208"/>
                <a:gd name="T5" fmla="*/ 46 h 92"/>
                <a:gd name="T6" fmla="*/ 0 w 1208"/>
                <a:gd name="T7" fmla="*/ 46 h 92"/>
                <a:gd name="T8" fmla="*/ 46 w 1208"/>
                <a:gd name="T9" fmla="*/ 0 h 92"/>
                <a:gd name="T10" fmla="*/ 1162 w 1208"/>
                <a:gd name="T11" fmla="*/ 0 h 92"/>
                <a:gd name="T12" fmla="*/ 1208 w 1208"/>
                <a:gd name="T13" fmla="*/ 46 h 92"/>
                <a:gd name="T14" fmla="*/ 1208 w 1208"/>
                <a:gd name="T15" fmla="*/ 46 h 92"/>
                <a:gd name="T16" fmla="*/ 1162 w 1208"/>
                <a:gd name="T17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8" h="92">
                  <a:moveTo>
                    <a:pt x="1162" y="92"/>
                  </a:moveTo>
                  <a:cubicBezTo>
                    <a:pt x="46" y="92"/>
                    <a:pt x="46" y="92"/>
                    <a:pt x="46" y="92"/>
                  </a:cubicBezTo>
                  <a:cubicBezTo>
                    <a:pt x="21" y="92"/>
                    <a:pt x="0" y="71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21"/>
                    <a:pt x="21" y="0"/>
                    <a:pt x="46" y="0"/>
                  </a:cubicBezTo>
                  <a:cubicBezTo>
                    <a:pt x="1162" y="0"/>
                    <a:pt x="1162" y="0"/>
                    <a:pt x="1162" y="0"/>
                  </a:cubicBezTo>
                  <a:cubicBezTo>
                    <a:pt x="1187" y="0"/>
                    <a:pt x="1208" y="21"/>
                    <a:pt x="1208" y="46"/>
                  </a:cubicBezTo>
                  <a:cubicBezTo>
                    <a:pt x="1208" y="46"/>
                    <a:pt x="1208" y="46"/>
                    <a:pt x="1208" y="46"/>
                  </a:cubicBezTo>
                  <a:cubicBezTo>
                    <a:pt x="1208" y="71"/>
                    <a:pt x="1187" y="92"/>
                    <a:pt x="1162" y="92"/>
                  </a:cubicBezTo>
                  <a:close/>
                </a:path>
              </a:pathLst>
            </a:custGeom>
            <a:solidFill>
              <a:srgbClr val="F2A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7" name="Freeform 131"/>
            <p:cNvSpPr/>
            <p:nvPr userDrawn="1"/>
          </p:nvSpPr>
          <p:spPr bwMode="auto">
            <a:xfrm>
              <a:off x="3090863" y="4394201"/>
              <a:ext cx="1774825" cy="136525"/>
            </a:xfrm>
            <a:custGeom>
              <a:avLst/>
              <a:gdLst>
                <a:gd name="T0" fmla="*/ 1162 w 1208"/>
                <a:gd name="T1" fmla="*/ 92 h 92"/>
                <a:gd name="T2" fmla="*/ 46 w 1208"/>
                <a:gd name="T3" fmla="*/ 92 h 92"/>
                <a:gd name="T4" fmla="*/ 0 w 1208"/>
                <a:gd name="T5" fmla="*/ 46 h 92"/>
                <a:gd name="T6" fmla="*/ 0 w 1208"/>
                <a:gd name="T7" fmla="*/ 46 h 92"/>
                <a:gd name="T8" fmla="*/ 46 w 1208"/>
                <a:gd name="T9" fmla="*/ 0 h 92"/>
                <a:gd name="T10" fmla="*/ 1162 w 1208"/>
                <a:gd name="T11" fmla="*/ 0 h 92"/>
                <a:gd name="T12" fmla="*/ 1208 w 1208"/>
                <a:gd name="T13" fmla="*/ 46 h 92"/>
                <a:gd name="T14" fmla="*/ 1208 w 1208"/>
                <a:gd name="T15" fmla="*/ 46 h 92"/>
                <a:gd name="T16" fmla="*/ 1162 w 1208"/>
                <a:gd name="T17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8" h="92">
                  <a:moveTo>
                    <a:pt x="1162" y="92"/>
                  </a:moveTo>
                  <a:cubicBezTo>
                    <a:pt x="46" y="92"/>
                    <a:pt x="46" y="92"/>
                    <a:pt x="46" y="92"/>
                  </a:cubicBezTo>
                  <a:cubicBezTo>
                    <a:pt x="21" y="92"/>
                    <a:pt x="0" y="71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21"/>
                    <a:pt x="21" y="0"/>
                    <a:pt x="46" y="0"/>
                  </a:cubicBezTo>
                  <a:cubicBezTo>
                    <a:pt x="1162" y="0"/>
                    <a:pt x="1162" y="0"/>
                    <a:pt x="1162" y="0"/>
                  </a:cubicBezTo>
                  <a:cubicBezTo>
                    <a:pt x="1187" y="0"/>
                    <a:pt x="1208" y="21"/>
                    <a:pt x="1208" y="46"/>
                  </a:cubicBezTo>
                  <a:cubicBezTo>
                    <a:pt x="1208" y="46"/>
                    <a:pt x="1208" y="46"/>
                    <a:pt x="1208" y="46"/>
                  </a:cubicBezTo>
                  <a:cubicBezTo>
                    <a:pt x="1208" y="71"/>
                    <a:pt x="1187" y="92"/>
                    <a:pt x="1162" y="92"/>
                  </a:cubicBezTo>
                  <a:close/>
                </a:path>
              </a:pathLst>
            </a:custGeom>
            <a:solidFill>
              <a:srgbClr val="F2A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8" name="Freeform 132"/>
            <p:cNvSpPr/>
            <p:nvPr userDrawn="1"/>
          </p:nvSpPr>
          <p:spPr bwMode="auto">
            <a:xfrm>
              <a:off x="3087688" y="4394201"/>
              <a:ext cx="1774825" cy="136525"/>
            </a:xfrm>
            <a:custGeom>
              <a:avLst/>
              <a:gdLst>
                <a:gd name="T0" fmla="*/ 1162 w 1208"/>
                <a:gd name="T1" fmla="*/ 92 h 92"/>
                <a:gd name="T2" fmla="*/ 46 w 1208"/>
                <a:gd name="T3" fmla="*/ 92 h 92"/>
                <a:gd name="T4" fmla="*/ 0 w 1208"/>
                <a:gd name="T5" fmla="*/ 46 h 92"/>
                <a:gd name="T6" fmla="*/ 0 w 1208"/>
                <a:gd name="T7" fmla="*/ 46 h 92"/>
                <a:gd name="T8" fmla="*/ 46 w 1208"/>
                <a:gd name="T9" fmla="*/ 0 h 92"/>
                <a:gd name="T10" fmla="*/ 1162 w 1208"/>
                <a:gd name="T11" fmla="*/ 0 h 92"/>
                <a:gd name="T12" fmla="*/ 1208 w 1208"/>
                <a:gd name="T13" fmla="*/ 46 h 92"/>
                <a:gd name="T14" fmla="*/ 1208 w 1208"/>
                <a:gd name="T15" fmla="*/ 46 h 92"/>
                <a:gd name="T16" fmla="*/ 1162 w 1208"/>
                <a:gd name="T17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8" h="92">
                  <a:moveTo>
                    <a:pt x="1162" y="92"/>
                  </a:moveTo>
                  <a:cubicBezTo>
                    <a:pt x="46" y="92"/>
                    <a:pt x="46" y="92"/>
                    <a:pt x="46" y="92"/>
                  </a:cubicBezTo>
                  <a:cubicBezTo>
                    <a:pt x="21" y="92"/>
                    <a:pt x="0" y="71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21"/>
                    <a:pt x="21" y="0"/>
                    <a:pt x="46" y="0"/>
                  </a:cubicBezTo>
                  <a:cubicBezTo>
                    <a:pt x="1162" y="0"/>
                    <a:pt x="1162" y="0"/>
                    <a:pt x="1162" y="0"/>
                  </a:cubicBezTo>
                  <a:cubicBezTo>
                    <a:pt x="1187" y="0"/>
                    <a:pt x="1208" y="21"/>
                    <a:pt x="1208" y="46"/>
                  </a:cubicBezTo>
                  <a:cubicBezTo>
                    <a:pt x="1208" y="46"/>
                    <a:pt x="1208" y="46"/>
                    <a:pt x="1208" y="46"/>
                  </a:cubicBezTo>
                  <a:cubicBezTo>
                    <a:pt x="1208" y="71"/>
                    <a:pt x="1187" y="92"/>
                    <a:pt x="1162" y="92"/>
                  </a:cubicBezTo>
                  <a:close/>
                </a:path>
              </a:pathLst>
            </a:custGeom>
            <a:solidFill>
              <a:srgbClr val="32C9FF"/>
            </a:solidFill>
            <a:ln w="47625" cap="flat">
              <a:solidFill>
                <a:srgbClr val="0F1D44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9" name="Freeform 133"/>
            <p:cNvSpPr/>
            <p:nvPr userDrawn="1"/>
          </p:nvSpPr>
          <p:spPr bwMode="auto">
            <a:xfrm>
              <a:off x="3155951" y="4424363"/>
              <a:ext cx="1651000" cy="23813"/>
            </a:xfrm>
            <a:custGeom>
              <a:avLst/>
              <a:gdLst>
                <a:gd name="T0" fmla="*/ 1116 w 1124"/>
                <a:gd name="T1" fmla="*/ 16 h 16"/>
                <a:gd name="T2" fmla="*/ 8 w 1124"/>
                <a:gd name="T3" fmla="*/ 16 h 16"/>
                <a:gd name="T4" fmla="*/ 0 w 1124"/>
                <a:gd name="T5" fmla="*/ 8 h 16"/>
                <a:gd name="T6" fmla="*/ 0 w 1124"/>
                <a:gd name="T7" fmla="*/ 8 h 16"/>
                <a:gd name="T8" fmla="*/ 8 w 1124"/>
                <a:gd name="T9" fmla="*/ 0 h 16"/>
                <a:gd name="T10" fmla="*/ 1116 w 1124"/>
                <a:gd name="T11" fmla="*/ 0 h 16"/>
                <a:gd name="T12" fmla="*/ 1124 w 1124"/>
                <a:gd name="T13" fmla="*/ 8 h 16"/>
                <a:gd name="T14" fmla="*/ 1124 w 1124"/>
                <a:gd name="T15" fmla="*/ 8 h 16"/>
                <a:gd name="T16" fmla="*/ 1116 w 1124"/>
                <a:gd name="T1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4" h="16">
                  <a:moveTo>
                    <a:pt x="1116" y="16"/>
                  </a:moveTo>
                  <a:cubicBezTo>
                    <a:pt x="8" y="16"/>
                    <a:pt x="8" y="16"/>
                    <a:pt x="8" y="16"/>
                  </a:cubicBezTo>
                  <a:cubicBezTo>
                    <a:pt x="4" y="16"/>
                    <a:pt x="0" y="12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116" y="0"/>
                    <a:pt x="1116" y="0"/>
                    <a:pt x="1116" y="0"/>
                  </a:cubicBezTo>
                  <a:cubicBezTo>
                    <a:pt x="1120" y="0"/>
                    <a:pt x="1124" y="4"/>
                    <a:pt x="1124" y="8"/>
                  </a:cubicBezTo>
                  <a:cubicBezTo>
                    <a:pt x="1124" y="8"/>
                    <a:pt x="1124" y="8"/>
                    <a:pt x="1124" y="8"/>
                  </a:cubicBezTo>
                  <a:cubicBezTo>
                    <a:pt x="1124" y="12"/>
                    <a:pt x="1120" y="16"/>
                    <a:pt x="1116" y="16"/>
                  </a:cubicBezTo>
                  <a:close/>
                </a:path>
              </a:pathLst>
            </a:custGeom>
            <a:solidFill>
              <a:srgbClr val="B6E8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0" name="Freeform 134"/>
            <p:cNvSpPr/>
            <p:nvPr userDrawn="1"/>
          </p:nvSpPr>
          <p:spPr bwMode="auto">
            <a:xfrm>
              <a:off x="4254501" y="4071938"/>
              <a:ext cx="134938" cy="887413"/>
            </a:xfrm>
            <a:custGeom>
              <a:avLst/>
              <a:gdLst>
                <a:gd name="T0" fmla="*/ 92 w 92"/>
                <a:gd name="T1" fmla="*/ 35 h 604"/>
                <a:gd name="T2" fmla="*/ 92 w 92"/>
                <a:gd name="T3" fmla="*/ 569 h 604"/>
                <a:gd name="T4" fmla="*/ 57 w 92"/>
                <a:gd name="T5" fmla="*/ 604 h 604"/>
                <a:gd name="T6" fmla="*/ 35 w 92"/>
                <a:gd name="T7" fmla="*/ 604 h 604"/>
                <a:gd name="T8" fmla="*/ 0 w 92"/>
                <a:gd name="T9" fmla="*/ 569 h 604"/>
                <a:gd name="T10" fmla="*/ 0 w 92"/>
                <a:gd name="T11" fmla="*/ 35 h 604"/>
                <a:gd name="T12" fmla="*/ 35 w 92"/>
                <a:gd name="T13" fmla="*/ 0 h 604"/>
                <a:gd name="T14" fmla="*/ 57 w 92"/>
                <a:gd name="T15" fmla="*/ 0 h 604"/>
                <a:gd name="T16" fmla="*/ 92 w 92"/>
                <a:gd name="T17" fmla="*/ 35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" h="604">
                  <a:moveTo>
                    <a:pt x="92" y="35"/>
                  </a:moveTo>
                  <a:cubicBezTo>
                    <a:pt x="92" y="569"/>
                    <a:pt x="92" y="569"/>
                    <a:pt x="92" y="569"/>
                  </a:cubicBezTo>
                  <a:cubicBezTo>
                    <a:pt x="92" y="588"/>
                    <a:pt x="76" y="604"/>
                    <a:pt x="57" y="604"/>
                  </a:cubicBezTo>
                  <a:cubicBezTo>
                    <a:pt x="35" y="604"/>
                    <a:pt x="35" y="604"/>
                    <a:pt x="35" y="604"/>
                  </a:cubicBezTo>
                  <a:cubicBezTo>
                    <a:pt x="16" y="604"/>
                    <a:pt x="0" y="588"/>
                    <a:pt x="0" y="569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6"/>
                    <a:pt x="16" y="0"/>
                    <a:pt x="35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76" y="0"/>
                    <a:pt x="92" y="16"/>
                    <a:pt x="92" y="35"/>
                  </a:cubicBezTo>
                  <a:close/>
                </a:path>
              </a:pathLst>
            </a:custGeom>
            <a:solidFill>
              <a:srgbClr val="32C9FF"/>
            </a:solidFill>
            <a:ln w="47625" cap="flat">
              <a:solidFill>
                <a:srgbClr val="0F1D44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1" name="Freeform 135"/>
            <p:cNvSpPr/>
            <p:nvPr userDrawn="1"/>
          </p:nvSpPr>
          <p:spPr bwMode="auto">
            <a:xfrm>
              <a:off x="4283076" y="4137026"/>
              <a:ext cx="23813" cy="193675"/>
            </a:xfrm>
            <a:custGeom>
              <a:avLst/>
              <a:gdLst>
                <a:gd name="T0" fmla="*/ 16 w 16"/>
                <a:gd name="T1" fmla="*/ 8 h 132"/>
                <a:gd name="T2" fmla="*/ 16 w 16"/>
                <a:gd name="T3" fmla="*/ 124 h 132"/>
                <a:gd name="T4" fmla="*/ 8 w 16"/>
                <a:gd name="T5" fmla="*/ 132 h 132"/>
                <a:gd name="T6" fmla="*/ 8 w 16"/>
                <a:gd name="T7" fmla="*/ 132 h 132"/>
                <a:gd name="T8" fmla="*/ 0 w 16"/>
                <a:gd name="T9" fmla="*/ 124 h 132"/>
                <a:gd name="T10" fmla="*/ 0 w 16"/>
                <a:gd name="T11" fmla="*/ 8 h 132"/>
                <a:gd name="T12" fmla="*/ 8 w 16"/>
                <a:gd name="T13" fmla="*/ 0 h 132"/>
                <a:gd name="T14" fmla="*/ 8 w 16"/>
                <a:gd name="T15" fmla="*/ 0 h 132"/>
                <a:gd name="T16" fmla="*/ 16 w 16"/>
                <a:gd name="T17" fmla="*/ 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32">
                  <a:moveTo>
                    <a:pt x="16" y="8"/>
                  </a:moveTo>
                  <a:cubicBezTo>
                    <a:pt x="16" y="124"/>
                    <a:pt x="16" y="124"/>
                    <a:pt x="16" y="124"/>
                  </a:cubicBezTo>
                  <a:cubicBezTo>
                    <a:pt x="16" y="128"/>
                    <a:pt x="12" y="132"/>
                    <a:pt x="8" y="132"/>
                  </a:cubicBezTo>
                  <a:cubicBezTo>
                    <a:pt x="8" y="132"/>
                    <a:pt x="8" y="132"/>
                    <a:pt x="8" y="132"/>
                  </a:cubicBezTo>
                  <a:cubicBezTo>
                    <a:pt x="4" y="132"/>
                    <a:pt x="0" y="128"/>
                    <a:pt x="0" y="124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close/>
                </a:path>
              </a:pathLst>
            </a:custGeom>
            <a:solidFill>
              <a:srgbClr val="B6E8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2" name="Freeform 136"/>
            <p:cNvSpPr/>
            <p:nvPr userDrawn="1"/>
          </p:nvSpPr>
          <p:spPr bwMode="auto">
            <a:xfrm>
              <a:off x="4283076" y="4594226"/>
              <a:ext cx="23813" cy="195263"/>
            </a:xfrm>
            <a:custGeom>
              <a:avLst/>
              <a:gdLst>
                <a:gd name="T0" fmla="*/ 16 w 16"/>
                <a:gd name="T1" fmla="*/ 8 h 132"/>
                <a:gd name="T2" fmla="*/ 16 w 16"/>
                <a:gd name="T3" fmla="*/ 124 h 132"/>
                <a:gd name="T4" fmla="*/ 8 w 16"/>
                <a:gd name="T5" fmla="*/ 132 h 132"/>
                <a:gd name="T6" fmla="*/ 8 w 16"/>
                <a:gd name="T7" fmla="*/ 132 h 132"/>
                <a:gd name="T8" fmla="*/ 0 w 16"/>
                <a:gd name="T9" fmla="*/ 124 h 132"/>
                <a:gd name="T10" fmla="*/ 0 w 16"/>
                <a:gd name="T11" fmla="*/ 8 h 132"/>
                <a:gd name="T12" fmla="*/ 8 w 16"/>
                <a:gd name="T13" fmla="*/ 0 h 132"/>
                <a:gd name="T14" fmla="*/ 8 w 16"/>
                <a:gd name="T15" fmla="*/ 0 h 132"/>
                <a:gd name="T16" fmla="*/ 16 w 16"/>
                <a:gd name="T17" fmla="*/ 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32">
                  <a:moveTo>
                    <a:pt x="16" y="8"/>
                  </a:moveTo>
                  <a:cubicBezTo>
                    <a:pt x="16" y="124"/>
                    <a:pt x="16" y="124"/>
                    <a:pt x="16" y="124"/>
                  </a:cubicBezTo>
                  <a:cubicBezTo>
                    <a:pt x="16" y="128"/>
                    <a:pt x="12" y="132"/>
                    <a:pt x="8" y="132"/>
                  </a:cubicBezTo>
                  <a:cubicBezTo>
                    <a:pt x="8" y="132"/>
                    <a:pt x="8" y="132"/>
                    <a:pt x="8" y="132"/>
                  </a:cubicBezTo>
                  <a:cubicBezTo>
                    <a:pt x="4" y="132"/>
                    <a:pt x="0" y="128"/>
                    <a:pt x="0" y="124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close/>
                </a:path>
              </a:pathLst>
            </a:custGeom>
            <a:solidFill>
              <a:srgbClr val="B6E8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3" name="Freeform 137"/>
            <p:cNvSpPr/>
            <p:nvPr userDrawn="1"/>
          </p:nvSpPr>
          <p:spPr bwMode="auto">
            <a:xfrm>
              <a:off x="4330701" y="4848226"/>
              <a:ext cx="23813" cy="104775"/>
            </a:xfrm>
            <a:custGeom>
              <a:avLst/>
              <a:gdLst>
                <a:gd name="T0" fmla="*/ 16 w 16"/>
                <a:gd name="T1" fmla="*/ 8 h 72"/>
                <a:gd name="T2" fmla="*/ 16 w 16"/>
                <a:gd name="T3" fmla="*/ 64 h 72"/>
                <a:gd name="T4" fmla="*/ 8 w 16"/>
                <a:gd name="T5" fmla="*/ 72 h 72"/>
                <a:gd name="T6" fmla="*/ 8 w 16"/>
                <a:gd name="T7" fmla="*/ 72 h 72"/>
                <a:gd name="T8" fmla="*/ 0 w 16"/>
                <a:gd name="T9" fmla="*/ 64 h 72"/>
                <a:gd name="T10" fmla="*/ 0 w 16"/>
                <a:gd name="T11" fmla="*/ 8 h 72"/>
                <a:gd name="T12" fmla="*/ 8 w 16"/>
                <a:gd name="T13" fmla="*/ 0 h 72"/>
                <a:gd name="T14" fmla="*/ 8 w 16"/>
                <a:gd name="T15" fmla="*/ 0 h 72"/>
                <a:gd name="T16" fmla="*/ 16 w 16"/>
                <a:gd name="T17" fmla="*/ 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72">
                  <a:moveTo>
                    <a:pt x="16" y="8"/>
                  </a:moveTo>
                  <a:cubicBezTo>
                    <a:pt x="16" y="64"/>
                    <a:pt x="16" y="64"/>
                    <a:pt x="16" y="64"/>
                  </a:cubicBezTo>
                  <a:cubicBezTo>
                    <a:pt x="16" y="68"/>
                    <a:pt x="12" y="72"/>
                    <a:pt x="8" y="72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4" y="72"/>
                    <a:pt x="0" y="68"/>
                    <a:pt x="0" y="64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close/>
                </a:path>
              </a:pathLst>
            </a:custGeom>
            <a:solidFill>
              <a:srgbClr val="0F1D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4" name="Freeform 138"/>
            <p:cNvSpPr/>
            <p:nvPr userDrawn="1"/>
          </p:nvSpPr>
          <p:spPr bwMode="auto">
            <a:xfrm>
              <a:off x="4324351" y="4071938"/>
              <a:ext cx="23813" cy="104775"/>
            </a:xfrm>
            <a:custGeom>
              <a:avLst/>
              <a:gdLst>
                <a:gd name="T0" fmla="*/ 16 w 16"/>
                <a:gd name="T1" fmla="*/ 8 h 72"/>
                <a:gd name="T2" fmla="*/ 16 w 16"/>
                <a:gd name="T3" fmla="*/ 64 h 72"/>
                <a:gd name="T4" fmla="*/ 8 w 16"/>
                <a:gd name="T5" fmla="*/ 72 h 72"/>
                <a:gd name="T6" fmla="*/ 8 w 16"/>
                <a:gd name="T7" fmla="*/ 72 h 72"/>
                <a:gd name="T8" fmla="*/ 0 w 16"/>
                <a:gd name="T9" fmla="*/ 64 h 72"/>
                <a:gd name="T10" fmla="*/ 0 w 16"/>
                <a:gd name="T11" fmla="*/ 8 h 72"/>
                <a:gd name="T12" fmla="*/ 8 w 16"/>
                <a:gd name="T13" fmla="*/ 0 h 72"/>
                <a:gd name="T14" fmla="*/ 8 w 16"/>
                <a:gd name="T15" fmla="*/ 0 h 72"/>
                <a:gd name="T16" fmla="*/ 16 w 16"/>
                <a:gd name="T17" fmla="*/ 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72">
                  <a:moveTo>
                    <a:pt x="16" y="8"/>
                  </a:moveTo>
                  <a:cubicBezTo>
                    <a:pt x="16" y="64"/>
                    <a:pt x="16" y="64"/>
                    <a:pt x="16" y="64"/>
                  </a:cubicBezTo>
                  <a:cubicBezTo>
                    <a:pt x="16" y="68"/>
                    <a:pt x="12" y="72"/>
                    <a:pt x="8" y="72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4" y="72"/>
                    <a:pt x="0" y="68"/>
                    <a:pt x="0" y="64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close/>
                </a:path>
              </a:pathLst>
            </a:custGeom>
            <a:solidFill>
              <a:srgbClr val="0F1D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5" name="Freeform 139"/>
            <p:cNvSpPr/>
            <p:nvPr userDrawn="1"/>
          </p:nvSpPr>
          <p:spPr bwMode="auto">
            <a:xfrm>
              <a:off x="4376738" y="4465638"/>
              <a:ext cx="106363" cy="23813"/>
            </a:xfrm>
            <a:custGeom>
              <a:avLst/>
              <a:gdLst>
                <a:gd name="T0" fmla="*/ 8 w 72"/>
                <a:gd name="T1" fmla="*/ 0 h 16"/>
                <a:gd name="T2" fmla="*/ 64 w 72"/>
                <a:gd name="T3" fmla="*/ 0 h 16"/>
                <a:gd name="T4" fmla="*/ 72 w 72"/>
                <a:gd name="T5" fmla="*/ 8 h 16"/>
                <a:gd name="T6" fmla="*/ 72 w 72"/>
                <a:gd name="T7" fmla="*/ 8 h 16"/>
                <a:gd name="T8" fmla="*/ 64 w 72"/>
                <a:gd name="T9" fmla="*/ 16 h 16"/>
                <a:gd name="T10" fmla="*/ 8 w 72"/>
                <a:gd name="T11" fmla="*/ 16 h 16"/>
                <a:gd name="T12" fmla="*/ 0 w 72"/>
                <a:gd name="T13" fmla="*/ 8 h 16"/>
                <a:gd name="T14" fmla="*/ 0 w 72"/>
                <a:gd name="T15" fmla="*/ 8 h 16"/>
                <a:gd name="T16" fmla="*/ 8 w 72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16">
                  <a:moveTo>
                    <a:pt x="8" y="0"/>
                  </a:moveTo>
                  <a:cubicBezTo>
                    <a:pt x="64" y="0"/>
                    <a:pt x="64" y="0"/>
                    <a:pt x="64" y="0"/>
                  </a:cubicBezTo>
                  <a:cubicBezTo>
                    <a:pt x="68" y="0"/>
                    <a:pt x="72" y="4"/>
                    <a:pt x="72" y="8"/>
                  </a:cubicBezTo>
                  <a:cubicBezTo>
                    <a:pt x="72" y="8"/>
                    <a:pt x="72" y="8"/>
                    <a:pt x="72" y="8"/>
                  </a:cubicBezTo>
                  <a:cubicBezTo>
                    <a:pt x="72" y="12"/>
                    <a:pt x="68" y="16"/>
                    <a:pt x="64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4" y="16"/>
                    <a:pt x="0" y="12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</a:path>
              </a:pathLst>
            </a:custGeom>
            <a:solidFill>
              <a:srgbClr val="0F1D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6" name="Freeform 140"/>
            <p:cNvSpPr/>
            <p:nvPr userDrawn="1"/>
          </p:nvSpPr>
          <p:spPr bwMode="auto">
            <a:xfrm>
              <a:off x="4159251" y="4465638"/>
              <a:ext cx="106363" cy="23813"/>
            </a:xfrm>
            <a:custGeom>
              <a:avLst/>
              <a:gdLst>
                <a:gd name="T0" fmla="*/ 8 w 72"/>
                <a:gd name="T1" fmla="*/ 0 h 16"/>
                <a:gd name="T2" fmla="*/ 64 w 72"/>
                <a:gd name="T3" fmla="*/ 0 h 16"/>
                <a:gd name="T4" fmla="*/ 72 w 72"/>
                <a:gd name="T5" fmla="*/ 8 h 16"/>
                <a:gd name="T6" fmla="*/ 72 w 72"/>
                <a:gd name="T7" fmla="*/ 8 h 16"/>
                <a:gd name="T8" fmla="*/ 64 w 72"/>
                <a:gd name="T9" fmla="*/ 16 h 16"/>
                <a:gd name="T10" fmla="*/ 8 w 72"/>
                <a:gd name="T11" fmla="*/ 16 h 16"/>
                <a:gd name="T12" fmla="*/ 0 w 72"/>
                <a:gd name="T13" fmla="*/ 8 h 16"/>
                <a:gd name="T14" fmla="*/ 0 w 72"/>
                <a:gd name="T15" fmla="*/ 8 h 16"/>
                <a:gd name="T16" fmla="*/ 8 w 72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16">
                  <a:moveTo>
                    <a:pt x="8" y="0"/>
                  </a:moveTo>
                  <a:cubicBezTo>
                    <a:pt x="64" y="0"/>
                    <a:pt x="64" y="0"/>
                    <a:pt x="64" y="0"/>
                  </a:cubicBezTo>
                  <a:cubicBezTo>
                    <a:pt x="68" y="0"/>
                    <a:pt x="72" y="4"/>
                    <a:pt x="72" y="8"/>
                  </a:cubicBezTo>
                  <a:cubicBezTo>
                    <a:pt x="72" y="8"/>
                    <a:pt x="72" y="8"/>
                    <a:pt x="72" y="8"/>
                  </a:cubicBezTo>
                  <a:cubicBezTo>
                    <a:pt x="72" y="12"/>
                    <a:pt x="68" y="16"/>
                    <a:pt x="64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4" y="16"/>
                    <a:pt x="0" y="12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</a:path>
              </a:pathLst>
            </a:custGeom>
            <a:solidFill>
              <a:srgbClr val="0F1D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7" name="Freeform 141"/>
            <p:cNvSpPr/>
            <p:nvPr userDrawn="1"/>
          </p:nvSpPr>
          <p:spPr bwMode="auto">
            <a:xfrm>
              <a:off x="3087688" y="4394201"/>
              <a:ext cx="1774825" cy="136525"/>
            </a:xfrm>
            <a:custGeom>
              <a:avLst/>
              <a:gdLst>
                <a:gd name="T0" fmla="*/ 1162 w 1208"/>
                <a:gd name="T1" fmla="*/ 92 h 92"/>
                <a:gd name="T2" fmla="*/ 46 w 1208"/>
                <a:gd name="T3" fmla="*/ 92 h 92"/>
                <a:gd name="T4" fmla="*/ 0 w 1208"/>
                <a:gd name="T5" fmla="*/ 46 h 92"/>
                <a:gd name="T6" fmla="*/ 0 w 1208"/>
                <a:gd name="T7" fmla="*/ 46 h 92"/>
                <a:gd name="T8" fmla="*/ 46 w 1208"/>
                <a:gd name="T9" fmla="*/ 0 h 92"/>
                <a:gd name="T10" fmla="*/ 1162 w 1208"/>
                <a:gd name="T11" fmla="*/ 0 h 92"/>
                <a:gd name="T12" fmla="*/ 1208 w 1208"/>
                <a:gd name="T13" fmla="*/ 46 h 92"/>
                <a:gd name="T14" fmla="*/ 1208 w 1208"/>
                <a:gd name="T15" fmla="*/ 46 h 92"/>
                <a:gd name="T16" fmla="*/ 1162 w 1208"/>
                <a:gd name="T17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8" h="92">
                  <a:moveTo>
                    <a:pt x="1162" y="92"/>
                  </a:moveTo>
                  <a:cubicBezTo>
                    <a:pt x="46" y="92"/>
                    <a:pt x="46" y="92"/>
                    <a:pt x="46" y="92"/>
                  </a:cubicBezTo>
                  <a:cubicBezTo>
                    <a:pt x="21" y="92"/>
                    <a:pt x="0" y="71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21"/>
                    <a:pt x="21" y="0"/>
                    <a:pt x="46" y="0"/>
                  </a:cubicBezTo>
                  <a:cubicBezTo>
                    <a:pt x="1162" y="0"/>
                    <a:pt x="1162" y="0"/>
                    <a:pt x="1162" y="0"/>
                  </a:cubicBezTo>
                  <a:cubicBezTo>
                    <a:pt x="1187" y="0"/>
                    <a:pt x="1208" y="21"/>
                    <a:pt x="1208" y="46"/>
                  </a:cubicBezTo>
                  <a:cubicBezTo>
                    <a:pt x="1208" y="46"/>
                    <a:pt x="1208" y="46"/>
                    <a:pt x="1208" y="46"/>
                  </a:cubicBezTo>
                  <a:cubicBezTo>
                    <a:pt x="1208" y="71"/>
                    <a:pt x="1187" y="92"/>
                    <a:pt x="1162" y="92"/>
                  </a:cubicBezTo>
                  <a:close/>
                </a:path>
              </a:pathLst>
            </a:custGeom>
            <a:noFill/>
            <a:ln w="47625" cap="flat">
              <a:solidFill>
                <a:srgbClr val="0F1D44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8" name="Oval 142"/>
            <p:cNvSpPr>
              <a:spLocks noChangeArrowheads="1"/>
            </p:cNvSpPr>
            <p:nvPr userDrawn="1"/>
          </p:nvSpPr>
          <p:spPr bwMode="auto">
            <a:xfrm>
              <a:off x="3444876" y="4267201"/>
              <a:ext cx="39688" cy="412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9" name="Oval 143"/>
            <p:cNvSpPr>
              <a:spLocks noChangeArrowheads="1"/>
            </p:cNvSpPr>
            <p:nvPr userDrawn="1"/>
          </p:nvSpPr>
          <p:spPr bwMode="auto">
            <a:xfrm>
              <a:off x="3662363" y="4767263"/>
              <a:ext cx="68263" cy="698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0" name="Oval 144"/>
            <p:cNvSpPr>
              <a:spLocks noChangeArrowheads="1"/>
            </p:cNvSpPr>
            <p:nvPr userDrawn="1"/>
          </p:nvSpPr>
          <p:spPr bwMode="auto">
            <a:xfrm>
              <a:off x="3568701" y="4643438"/>
              <a:ext cx="39688" cy="412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1" name="Oval 145"/>
            <p:cNvSpPr>
              <a:spLocks noChangeArrowheads="1"/>
            </p:cNvSpPr>
            <p:nvPr userDrawn="1"/>
          </p:nvSpPr>
          <p:spPr bwMode="auto">
            <a:xfrm>
              <a:off x="3808413" y="4619626"/>
              <a:ext cx="28575" cy="301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2" name="Freeform 146"/>
            <p:cNvSpPr/>
            <p:nvPr userDrawn="1"/>
          </p:nvSpPr>
          <p:spPr bwMode="auto">
            <a:xfrm>
              <a:off x="4137026" y="4754563"/>
              <a:ext cx="22225" cy="23813"/>
            </a:xfrm>
            <a:custGeom>
              <a:avLst/>
              <a:gdLst>
                <a:gd name="T0" fmla="*/ 9 w 16"/>
                <a:gd name="T1" fmla="*/ 0 h 16"/>
                <a:gd name="T2" fmla="*/ 16 w 16"/>
                <a:gd name="T3" fmla="*/ 9 h 16"/>
                <a:gd name="T4" fmla="*/ 7 w 16"/>
                <a:gd name="T5" fmla="*/ 16 h 16"/>
                <a:gd name="T6" fmla="*/ 1 w 16"/>
                <a:gd name="T7" fmla="*/ 7 h 16"/>
                <a:gd name="T8" fmla="*/ 9 w 16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9" y="0"/>
                  </a:moveTo>
                  <a:cubicBezTo>
                    <a:pt x="14" y="1"/>
                    <a:pt x="16" y="5"/>
                    <a:pt x="16" y="9"/>
                  </a:cubicBezTo>
                  <a:cubicBezTo>
                    <a:pt x="15" y="13"/>
                    <a:pt x="12" y="16"/>
                    <a:pt x="7" y="16"/>
                  </a:cubicBezTo>
                  <a:cubicBezTo>
                    <a:pt x="3" y="15"/>
                    <a:pt x="0" y="11"/>
                    <a:pt x="1" y="7"/>
                  </a:cubicBezTo>
                  <a:cubicBezTo>
                    <a:pt x="1" y="3"/>
                    <a:pt x="5" y="0"/>
                    <a:pt x="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3" name="Freeform 147"/>
            <p:cNvSpPr/>
            <p:nvPr userDrawn="1"/>
          </p:nvSpPr>
          <p:spPr bwMode="auto">
            <a:xfrm>
              <a:off x="4652963" y="4625976"/>
              <a:ext cx="23813" cy="23813"/>
            </a:xfrm>
            <a:custGeom>
              <a:avLst/>
              <a:gdLst>
                <a:gd name="T0" fmla="*/ 9 w 16"/>
                <a:gd name="T1" fmla="*/ 0 h 16"/>
                <a:gd name="T2" fmla="*/ 16 w 16"/>
                <a:gd name="T3" fmla="*/ 9 h 16"/>
                <a:gd name="T4" fmla="*/ 7 w 16"/>
                <a:gd name="T5" fmla="*/ 16 h 16"/>
                <a:gd name="T6" fmla="*/ 1 w 16"/>
                <a:gd name="T7" fmla="*/ 7 h 16"/>
                <a:gd name="T8" fmla="*/ 9 w 16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9" y="0"/>
                  </a:moveTo>
                  <a:cubicBezTo>
                    <a:pt x="14" y="1"/>
                    <a:pt x="16" y="5"/>
                    <a:pt x="16" y="9"/>
                  </a:cubicBezTo>
                  <a:cubicBezTo>
                    <a:pt x="15" y="13"/>
                    <a:pt x="12" y="16"/>
                    <a:pt x="7" y="16"/>
                  </a:cubicBezTo>
                  <a:cubicBezTo>
                    <a:pt x="3" y="15"/>
                    <a:pt x="0" y="11"/>
                    <a:pt x="1" y="7"/>
                  </a:cubicBezTo>
                  <a:cubicBezTo>
                    <a:pt x="1" y="3"/>
                    <a:pt x="5" y="0"/>
                    <a:pt x="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4" name="Oval 148"/>
            <p:cNvSpPr>
              <a:spLocks noChangeArrowheads="1"/>
            </p:cNvSpPr>
            <p:nvPr userDrawn="1"/>
          </p:nvSpPr>
          <p:spPr bwMode="auto">
            <a:xfrm>
              <a:off x="4478338" y="4608513"/>
              <a:ext cx="39688" cy="412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5" name="Oval 149"/>
            <p:cNvSpPr>
              <a:spLocks noChangeArrowheads="1"/>
            </p:cNvSpPr>
            <p:nvPr userDrawn="1"/>
          </p:nvSpPr>
          <p:spPr bwMode="auto">
            <a:xfrm>
              <a:off x="4508501" y="4295776"/>
              <a:ext cx="44450" cy="476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6" name="Oval 150"/>
            <p:cNvSpPr>
              <a:spLocks noChangeArrowheads="1"/>
            </p:cNvSpPr>
            <p:nvPr userDrawn="1"/>
          </p:nvSpPr>
          <p:spPr bwMode="auto">
            <a:xfrm>
              <a:off x="3249613" y="4718051"/>
              <a:ext cx="41275" cy="412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7" name="Oval 151"/>
            <p:cNvSpPr>
              <a:spLocks noChangeArrowheads="1"/>
            </p:cNvSpPr>
            <p:nvPr userDrawn="1"/>
          </p:nvSpPr>
          <p:spPr bwMode="auto">
            <a:xfrm>
              <a:off x="3425826" y="4838701"/>
              <a:ext cx="26988" cy="79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8" name="Freeform 152"/>
            <p:cNvSpPr/>
            <p:nvPr userDrawn="1"/>
          </p:nvSpPr>
          <p:spPr bwMode="auto">
            <a:xfrm>
              <a:off x="3432176" y="4852988"/>
              <a:ext cx="25400" cy="17463"/>
            </a:xfrm>
            <a:custGeom>
              <a:avLst/>
              <a:gdLst>
                <a:gd name="T0" fmla="*/ 17 w 18"/>
                <a:gd name="T1" fmla="*/ 1 h 12"/>
                <a:gd name="T2" fmla="*/ 5 w 18"/>
                <a:gd name="T3" fmla="*/ 11 h 12"/>
                <a:gd name="T4" fmla="*/ 1 w 18"/>
                <a:gd name="T5" fmla="*/ 10 h 12"/>
                <a:gd name="T6" fmla="*/ 2 w 18"/>
                <a:gd name="T7" fmla="*/ 7 h 12"/>
                <a:gd name="T8" fmla="*/ 17 w 18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2">
                  <a:moveTo>
                    <a:pt x="17" y="1"/>
                  </a:moveTo>
                  <a:cubicBezTo>
                    <a:pt x="18" y="2"/>
                    <a:pt x="6" y="11"/>
                    <a:pt x="5" y="11"/>
                  </a:cubicBezTo>
                  <a:cubicBezTo>
                    <a:pt x="3" y="12"/>
                    <a:pt x="2" y="12"/>
                    <a:pt x="1" y="10"/>
                  </a:cubicBezTo>
                  <a:cubicBezTo>
                    <a:pt x="0" y="9"/>
                    <a:pt x="1" y="7"/>
                    <a:pt x="2" y="7"/>
                  </a:cubicBezTo>
                  <a:cubicBezTo>
                    <a:pt x="3" y="6"/>
                    <a:pt x="17" y="0"/>
                    <a:pt x="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9" name="Freeform 153"/>
            <p:cNvSpPr/>
            <p:nvPr userDrawn="1"/>
          </p:nvSpPr>
          <p:spPr bwMode="auto">
            <a:xfrm>
              <a:off x="3451226" y="4862513"/>
              <a:ext cx="17463" cy="25400"/>
            </a:xfrm>
            <a:custGeom>
              <a:avLst/>
              <a:gdLst>
                <a:gd name="T0" fmla="*/ 11 w 12"/>
                <a:gd name="T1" fmla="*/ 1 h 18"/>
                <a:gd name="T2" fmla="*/ 5 w 12"/>
                <a:gd name="T3" fmla="*/ 16 h 18"/>
                <a:gd name="T4" fmla="*/ 1 w 12"/>
                <a:gd name="T5" fmla="*/ 17 h 18"/>
                <a:gd name="T6" fmla="*/ 0 w 12"/>
                <a:gd name="T7" fmla="*/ 14 h 18"/>
                <a:gd name="T8" fmla="*/ 11 w 12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8">
                  <a:moveTo>
                    <a:pt x="11" y="1"/>
                  </a:moveTo>
                  <a:cubicBezTo>
                    <a:pt x="12" y="2"/>
                    <a:pt x="6" y="15"/>
                    <a:pt x="5" y="16"/>
                  </a:cubicBezTo>
                  <a:cubicBezTo>
                    <a:pt x="4" y="18"/>
                    <a:pt x="3" y="18"/>
                    <a:pt x="1" y="17"/>
                  </a:cubicBezTo>
                  <a:cubicBezTo>
                    <a:pt x="0" y="17"/>
                    <a:pt x="0" y="15"/>
                    <a:pt x="0" y="14"/>
                  </a:cubicBezTo>
                  <a:cubicBezTo>
                    <a:pt x="1" y="12"/>
                    <a:pt x="9" y="0"/>
                    <a:pt x="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0" name="Oval 154"/>
            <p:cNvSpPr>
              <a:spLocks noChangeArrowheads="1"/>
            </p:cNvSpPr>
            <p:nvPr userDrawn="1"/>
          </p:nvSpPr>
          <p:spPr bwMode="auto">
            <a:xfrm>
              <a:off x="3475038" y="4867276"/>
              <a:ext cx="7938" cy="269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1" name="Freeform 155"/>
            <p:cNvSpPr/>
            <p:nvPr userDrawn="1"/>
          </p:nvSpPr>
          <p:spPr bwMode="auto">
            <a:xfrm>
              <a:off x="3490913" y="4862513"/>
              <a:ext cx="17463" cy="25400"/>
            </a:xfrm>
            <a:custGeom>
              <a:avLst/>
              <a:gdLst>
                <a:gd name="T0" fmla="*/ 1 w 12"/>
                <a:gd name="T1" fmla="*/ 1 h 18"/>
                <a:gd name="T2" fmla="*/ 11 w 12"/>
                <a:gd name="T3" fmla="*/ 13 h 18"/>
                <a:gd name="T4" fmla="*/ 10 w 12"/>
                <a:gd name="T5" fmla="*/ 17 h 18"/>
                <a:gd name="T6" fmla="*/ 7 w 12"/>
                <a:gd name="T7" fmla="*/ 16 h 18"/>
                <a:gd name="T8" fmla="*/ 1 w 12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8">
                  <a:moveTo>
                    <a:pt x="1" y="1"/>
                  </a:moveTo>
                  <a:cubicBezTo>
                    <a:pt x="2" y="0"/>
                    <a:pt x="11" y="12"/>
                    <a:pt x="11" y="13"/>
                  </a:cubicBezTo>
                  <a:cubicBezTo>
                    <a:pt x="12" y="15"/>
                    <a:pt x="12" y="16"/>
                    <a:pt x="10" y="17"/>
                  </a:cubicBezTo>
                  <a:cubicBezTo>
                    <a:pt x="9" y="18"/>
                    <a:pt x="7" y="17"/>
                    <a:pt x="7" y="16"/>
                  </a:cubicBezTo>
                  <a:cubicBezTo>
                    <a:pt x="6" y="15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2" name="Freeform 156"/>
            <p:cNvSpPr/>
            <p:nvPr userDrawn="1"/>
          </p:nvSpPr>
          <p:spPr bwMode="auto">
            <a:xfrm>
              <a:off x="3498851" y="4851401"/>
              <a:ext cx="26988" cy="17463"/>
            </a:xfrm>
            <a:custGeom>
              <a:avLst/>
              <a:gdLst>
                <a:gd name="T0" fmla="*/ 1 w 18"/>
                <a:gd name="T1" fmla="*/ 1 h 12"/>
                <a:gd name="T2" fmla="*/ 16 w 18"/>
                <a:gd name="T3" fmla="*/ 7 h 12"/>
                <a:gd name="T4" fmla="*/ 17 w 18"/>
                <a:gd name="T5" fmla="*/ 11 h 12"/>
                <a:gd name="T6" fmla="*/ 14 w 18"/>
                <a:gd name="T7" fmla="*/ 12 h 12"/>
                <a:gd name="T8" fmla="*/ 1 w 18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2">
                  <a:moveTo>
                    <a:pt x="1" y="1"/>
                  </a:moveTo>
                  <a:cubicBezTo>
                    <a:pt x="2" y="0"/>
                    <a:pt x="15" y="6"/>
                    <a:pt x="16" y="7"/>
                  </a:cubicBezTo>
                  <a:cubicBezTo>
                    <a:pt x="18" y="8"/>
                    <a:pt x="18" y="9"/>
                    <a:pt x="17" y="11"/>
                  </a:cubicBezTo>
                  <a:cubicBezTo>
                    <a:pt x="17" y="12"/>
                    <a:pt x="15" y="12"/>
                    <a:pt x="14" y="12"/>
                  </a:cubicBezTo>
                  <a:cubicBezTo>
                    <a:pt x="12" y="11"/>
                    <a:pt x="0" y="3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3" name="Oval 157"/>
            <p:cNvSpPr>
              <a:spLocks noChangeArrowheads="1"/>
            </p:cNvSpPr>
            <p:nvPr userDrawn="1"/>
          </p:nvSpPr>
          <p:spPr bwMode="auto">
            <a:xfrm>
              <a:off x="3503613" y="4837113"/>
              <a:ext cx="26988" cy="79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4" name="Freeform 158"/>
            <p:cNvSpPr/>
            <p:nvPr userDrawn="1"/>
          </p:nvSpPr>
          <p:spPr bwMode="auto">
            <a:xfrm>
              <a:off x="3498851" y="4811713"/>
              <a:ext cx="26988" cy="17463"/>
            </a:xfrm>
            <a:custGeom>
              <a:avLst/>
              <a:gdLst>
                <a:gd name="T0" fmla="*/ 1 w 18"/>
                <a:gd name="T1" fmla="*/ 11 h 12"/>
                <a:gd name="T2" fmla="*/ 13 w 18"/>
                <a:gd name="T3" fmla="*/ 1 h 12"/>
                <a:gd name="T4" fmla="*/ 17 w 18"/>
                <a:gd name="T5" fmla="*/ 2 h 12"/>
                <a:gd name="T6" fmla="*/ 16 w 18"/>
                <a:gd name="T7" fmla="*/ 5 h 12"/>
                <a:gd name="T8" fmla="*/ 1 w 18"/>
                <a:gd name="T9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2">
                  <a:moveTo>
                    <a:pt x="1" y="11"/>
                  </a:moveTo>
                  <a:cubicBezTo>
                    <a:pt x="0" y="10"/>
                    <a:pt x="12" y="1"/>
                    <a:pt x="13" y="1"/>
                  </a:cubicBezTo>
                  <a:cubicBezTo>
                    <a:pt x="15" y="0"/>
                    <a:pt x="16" y="0"/>
                    <a:pt x="17" y="2"/>
                  </a:cubicBezTo>
                  <a:cubicBezTo>
                    <a:pt x="18" y="3"/>
                    <a:pt x="17" y="5"/>
                    <a:pt x="16" y="5"/>
                  </a:cubicBezTo>
                  <a:cubicBezTo>
                    <a:pt x="15" y="6"/>
                    <a:pt x="1" y="12"/>
                    <a:pt x="1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5" name="Freeform 159"/>
            <p:cNvSpPr/>
            <p:nvPr userDrawn="1"/>
          </p:nvSpPr>
          <p:spPr bwMode="auto">
            <a:xfrm>
              <a:off x="3489326" y="4794251"/>
              <a:ext cx="17463" cy="26988"/>
            </a:xfrm>
            <a:custGeom>
              <a:avLst/>
              <a:gdLst>
                <a:gd name="T0" fmla="*/ 1 w 12"/>
                <a:gd name="T1" fmla="*/ 17 h 18"/>
                <a:gd name="T2" fmla="*/ 7 w 12"/>
                <a:gd name="T3" fmla="*/ 2 h 18"/>
                <a:gd name="T4" fmla="*/ 11 w 12"/>
                <a:gd name="T5" fmla="*/ 1 h 18"/>
                <a:gd name="T6" fmla="*/ 12 w 12"/>
                <a:gd name="T7" fmla="*/ 4 h 18"/>
                <a:gd name="T8" fmla="*/ 1 w 12"/>
                <a:gd name="T9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8">
                  <a:moveTo>
                    <a:pt x="1" y="17"/>
                  </a:moveTo>
                  <a:cubicBezTo>
                    <a:pt x="0" y="16"/>
                    <a:pt x="6" y="3"/>
                    <a:pt x="7" y="2"/>
                  </a:cubicBezTo>
                  <a:cubicBezTo>
                    <a:pt x="8" y="0"/>
                    <a:pt x="9" y="0"/>
                    <a:pt x="11" y="1"/>
                  </a:cubicBezTo>
                  <a:cubicBezTo>
                    <a:pt x="12" y="1"/>
                    <a:pt x="12" y="3"/>
                    <a:pt x="12" y="4"/>
                  </a:cubicBezTo>
                  <a:cubicBezTo>
                    <a:pt x="11" y="6"/>
                    <a:pt x="3" y="18"/>
                    <a:pt x="1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6" name="Oval 160"/>
            <p:cNvSpPr>
              <a:spLocks noChangeArrowheads="1"/>
            </p:cNvSpPr>
            <p:nvPr userDrawn="1"/>
          </p:nvSpPr>
          <p:spPr bwMode="auto">
            <a:xfrm>
              <a:off x="3473451" y="4789488"/>
              <a:ext cx="7938" cy="269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7" name="Freeform 161"/>
            <p:cNvSpPr/>
            <p:nvPr userDrawn="1"/>
          </p:nvSpPr>
          <p:spPr bwMode="auto">
            <a:xfrm>
              <a:off x="3449638" y="4794251"/>
              <a:ext cx="17463" cy="26988"/>
            </a:xfrm>
            <a:custGeom>
              <a:avLst/>
              <a:gdLst>
                <a:gd name="T0" fmla="*/ 11 w 12"/>
                <a:gd name="T1" fmla="*/ 17 h 18"/>
                <a:gd name="T2" fmla="*/ 1 w 12"/>
                <a:gd name="T3" fmla="*/ 5 h 18"/>
                <a:gd name="T4" fmla="*/ 2 w 12"/>
                <a:gd name="T5" fmla="*/ 1 h 18"/>
                <a:gd name="T6" fmla="*/ 5 w 12"/>
                <a:gd name="T7" fmla="*/ 2 h 18"/>
                <a:gd name="T8" fmla="*/ 11 w 12"/>
                <a:gd name="T9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8">
                  <a:moveTo>
                    <a:pt x="11" y="17"/>
                  </a:moveTo>
                  <a:cubicBezTo>
                    <a:pt x="10" y="18"/>
                    <a:pt x="1" y="6"/>
                    <a:pt x="1" y="5"/>
                  </a:cubicBezTo>
                  <a:cubicBezTo>
                    <a:pt x="0" y="3"/>
                    <a:pt x="0" y="2"/>
                    <a:pt x="2" y="1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6" y="3"/>
                    <a:pt x="12" y="17"/>
                    <a:pt x="11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8" name="Freeform 162"/>
            <p:cNvSpPr/>
            <p:nvPr userDrawn="1"/>
          </p:nvSpPr>
          <p:spPr bwMode="auto">
            <a:xfrm>
              <a:off x="3432176" y="4813301"/>
              <a:ext cx="25400" cy="17463"/>
            </a:xfrm>
            <a:custGeom>
              <a:avLst/>
              <a:gdLst>
                <a:gd name="T0" fmla="*/ 17 w 18"/>
                <a:gd name="T1" fmla="*/ 11 h 12"/>
                <a:gd name="T2" fmla="*/ 2 w 18"/>
                <a:gd name="T3" fmla="*/ 5 h 12"/>
                <a:gd name="T4" fmla="*/ 1 w 18"/>
                <a:gd name="T5" fmla="*/ 1 h 12"/>
                <a:gd name="T6" fmla="*/ 4 w 18"/>
                <a:gd name="T7" fmla="*/ 0 h 12"/>
                <a:gd name="T8" fmla="*/ 17 w 18"/>
                <a:gd name="T9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2">
                  <a:moveTo>
                    <a:pt x="17" y="11"/>
                  </a:moveTo>
                  <a:cubicBezTo>
                    <a:pt x="16" y="12"/>
                    <a:pt x="3" y="6"/>
                    <a:pt x="2" y="5"/>
                  </a:cubicBezTo>
                  <a:cubicBezTo>
                    <a:pt x="0" y="4"/>
                    <a:pt x="0" y="3"/>
                    <a:pt x="1" y="1"/>
                  </a:cubicBezTo>
                  <a:cubicBezTo>
                    <a:pt x="1" y="0"/>
                    <a:pt x="3" y="0"/>
                    <a:pt x="4" y="0"/>
                  </a:cubicBezTo>
                  <a:cubicBezTo>
                    <a:pt x="6" y="1"/>
                    <a:pt x="18" y="9"/>
                    <a:pt x="17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9" name="Oval 163"/>
            <p:cNvSpPr>
              <a:spLocks noChangeArrowheads="1"/>
            </p:cNvSpPr>
            <p:nvPr userDrawn="1"/>
          </p:nvSpPr>
          <p:spPr bwMode="auto">
            <a:xfrm>
              <a:off x="3336926" y="4645026"/>
              <a:ext cx="28575" cy="63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0" name="Freeform 164"/>
            <p:cNvSpPr/>
            <p:nvPr userDrawn="1"/>
          </p:nvSpPr>
          <p:spPr bwMode="auto">
            <a:xfrm>
              <a:off x="3343276" y="4659313"/>
              <a:ext cx="26988" cy="17463"/>
            </a:xfrm>
            <a:custGeom>
              <a:avLst/>
              <a:gdLst>
                <a:gd name="T0" fmla="*/ 17 w 18"/>
                <a:gd name="T1" fmla="*/ 1 h 12"/>
                <a:gd name="T2" fmla="*/ 5 w 18"/>
                <a:gd name="T3" fmla="*/ 11 h 12"/>
                <a:gd name="T4" fmla="*/ 1 w 18"/>
                <a:gd name="T5" fmla="*/ 10 h 12"/>
                <a:gd name="T6" fmla="*/ 2 w 18"/>
                <a:gd name="T7" fmla="*/ 7 h 12"/>
                <a:gd name="T8" fmla="*/ 17 w 18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2">
                  <a:moveTo>
                    <a:pt x="17" y="1"/>
                  </a:moveTo>
                  <a:cubicBezTo>
                    <a:pt x="18" y="2"/>
                    <a:pt x="6" y="11"/>
                    <a:pt x="5" y="11"/>
                  </a:cubicBezTo>
                  <a:cubicBezTo>
                    <a:pt x="3" y="12"/>
                    <a:pt x="2" y="12"/>
                    <a:pt x="1" y="10"/>
                  </a:cubicBezTo>
                  <a:cubicBezTo>
                    <a:pt x="0" y="9"/>
                    <a:pt x="1" y="7"/>
                    <a:pt x="2" y="7"/>
                  </a:cubicBezTo>
                  <a:cubicBezTo>
                    <a:pt x="3" y="6"/>
                    <a:pt x="17" y="0"/>
                    <a:pt x="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1" name="Freeform 165"/>
            <p:cNvSpPr/>
            <p:nvPr userDrawn="1"/>
          </p:nvSpPr>
          <p:spPr bwMode="auto">
            <a:xfrm>
              <a:off x="3362326" y="4668838"/>
              <a:ext cx="17463" cy="25400"/>
            </a:xfrm>
            <a:custGeom>
              <a:avLst/>
              <a:gdLst>
                <a:gd name="T0" fmla="*/ 11 w 12"/>
                <a:gd name="T1" fmla="*/ 1 h 18"/>
                <a:gd name="T2" fmla="*/ 5 w 12"/>
                <a:gd name="T3" fmla="*/ 16 h 18"/>
                <a:gd name="T4" fmla="*/ 1 w 12"/>
                <a:gd name="T5" fmla="*/ 17 h 18"/>
                <a:gd name="T6" fmla="*/ 0 w 12"/>
                <a:gd name="T7" fmla="*/ 14 h 18"/>
                <a:gd name="T8" fmla="*/ 11 w 12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8">
                  <a:moveTo>
                    <a:pt x="11" y="1"/>
                  </a:moveTo>
                  <a:cubicBezTo>
                    <a:pt x="12" y="2"/>
                    <a:pt x="6" y="15"/>
                    <a:pt x="5" y="16"/>
                  </a:cubicBezTo>
                  <a:cubicBezTo>
                    <a:pt x="4" y="18"/>
                    <a:pt x="3" y="18"/>
                    <a:pt x="1" y="17"/>
                  </a:cubicBezTo>
                  <a:cubicBezTo>
                    <a:pt x="0" y="17"/>
                    <a:pt x="0" y="15"/>
                    <a:pt x="0" y="14"/>
                  </a:cubicBezTo>
                  <a:cubicBezTo>
                    <a:pt x="1" y="12"/>
                    <a:pt x="9" y="0"/>
                    <a:pt x="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2" name="Oval 166"/>
            <p:cNvSpPr>
              <a:spLocks noChangeArrowheads="1"/>
            </p:cNvSpPr>
            <p:nvPr userDrawn="1"/>
          </p:nvSpPr>
          <p:spPr bwMode="auto">
            <a:xfrm>
              <a:off x="3387726" y="4672013"/>
              <a:ext cx="6350" cy="285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3" name="Freeform 167"/>
            <p:cNvSpPr/>
            <p:nvPr userDrawn="1"/>
          </p:nvSpPr>
          <p:spPr bwMode="auto">
            <a:xfrm>
              <a:off x="3402013" y="4668838"/>
              <a:ext cx="17463" cy="25400"/>
            </a:xfrm>
            <a:custGeom>
              <a:avLst/>
              <a:gdLst>
                <a:gd name="T0" fmla="*/ 1 w 12"/>
                <a:gd name="T1" fmla="*/ 1 h 18"/>
                <a:gd name="T2" fmla="*/ 11 w 12"/>
                <a:gd name="T3" fmla="*/ 13 h 18"/>
                <a:gd name="T4" fmla="*/ 10 w 12"/>
                <a:gd name="T5" fmla="*/ 17 h 18"/>
                <a:gd name="T6" fmla="*/ 7 w 12"/>
                <a:gd name="T7" fmla="*/ 16 h 18"/>
                <a:gd name="T8" fmla="*/ 1 w 12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8">
                  <a:moveTo>
                    <a:pt x="1" y="1"/>
                  </a:moveTo>
                  <a:cubicBezTo>
                    <a:pt x="2" y="0"/>
                    <a:pt x="11" y="12"/>
                    <a:pt x="11" y="13"/>
                  </a:cubicBezTo>
                  <a:cubicBezTo>
                    <a:pt x="12" y="15"/>
                    <a:pt x="12" y="16"/>
                    <a:pt x="10" y="17"/>
                  </a:cubicBezTo>
                  <a:cubicBezTo>
                    <a:pt x="9" y="18"/>
                    <a:pt x="7" y="17"/>
                    <a:pt x="7" y="16"/>
                  </a:cubicBezTo>
                  <a:cubicBezTo>
                    <a:pt x="6" y="15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4" name="Freeform 168"/>
            <p:cNvSpPr/>
            <p:nvPr userDrawn="1"/>
          </p:nvSpPr>
          <p:spPr bwMode="auto">
            <a:xfrm>
              <a:off x="3411538" y="4657726"/>
              <a:ext cx="25400" cy="17463"/>
            </a:xfrm>
            <a:custGeom>
              <a:avLst/>
              <a:gdLst>
                <a:gd name="T0" fmla="*/ 1 w 18"/>
                <a:gd name="T1" fmla="*/ 1 h 12"/>
                <a:gd name="T2" fmla="*/ 16 w 18"/>
                <a:gd name="T3" fmla="*/ 7 h 12"/>
                <a:gd name="T4" fmla="*/ 17 w 18"/>
                <a:gd name="T5" fmla="*/ 11 h 12"/>
                <a:gd name="T6" fmla="*/ 14 w 18"/>
                <a:gd name="T7" fmla="*/ 12 h 12"/>
                <a:gd name="T8" fmla="*/ 1 w 18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2">
                  <a:moveTo>
                    <a:pt x="1" y="1"/>
                  </a:moveTo>
                  <a:cubicBezTo>
                    <a:pt x="2" y="0"/>
                    <a:pt x="15" y="6"/>
                    <a:pt x="16" y="7"/>
                  </a:cubicBezTo>
                  <a:cubicBezTo>
                    <a:pt x="18" y="8"/>
                    <a:pt x="18" y="9"/>
                    <a:pt x="17" y="11"/>
                  </a:cubicBezTo>
                  <a:cubicBezTo>
                    <a:pt x="17" y="12"/>
                    <a:pt x="15" y="12"/>
                    <a:pt x="14" y="12"/>
                  </a:cubicBezTo>
                  <a:cubicBezTo>
                    <a:pt x="12" y="11"/>
                    <a:pt x="0" y="3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5" name="Oval 169"/>
            <p:cNvSpPr>
              <a:spLocks noChangeArrowheads="1"/>
            </p:cNvSpPr>
            <p:nvPr userDrawn="1"/>
          </p:nvSpPr>
          <p:spPr bwMode="auto">
            <a:xfrm>
              <a:off x="3414713" y="4643438"/>
              <a:ext cx="28575" cy="79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6" name="Freeform 170"/>
            <p:cNvSpPr/>
            <p:nvPr userDrawn="1"/>
          </p:nvSpPr>
          <p:spPr bwMode="auto">
            <a:xfrm>
              <a:off x="3411538" y="4618038"/>
              <a:ext cx="25400" cy="17463"/>
            </a:xfrm>
            <a:custGeom>
              <a:avLst/>
              <a:gdLst>
                <a:gd name="T0" fmla="*/ 1 w 18"/>
                <a:gd name="T1" fmla="*/ 11 h 12"/>
                <a:gd name="T2" fmla="*/ 13 w 18"/>
                <a:gd name="T3" fmla="*/ 1 h 12"/>
                <a:gd name="T4" fmla="*/ 17 w 18"/>
                <a:gd name="T5" fmla="*/ 2 h 12"/>
                <a:gd name="T6" fmla="*/ 16 w 18"/>
                <a:gd name="T7" fmla="*/ 5 h 12"/>
                <a:gd name="T8" fmla="*/ 1 w 18"/>
                <a:gd name="T9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2">
                  <a:moveTo>
                    <a:pt x="1" y="11"/>
                  </a:moveTo>
                  <a:cubicBezTo>
                    <a:pt x="0" y="10"/>
                    <a:pt x="12" y="1"/>
                    <a:pt x="13" y="1"/>
                  </a:cubicBezTo>
                  <a:cubicBezTo>
                    <a:pt x="15" y="0"/>
                    <a:pt x="16" y="0"/>
                    <a:pt x="17" y="2"/>
                  </a:cubicBezTo>
                  <a:cubicBezTo>
                    <a:pt x="18" y="3"/>
                    <a:pt x="17" y="5"/>
                    <a:pt x="16" y="5"/>
                  </a:cubicBezTo>
                  <a:cubicBezTo>
                    <a:pt x="15" y="6"/>
                    <a:pt x="1" y="12"/>
                    <a:pt x="1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7" name="Freeform 171"/>
            <p:cNvSpPr/>
            <p:nvPr userDrawn="1"/>
          </p:nvSpPr>
          <p:spPr bwMode="auto">
            <a:xfrm>
              <a:off x="3400426" y="4600576"/>
              <a:ext cx="17463" cy="26988"/>
            </a:xfrm>
            <a:custGeom>
              <a:avLst/>
              <a:gdLst>
                <a:gd name="T0" fmla="*/ 1 w 12"/>
                <a:gd name="T1" fmla="*/ 17 h 18"/>
                <a:gd name="T2" fmla="*/ 7 w 12"/>
                <a:gd name="T3" fmla="*/ 2 h 18"/>
                <a:gd name="T4" fmla="*/ 11 w 12"/>
                <a:gd name="T5" fmla="*/ 1 h 18"/>
                <a:gd name="T6" fmla="*/ 12 w 12"/>
                <a:gd name="T7" fmla="*/ 4 h 18"/>
                <a:gd name="T8" fmla="*/ 1 w 12"/>
                <a:gd name="T9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8">
                  <a:moveTo>
                    <a:pt x="1" y="17"/>
                  </a:moveTo>
                  <a:cubicBezTo>
                    <a:pt x="0" y="16"/>
                    <a:pt x="6" y="3"/>
                    <a:pt x="7" y="2"/>
                  </a:cubicBezTo>
                  <a:cubicBezTo>
                    <a:pt x="8" y="0"/>
                    <a:pt x="9" y="0"/>
                    <a:pt x="11" y="1"/>
                  </a:cubicBezTo>
                  <a:cubicBezTo>
                    <a:pt x="12" y="1"/>
                    <a:pt x="12" y="3"/>
                    <a:pt x="12" y="4"/>
                  </a:cubicBezTo>
                  <a:cubicBezTo>
                    <a:pt x="11" y="6"/>
                    <a:pt x="3" y="18"/>
                    <a:pt x="1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8" name="Oval 172"/>
            <p:cNvSpPr>
              <a:spLocks noChangeArrowheads="1"/>
            </p:cNvSpPr>
            <p:nvPr userDrawn="1"/>
          </p:nvSpPr>
          <p:spPr bwMode="auto">
            <a:xfrm>
              <a:off x="3386138" y="4594226"/>
              <a:ext cx="6350" cy="285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9" name="Freeform 173"/>
            <p:cNvSpPr/>
            <p:nvPr userDrawn="1"/>
          </p:nvSpPr>
          <p:spPr bwMode="auto">
            <a:xfrm>
              <a:off x="3360738" y="4600576"/>
              <a:ext cx="17463" cy="26988"/>
            </a:xfrm>
            <a:custGeom>
              <a:avLst/>
              <a:gdLst>
                <a:gd name="T0" fmla="*/ 11 w 12"/>
                <a:gd name="T1" fmla="*/ 17 h 18"/>
                <a:gd name="T2" fmla="*/ 1 w 12"/>
                <a:gd name="T3" fmla="*/ 5 h 18"/>
                <a:gd name="T4" fmla="*/ 2 w 12"/>
                <a:gd name="T5" fmla="*/ 1 h 18"/>
                <a:gd name="T6" fmla="*/ 5 w 12"/>
                <a:gd name="T7" fmla="*/ 2 h 18"/>
                <a:gd name="T8" fmla="*/ 11 w 12"/>
                <a:gd name="T9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8">
                  <a:moveTo>
                    <a:pt x="11" y="17"/>
                  </a:moveTo>
                  <a:cubicBezTo>
                    <a:pt x="10" y="18"/>
                    <a:pt x="1" y="6"/>
                    <a:pt x="1" y="5"/>
                  </a:cubicBezTo>
                  <a:cubicBezTo>
                    <a:pt x="0" y="3"/>
                    <a:pt x="0" y="2"/>
                    <a:pt x="2" y="1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6" y="3"/>
                    <a:pt x="12" y="17"/>
                    <a:pt x="11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0" name="Freeform 174"/>
            <p:cNvSpPr/>
            <p:nvPr userDrawn="1"/>
          </p:nvSpPr>
          <p:spPr bwMode="auto">
            <a:xfrm>
              <a:off x="3343276" y="4619626"/>
              <a:ext cx="26988" cy="17463"/>
            </a:xfrm>
            <a:custGeom>
              <a:avLst/>
              <a:gdLst>
                <a:gd name="T0" fmla="*/ 17 w 18"/>
                <a:gd name="T1" fmla="*/ 11 h 12"/>
                <a:gd name="T2" fmla="*/ 2 w 18"/>
                <a:gd name="T3" fmla="*/ 5 h 12"/>
                <a:gd name="T4" fmla="*/ 1 w 18"/>
                <a:gd name="T5" fmla="*/ 1 h 12"/>
                <a:gd name="T6" fmla="*/ 4 w 18"/>
                <a:gd name="T7" fmla="*/ 0 h 12"/>
                <a:gd name="T8" fmla="*/ 17 w 18"/>
                <a:gd name="T9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2">
                  <a:moveTo>
                    <a:pt x="17" y="11"/>
                  </a:moveTo>
                  <a:cubicBezTo>
                    <a:pt x="16" y="12"/>
                    <a:pt x="3" y="6"/>
                    <a:pt x="2" y="5"/>
                  </a:cubicBezTo>
                  <a:cubicBezTo>
                    <a:pt x="0" y="4"/>
                    <a:pt x="0" y="3"/>
                    <a:pt x="1" y="1"/>
                  </a:cubicBezTo>
                  <a:cubicBezTo>
                    <a:pt x="1" y="0"/>
                    <a:pt x="3" y="0"/>
                    <a:pt x="4" y="0"/>
                  </a:cubicBezTo>
                  <a:cubicBezTo>
                    <a:pt x="6" y="1"/>
                    <a:pt x="18" y="9"/>
                    <a:pt x="17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1" name="Oval 175"/>
            <p:cNvSpPr>
              <a:spLocks noChangeArrowheads="1"/>
            </p:cNvSpPr>
            <p:nvPr userDrawn="1"/>
          </p:nvSpPr>
          <p:spPr bwMode="auto">
            <a:xfrm>
              <a:off x="3730626" y="4297363"/>
              <a:ext cx="28575" cy="79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2" name="Freeform 176"/>
            <p:cNvSpPr/>
            <p:nvPr userDrawn="1"/>
          </p:nvSpPr>
          <p:spPr bwMode="auto">
            <a:xfrm>
              <a:off x="3736976" y="4313238"/>
              <a:ext cx="26988" cy="17463"/>
            </a:xfrm>
            <a:custGeom>
              <a:avLst/>
              <a:gdLst>
                <a:gd name="T0" fmla="*/ 17 w 18"/>
                <a:gd name="T1" fmla="*/ 1 h 12"/>
                <a:gd name="T2" fmla="*/ 5 w 18"/>
                <a:gd name="T3" fmla="*/ 11 h 12"/>
                <a:gd name="T4" fmla="*/ 1 w 18"/>
                <a:gd name="T5" fmla="*/ 10 h 12"/>
                <a:gd name="T6" fmla="*/ 2 w 18"/>
                <a:gd name="T7" fmla="*/ 7 h 12"/>
                <a:gd name="T8" fmla="*/ 17 w 18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2">
                  <a:moveTo>
                    <a:pt x="17" y="1"/>
                  </a:moveTo>
                  <a:cubicBezTo>
                    <a:pt x="18" y="2"/>
                    <a:pt x="6" y="11"/>
                    <a:pt x="5" y="11"/>
                  </a:cubicBezTo>
                  <a:cubicBezTo>
                    <a:pt x="3" y="12"/>
                    <a:pt x="2" y="12"/>
                    <a:pt x="1" y="10"/>
                  </a:cubicBezTo>
                  <a:cubicBezTo>
                    <a:pt x="0" y="9"/>
                    <a:pt x="1" y="7"/>
                    <a:pt x="2" y="7"/>
                  </a:cubicBezTo>
                  <a:cubicBezTo>
                    <a:pt x="3" y="6"/>
                    <a:pt x="17" y="0"/>
                    <a:pt x="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3" name="Freeform 177"/>
            <p:cNvSpPr/>
            <p:nvPr userDrawn="1"/>
          </p:nvSpPr>
          <p:spPr bwMode="auto">
            <a:xfrm>
              <a:off x="3756026" y="4321176"/>
              <a:ext cx="17463" cy="26988"/>
            </a:xfrm>
            <a:custGeom>
              <a:avLst/>
              <a:gdLst>
                <a:gd name="T0" fmla="*/ 11 w 12"/>
                <a:gd name="T1" fmla="*/ 1 h 18"/>
                <a:gd name="T2" fmla="*/ 5 w 12"/>
                <a:gd name="T3" fmla="*/ 16 h 18"/>
                <a:gd name="T4" fmla="*/ 1 w 12"/>
                <a:gd name="T5" fmla="*/ 17 h 18"/>
                <a:gd name="T6" fmla="*/ 0 w 12"/>
                <a:gd name="T7" fmla="*/ 14 h 18"/>
                <a:gd name="T8" fmla="*/ 11 w 12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8">
                  <a:moveTo>
                    <a:pt x="11" y="1"/>
                  </a:moveTo>
                  <a:cubicBezTo>
                    <a:pt x="12" y="2"/>
                    <a:pt x="6" y="15"/>
                    <a:pt x="5" y="16"/>
                  </a:cubicBezTo>
                  <a:cubicBezTo>
                    <a:pt x="4" y="18"/>
                    <a:pt x="3" y="18"/>
                    <a:pt x="1" y="17"/>
                  </a:cubicBezTo>
                  <a:cubicBezTo>
                    <a:pt x="0" y="17"/>
                    <a:pt x="0" y="15"/>
                    <a:pt x="0" y="14"/>
                  </a:cubicBezTo>
                  <a:cubicBezTo>
                    <a:pt x="1" y="12"/>
                    <a:pt x="9" y="0"/>
                    <a:pt x="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4" name="Oval 178"/>
            <p:cNvSpPr>
              <a:spLocks noChangeArrowheads="1"/>
            </p:cNvSpPr>
            <p:nvPr userDrawn="1"/>
          </p:nvSpPr>
          <p:spPr bwMode="auto">
            <a:xfrm>
              <a:off x="3781426" y="4325938"/>
              <a:ext cx="6350" cy="285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5" name="Freeform 179"/>
            <p:cNvSpPr/>
            <p:nvPr userDrawn="1"/>
          </p:nvSpPr>
          <p:spPr bwMode="auto">
            <a:xfrm>
              <a:off x="3795713" y="4321176"/>
              <a:ext cx="17463" cy="26988"/>
            </a:xfrm>
            <a:custGeom>
              <a:avLst/>
              <a:gdLst>
                <a:gd name="T0" fmla="*/ 1 w 12"/>
                <a:gd name="T1" fmla="*/ 1 h 18"/>
                <a:gd name="T2" fmla="*/ 11 w 12"/>
                <a:gd name="T3" fmla="*/ 13 h 18"/>
                <a:gd name="T4" fmla="*/ 10 w 12"/>
                <a:gd name="T5" fmla="*/ 17 h 18"/>
                <a:gd name="T6" fmla="*/ 7 w 12"/>
                <a:gd name="T7" fmla="*/ 16 h 18"/>
                <a:gd name="T8" fmla="*/ 1 w 12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8">
                  <a:moveTo>
                    <a:pt x="1" y="1"/>
                  </a:moveTo>
                  <a:cubicBezTo>
                    <a:pt x="2" y="0"/>
                    <a:pt x="11" y="12"/>
                    <a:pt x="11" y="13"/>
                  </a:cubicBezTo>
                  <a:cubicBezTo>
                    <a:pt x="12" y="15"/>
                    <a:pt x="12" y="16"/>
                    <a:pt x="10" y="17"/>
                  </a:cubicBezTo>
                  <a:cubicBezTo>
                    <a:pt x="9" y="18"/>
                    <a:pt x="7" y="17"/>
                    <a:pt x="7" y="16"/>
                  </a:cubicBezTo>
                  <a:cubicBezTo>
                    <a:pt x="6" y="15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6" name="Freeform 180"/>
            <p:cNvSpPr/>
            <p:nvPr userDrawn="1"/>
          </p:nvSpPr>
          <p:spPr bwMode="auto">
            <a:xfrm>
              <a:off x="3805238" y="4311651"/>
              <a:ext cx="25400" cy="17463"/>
            </a:xfrm>
            <a:custGeom>
              <a:avLst/>
              <a:gdLst>
                <a:gd name="T0" fmla="*/ 1 w 18"/>
                <a:gd name="T1" fmla="*/ 1 h 12"/>
                <a:gd name="T2" fmla="*/ 16 w 18"/>
                <a:gd name="T3" fmla="*/ 7 h 12"/>
                <a:gd name="T4" fmla="*/ 17 w 18"/>
                <a:gd name="T5" fmla="*/ 11 h 12"/>
                <a:gd name="T6" fmla="*/ 14 w 18"/>
                <a:gd name="T7" fmla="*/ 12 h 12"/>
                <a:gd name="T8" fmla="*/ 1 w 18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2">
                  <a:moveTo>
                    <a:pt x="1" y="1"/>
                  </a:moveTo>
                  <a:cubicBezTo>
                    <a:pt x="2" y="0"/>
                    <a:pt x="15" y="6"/>
                    <a:pt x="16" y="7"/>
                  </a:cubicBezTo>
                  <a:cubicBezTo>
                    <a:pt x="18" y="8"/>
                    <a:pt x="18" y="9"/>
                    <a:pt x="17" y="11"/>
                  </a:cubicBezTo>
                  <a:cubicBezTo>
                    <a:pt x="17" y="12"/>
                    <a:pt x="15" y="12"/>
                    <a:pt x="14" y="12"/>
                  </a:cubicBezTo>
                  <a:cubicBezTo>
                    <a:pt x="12" y="11"/>
                    <a:pt x="0" y="3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7" name="Oval 181"/>
            <p:cNvSpPr>
              <a:spLocks noChangeArrowheads="1"/>
            </p:cNvSpPr>
            <p:nvPr userDrawn="1"/>
          </p:nvSpPr>
          <p:spPr bwMode="auto">
            <a:xfrm>
              <a:off x="3808413" y="4295776"/>
              <a:ext cx="28575" cy="79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8" name="Freeform 182"/>
            <p:cNvSpPr/>
            <p:nvPr userDrawn="1"/>
          </p:nvSpPr>
          <p:spPr bwMode="auto">
            <a:xfrm>
              <a:off x="3805238" y="4271963"/>
              <a:ext cx="25400" cy="17463"/>
            </a:xfrm>
            <a:custGeom>
              <a:avLst/>
              <a:gdLst>
                <a:gd name="T0" fmla="*/ 1 w 18"/>
                <a:gd name="T1" fmla="*/ 11 h 12"/>
                <a:gd name="T2" fmla="*/ 13 w 18"/>
                <a:gd name="T3" fmla="*/ 1 h 12"/>
                <a:gd name="T4" fmla="*/ 17 w 18"/>
                <a:gd name="T5" fmla="*/ 2 h 12"/>
                <a:gd name="T6" fmla="*/ 16 w 18"/>
                <a:gd name="T7" fmla="*/ 5 h 12"/>
                <a:gd name="T8" fmla="*/ 1 w 18"/>
                <a:gd name="T9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2">
                  <a:moveTo>
                    <a:pt x="1" y="11"/>
                  </a:moveTo>
                  <a:cubicBezTo>
                    <a:pt x="0" y="10"/>
                    <a:pt x="12" y="1"/>
                    <a:pt x="13" y="1"/>
                  </a:cubicBezTo>
                  <a:cubicBezTo>
                    <a:pt x="15" y="0"/>
                    <a:pt x="16" y="0"/>
                    <a:pt x="17" y="2"/>
                  </a:cubicBezTo>
                  <a:cubicBezTo>
                    <a:pt x="18" y="3"/>
                    <a:pt x="17" y="5"/>
                    <a:pt x="16" y="5"/>
                  </a:cubicBezTo>
                  <a:cubicBezTo>
                    <a:pt x="15" y="6"/>
                    <a:pt x="1" y="12"/>
                    <a:pt x="1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9" name="Freeform 183"/>
            <p:cNvSpPr/>
            <p:nvPr userDrawn="1"/>
          </p:nvSpPr>
          <p:spPr bwMode="auto">
            <a:xfrm>
              <a:off x="3794126" y="4254501"/>
              <a:ext cx="17463" cy="25400"/>
            </a:xfrm>
            <a:custGeom>
              <a:avLst/>
              <a:gdLst>
                <a:gd name="T0" fmla="*/ 1 w 12"/>
                <a:gd name="T1" fmla="*/ 17 h 18"/>
                <a:gd name="T2" fmla="*/ 7 w 12"/>
                <a:gd name="T3" fmla="*/ 2 h 18"/>
                <a:gd name="T4" fmla="*/ 11 w 12"/>
                <a:gd name="T5" fmla="*/ 1 h 18"/>
                <a:gd name="T6" fmla="*/ 12 w 12"/>
                <a:gd name="T7" fmla="*/ 4 h 18"/>
                <a:gd name="T8" fmla="*/ 1 w 12"/>
                <a:gd name="T9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8">
                  <a:moveTo>
                    <a:pt x="1" y="17"/>
                  </a:moveTo>
                  <a:cubicBezTo>
                    <a:pt x="0" y="16"/>
                    <a:pt x="6" y="3"/>
                    <a:pt x="7" y="2"/>
                  </a:cubicBezTo>
                  <a:cubicBezTo>
                    <a:pt x="8" y="0"/>
                    <a:pt x="9" y="0"/>
                    <a:pt x="11" y="1"/>
                  </a:cubicBezTo>
                  <a:cubicBezTo>
                    <a:pt x="12" y="1"/>
                    <a:pt x="12" y="3"/>
                    <a:pt x="12" y="4"/>
                  </a:cubicBezTo>
                  <a:cubicBezTo>
                    <a:pt x="11" y="6"/>
                    <a:pt x="3" y="18"/>
                    <a:pt x="1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0" name="Oval 184"/>
            <p:cNvSpPr>
              <a:spLocks noChangeArrowheads="1"/>
            </p:cNvSpPr>
            <p:nvPr userDrawn="1"/>
          </p:nvSpPr>
          <p:spPr bwMode="auto">
            <a:xfrm>
              <a:off x="3779838" y="4248151"/>
              <a:ext cx="6350" cy="269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1" name="Freeform 185"/>
            <p:cNvSpPr/>
            <p:nvPr userDrawn="1"/>
          </p:nvSpPr>
          <p:spPr bwMode="auto">
            <a:xfrm>
              <a:off x="3754438" y="4254501"/>
              <a:ext cx="17463" cy="25400"/>
            </a:xfrm>
            <a:custGeom>
              <a:avLst/>
              <a:gdLst>
                <a:gd name="T0" fmla="*/ 11 w 12"/>
                <a:gd name="T1" fmla="*/ 17 h 18"/>
                <a:gd name="T2" fmla="*/ 1 w 12"/>
                <a:gd name="T3" fmla="*/ 5 h 18"/>
                <a:gd name="T4" fmla="*/ 2 w 12"/>
                <a:gd name="T5" fmla="*/ 1 h 18"/>
                <a:gd name="T6" fmla="*/ 5 w 12"/>
                <a:gd name="T7" fmla="*/ 2 h 18"/>
                <a:gd name="T8" fmla="*/ 11 w 12"/>
                <a:gd name="T9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8">
                  <a:moveTo>
                    <a:pt x="11" y="17"/>
                  </a:moveTo>
                  <a:cubicBezTo>
                    <a:pt x="10" y="18"/>
                    <a:pt x="1" y="6"/>
                    <a:pt x="1" y="5"/>
                  </a:cubicBezTo>
                  <a:cubicBezTo>
                    <a:pt x="0" y="3"/>
                    <a:pt x="0" y="2"/>
                    <a:pt x="2" y="1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6" y="3"/>
                    <a:pt x="12" y="17"/>
                    <a:pt x="11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2" name="Freeform 186"/>
            <p:cNvSpPr/>
            <p:nvPr userDrawn="1"/>
          </p:nvSpPr>
          <p:spPr bwMode="auto">
            <a:xfrm>
              <a:off x="3736976" y="4273551"/>
              <a:ext cx="26988" cy="17463"/>
            </a:xfrm>
            <a:custGeom>
              <a:avLst/>
              <a:gdLst>
                <a:gd name="T0" fmla="*/ 17 w 18"/>
                <a:gd name="T1" fmla="*/ 11 h 12"/>
                <a:gd name="T2" fmla="*/ 2 w 18"/>
                <a:gd name="T3" fmla="*/ 5 h 12"/>
                <a:gd name="T4" fmla="*/ 1 w 18"/>
                <a:gd name="T5" fmla="*/ 1 h 12"/>
                <a:gd name="T6" fmla="*/ 4 w 18"/>
                <a:gd name="T7" fmla="*/ 0 h 12"/>
                <a:gd name="T8" fmla="*/ 17 w 18"/>
                <a:gd name="T9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2">
                  <a:moveTo>
                    <a:pt x="17" y="11"/>
                  </a:moveTo>
                  <a:cubicBezTo>
                    <a:pt x="16" y="12"/>
                    <a:pt x="3" y="6"/>
                    <a:pt x="2" y="5"/>
                  </a:cubicBezTo>
                  <a:cubicBezTo>
                    <a:pt x="0" y="4"/>
                    <a:pt x="0" y="3"/>
                    <a:pt x="1" y="1"/>
                  </a:cubicBezTo>
                  <a:cubicBezTo>
                    <a:pt x="1" y="0"/>
                    <a:pt x="3" y="0"/>
                    <a:pt x="4" y="0"/>
                  </a:cubicBezTo>
                  <a:cubicBezTo>
                    <a:pt x="6" y="1"/>
                    <a:pt x="18" y="9"/>
                    <a:pt x="17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3" name="Oval 187"/>
            <p:cNvSpPr>
              <a:spLocks noChangeArrowheads="1"/>
            </p:cNvSpPr>
            <p:nvPr userDrawn="1"/>
          </p:nvSpPr>
          <p:spPr bwMode="auto">
            <a:xfrm>
              <a:off x="4676776" y="4268788"/>
              <a:ext cx="28575" cy="63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4" name="Freeform 188"/>
            <p:cNvSpPr/>
            <p:nvPr userDrawn="1"/>
          </p:nvSpPr>
          <p:spPr bwMode="auto">
            <a:xfrm>
              <a:off x="4683126" y="4283076"/>
              <a:ext cx="26988" cy="17463"/>
            </a:xfrm>
            <a:custGeom>
              <a:avLst/>
              <a:gdLst>
                <a:gd name="T0" fmla="*/ 17 w 18"/>
                <a:gd name="T1" fmla="*/ 1 h 12"/>
                <a:gd name="T2" fmla="*/ 5 w 18"/>
                <a:gd name="T3" fmla="*/ 11 h 12"/>
                <a:gd name="T4" fmla="*/ 1 w 18"/>
                <a:gd name="T5" fmla="*/ 10 h 12"/>
                <a:gd name="T6" fmla="*/ 2 w 18"/>
                <a:gd name="T7" fmla="*/ 7 h 12"/>
                <a:gd name="T8" fmla="*/ 17 w 18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2">
                  <a:moveTo>
                    <a:pt x="17" y="1"/>
                  </a:moveTo>
                  <a:cubicBezTo>
                    <a:pt x="18" y="2"/>
                    <a:pt x="6" y="11"/>
                    <a:pt x="5" y="11"/>
                  </a:cubicBezTo>
                  <a:cubicBezTo>
                    <a:pt x="3" y="12"/>
                    <a:pt x="2" y="12"/>
                    <a:pt x="1" y="10"/>
                  </a:cubicBezTo>
                  <a:cubicBezTo>
                    <a:pt x="0" y="9"/>
                    <a:pt x="1" y="7"/>
                    <a:pt x="2" y="7"/>
                  </a:cubicBezTo>
                  <a:cubicBezTo>
                    <a:pt x="3" y="6"/>
                    <a:pt x="17" y="0"/>
                    <a:pt x="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5" name="Freeform 189"/>
            <p:cNvSpPr/>
            <p:nvPr userDrawn="1"/>
          </p:nvSpPr>
          <p:spPr bwMode="auto">
            <a:xfrm>
              <a:off x="4702176" y="4292601"/>
              <a:ext cx="17463" cy="25400"/>
            </a:xfrm>
            <a:custGeom>
              <a:avLst/>
              <a:gdLst>
                <a:gd name="T0" fmla="*/ 11 w 12"/>
                <a:gd name="T1" fmla="*/ 1 h 18"/>
                <a:gd name="T2" fmla="*/ 5 w 12"/>
                <a:gd name="T3" fmla="*/ 16 h 18"/>
                <a:gd name="T4" fmla="*/ 1 w 12"/>
                <a:gd name="T5" fmla="*/ 17 h 18"/>
                <a:gd name="T6" fmla="*/ 0 w 12"/>
                <a:gd name="T7" fmla="*/ 14 h 18"/>
                <a:gd name="T8" fmla="*/ 11 w 12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8">
                  <a:moveTo>
                    <a:pt x="11" y="1"/>
                  </a:moveTo>
                  <a:cubicBezTo>
                    <a:pt x="12" y="2"/>
                    <a:pt x="6" y="15"/>
                    <a:pt x="5" y="16"/>
                  </a:cubicBezTo>
                  <a:cubicBezTo>
                    <a:pt x="4" y="18"/>
                    <a:pt x="3" y="18"/>
                    <a:pt x="1" y="17"/>
                  </a:cubicBezTo>
                  <a:cubicBezTo>
                    <a:pt x="0" y="17"/>
                    <a:pt x="0" y="15"/>
                    <a:pt x="0" y="14"/>
                  </a:cubicBezTo>
                  <a:cubicBezTo>
                    <a:pt x="1" y="12"/>
                    <a:pt x="9" y="0"/>
                    <a:pt x="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6" name="Oval 190"/>
            <p:cNvSpPr>
              <a:spLocks noChangeArrowheads="1"/>
            </p:cNvSpPr>
            <p:nvPr userDrawn="1"/>
          </p:nvSpPr>
          <p:spPr bwMode="auto">
            <a:xfrm>
              <a:off x="4727576" y="4295776"/>
              <a:ext cx="6350" cy="285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7" name="Freeform 191"/>
            <p:cNvSpPr/>
            <p:nvPr userDrawn="1"/>
          </p:nvSpPr>
          <p:spPr bwMode="auto">
            <a:xfrm>
              <a:off x="4741863" y="4292601"/>
              <a:ext cx="17463" cy="25400"/>
            </a:xfrm>
            <a:custGeom>
              <a:avLst/>
              <a:gdLst>
                <a:gd name="T0" fmla="*/ 1 w 12"/>
                <a:gd name="T1" fmla="*/ 1 h 18"/>
                <a:gd name="T2" fmla="*/ 11 w 12"/>
                <a:gd name="T3" fmla="*/ 13 h 18"/>
                <a:gd name="T4" fmla="*/ 10 w 12"/>
                <a:gd name="T5" fmla="*/ 17 h 18"/>
                <a:gd name="T6" fmla="*/ 7 w 12"/>
                <a:gd name="T7" fmla="*/ 16 h 18"/>
                <a:gd name="T8" fmla="*/ 1 w 12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8">
                  <a:moveTo>
                    <a:pt x="1" y="1"/>
                  </a:moveTo>
                  <a:cubicBezTo>
                    <a:pt x="2" y="0"/>
                    <a:pt x="11" y="12"/>
                    <a:pt x="11" y="13"/>
                  </a:cubicBezTo>
                  <a:cubicBezTo>
                    <a:pt x="12" y="15"/>
                    <a:pt x="12" y="16"/>
                    <a:pt x="10" y="17"/>
                  </a:cubicBezTo>
                  <a:cubicBezTo>
                    <a:pt x="9" y="18"/>
                    <a:pt x="7" y="17"/>
                    <a:pt x="7" y="16"/>
                  </a:cubicBezTo>
                  <a:cubicBezTo>
                    <a:pt x="6" y="15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8" name="Freeform 192"/>
            <p:cNvSpPr/>
            <p:nvPr userDrawn="1"/>
          </p:nvSpPr>
          <p:spPr bwMode="auto">
            <a:xfrm>
              <a:off x="4749801" y="4281488"/>
              <a:ext cx="26988" cy="17463"/>
            </a:xfrm>
            <a:custGeom>
              <a:avLst/>
              <a:gdLst>
                <a:gd name="T0" fmla="*/ 1 w 18"/>
                <a:gd name="T1" fmla="*/ 1 h 12"/>
                <a:gd name="T2" fmla="*/ 16 w 18"/>
                <a:gd name="T3" fmla="*/ 7 h 12"/>
                <a:gd name="T4" fmla="*/ 17 w 18"/>
                <a:gd name="T5" fmla="*/ 11 h 12"/>
                <a:gd name="T6" fmla="*/ 14 w 18"/>
                <a:gd name="T7" fmla="*/ 12 h 12"/>
                <a:gd name="T8" fmla="*/ 1 w 18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2">
                  <a:moveTo>
                    <a:pt x="1" y="1"/>
                  </a:moveTo>
                  <a:cubicBezTo>
                    <a:pt x="2" y="0"/>
                    <a:pt x="15" y="6"/>
                    <a:pt x="16" y="7"/>
                  </a:cubicBezTo>
                  <a:cubicBezTo>
                    <a:pt x="18" y="8"/>
                    <a:pt x="18" y="9"/>
                    <a:pt x="17" y="11"/>
                  </a:cubicBezTo>
                  <a:cubicBezTo>
                    <a:pt x="17" y="12"/>
                    <a:pt x="15" y="12"/>
                    <a:pt x="14" y="12"/>
                  </a:cubicBezTo>
                  <a:cubicBezTo>
                    <a:pt x="12" y="11"/>
                    <a:pt x="0" y="3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9" name="Oval 193"/>
            <p:cNvSpPr>
              <a:spLocks noChangeArrowheads="1"/>
            </p:cNvSpPr>
            <p:nvPr userDrawn="1"/>
          </p:nvSpPr>
          <p:spPr bwMode="auto">
            <a:xfrm>
              <a:off x="4754563" y="4267201"/>
              <a:ext cx="28575" cy="79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0" name="Freeform 194"/>
            <p:cNvSpPr/>
            <p:nvPr userDrawn="1"/>
          </p:nvSpPr>
          <p:spPr bwMode="auto">
            <a:xfrm>
              <a:off x="4749801" y="4241801"/>
              <a:ext cx="26988" cy="17463"/>
            </a:xfrm>
            <a:custGeom>
              <a:avLst/>
              <a:gdLst>
                <a:gd name="T0" fmla="*/ 1 w 18"/>
                <a:gd name="T1" fmla="*/ 11 h 12"/>
                <a:gd name="T2" fmla="*/ 13 w 18"/>
                <a:gd name="T3" fmla="*/ 1 h 12"/>
                <a:gd name="T4" fmla="*/ 17 w 18"/>
                <a:gd name="T5" fmla="*/ 2 h 12"/>
                <a:gd name="T6" fmla="*/ 16 w 18"/>
                <a:gd name="T7" fmla="*/ 5 h 12"/>
                <a:gd name="T8" fmla="*/ 1 w 18"/>
                <a:gd name="T9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2">
                  <a:moveTo>
                    <a:pt x="1" y="11"/>
                  </a:moveTo>
                  <a:cubicBezTo>
                    <a:pt x="0" y="10"/>
                    <a:pt x="12" y="1"/>
                    <a:pt x="13" y="1"/>
                  </a:cubicBezTo>
                  <a:cubicBezTo>
                    <a:pt x="15" y="0"/>
                    <a:pt x="16" y="0"/>
                    <a:pt x="17" y="2"/>
                  </a:cubicBezTo>
                  <a:cubicBezTo>
                    <a:pt x="18" y="3"/>
                    <a:pt x="17" y="5"/>
                    <a:pt x="16" y="5"/>
                  </a:cubicBezTo>
                  <a:cubicBezTo>
                    <a:pt x="15" y="6"/>
                    <a:pt x="1" y="12"/>
                    <a:pt x="1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1" name="Freeform 195"/>
            <p:cNvSpPr/>
            <p:nvPr userDrawn="1"/>
          </p:nvSpPr>
          <p:spPr bwMode="auto">
            <a:xfrm>
              <a:off x="4740276" y="4224338"/>
              <a:ext cx="17463" cy="26988"/>
            </a:xfrm>
            <a:custGeom>
              <a:avLst/>
              <a:gdLst>
                <a:gd name="T0" fmla="*/ 1 w 12"/>
                <a:gd name="T1" fmla="*/ 17 h 18"/>
                <a:gd name="T2" fmla="*/ 7 w 12"/>
                <a:gd name="T3" fmla="*/ 2 h 18"/>
                <a:gd name="T4" fmla="*/ 11 w 12"/>
                <a:gd name="T5" fmla="*/ 1 h 18"/>
                <a:gd name="T6" fmla="*/ 12 w 12"/>
                <a:gd name="T7" fmla="*/ 4 h 18"/>
                <a:gd name="T8" fmla="*/ 1 w 12"/>
                <a:gd name="T9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8">
                  <a:moveTo>
                    <a:pt x="1" y="17"/>
                  </a:moveTo>
                  <a:cubicBezTo>
                    <a:pt x="0" y="16"/>
                    <a:pt x="6" y="3"/>
                    <a:pt x="7" y="2"/>
                  </a:cubicBezTo>
                  <a:cubicBezTo>
                    <a:pt x="8" y="0"/>
                    <a:pt x="9" y="0"/>
                    <a:pt x="11" y="1"/>
                  </a:cubicBezTo>
                  <a:cubicBezTo>
                    <a:pt x="12" y="1"/>
                    <a:pt x="12" y="3"/>
                    <a:pt x="12" y="4"/>
                  </a:cubicBezTo>
                  <a:cubicBezTo>
                    <a:pt x="11" y="6"/>
                    <a:pt x="3" y="18"/>
                    <a:pt x="1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2" name="Oval 196"/>
            <p:cNvSpPr>
              <a:spLocks noChangeArrowheads="1"/>
            </p:cNvSpPr>
            <p:nvPr userDrawn="1"/>
          </p:nvSpPr>
          <p:spPr bwMode="auto">
            <a:xfrm>
              <a:off x="4725988" y="4217988"/>
              <a:ext cx="6350" cy="285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3" name="Freeform 197"/>
            <p:cNvSpPr/>
            <p:nvPr userDrawn="1"/>
          </p:nvSpPr>
          <p:spPr bwMode="auto">
            <a:xfrm>
              <a:off x="4700588" y="4224338"/>
              <a:ext cx="17463" cy="26988"/>
            </a:xfrm>
            <a:custGeom>
              <a:avLst/>
              <a:gdLst>
                <a:gd name="T0" fmla="*/ 11 w 12"/>
                <a:gd name="T1" fmla="*/ 17 h 18"/>
                <a:gd name="T2" fmla="*/ 1 w 12"/>
                <a:gd name="T3" fmla="*/ 5 h 18"/>
                <a:gd name="T4" fmla="*/ 2 w 12"/>
                <a:gd name="T5" fmla="*/ 1 h 18"/>
                <a:gd name="T6" fmla="*/ 5 w 12"/>
                <a:gd name="T7" fmla="*/ 2 h 18"/>
                <a:gd name="T8" fmla="*/ 11 w 12"/>
                <a:gd name="T9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8">
                  <a:moveTo>
                    <a:pt x="11" y="17"/>
                  </a:moveTo>
                  <a:cubicBezTo>
                    <a:pt x="10" y="18"/>
                    <a:pt x="1" y="6"/>
                    <a:pt x="1" y="5"/>
                  </a:cubicBezTo>
                  <a:cubicBezTo>
                    <a:pt x="0" y="3"/>
                    <a:pt x="0" y="2"/>
                    <a:pt x="2" y="1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6" y="3"/>
                    <a:pt x="12" y="17"/>
                    <a:pt x="11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4" name="Freeform 198"/>
            <p:cNvSpPr/>
            <p:nvPr userDrawn="1"/>
          </p:nvSpPr>
          <p:spPr bwMode="auto">
            <a:xfrm>
              <a:off x="4683126" y="4243388"/>
              <a:ext cx="26988" cy="17463"/>
            </a:xfrm>
            <a:custGeom>
              <a:avLst/>
              <a:gdLst>
                <a:gd name="T0" fmla="*/ 17 w 18"/>
                <a:gd name="T1" fmla="*/ 11 h 12"/>
                <a:gd name="T2" fmla="*/ 2 w 18"/>
                <a:gd name="T3" fmla="*/ 5 h 12"/>
                <a:gd name="T4" fmla="*/ 1 w 18"/>
                <a:gd name="T5" fmla="*/ 1 h 12"/>
                <a:gd name="T6" fmla="*/ 4 w 18"/>
                <a:gd name="T7" fmla="*/ 0 h 12"/>
                <a:gd name="T8" fmla="*/ 17 w 18"/>
                <a:gd name="T9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2">
                  <a:moveTo>
                    <a:pt x="17" y="11"/>
                  </a:moveTo>
                  <a:cubicBezTo>
                    <a:pt x="16" y="12"/>
                    <a:pt x="3" y="6"/>
                    <a:pt x="2" y="5"/>
                  </a:cubicBezTo>
                  <a:cubicBezTo>
                    <a:pt x="0" y="4"/>
                    <a:pt x="0" y="3"/>
                    <a:pt x="1" y="1"/>
                  </a:cubicBezTo>
                  <a:cubicBezTo>
                    <a:pt x="1" y="0"/>
                    <a:pt x="3" y="0"/>
                    <a:pt x="4" y="0"/>
                  </a:cubicBezTo>
                  <a:cubicBezTo>
                    <a:pt x="6" y="1"/>
                    <a:pt x="18" y="9"/>
                    <a:pt x="17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5" name="Oval 199"/>
            <p:cNvSpPr>
              <a:spLocks noChangeArrowheads="1"/>
            </p:cNvSpPr>
            <p:nvPr userDrawn="1"/>
          </p:nvSpPr>
          <p:spPr bwMode="auto">
            <a:xfrm>
              <a:off x="3860801" y="4740276"/>
              <a:ext cx="38100" cy="95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6" name="Freeform 200"/>
            <p:cNvSpPr/>
            <p:nvPr userDrawn="1"/>
          </p:nvSpPr>
          <p:spPr bwMode="auto">
            <a:xfrm>
              <a:off x="3868738" y="4760913"/>
              <a:ext cx="36513" cy="25400"/>
            </a:xfrm>
            <a:custGeom>
              <a:avLst/>
              <a:gdLst>
                <a:gd name="T0" fmla="*/ 24 w 25"/>
                <a:gd name="T1" fmla="*/ 1 h 17"/>
                <a:gd name="T2" fmla="*/ 6 w 25"/>
                <a:gd name="T3" fmla="*/ 16 h 17"/>
                <a:gd name="T4" fmla="*/ 1 w 25"/>
                <a:gd name="T5" fmla="*/ 14 h 17"/>
                <a:gd name="T6" fmla="*/ 2 w 25"/>
                <a:gd name="T7" fmla="*/ 9 h 17"/>
                <a:gd name="T8" fmla="*/ 24 w 25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7">
                  <a:moveTo>
                    <a:pt x="24" y="1"/>
                  </a:moveTo>
                  <a:cubicBezTo>
                    <a:pt x="25" y="3"/>
                    <a:pt x="8" y="15"/>
                    <a:pt x="6" y="16"/>
                  </a:cubicBezTo>
                  <a:cubicBezTo>
                    <a:pt x="4" y="17"/>
                    <a:pt x="2" y="16"/>
                    <a:pt x="1" y="14"/>
                  </a:cubicBezTo>
                  <a:cubicBezTo>
                    <a:pt x="0" y="13"/>
                    <a:pt x="1" y="10"/>
                    <a:pt x="2" y="9"/>
                  </a:cubicBezTo>
                  <a:cubicBezTo>
                    <a:pt x="4" y="8"/>
                    <a:pt x="23" y="0"/>
                    <a:pt x="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7" name="Freeform 201"/>
            <p:cNvSpPr/>
            <p:nvPr userDrawn="1"/>
          </p:nvSpPr>
          <p:spPr bwMode="auto">
            <a:xfrm>
              <a:off x="3894138" y="4773613"/>
              <a:ext cx="25400" cy="36513"/>
            </a:xfrm>
            <a:custGeom>
              <a:avLst/>
              <a:gdLst>
                <a:gd name="T0" fmla="*/ 16 w 17"/>
                <a:gd name="T1" fmla="*/ 1 h 25"/>
                <a:gd name="T2" fmla="*/ 8 w 17"/>
                <a:gd name="T3" fmla="*/ 22 h 25"/>
                <a:gd name="T4" fmla="*/ 2 w 17"/>
                <a:gd name="T5" fmla="*/ 24 h 25"/>
                <a:gd name="T6" fmla="*/ 1 w 17"/>
                <a:gd name="T7" fmla="*/ 18 h 25"/>
                <a:gd name="T8" fmla="*/ 16 w 17"/>
                <a:gd name="T9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5">
                  <a:moveTo>
                    <a:pt x="16" y="1"/>
                  </a:moveTo>
                  <a:cubicBezTo>
                    <a:pt x="17" y="2"/>
                    <a:pt x="9" y="20"/>
                    <a:pt x="8" y="22"/>
                  </a:cubicBezTo>
                  <a:cubicBezTo>
                    <a:pt x="7" y="24"/>
                    <a:pt x="4" y="25"/>
                    <a:pt x="2" y="24"/>
                  </a:cubicBezTo>
                  <a:cubicBezTo>
                    <a:pt x="1" y="23"/>
                    <a:pt x="0" y="20"/>
                    <a:pt x="1" y="18"/>
                  </a:cubicBezTo>
                  <a:cubicBezTo>
                    <a:pt x="2" y="17"/>
                    <a:pt x="14" y="0"/>
                    <a:pt x="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8" name="Oval 202"/>
            <p:cNvSpPr>
              <a:spLocks noChangeArrowheads="1"/>
            </p:cNvSpPr>
            <p:nvPr userDrawn="1"/>
          </p:nvSpPr>
          <p:spPr bwMode="auto">
            <a:xfrm>
              <a:off x="3929063" y="4779963"/>
              <a:ext cx="11113" cy="381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9" name="Freeform 203"/>
            <p:cNvSpPr/>
            <p:nvPr userDrawn="1"/>
          </p:nvSpPr>
          <p:spPr bwMode="auto">
            <a:xfrm>
              <a:off x="3949701" y="4772026"/>
              <a:ext cx="25400" cy="38100"/>
            </a:xfrm>
            <a:custGeom>
              <a:avLst/>
              <a:gdLst>
                <a:gd name="T0" fmla="*/ 1 w 17"/>
                <a:gd name="T1" fmla="*/ 1 h 25"/>
                <a:gd name="T2" fmla="*/ 16 w 17"/>
                <a:gd name="T3" fmla="*/ 19 h 25"/>
                <a:gd name="T4" fmla="*/ 14 w 17"/>
                <a:gd name="T5" fmla="*/ 24 h 25"/>
                <a:gd name="T6" fmla="*/ 9 w 17"/>
                <a:gd name="T7" fmla="*/ 23 h 25"/>
                <a:gd name="T8" fmla="*/ 1 w 17"/>
                <a:gd name="T9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5">
                  <a:moveTo>
                    <a:pt x="1" y="1"/>
                  </a:moveTo>
                  <a:cubicBezTo>
                    <a:pt x="3" y="0"/>
                    <a:pt x="15" y="17"/>
                    <a:pt x="16" y="19"/>
                  </a:cubicBezTo>
                  <a:cubicBezTo>
                    <a:pt x="17" y="21"/>
                    <a:pt x="16" y="23"/>
                    <a:pt x="14" y="24"/>
                  </a:cubicBezTo>
                  <a:cubicBezTo>
                    <a:pt x="13" y="25"/>
                    <a:pt x="10" y="24"/>
                    <a:pt x="9" y="23"/>
                  </a:cubicBezTo>
                  <a:cubicBezTo>
                    <a:pt x="8" y="21"/>
                    <a:pt x="0" y="2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0" name="Freeform 204"/>
            <p:cNvSpPr/>
            <p:nvPr userDrawn="1"/>
          </p:nvSpPr>
          <p:spPr bwMode="auto">
            <a:xfrm>
              <a:off x="3962401" y="4759326"/>
              <a:ext cx="38100" cy="25400"/>
            </a:xfrm>
            <a:custGeom>
              <a:avLst/>
              <a:gdLst>
                <a:gd name="T0" fmla="*/ 1 w 25"/>
                <a:gd name="T1" fmla="*/ 1 h 17"/>
                <a:gd name="T2" fmla="*/ 22 w 25"/>
                <a:gd name="T3" fmla="*/ 9 h 17"/>
                <a:gd name="T4" fmla="*/ 24 w 25"/>
                <a:gd name="T5" fmla="*/ 15 h 17"/>
                <a:gd name="T6" fmla="*/ 18 w 25"/>
                <a:gd name="T7" fmla="*/ 16 h 17"/>
                <a:gd name="T8" fmla="*/ 1 w 25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7">
                  <a:moveTo>
                    <a:pt x="1" y="1"/>
                  </a:moveTo>
                  <a:cubicBezTo>
                    <a:pt x="2" y="0"/>
                    <a:pt x="20" y="8"/>
                    <a:pt x="22" y="9"/>
                  </a:cubicBezTo>
                  <a:cubicBezTo>
                    <a:pt x="24" y="10"/>
                    <a:pt x="25" y="13"/>
                    <a:pt x="24" y="15"/>
                  </a:cubicBezTo>
                  <a:cubicBezTo>
                    <a:pt x="23" y="16"/>
                    <a:pt x="20" y="17"/>
                    <a:pt x="18" y="16"/>
                  </a:cubicBezTo>
                  <a:cubicBezTo>
                    <a:pt x="17" y="15"/>
                    <a:pt x="0" y="3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Oval 206"/>
            <p:cNvSpPr>
              <a:spLocks noChangeArrowheads="1"/>
            </p:cNvSpPr>
            <p:nvPr userDrawn="1"/>
          </p:nvSpPr>
          <p:spPr bwMode="auto">
            <a:xfrm>
              <a:off x="3968751" y="4738688"/>
              <a:ext cx="38100" cy="111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2" name="Freeform 207"/>
            <p:cNvSpPr/>
            <p:nvPr userDrawn="1"/>
          </p:nvSpPr>
          <p:spPr bwMode="auto">
            <a:xfrm>
              <a:off x="3962401" y="4703763"/>
              <a:ext cx="36513" cy="25400"/>
            </a:xfrm>
            <a:custGeom>
              <a:avLst/>
              <a:gdLst>
                <a:gd name="T0" fmla="*/ 1 w 25"/>
                <a:gd name="T1" fmla="*/ 16 h 17"/>
                <a:gd name="T2" fmla="*/ 19 w 25"/>
                <a:gd name="T3" fmla="*/ 1 h 17"/>
                <a:gd name="T4" fmla="*/ 24 w 25"/>
                <a:gd name="T5" fmla="*/ 3 h 17"/>
                <a:gd name="T6" fmla="*/ 23 w 25"/>
                <a:gd name="T7" fmla="*/ 8 h 17"/>
                <a:gd name="T8" fmla="*/ 1 w 25"/>
                <a:gd name="T9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7">
                  <a:moveTo>
                    <a:pt x="1" y="16"/>
                  </a:moveTo>
                  <a:cubicBezTo>
                    <a:pt x="0" y="14"/>
                    <a:pt x="17" y="2"/>
                    <a:pt x="19" y="1"/>
                  </a:cubicBezTo>
                  <a:cubicBezTo>
                    <a:pt x="21" y="0"/>
                    <a:pt x="23" y="1"/>
                    <a:pt x="24" y="3"/>
                  </a:cubicBezTo>
                  <a:cubicBezTo>
                    <a:pt x="25" y="4"/>
                    <a:pt x="24" y="7"/>
                    <a:pt x="23" y="8"/>
                  </a:cubicBezTo>
                  <a:cubicBezTo>
                    <a:pt x="21" y="9"/>
                    <a:pt x="2" y="17"/>
                    <a:pt x="1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3" name="Freeform 208"/>
            <p:cNvSpPr/>
            <p:nvPr userDrawn="1"/>
          </p:nvSpPr>
          <p:spPr bwMode="auto">
            <a:xfrm>
              <a:off x="3948114" y="4678363"/>
              <a:ext cx="25400" cy="36513"/>
            </a:xfrm>
            <a:custGeom>
              <a:avLst/>
              <a:gdLst>
                <a:gd name="T0" fmla="*/ 1 w 17"/>
                <a:gd name="T1" fmla="*/ 24 h 25"/>
                <a:gd name="T2" fmla="*/ 9 w 17"/>
                <a:gd name="T3" fmla="*/ 3 h 25"/>
                <a:gd name="T4" fmla="*/ 15 w 17"/>
                <a:gd name="T5" fmla="*/ 1 h 25"/>
                <a:gd name="T6" fmla="*/ 16 w 17"/>
                <a:gd name="T7" fmla="*/ 7 h 25"/>
                <a:gd name="T8" fmla="*/ 1 w 17"/>
                <a:gd name="T9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5">
                  <a:moveTo>
                    <a:pt x="1" y="24"/>
                  </a:moveTo>
                  <a:cubicBezTo>
                    <a:pt x="0" y="23"/>
                    <a:pt x="8" y="5"/>
                    <a:pt x="9" y="3"/>
                  </a:cubicBezTo>
                  <a:cubicBezTo>
                    <a:pt x="10" y="1"/>
                    <a:pt x="13" y="0"/>
                    <a:pt x="15" y="1"/>
                  </a:cubicBezTo>
                  <a:cubicBezTo>
                    <a:pt x="16" y="2"/>
                    <a:pt x="17" y="5"/>
                    <a:pt x="16" y="7"/>
                  </a:cubicBezTo>
                  <a:cubicBezTo>
                    <a:pt x="15" y="8"/>
                    <a:pt x="3" y="25"/>
                    <a:pt x="1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4" name="Oval 209"/>
            <p:cNvSpPr>
              <a:spLocks noChangeArrowheads="1"/>
            </p:cNvSpPr>
            <p:nvPr userDrawn="1"/>
          </p:nvSpPr>
          <p:spPr bwMode="auto">
            <a:xfrm>
              <a:off x="3927476" y="4670426"/>
              <a:ext cx="11113" cy="396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5" name="Freeform 210"/>
            <p:cNvSpPr/>
            <p:nvPr userDrawn="1"/>
          </p:nvSpPr>
          <p:spPr bwMode="auto">
            <a:xfrm>
              <a:off x="3892551" y="4679951"/>
              <a:ext cx="25400" cy="36513"/>
            </a:xfrm>
            <a:custGeom>
              <a:avLst/>
              <a:gdLst>
                <a:gd name="T0" fmla="*/ 16 w 17"/>
                <a:gd name="T1" fmla="*/ 24 h 25"/>
                <a:gd name="T2" fmla="*/ 1 w 17"/>
                <a:gd name="T3" fmla="*/ 6 h 25"/>
                <a:gd name="T4" fmla="*/ 3 w 17"/>
                <a:gd name="T5" fmla="*/ 1 h 25"/>
                <a:gd name="T6" fmla="*/ 8 w 17"/>
                <a:gd name="T7" fmla="*/ 2 h 25"/>
                <a:gd name="T8" fmla="*/ 16 w 17"/>
                <a:gd name="T9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5">
                  <a:moveTo>
                    <a:pt x="16" y="24"/>
                  </a:moveTo>
                  <a:cubicBezTo>
                    <a:pt x="14" y="25"/>
                    <a:pt x="2" y="8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ubicBezTo>
                    <a:pt x="4" y="0"/>
                    <a:pt x="7" y="1"/>
                    <a:pt x="8" y="2"/>
                  </a:cubicBezTo>
                  <a:cubicBezTo>
                    <a:pt x="9" y="4"/>
                    <a:pt x="17" y="23"/>
                    <a:pt x="16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6" name="Freeform 211"/>
            <p:cNvSpPr/>
            <p:nvPr userDrawn="1"/>
          </p:nvSpPr>
          <p:spPr bwMode="auto">
            <a:xfrm>
              <a:off x="3867151" y="4705351"/>
              <a:ext cx="36513" cy="25400"/>
            </a:xfrm>
            <a:custGeom>
              <a:avLst/>
              <a:gdLst>
                <a:gd name="T0" fmla="*/ 24 w 25"/>
                <a:gd name="T1" fmla="*/ 16 h 17"/>
                <a:gd name="T2" fmla="*/ 3 w 25"/>
                <a:gd name="T3" fmla="*/ 8 h 17"/>
                <a:gd name="T4" fmla="*/ 1 w 25"/>
                <a:gd name="T5" fmla="*/ 2 h 17"/>
                <a:gd name="T6" fmla="*/ 7 w 25"/>
                <a:gd name="T7" fmla="*/ 1 h 17"/>
                <a:gd name="T8" fmla="*/ 24 w 25"/>
                <a:gd name="T9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7">
                  <a:moveTo>
                    <a:pt x="24" y="16"/>
                  </a:moveTo>
                  <a:cubicBezTo>
                    <a:pt x="23" y="17"/>
                    <a:pt x="5" y="9"/>
                    <a:pt x="3" y="8"/>
                  </a:cubicBezTo>
                  <a:cubicBezTo>
                    <a:pt x="1" y="7"/>
                    <a:pt x="0" y="4"/>
                    <a:pt x="1" y="2"/>
                  </a:cubicBezTo>
                  <a:cubicBezTo>
                    <a:pt x="2" y="1"/>
                    <a:pt x="5" y="0"/>
                    <a:pt x="7" y="1"/>
                  </a:cubicBezTo>
                  <a:cubicBezTo>
                    <a:pt x="8" y="2"/>
                    <a:pt x="25" y="14"/>
                    <a:pt x="24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7" name="Oval 212"/>
            <p:cNvSpPr>
              <a:spLocks noChangeArrowheads="1"/>
            </p:cNvSpPr>
            <p:nvPr userDrawn="1"/>
          </p:nvSpPr>
          <p:spPr bwMode="auto">
            <a:xfrm>
              <a:off x="4559301" y="4751388"/>
              <a:ext cx="34925" cy="111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8" name="Freeform 213"/>
            <p:cNvSpPr/>
            <p:nvPr userDrawn="1"/>
          </p:nvSpPr>
          <p:spPr bwMode="auto">
            <a:xfrm>
              <a:off x="4567239" y="4770438"/>
              <a:ext cx="33338" cy="23813"/>
            </a:xfrm>
            <a:custGeom>
              <a:avLst/>
              <a:gdLst>
                <a:gd name="T0" fmla="*/ 22 w 23"/>
                <a:gd name="T1" fmla="*/ 1 h 16"/>
                <a:gd name="T2" fmla="*/ 6 w 23"/>
                <a:gd name="T3" fmla="*/ 15 h 16"/>
                <a:gd name="T4" fmla="*/ 1 w 23"/>
                <a:gd name="T5" fmla="*/ 13 h 16"/>
                <a:gd name="T6" fmla="*/ 3 w 23"/>
                <a:gd name="T7" fmla="*/ 9 h 16"/>
                <a:gd name="T8" fmla="*/ 22 w 23"/>
                <a:gd name="T9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6">
                  <a:moveTo>
                    <a:pt x="22" y="1"/>
                  </a:moveTo>
                  <a:cubicBezTo>
                    <a:pt x="23" y="3"/>
                    <a:pt x="8" y="14"/>
                    <a:pt x="6" y="15"/>
                  </a:cubicBezTo>
                  <a:cubicBezTo>
                    <a:pt x="5" y="16"/>
                    <a:pt x="2" y="15"/>
                    <a:pt x="1" y="13"/>
                  </a:cubicBezTo>
                  <a:cubicBezTo>
                    <a:pt x="0" y="12"/>
                    <a:pt x="1" y="10"/>
                    <a:pt x="3" y="9"/>
                  </a:cubicBezTo>
                  <a:cubicBezTo>
                    <a:pt x="4" y="8"/>
                    <a:pt x="21" y="0"/>
                    <a:pt x="2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Freeform 214"/>
            <p:cNvSpPr/>
            <p:nvPr userDrawn="1"/>
          </p:nvSpPr>
          <p:spPr bwMode="auto">
            <a:xfrm>
              <a:off x="4591051" y="4783138"/>
              <a:ext cx="22225" cy="33338"/>
            </a:xfrm>
            <a:custGeom>
              <a:avLst/>
              <a:gdLst>
                <a:gd name="T0" fmla="*/ 14 w 16"/>
                <a:gd name="T1" fmla="*/ 1 h 23"/>
                <a:gd name="T2" fmla="*/ 7 w 16"/>
                <a:gd name="T3" fmla="*/ 21 h 23"/>
                <a:gd name="T4" fmla="*/ 2 w 16"/>
                <a:gd name="T5" fmla="*/ 22 h 23"/>
                <a:gd name="T6" fmla="*/ 1 w 16"/>
                <a:gd name="T7" fmla="*/ 17 h 23"/>
                <a:gd name="T8" fmla="*/ 14 w 16"/>
                <a:gd name="T9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3">
                  <a:moveTo>
                    <a:pt x="14" y="1"/>
                  </a:moveTo>
                  <a:cubicBezTo>
                    <a:pt x="16" y="2"/>
                    <a:pt x="8" y="19"/>
                    <a:pt x="7" y="21"/>
                  </a:cubicBezTo>
                  <a:cubicBezTo>
                    <a:pt x="6" y="22"/>
                    <a:pt x="4" y="23"/>
                    <a:pt x="2" y="22"/>
                  </a:cubicBezTo>
                  <a:cubicBezTo>
                    <a:pt x="1" y="21"/>
                    <a:pt x="0" y="19"/>
                    <a:pt x="1" y="17"/>
                  </a:cubicBezTo>
                  <a:cubicBezTo>
                    <a:pt x="2" y="16"/>
                    <a:pt x="13" y="0"/>
                    <a:pt x="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Oval 215"/>
            <p:cNvSpPr>
              <a:spLocks noChangeArrowheads="1"/>
            </p:cNvSpPr>
            <p:nvPr userDrawn="1"/>
          </p:nvSpPr>
          <p:spPr bwMode="auto">
            <a:xfrm>
              <a:off x="4622801" y="4789488"/>
              <a:ext cx="9525" cy="349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Freeform 216"/>
            <p:cNvSpPr/>
            <p:nvPr userDrawn="1"/>
          </p:nvSpPr>
          <p:spPr bwMode="auto">
            <a:xfrm>
              <a:off x="4641851" y="4783138"/>
              <a:ext cx="23813" cy="33338"/>
            </a:xfrm>
            <a:custGeom>
              <a:avLst/>
              <a:gdLst>
                <a:gd name="T0" fmla="*/ 1 w 16"/>
                <a:gd name="T1" fmla="*/ 1 h 23"/>
                <a:gd name="T2" fmla="*/ 15 w 16"/>
                <a:gd name="T3" fmla="*/ 17 h 23"/>
                <a:gd name="T4" fmla="*/ 13 w 16"/>
                <a:gd name="T5" fmla="*/ 22 h 23"/>
                <a:gd name="T6" fmla="*/ 9 w 16"/>
                <a:gd name="T7" fmla="*/ 20 h 23"/>
                <a:gd name="T8" fmla="*/ 1 w 16"/>
                <a:gd name="T9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3">
                  <a:moveTo>
                    <a:pt x="1" y="1"/>
                  </a:moveTo>
                  <a:cubicBezTo>
                    <a:pt x="3" y="0"/>
                    <a:pt x="14" y="15"/>
                    <a:pt x="15" y="17"/>
                  </a:cubicBezTo>
                  <a:cubicBezTo>
                    <a:pt x="16" y="18"/>
                    <a:pt x="15" y="21"/>
                    <a:pt x="13" y="22"/>
                  </a:cubicBezTo>
                  <a:cubicBezTo>
                    <a:pt x="12" y="23"/>
                    <a:pt x="10" y="22"/>
                    <a:pt x="9" y="20"/>
                  </a:cubicBezTo>
                  <a:cubicBezTo>
                    <a:pt x="8" y="19"/>
                    <a:pt x="0" y="2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Freeform 217"/>
            <p:cNvSpPr/>
            <p:nvPr userDrawn="1"/>
          </p:nvSpPr>
          <p:spPr bwMode="auto">
            <a:xfrm>
              <a:off x="4652964" y="4770438"/>
              <a:ext cx="34925" cy="22225"/>
            </a:xfrm>
            <a:custGeom>
              <a:avLst/>
              <a:gdLst>
                <a:gd name="T0" fmla="*/ 1 w 23"/>
                <a:gd name="T1" fmla="*/ 2 h 16"/>
                <a:gd name="T2" fmla="*/ 21 w 23"/>
                <a:gd name="T3" fmla="*/ 9 h 16"/>
                <a:gd name="T4" fmla="*/ 22 w 23"/>
                <a:gd name="T5" fmla="*/ 14 h 16"/>
                <a:gd name="T6" fmla="*/ 17 w 23"/>
                <a:gd name="T7" fmla="*/ 15 h 16"/>
                <a:gd name="T8" fmla="*/ 1 w 23"/>
                <a:gd name="T9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6">
                  <a:moveTo>
                    <a:pt x="1" y="2"/>
                  </a:moveTo>
                  <a:cubicBezTo>
                    <a:pt x="2" y="0"/>
                    <a:pt x="19" y="8"/>
                    <a:pt x="21" y="9"/>
                  </a:cubicBezTo>
                  <a:cubicBezTo>
                    <a:pt x="22" y="10"/>
                    <a:pt x="23" y="12"/>
                    <a:pt x="22" y="14"/>
                  </a:cubicBezTo>
                  <a:cubicBezTo>
                    <a:pt x="21" y="15"/>
                    <a:pt x="19" y="16"/>
                    <a:pt x="17" y="15"/>
                  </a:cubicBezTo>
                  <a:cubicBezTo>
                    <a:pt x="16" y="14"/>
                    <a:pt x="0" y="3"/>
                    <a:pt x="1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Oval 218"/>
            <p:cNvSpPr>
              <a:spLocks noChangeArrowheads="1"/>
            </p:cNvSpPr>
            <p:nvPr userDrawn="1"/>
          </p:nvSpPr>
          <p:spPr bwMode="auto">
            <a:xfrm>
              <a:off x="4659314" y="4749801"/>
              <a:ext cx="34925" cy="111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219"/>
            <p:cNvSpPr/>
            <p:nvPr userDrawn="1"/>
          </p:nvSpPr>
          <p:spPr bwMode="auto">
            <a:xfrm>
              <a:off x="4652964" y="4718051"/>
              <a:ext cx="34925" cy="23813"/>
            </a:xfrm>
            <a:custGeom>
              <a:avLst/>
              <a:gdLst>
                <a:gd name="T0" fmla="*/ 1 w 23"/>
                <a:gd name="T1" fmla="*/ 15 h 16"/>
                <a:gd name="T2" fmla="*/ 17 w 23"/>
                <a:gd name="T3" fmla="*/ 1 h 16"/>
                <a:gd name="T4" fmla="*/ 22 w 23"/>
                <a:gd name="T5" fmla="*/ 3 h 16"/>
                <a:gd name="T6" fmla="*/ 20 w 23"/>
                <a:gd name="T7" fmla="*/ 7 h 16"/>
                <a:gd name="T8" fmla="*/ 1 w 23"/>
                <a:gd name="T9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6">
                  <a:moveTo>
                    <a:pt x="1" y="15"/>
                  </a:moveTo>
                  <a:cubicBezTo>
                    <a:pt x="0" y="13"/>
                    <a:pt x="15" y="2"/>
                    <a:pt x="17" y="1"/>
                  </a:cubicBezTo>
                  <a:cubicBezTo>
                    <a:pt x="18" y="0"/>
                    <a:pt x="21" y="1"/>
                    <a:pt x="22" y="3"/>
                  </a:cubicBezTo>
                  <a:cubicBezTo>
                    <a:pt x="23" y="4"/>
                    <a:pt x="22" y="6"/>
                    <a:pt x="20" y="7"/>
                  </a:cubicBezTo>
                  <a:cubicBezTo>
                    <a:pt x="19" y="8"/>
                    <a:pt x="2" y="16"/>
                    <a:pt x="1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220"/>
            <p:cNvSpPr/>
            <p:nvPr userDrawn="1"/>
          </p:nvSpPr>
          <p:spPr bwMode="auto">
            <a:xfrm>
              <a:off x="4640264" y="4695826"/>
              <a:ext cx="23813" cy="34925"/>
            </a:xfrm>
            <a:custGeom>
              <a:avLst/>
              <a:gdLst>
                <a:gd name="T0" fmla="*/ 2 w 16"/>
                <a:gd name="T1" fmla="*/ 22 h 23"/>
                <a:gd name="T2" fmla="*/ 9 w 16"/>
                <a:gd name="T3" fmla="*/ 2 h 23"/>
                <a:gd name="T4" fmla="*/ 14 w 16"/>
                <a:gd name="T5" fmla="*/ 1 h 23"/>
                <a:gd name="T6" fmla="*/ 15 w 16"/>
                <a:gd name="T7" fmla="*/ 6 h 23"/>
                <a:gd name="T8" fmla="*/ 2 w 16"/>
                <a:gd name="T9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3">
                  <a:moveTo>
                    <a:pt x="2" y="22"/>
                  </a:moveTo>
                  <a:cubicBezTo>
                    <a:pt x="0" y="21"/>
                    <a:pt x="8" y="4"/>
                    <a:pt x="9" y="2"/>
                  </a:cubicBezTo>
                  <a:cubicBezTo>
                    <a:pt x="10" y="1"/>
                    <a:pt x="12" y="0"/>
                    <a:pt x="14" y="1"/>
                  </a:cubicBezTo>
                  <a:cubicBezTo>
                    <a:pt x="15" y="2"/>
                    <a:pt x="16" y="4"/>
                    <a:pt x="15" y="6"/>
                  </a:cubicBezTo>
                  <a:cubicBezTo>
                    <a:pt x="14" y="7"/>
                    <a:pt x="3" y="23"/>
                    <a:pt x="2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Oval 221"/>
            <p:cNvSpPr>
              <a:spLocks noChangeArrowheads="1"/>
            </p:cNvSpPr>
            <p:nvPr userDrawn="1"/>
          </p:nvSpPr>
          <p:spPr bwMode="auto">
            <a:xfrm>
              <a:off x="4621214" y="4689476"/>
              <a:ext cx="9525" cy="349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222"/>
            <p:cNvSpPr/>
            <p:nvPr userDrawn="1"/>
          </p:nvSpPr>
          <p:spPr bwMode="auto">
            <a:xfrm>
              <a:off x="4589464" y="4695826"/>
              <a:ext cx="22225" cy="34925"/>
            </a:xfrm>
            <a:custGeom>
              <a:avLst/>
              <a:gdLst>
                <a:gd name="T0" fmla="*/ 15 w 16"/>
                <a:gd name="T1" fmla="*/ 22 h 23"/>
                <a:gd name="T2" fmla="*/ 1 w 16"/>
                <a:gd name="T3" fmla="*/ 6 h 23"/>
                <a:gd name="T4" fmla="*/ 3 w 16"/>
                <a:gd name="T5" fmla="*/ 1 h 23"/>
                <a:gd name="T6" fmla="*/ 7 w 16"/>
                <a:gd name="T7" fmla="*/ 3 h 23"/>
                <a:gd name="T8" fmla="*/ 15 w 16"/>
                <a:gd name="T9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3">
                  <a:moveTo>
                    <a:pt x="15" y="22"/>
                  </a:moveTo>
                  <a:cubicBezTo>
                    <a:pt x="13" y="23"/>
                    <a:pt x="2" y="8"/>
                    <a:pt x="1" y="6"/>
                  </a:cubicBezTo>
                  <a:cubicBezTo>
                    <a:pt x="0" y="5"/>
                    <a:pt x="1" y="2"/>
                    <a:pt x="3" y="1"/>
                  </a:cubicBezTo>
                  <a:cubicBezTo>
                    <a:pt x="4" y="0"/>
                    <a:pt x="6" y="1"/>
                    <a:pt x="7" y="3"/>
                  </a:cubicBezTo>
                  <a:cubicBezTo>
                    <a:pt x="8" y="4"/>
                    <a:pt x="16" y="21"/>
                    <a:pt x="15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223"/>
            <p:cNvSpPr/>
            <p:nvPr userDrawn="1"/>
          </p:nvSpPr>
          <p:spPr bwMode="auto">
            <a:xfrm>
              <a:off x="4567239" y="4719638"/>
              <a:ext cx="33338" cy="23813"/>
            </a:xfrm>
            <a:custGeom>
              <a:avLst/>
              <a:gdLst>
                <a:gd name="T0" fmla="*/ 22 w 23"/>
                <a:gd name="T1" fmla="*/ 14 h 16"/>
                <a:gd name="T2" fmla="*/ 2 w 23"/>
                <a:gd name="T3" fmla="*/ 7 h 16"/>
                <a:gd name="T4" fmla="*/ 1 w 23"/>
                <a:gd name="T5" fmla="*/ 2 h 16"/>
                <a:gd name="T6" fmla="*/ 6 w 23"/>
                <a:gd name="T7" fmla="*/ 1 h 16"/>
                <a:gd name="T8" fmla="*/ 22 w 23"/>
                <a:gd name="T9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6">
                  <a:moveTo>
                    <a:pt x="22" y="14"/>
                  </a:moveTo>
                  <a:cubicBezTo>
                    <a:pt x="21" y="16"/>
                    <a:pt x="4" y="8"/>
                    <a:pt x="2" y="7"/>
                  </a:cubicBezTo>
                  <a:cubicBezTo>
                    <a:pt x="1" y="6"/>
                    <a:pt x="0" y="4"/>
                    <a:pt x="1" y="2"/>
                  </a:cubicBezTo>
                  <a:cubicBezTo>
                    <a:pt x="2" y="1"/>
                    <a:pt x="4" y="0"/>
                    <a:pt x="6" y="1"/>
                  </a:cubicBezTo>
                  <a:cubicBezTo>
                    <a:pt x="7" y="2"/>
                    <a:pt x="23" y="13"/>
                    <a:pt x="22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Rectangle 224"/>
            <p:cNvSpPr>
              <a:spLocks noChangeArrowheads="1"/>
            </p:cNvSpPr>
            <p:nvPr userDrawn="1"/>
          </p:nvSpPr>
          <p:spPr bwMode="auto">
            <a:xfrm>
              <a:off x="1908176" y="3830638"/>
              <a:ext cx="1228725" cy="1135063"/>
            </a:xfrm>
            <a:prstGeom prst="rect">
              <a:avLst/>
            </a:prstGeom>
            <a:solidFill>
              <a:srgbClr val="23B3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Freeform 225"/>
            <p:cNvSpPr/>
            <p:nvPr userDrawn="1"/>
          </p:nvSpPr>
          <p:spPr bwMode="auto">
            <a:xfrm>
              <a:off x="1955801" y="3830638"/>
              <a:ext cx="530225" cy="1135063"/>
            </a:xfrm>
            <a:custGeom>
              <a:avLst/>
              <a:gdLst>
                <a:gd name="T0" fmla="*/ 0 w 334"/>
                <a:gd name="T1" fmla="*/ 715 h 715"/>
                <a:gd name="T2" fmla="*/ 126 w 334"/>
                <a:gd name="T3" fmla="*/ 715 h 715"/>
                <a:gd name="T4" fmla="*/ 334 w 334"/>
                <a:gd name="T5" fmla="*/ 0 h 715"/>
                <a:gd name="T6" fmla="*/ 207 w 334"/>
                <a:gd name="T7" fmla="*/ 0 h 715"/>
                <a:gd name="T8" fmla="*/ 0 w 334"/>
                <a:gd name="T9" fmla="*/ 715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4" h="715">
                  <a:moveTo>
                    <a:pt x="0" y="715"/>
                  </a:moveTo>
                  <a:lnTo>
                    <a:pt x="126" y="715"/>
                  </a:lnTo>
                  <a:lnTo>
                    <a:pt x="334" y="0"/>
                  </a:lnTo>
                  <a:lnTo>
                    <a:pt x="207" y="0"/>
                  </a:lnTo>
                  <a:lnTo>
                    <a:pt x="0" y="715"/>
                  </a:lnTo>
                  <a:close/>
                </a:path>
              </a:pathLst>
            </a:custGeom>
            <a:solidFill>
              <a:srgbClr val="3EC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226"/>
            <p:cNvSpPr/>
            <p:nvPr userDrawn="1"/>
          </p:nvSpPr>
          <p:spPr bwMode="auto">
            <a:xfrm>
              <a:off x="2395539" y="3830638"/>
              <a:ext cx="530225" cy="1135063"/>
            </a:xfrm>
            <a:custGeom>
              <a:avLst/>
              <a:gdLst>
                <a:gd name="T0" fmla="*/ 334 w 334"/>
                <a:gd name="T1" fmla="*/ 0 h 715"/>
                <a:gd name="T2" fmla="*/ 207 w 334"/>
                <a:gd name="T3" fmla="*/ 0 h 715"/>
                <a:gd name="T4" fmla="*/ 0 w 334"/>
                <a:gd name="T5" fmla="*/ 715 h 715"/>
                <a:gd name="T6" fmla="*/ 127 w 334"/>
                <a:gd name="T7" fmla="*/ 715 h 715"/>
                <a:gd name="T8" fmla="*/ 334 w 334"/>
                <a:gd name="T9" fmla="*/ 0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4" h="715">
                  <a:moveTo>
                    <a:pt x="334" y="0"/>
                  </a:moveTo>
                  <a:lnTo>
                    <a:pt x="207" y="0"/>
                  </a:lnTo>
                  <a:lnTo>
                    <a:pt x="0" y="715"/>
                  </a:lnTo>
                  <a:lnTo>
                    <a:pt x="127" y="715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rgbClr val="3EC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Freeform 227"/>
            <p:cNvSpPr/>
            <p:nvPr userDrawn="1"/>
          </p:nvSpPr>
          <p:spPr bwMode="auto">
            <a:xfrm>
              <a:off x="2836864" y="3965576"/>
              <a:ext cx="288925" cy="1000125"/>
            </a:xfrm>
            <a:custGeom>
              <a:avLst/>
              <a:gdLst>
                <a:gd name="T0" fmla="*/ 182 w 182"/>
                <a:gd name="T1" fmla="*/ 439 h 630"/>
                <a:gd name="T2" fmla="*/ 182 w 182"/>
                <a:gd name="T3" fmla="*/ 0 h 630"/>
                <a:gd name="T4" fmla="*/ 0 w 182"/>
                <a:gd name="T5" fmla="*/ 630 h 630"/>
                <a:gd name="T6" fmla="*/ 127 w 182"/>
                <a:gd name="T7" fmla="*/ 630 h 630"/>
                <a:gd name="T8" fmla="*/ 182 w 182"/>
                <a:gd name="T9" fmla="*/ 439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630">
                  <a:moveTo>
                    <a:pt x="182" y="439"/>
                  </a:moveTo>
                  <a:lnTo>
                    <a:pt x="182" y="0"/>
                  </a:lnTo>
                  <a:lnTo>
                    <a:pt x="0" y="630"/>
                  </a:lnTo>
                  <a:lnTo>
                    <a:pt x="127" y="630"/>
                  </a:lnTo>
                  <a:lnTo>
                    <a:pt x="182" y="439"/>
                  </a:lnTo>
                  <a:close/>
                </a:path>
              </a:pathLst>
            </a:custGeom>
            <a:solidFill>
              <a:srgbClr val="3EC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Freeform 228"/>
            <p:cNvSpPr/>
            <p:nvPr userDrawn="1"/>
          </p:nvSpPr>
          <p:spPr bwMode="auto">
            <a:xfrm>
              <a:off x="1897064" y="3830638"/>
              <a:ext cx="147638" cy="506413"/>
            </a:xfrm>
            <a:custGeom>
              <a:avLst/>
              <a:gdLst>
                <a:gd name="T0" fmla="*/ 93 w 93"/>
                <a:gd name="T1" fmla="*/ 0 h 319"/>
                <a:gd name="T2" fmla="*/ 0 w 93"/>
                <a:gd name="T3" fmla="*/ 0 h 319"/>
                <a:gd name="T4" fmla="*/ 0 w 93"/>
                <a:gd name="T5" fmla="*/ 319 h 319"/>
                <a:gd name="T6" fmla="*/ 93 w 93"/>
                <a:gd name="T7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319">
                  <a:moveTo>
                    <a:pt x="93" y="0"/>
                  </a:moveTo>
                  <a:lnTo>
                    <a:pt x="0" y="0"/>
                  </a:lnTo>
                  <a:lnTo>
                    <a:pt x="0" y="319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3EC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Rectangle 229"/>
            <p:cNvSpPr>
              <a:spLocks noChangeArrowheads="1"/>
            </p:cNvSpPr>
            <p:nvPr userDrawn="1"/>
          </p:nvSpPr>
          <p:spPr bwMode="auto">
            <a:xfrm>
              <a:off x="1892301" y="3865563"/>
              <a:ext cx="1257300" cy="152400"/>
            </a:xfrm>
            <a:prstGeom prst="rect">
              <a:avLst/>
            </a:prstGeom>
            <a:solidFill>
              <a:srgbClr val="000000">
                <a:alpha val="2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Freeform 230"/>
            <p:cNvSpPr/>
            <p:nvPr userDrawn="1"/>
          </p:nvSpPr>
          <p:spPr bwMode="auto">
            <a:xfrm>
              <a:off x="2112964" y="3059113"/>
              <a:ext cx="452438" cy="557213"/>
            </a:xfrm>
            <a:custGeom>
              <a:avLst/>
              <a:gdLst>
                <a:gd name="T0" fmla="*/ 308 w 308"/>
                <a:gd name="T1" fmla="*/ 308 h 379"/>
                <a:gd name="T2" fmla="*/ 238 w 308"/>
                <a:gd name="T3" fmla="*/ 124 h 379"/>
                <a:gd name="T4" fmla="*/ 93 w 308"/>
                <a:gd name="T5" fmla="*/ 23 h 379"/>
                <a:gd name="T6" fmla="*/ 10 w 308"/>
                <a:gd name="T7" fmla="*/ 158 h 379"/>
                <a:gd name="T8" fmla="*/ 144 w 308"/>
                <a:gd name="T9" fmla="*/ 346 h 379"/>
                <a:gd name="T10" fmla="*/ 273 w 308"/>
                <a:gd name="T11" fmla="*/ 369 h 379"/>
                <a:gd name="T12" fmla="*/ 308 w 308"/>
                <a:gd name="T13" fmla="*/ 308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8" h="379">
                  <a:moveTo>
                    <a:pt x="308" y="308"/>
                  </a:moveTo>
                  <a:cubicBezTo>
                    <a:pt x="308" y="308"/>
                    <a:pt x="278" y="212"/>
                    <a:pt x="238" y="124"/>
                  </a:cubicBezTo>
                  <a:cubicBezTo>
                    <a:pt x="198" y="36"/>
                    <a:pt x="166" y="0"/>
                    <a:pt x="93" y="23"/>
                  </a:cubicBezTo>
                  <a:cubicBezTo>
                    <a:pt x="24" y="45"/>
                    <a:pt x="0" y="86"/>
                    <a:pt x="10" y="158"/>
                  </a:cubicBezTo>
                  <a:cubicBezTo>
                    <a:pt x="15" y="194"/>
                    <a:pt x="104" y="323"/>
                    <a:pt x="144" y="346"/>
                  </a:cubicBezTo>
                  <a:cubicBezTo>
                    <a:pt x="201" y="379"/>
                    <a:pt x="237" y="376"/>
                    <a:pt x="273" y="369"/>
                  </a:cubicBezTo>
                  <a:cubicBezTo>
                    <a:pt x="308" y="362"/>
                    <a:pt x="308" y="308"/>
                    <a:pt x="308" y="308"/>
                  </a:cubicBezTo>
                  <a:close/>
                </a:path>
              </a:pathLst>
            </a:custGeom>
            <a:solidFill>
              <a:srgbClr val="FF94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6" name="Freeform 231"/>
            <p:cNvSpPr/>
            <p:nvPr userDrawn="1"/>
          </p:nvSpPr>
          <p:spPr bwMode="auto">
            <a:xfrm>
              <a:off x="2338389" y="3302001"/>
              <a:ext cx="195263" cy="201613"/>
            </a:xfrm>
            <a:custGeom>
              <a:avLst/>
              <a:gdLst>
                <a:gd name="T0" fmla="*/ 12 w 133"/>
                <a:gd name="T1" fmla="*/ 105 h 137"/>
                <a:gd name="T2" fmla="*/ 27 w 133"/>
                <a:gd name="T3" fmla="*/ 76 h 137"/>
                <a:gd name="T4" fmla="*/ 75 w 133"/>
                <a:gd name="T5" fmla="*/ 27 h 137"/>
                <a:gd name="T6" fmla="*/ 100 w 133"/>
                <a:gd name="T7" fmla="*/ 6 h 137"/>
                <a:gd name="T8" fmla="*/ 133 w 133"/>
                <a:gd name="T9" fmla="*/ 122 h 137"/>
                <a:gd name="T10" fmla="*/ 66 w 133"/>
                <a:gd name="T11" fmla="*/ 134 h 137"/>
                <a:gd name="T12" fmla="*/ 30 w 133"/>
                <a:gd name="T13" fmla="*/ 137 h 137"/>
                <a:gd name="T14" fmla="*/ 12 w 133"/>
                <a:gd name="T15" fmla="*/ 105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" h="137">
                  <a:moveTo>
                    <a:pt x="12" y="105"/>
                  </a:moveTo>
                  <a:cubicBezTo>
                    <a:pt x="12" y="105"/>
                    <a:pt x="0" y="81"/>
                    <a:pt x="27" y="76"/>
                  </a:cubicBezTo>
                  <a:cubicBezTo>
                    <a:pt x="55" y="71"/>
                    <a:pt x="74" y="31"/>
                    <a:pt x="75" y="27"/>
                  </a:cubicBezTo>
                  <a:cubicBezTo>
                    <a:pt x="80" y="10"/>
                    <a:pt x="91" y="0"/>
                    <a:pt x="100" y="6"/>
                  </a:cubicBezTo>
                  <a:cubicBezTo>
                    <a:pt x="109" y="13"/>
                    <a:pt x="133" y="122"/>
                    <a:pt x="133" y="122"/>
                  </a:cubicBezTo>
                  <a:cubicBezTo>
                    <a:pt x="133" y="122"/>
                    <a:pt x="70" y="134"/>
                    <a:pt x="66" y="134"/>
                  </a:cubicBezTo>
                  <a:cubicBezTo>
                    <a:pt x="62" y="135"/>
                    <a:pt x="30" y="137"/>
                    <a:pt x="30" y="137"/>
                  </a:cubicBezTo>
                  <a:lnTo>
                    <a:pt x="12" y="105"/>
                  </a:lnTo>
                  <a:close/>
                </a:path>
              </a:pathLst>
            </a:custGeom>
            <a:solidFill>
              <a:srgbClr val="FF5A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7" name="Freeform 232"/>
            <p:cNvSpPr/>
            <p:nvPr userDrawn="1"/>
          </p:nvSpPr>
          <p:spPr bwMode="auto">
            <a:xfrm>
              <a:off x="2127251" y="3087688"/>
              <a:ext cx="284163" cy="160338"/>
            </a:xfrm>
            <a:custGeom>
              <a:avLst/>
              <a:gdLst>
                <a:gd name="T0" fmla="*/ 171 w 194"/>
                <a:gd name="T1" fmla="*/ 15 h 110"/>
                <a:gd name="T2" fmla="*/ 189 w 194"/>
                <a:gd name="T3" fmla="*/ 48 h 110"/>
                <a:gd name="T4" fmla="*/ 132 w 194"/>
                <a:gd name="T5" fmla="*/ 71 h 110"/>
                <a:gd name="T6" fmla="*/ 69 w 194"/>
                <a:gd name="T7" fmla="*/ 107 h 110"/>
                <a:gd name="T8" fmla="*/ 4 w 194"/>
                <a:gd name="T9" fmla="*/ 106 h 110"/>
                <a:gd name="T10" fmla="*/ 2 w 194"/>
                <a:gd name="T11" fmla="*/ 70 h 110"/>
                <a:gd name="T12" fmla="*/ 39 w 194"/>
                <a:gd name="T13" fmla="*/ 27 h 110"/>
                <a:gd name="T14" fmla="*/ 75 w 194"/>
                <a:gd name="T15" fmla="*/ 4 h 110"/>
                <a:gd name="T16" fmla="*/ 164 w 194"/>
                <a:gd name="T17" fmla="*/ 0 h 110"/>
                <a:gd name="T18" fmla="*/ 171 w 194"/>
                <a:gd name="T19" fmla="*/ 1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4" h="110">
                  <a:moveTo>
                    <a:pt x="171" y="15"/>
                  </a:moveTo>
                  <a:cubicBezTo>
                    <a:pt x="171" y="15"/>
                    <a:pt x="194" y="31"/>
                    <a:pt x="189" y="48"/>
                  </a:cubicBezTo>
                  <a:cubicBezTo>
                    <a:pt x="184" y="66"/>
                    <a:pt x="169" y="76"/>
                    <a:pt x="132" y="71"/>
                  </a:cubicBezTo>
                  <a:cubicBezTo>
                    <a:pt x="94" y="65"/>
                    <a:pt x="92" y="98"/>
                    <a:pt x="69" y="107"/>
                  </a:cubicBezTo>
                  <a:cubicBezTo>
                    <a:pt x="59" y="110"/>
                    <a:pt x="9" y="109"/>
                    <a:pt x="4" y="106"/>
                  </a:cubicBezTo>
                  <a:cubicBezTo>
                    <a:pt x="0" y="103"/>
                    <a:pt x="2" y="70"/>
                    <a:pt x="2" y="70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164" y="0"/>
                    <a:pt x="164" y="0"/>
                    <a:pt x="164" y="0"/>
                  </a:cubicBezTo>
                  <a:lnTo>
                    <a:pt x="171" y="15"/>
                  </a:lnTo>
                  <a:close/>
                </a:path>
              </a:pathLst>
            </a:custGeom>
            <a:solidFill>
              <a:srgbClr val="FF5A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8" name="Freeform 233"/>
            <p:cNvSpPr/>
            <p:nvPr userDrawn="1"/>
          </p:nvSpPr>
          <p:spPr bwMode="auto">
            <a:xfrm>
              <a:off x="1976439" y="3344863"/>
              <a:ext cx="452438" cy="352425"/>
            </a:xfrm>
            <a:custGeom>
              <a:avLst/>
              <a:gdLst>
                <a:gd name="T0" fmla="*/ 164 w 309"/>
                <a:gd name="T1" fmla="*/ 226 h 240"/>
                <a:gd name="T2" fmla="*/ 5 w 309"/>
                <a:gd name="T3" fmla="*/ 108 h 240"/>
                <a:gd name="T4" fmla="*/ 84 w 309"/>
                <a:gd name="T5" fmla="*/ 4 h 240"/>
                <a:gd name="T6" fmla="*/ 282 w 309"/>
                <a:gd name="T7" fmla="*/ 125 h 240"/>
                <a:gd name="T8" fmla="*/ 264 w 309"/>
                <a:gd name="T9" fmla="*/ 240 h 240"/>
                <a:gd name="T10" fmla="*/ 164 w 309"/>
                <a:gd name="T11" fmla="*/ 22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9" h="240">
                  <a:moveTo>
                    <a:pt x="164" y="226"/>
                  </a:moveTo>
                  <a:cubicBezTo>
                    <a:pt x="164" y="226"/>
                    <a:pt x="11" y="209"/>
                    <a:pt x="5" y="108"/>
                  </a:cubicBezTo>
                  <a:cubicBezTo>
                    <a:pt x="0" y="23"/>
                    <a:pt x="55" y="6"/>
                    <a:pt x="84" y="4"/>
                  </a:cubicBezTo>
                  <a:cubicBezTo>
                    <a:pt x="156" y="0"/>
                    <a:pt x="254" y="58"/>
                    <a:pt x="282" y="125"/>
                  </a:cubicBezTo>
                  <a:cubicBezTo>
                    <a:pt x="309" y="192"/>
                    <a:pt x="264" y="240"/>
                    <a:pt x="264" y="240"/>
                  </a:cubicBezTo>
                  <a:lnTo>
                    <a:pt x="164" y="226"/>
                  </a:lnTo>
                  <a:close/>
                </a:path>
              </a:pathLst>
            </a:custGeom>
            <a:solidFill>
              <a:srgbClr val="FF94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Freeform 234"/>
            <p:cNvSpPr/>
            <p:nvPr userDrawn="1"/>
          </p:nvSpPr>
          <p:spPr bwMode="auto">
            <a:xfrm>
              <a:off x="1954214" y="3327401"/>
              <a:ext cx="211138" cy="234950"/>
            </a:xfrm>
            <a:custGeom>
              <a:avLst/>
              <a:gdLst>
                <a:gd name="T0" fmla="*/ 56 w 144"/>
                <a:gd name="T1" fmla="*/ 28 h 160"/>
                <a:gd name="T2" fmla="*/ 85 w 144"/>
                <a:gd name="T3" fmla="*/ 7 h 160"/>
                <a:gd name="T4" fmla="*/ 122 w 144"/>
                <a:gd name="T5" fmla="*/ 77 h 160"/>
                <a:gd name="T6" fmla="*/ 19 w 144"/>
                <a:gd name="T7" fmla="*/ 137 h 160"/>
                <a:gd name="T8" fmla="*/ 19 w 144"/>
                <a:gd name="T9" fmla="*/ 71 h 160"/>
                <a:gd name="T10" fmla="*/ 56 w 144"/>
                <a:gd name="T11" fmla="*/ 28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160">
                  <a:moveTo>
                    <a:pt x="56" y="28"/>
                  </a:moveTo>
                  <a:cubicBezTo>
                    <a:pt x="56" y="28"/>
                    <a:pt x="76" y="0"/>
                    <a:pt x="85" y="7"/>
                  </a:cubicBezTo>
                  <a:cubicBezTo>
                    <a:pt x="104" y="20"/>
                    <a:pt x="144" y="41"/>
                    <a:pt x="122" y="77"/>
                  </a:cubicBezTo>
                  <a:cubicBezTo>
                    <a:pt x="98" y="117"/>
                    <a:pt x="53" y="160"/>
                    <a:pt x="19" y="137"/>
                  </a:cubicBezTo>
                  <a:cubicBezTo>
                    <a:pt x="0" y="124"/>
                    <a:pt x="14" y="91"/>
                    <a:pt x="19" y="71"/>
                  </a:cubicBezTo>
                  <a:cubicBezTo>
                    <a:pt x="27" y="46"/>
                    <a:pt x="56" y="28"/>
                    <a:pt x="56" y="28"/>
                  </a:cubicBezTo>
                  <a:close/>
                </a:path>
              </a:pathLst>
            </a:custGeom>
            <a:solidFill>
              <a:srgbClr val="FF5A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Freeform 235"/>
            <p:cNvSpPr/>
            <p:nvPr userDrawn="1"/>
          </p:nvSpPr>
          <p:spPr bwMode="auto">
            <a:xfrm>
              <a:off x="2128839" y="3500438"/>
              <a:ext cx="220663" cy="180975"/>
            </a:xfrm>
            <a:custGeom>
              <a:avLst/>
              <a:gdLst>
                <a:gd name="T0" fmla="*/ 116 w 150"/>
                <a:gd name="T1" fmla="*/ 20 h 123"/>
                <a:gd name="T2" fmla="*/ 29 w 150"/>
                <a:gd name="T3" fmla="*/ 36 h 123"/>
                <a:gd name="T4" fmla="*/ 55 w 150"/>
                <a:gd name="T5" fmla="*/ 112 h 123"/>
                <a:gd name="T6" fmla="*/ 138 w 150"/>
                <a:gd name="T7" fmla="*/ 98 h 123"/>
                <a:gd name="T8" fmla="*/ 150 w 150"/>
                <a:gd name="T9" fmla="*/ 55 h 123"/>
                <a:gd name="T10" fmla="*/ 116 w 150"/>
                <a:gd name="T11" fmla="*/ 2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0" h="123">
                  <a:moveTo>
                    <a:pt x="116" y="20"/>
                  </a:moveTo>
                  <a:cubicBezTo>
                    <a:pt x="116" y="20"/>
                    <a:pt x="71" y="0"/>
                    <a:pt x="29" y="36"/>
                  </a:cubicBezTo>
                  <a:cubicBezTo>
                    <a:pt x="1" y="60"/>
                    <a:pt x="0" y="102"/>
                    <a:pt x="55" y="112"/>
                  </a:cubicBezTo>
                  <a:cubicBezTo>
                    <a:pt x="110" y="123"/>
                    <a:pt x="134" y="98"/>
                    <a:pt x="138" y="98"/>
                  </a:cubicBezTo>
                  <a:cubicBezTo>
                    <a:pt x="142" y="97"/>
                    <a:pt x="150" y="55"/>
                    <a:pt x="150" y="55"/>
                  </a:cubicBezTo>
                  <a:lnTo>
                    <a:pt x="116" y="20"/>
                  </a:lnTo>
                  <a:close/>
                </a:path>
              </a:pathLst>
            </a:custGeom>
            <a:solidFill>
              <a:srgbClr val="FF5A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Freeform 236"/>
            <p:cNvSpPr/>
            <p:nvPr userDrawn="1"/>
          </p:nvSpPr>
          <p:spPr bwMode="auto">
            <a:xfrm>
              <a:off x="1976439" y="3344863"/>
              <a:ext cx="452438" cy="352425"/>
            </a:xfrm>
            <a:custGeom>
              <a:avLst/>
              <a:gdLst>
                <a:gd name="T0" fmla="*/ 164 w 309"/>
                <a:gd name="T1" fmla="*/ 226 h 240"/>
                <a:gd name="T2" fmla="*/ 5 w 309"/>
                <a:gd name="T3" fmla="*/ 108 h 240"/>
                <a:gd name="T4" fmla="*/ 84 w 309"/>
                <a:gd name="T5" fmla="*/ 4 h 240"/>
                <a:gd name="T6" fmla="*/ 282 w 309"/>
                <a:gd name="T7" fmla="*/ 125 h 240"/>
                <a:gd name="T8" fmla="*/ 264 w 309"/>
                <a:gd name="T9" fmla="*/ 240 h 240"/>
                <a:gd name="T10" fmla="*/ 164 w 309"/>
                <a:gd name="T11" fmla="*/ 22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9" h="240">
                  <a:moveTo>
                    <a:pt x="164" y="226"/>
                  </a:moveTo>
                  <a:cubicBezTo>
                    <a:pt x="164" y="226"/>
                    <a:pt x="11" y="209"/>
                    <a:pt x="5" y="108"/>
                  </a:cubicBezTo>
                  <a:cubicBezTo>
                    <a:pt x="0" y="23"/>
                    <a:pt x="55" y="6"/>
                    <a:pt x="84" y="4"/>
                  </a:cubicBezTo>
                  <a:cubicBezTo>
                    <a:pt x="156" y="0"/>
                    <a:pt x="254" y="58"/>
                    <a:pt x="282" y="125"/>
                  </a:cubicBezTo>
                  <a:cubicBezTo>
                    <a:pt x="309" y="192"/>
                    <a:pt x="264" y="240"/>
                    <a:pt x="264" y="240"/>
                  </a:cubicBezTo>
                  <a:lnTo>
                    <a:pt x="164" y="226"/>
                  </a:lnTo>
                  <a:close/>
                </a:path>
              </a:pathLst>
            </a:custGeom>
            <a:noFill/>
            <a:ln w="47625" cap="flat">
              <a:solidFill>
                <a:srgbClr val="0F1D44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Freeform 237"/>
            <p:cNvSpPr/>
            <p:nvPr userDrawn="1"/>
          </p:nvSpPr>
          <p:spPr bwMode="auto">
            <a:xfrm>
              <a:off x="2112964" y="3059113"/>
              <a:ext cx="452438" cy="557213"/>
            </a:xfrm>
            <a:custGeom>
              <a:avLst/>
              <a:gdLst>
                <a:gd name="T0" fmla="*/ 308 w 308"/>
                <a:gd name="T1" fmla="*/ 308 h 379"/>
                <a:gd name="T2" fmla="*/ 238 w 308"/>
                <a:gd name="T3" fmla="*/ 124 h 379"/>
                <a:gd name="T4" fmla="*/ 93 w 308"/>
                <a:gd name="T5" fmla="*/ 23 h 379"/>
                <a:gd name="T6" fmla="*/ 10 w 308"/>
                <a:gd name="T7" fmla="*/ 158 h 379"/>
                <a:gd name="T8" fmla="*/ 144 w 308"/>
                <a:gd name="T9" fmla="*/ 346 h 379"/>
                <a:gd name="T10" fmla="*/ 273 w 308"/>
                <a:gd name="T11" fmla="*/ 369 h 379"/>
                <a:gd name="T12" fmla="*/ 308 w 308"/>
                <a:gd name="T13" fmla="*/ 308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8" h="379">
                  <a:moveTo>
                    <a:pt x="308" y="308"/>
                  </a:moveTo>
                  <a:cubicBezTo>
                    <a:pt x="308" y="308"/>
                    <a:pt x="278" y="212"/>
                    <a:pt x="238" y="124"/>
                  </a:cubicBezTo>
                  <a:cubicBezTo>
                    <a:pt x="198" y="36"/>
                    <a:pt x="166" y="0"/>
                    <a:pt x="93" y="23"/>
                  </a:cubicBezTo>
                  <a:cubicBezTo>
                    <a:pt x="24" y="45"/>
                    <a:pt x="0" y="86"/>
                    <a:pt x="10" y="158"/>
                  </a:cubicBezTo>
                  <a:cubicBezTo>
                    <a:pt x="15" y="194"/>
                    <a:pt x="104" y="323"/>
                    <a:pt x="144" y="346"/>
                  </a:cubicBezTo>
                  <a:cubicBezTo>
                    <a:pt x="201" y="379"/>
                    <a:pt x="237" y="376"/>
                    <a:pt x="273" y="369"/>
                  </a:cubicBezTo>
                  <a:cubicBezTo>
                    <a:pt x="308" y="362"/>
                    <a:pt x="308" y="308"/>
                    <a:pt x="308" y="308"/>
                  </a:cubicBezTo>
                  <a:close/>
                </a:path>
              </a:pathLst>
            </a:custGeom>
            <a:noFill/>
            <a:ln w="47625" cap="flat">
              <a:solidFill>
                <a:srgbClr val="0F1D44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Freeform 238"/>
            <p:cNvSpPr/>
            <p:nvPr userDrawn="1"/>
          </p:nvSpPr>
          <p:spPr bwMode="auto">
            <a:xfrm>
              <a:off x="2120901" y="3230563"/>
              <a:ext cx="268288" cy="350838"/>
            </a:xfrm>
            <a:custGeom>
              <a:avLst/>
              <a:gdLst>
                <a:gd name="T0" fmla="*/ 2 w 183"/>
                <a:gd name="T1" fmla="*/ 14 h 238"/>
                <a:gd name="T2" fmla="*/ 86 w 183"/>
                <a:gd name="T3" fmla="*/ 59 h 238"/>
                <a:gd name="T4" fmla="*/ 183 w 183"/>
                <a:gd name="T5" fmla="*/ 212 h 238"/>
                <a:gd name="T6" fmla="*/ 155 w 183"/>
                <a:gd name="T7" fmla="*/ 238 h 238"/>
                <a:gd name="T8" fmla="*/ 2 w 183"/>
                <a:gd name="T9" fmla="*/ 14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" h="238">
                  <a:moveTo>
                    <a:pt x="2" y="14"/>
                  </a:moveTo>
                  <a:cubicBezTo>
                    <a:pt x="2" y="14"/>
                    <a:pt x="11" y="0"/>
                    <a:pt x="86" y="59"/>
                  </a:cubicBezTo>
                  <a:cubicBezTo>
                    <a:pt x="162" y="119"/>
                    <a:pt x="183" y="212"/>
                    <a:pt x="183" y="212"/>
                  </a:cubicBezTo>
                  <a:cubicBezTo>
                    <a:pt x="155" y="238"/>
                    <a:pt x="155" y="238"/>
                    <a:pt x="155" y="238"/>
                  </a:cubicBezTo>
                  <a:cubicBezTo>
                    <a:pt x="155" y="238"/>
                    <a:pt x="0" y="67"/>
                    <a:pt x="2" y="14"/>
                  </a:cubicBezTo>
                  <a:close/>
                </a:path>
              </a:pathLst>
            </a:custGeom>
            <a:solidFill>
              <a:srgbClr val="B22D2D"/>
            </a:solidFill>
            <a:ln w="47625" cap="flat">
              <a:solidFill>
                <a:srgbClr val="0F1D44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Freeform 239"/>
            <p:cNvSpPr/>
            <p:nvPr userDrawn="1"/>
          </p:nvSpPr>
          <p:spPr bwMode="auto">
            <a:xfrm>
              <a:off x="2019301" y="3382963"/>
              <a:ext cx="66675" cy="60325"/>
            </a:xfrm>
            <a:custGeom>
              <a:avLst/>
              <a:gdLst>
                <a:gd name="T0" fmla="*/ 31 w 45"/>
                <a:gd name="T1" fmla="*/ 38 h 41"/>
                <a:gd name="T2" fmla="*/ 4 w 45"/>
                <a:gd name="T3" fmla="*/ 15 h 41"/>
                <a:gd name="T4" fmla="*/ 3 w 45"/>
                <a:gd name="T5" fmla="*/ 4 h 41"/>
                <a:gd name="T6" fmla="*/ 3 w 45"/>
                <a:gd name="T7" fmla="*/ 4 h 41"/>
                <a:gd name="T8" fmla="*/ 14 w 45"/>
                <a:gd name="T9" fmla="*/ 3 h 41"/>
                <a:gd name="T10" fmla="*/ 42 w 45"/>
                <a:gd name="T11" fmla="*/ 26 h 41"/>
                <a:gd name="T12" fmla="*/ 43 w 45"/>
                <a:gd name="T13" fmla="*/ 37 h 41"/>
                <a:gd name="T14" fmla="*/ 43 w 45"/>
                <a:gd name="T15" fmla="*/ 37 h 41"/>
                <a:gd name="T16" fmla="*/ 31 w 45"/>
                <a:gd name="T17" fmla="*/ 38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41">
                  <a:moveTo>
                    <a:pt x="31" y="38"/>
                  </a:moveTo>
                  <a:cubicBezTo>
                    <a:pt x="4" y="15"/>
                    <a:pt x="4" y="15"/>
                    <a:pt x="4" y="15"/>
                  </a:cubicBezTo>
                  <a:cubicBezTo>
                    <a:pt x="0" y="12"/>
                    <a:pt x="0" y="7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6" y="0"/>
                    <a:pt x="11" y="0"/>
                    <a:pt x="14" y="3"/>
                  </a:cubicBezTo>
                  <a:cubicBezTo>
                    <a:pt x="42" y="26"/>
                    <a:pt x="42" y="26"/>
                    <a:pt x="42" y="26"/>
                  </a:cubicBezTo>
                  <a:cubicBezTo>
                    <a:pt x="45" y="29"/>
                    <a:pt x="45" y="34"/>
                    <a:pt x="43" y="37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40" y="41"/>
                    <a:pt x="35" y="41"/>
                    <a:pt x="31" y="38"/>
                  </a:cubicBezTo>
                  <a:close/>
                </a:path>
              </a:pathLst>
            </a:custGeom>
            <a:solidFill>
              <a:srgbClr val="0F1D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5" name="Freeform 240"/>
            <p:cNvSpPr/>
            <p:nvPr userDrawn="1"/>
          </p:nvSpPr>
          <p:spPr bwMode="auto">
            <a:xfrm>
              <a:off x="2266951" y="3095626"/>
              <a:ext cx="57150" cy="69850"/>
            </a:xfrm>
            <a:custGeom>
              <a:avLst/>
              <a:gdLst>
                <a:gd name="T0" fmla="*/ 23 w 39"/>
                <a:gd name="T1" fmla="*/ 43 h 47"/>
                <a:gd name="T2" fmla="*/ 2 w 39"/>
                <a:gd name="T3" fmla="*/ 14 h 47"/>
                <a:gd name="T4" fmla="*/ 4 w 39"/>
                <a:gd name="T5" fmla="*/ 2 h 47"/>
                <a:gd name="T6" fmla="*/ 4 w 39"/>
                <a:gd name="T7" fmla="*/ 2 h 47"/>
                <a:gd name="T8" fmla="*/ 15 w 39"/>
                <a:gd name="T9" fmla="*/ 4 h 47"/>
                <a:gd name="T10" fmla="*/ 36 w 39"/>
                <a:gd name="T11" fmla="*/ 33 h 47"/>
                <a:gd name="T12" fmla="*/ 35 w 39"/>
                <a:gd name="T13" fmla="*/ 44 h 47"/>
                <a:gd name="T14" fmla="*/ 35 w 39"/>
                <a:gd name="T15" fmla="*/ 44 h 47"/>
                <a:gd name="T16" fmla="*/ 23 w 39"/>
                <a:gd name="T17" fmla="*/ 4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47">
                  <a:moveTo>
                    <a:pt x="23" y="43"/>
                  </a:moveTo>
                  <a:cubicBezTo>
                    <a:pt x="2" y="14"/>
                    <a:pt x="2" y="14"/>
                    <a:pt x="2" y="14"/>
                  </a:cubicBezTo>
                  <a:cubicBezTo>
                    <a:pt x="0" y="10"/>
                    <a:pt x="0" y="5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8" y="0"/>
                    <a:pt x="13" y="1"/>
                    <a:pt x="15" y="4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9" y="37"/>
                    <a:pt x="38" y="42"/>
                    <a:pt x="35" y="44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1" y="47"/>
                    <a:pt x="26" y="46"/>
                    <a:pt x="23" y="43"/>
                  </a:cubicBezTo>
                  <a:close/>
                </a:path>
              </a:pathLst>
            </a:custGeom>
            <a:solidFill>
              <a:srgbClr val="0F1D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6" name="Freeform 241"/>
            <p:cNvSpPr/>
            <p:nvPr userDrawn="1"/>
          </p:nvSpPr>
          <p:spPr bwMode="auto">
            <a:xfrm>
              <a:off x="2432051" y="3424238"/>
              <a:ext cx="57150" cy="68263"/>
            </a:xfrm>
            <a:custGeom>
              <a:avLst/>
              <a:gdLst>
                <a:gd name="T0" fmla="*/ 24 w 39"/>
                <a:gd name="T1" fmla="*/ 43 h 47"/>
                <a:gd name="T2" fmla="*/ 3 w 39"/>
                <a:gd name="T3" fmla="*/ 14 h 47"/>
                <a:gd name="T4" fmla="*/ 4 w 39"/>
                <a:gd name="T5" fmla="*/ 3 h 47"/>
                <a:gd name="T6" fmla="*/ 4 w 39"/>
                <a:gd name="T7" fmla="*/ 3 h 47"/>
                <a:gd name="T8" fmla="*/ 16 w 39"/>
                <a:gd name="T9" fmla="*/ 5 h 47"/>
                <a:gd name="T10" fmla="*/ 37 w 39"/>
                <a:gd name="T11" fmla="*/ 34 h 47"/>
                <a:gd name="T12" fmla="*/ 35 w 39"/>
                <a:gd name="T13" fmla="*/ 45 h 47"/>
                <a:gd name="T14" fmla="*/ 35 w 39"/>
                <a:gd name="T15" fmla="*/ 45 h 47"/>
                <a:gd name="T16" fmla="*/ 24 w 39"/>
                <a:gd name="T17" fmla="*/ 4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47">
                  <a:moveTo>
                    <a:pt x="24" y="43"/>
                  </a:moveTo>
                  <a:cubicBezTo>
                    <a:pt x="3" y="14"/>
                    <a:pt x="3" y="14"/>
                    <a:pt x="3" y="14"/>
                  </a:cubicBezTo>
                  <a:cubicBezTo>
                    <a:pt x="0" y="10"/>
                    <a:pt x="1" y="5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0"/>
                    <a:pt x="13" y="1"/>
                    <a:pt x="16" y="5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39" y="37"/>
                    <a:pt x="39" y="42"/>
                    <a:pt x="35" y="45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1" y="47"/>
                    <a:pt x="26" y="47"/>
                    <a:pt x="24" y="43"/>
                  </a:cubicBezTo>
                  <a:close/>
                </a:path>
              </a:pathLst>
            </a:custGeom>
            <a:solidFill>
              <a:srgbClr val="0F1D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" name="Freeform 242"/>
            <p:cNvSpPr/>
            <p:nvPr userDrawn="1"/>
          </p:nvSpPr>
          <p:spPr bwMode="auto">
            <a:xfrm>
              <a:off x="2244726" y="3576638"/>
              <a:ext cx="68263" cy="57150"/>
            </a:xfrm>
            <a:custGeom>
              <a:avLst/>
              <a:gdLst>
                <a:gd name="T0" fmla="*/ 34 w 47"/>
                <a:gd name="T1" fmla="*/ 36 h 39"/>
                <a:gd name="T2" fmla="*/ 4 w 47"/>
                <a:gd name="T3" fmla="*/ 16 h 39"/>
                <a:gd name="T4" fmla="*/ 2 w 47"/>
                <a:gd name="T5" fmla="*/ 5 h 39"/>
                <a:gd name="T6" fmla="*/ 2 w 47"/>
                <a:gd name="T7" fmla="*/ 5 h 39"/>
                <a:gd name="T8" fmla="*/ 13 w 47"/>
                <a:gd name="T9" fmla="*/ 3 h 39"/>
                <a:gd name="T10" fmla="*/ 43 w 47"/>
                <a:gd name="T11" fmla="*/ 23 h 39"/>
                <a:gd name="T12" fmla="*/ 45 w 47"/>
                <a:gd name="T13" fmla="*/ 34 h 39"/>
                <a:gd name="T14" fmla="*/ 45 w 47"/>
                <a:gd name="T15" fmla="*/ 34 h 39"/>
                <a:gd name="T16" fmla="*/ 34 w 47"/>
                <a:gd name="T17" fmla="*/ 3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39">
                  <a:moveTo>
                    <a:pt x="34" y="36"/>
                  </a:moveTo>
                  <a:cubicBezTo>
                    <a:pt x="4" y="16"/>
                    <a:pt x="4" y="16"/>
                    <a:pt x="4" y="16"/>
                  </a:cubicBezTo>
                  <a:cubicBezTo>
                    <a:pt x="0" y="13"/>
                    <a:pt x="0" y="8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5" y="1"/>
                    <a:pt x="10" y="0"/>
                    <a:pt x="13" y="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6" y="26"/>
                    <a:pt x="47" y="31"/>
                    <a:pt x="45" y="34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2" y="38"/>
                    <a:pt x="37" y="39"/>
                    <a:pt x="34" y="36"/>
                  </a:cubicBezTo>
                  <a:close/>
                </a:path>
              </a:pathLst>
            </a:custGeom>
            <a:solidFill>
              <a:srgbClr val="0F1D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" name="Freeform 243"/>
            <p:cNvSpPr/>
            <p:nvPr userDrawn="1"/>
          </p:nvSpPr>
          <p:spPr bwMode="auto">
            <a:xfrm>
              <a:off x="2211389" y="3559176"/>
              <a:ext cx="28575" cy="26988"/>
            </a:xfrm>
            <a:custGeom>
              <a:avLst/>
              <a:gdLst>
                <a:gd name="T0" fmla="*/ 6 w 20"/>
                <a:gd name="T1" fmla="*/ 17 h 19"/>
                <a:gd name="T2" fmla="*/ 5 w 20"/>
                <a:gd name="T3" fmla="*/ 16 h 19"/>
                <a:gd name="T4" fmla="*/ 3 w 20"/>
                <a:gd name="T5" fmla="*/ 4 h 19"/>
                <a:gd name="T6" fmla="*/ 3 w 20"/>
                <a:gd name="T7" fmla="*/ 4 h 19"/>
                <a:gd name="T8" fmla="*/ 14 w 20"/>
                <a:gd name="T9" fmla="*/ 2 h 19"/>
                <a:gd name="T10" fmla="*/ 15 w 20"/>
                <a:gd name="T11" fmla="*/ 4 h 19"/>
                <a:gd name="T12" fmla="*/ 17 w 20"/>
                <a:gd name="T13" fmla="*/ 15 h 19"/>
                <a:gd name="T14" fmla="*/ 17 w 20"/>
                <a:gd name="T15" fmla="*/ 15 h 19"/>
                <a:gd name="T16" fmla="*/ 6 w 20"/>
                <a:gd name="T17" fmla="*/ 1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19">
                  <a:moveTo>
                    <a:pt x="6" y="17"/>
                  </a:moveTo>
                  <a:cubicBezTo>
                    <a:pt x="5" y="16"/>
                    <a:pt x="5" y="16"/>
                    <a:pt x="5" y="16"/>
                  </a:cubicBezTo>
                  <a:cubicBezTo>
                    <a:pt x="1" y="13"/>
                    <a:pt x="0" y="8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5" y="1"/>
                    <a:pt x="10" y="0"/>
                    <a:pt x="14" y="2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9" y="6"/>
                    <a:pt x="20" y="11"/>
                    <a:pt x="17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5" y="18"/>
                    <a:pt x="10" y="19"/>
                    <a:pt x="6" y="17"/>
                  </a:cubicBezTo>
                  <a:close/>
                </a:path>
              </a:pathLst>
            </a:custGeom>
            <a:solidFill>
              <a:srgbClr val="0F1D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9" name="Freeform 244"/>
            <p:cNvSpPr/>
            <p:nvPr userDrawn="1"/>
          </p:nvSpPr>
          <p:spPr bwMode="auto">
            <a:xfrm>
              <a:off x="2474914" y="3084513"/>
              <a:ext cx="469900" cy="555625"/>
            </a:xfrm>
            <a:custGeom>
              <a:avLst/>
              <a:gdLst>
                <a:gd name="T0" fmla="*/ 3 w 320"/>
                <a:gd name="T1" fmla="*/ 302 h 378"/>
                <a:gd name="T2" fmla="*/ 80 w 320"/>
                <a:gd name="T3" fmla="*/ 122 h 378"/>
                <a:gd name="T4" fmla="*/ 229 w 320"/>
                <a:gd name="T5" fmla="*/ 26 h 378"/>
                <a:gd name="T6" fmla="*/ 307 w 320"/>
                <a:gd name="T7" fmla="*/ 164 h 378"/>
                <a:gd name="T8" fmla="*/ 165 w 320"/>
                <a:gd name="T9" fmla="*/ 347 h 378"/>
                <a:gd name="T10" fmla="*/ 35 w 320"/>
                <a:gd name="T11" fmla="*/ 365 h 378"/>
                <a:gd name="T12" fmla="*/ 3 w 320"/>
                <a:gd name="T13" fmla="*/ 302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0" h="378">
                  <a:moveTo>
                    <a:pt x="3" y="302"/>
                  </a:moveTo>
                  <a:cubicBezTo>
                    <a:pt x="3" y="302"/>
                    <a:pt x="37" y="207"/>
                    <a:pt x="80" y="122"/>
                  </a:cubicBezTo>
                  <a:cubicBezTo>
                    <a:pt x="123" y="35"/>
                    <a:pt x="157" y="0"/>
                    <a:pt x="229" y="26"/>
                  </a:cubicBezTo>
                  <a:cubicBezTo>
                    <a:pt x="297" y="50"/>
                    <a:pt x="320" y="92"/>
                    <a:pt x="307" y="164"/>
                  </a:cubicBezTo>
                  <a:cubicBezTo>
                    <a:pt x="300" y="200"/>
                    <a:pt x="206" y="326"/>
                    <a:pt x="165" y="347"/>
                  </a:cubicBezTo>
                  <a:cubicBezTo>
                    <a:pt x="107" y="378"/>
                    <a:pt x="71" y="373"/>
                    <a:pt x="35" y="365"/>
                  </a:cubicBezTo>
                  <a:cubicBezTo>
                    <a:pt x="0" y="356"/>
                    <a:pt x="3" y="302"/>
                    <a:pt x="3" y="302"/>
                  </a:cubicBezTo>
                  <a:close/>
                </a:path>
              </a:pathLst>
            </a:custGeom>
            <a:solidFill>
              <a:srgbClr val="FF94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0" name="Freeform 245"/>
            <p:cNvSpPr/>
            <p:nvPr userDrawn="1"/>
          </p:nvSpPr>
          <p:spPr bwMode="auto">
            <a:xfrm>
              <a:off x="2509839" y="3322638"/>
              <a:ext cx="198438" cy="203200"/>
            </a:xfrm>
            <a:custGeom>
              <a:avLst/>
              <a:gdLst>
                <a:gd name="T0" fmla="*/ 123 w 135"/>
                <a:gd name="T1" fmla="*/ 108 h 139"/>
                <a:gd name="T2" fmla="*/ 108 w 135"/>
                <a:gd name="T3" fmla="*/ 79 h 139"/>
                <a:gd name="T4" fmla="*/ 62 w 135"/>
                <a:gd name="T5" fmla="*/ 28 h 139"/>
                <a:gd name="T6" fmla="*/ 38 w 135"/>
                <a:gd name="T7" fmla="*/ 6 h 139"/>
                <a:gd name="T8" fmla="*/ 0 w 135"/>
                <a:gd name="T9" fmla="*/ 120 h 139"/>
                <a:gd name="T10" fmla="*/ 67 w 135"/>
                <a:gd name="T11" fmla="*/ 135 h 139"/>
                <a:gd name="T12" fmla="*/ 103 w 135"/>
                <a:gd name="T13" fmla="*/ 139 h 139"/>
                <a:gd name="T14" fmla="*/ 123 w 135"/>
                <a:gd name="T15" fmla="*/ 10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5" h="139">
                  <a:moveTo>
                    <a:pt x="123" y="108"/>
                  </a:moveTo>
                  <a:cubicBezTo>
                    <a:pt x="123" y="108"/>
                    <a:pt x="135" y="85"/>
                    <a:pt x="108" y="79"/>
                  </a:cubicBezTo>
                  <a:cubicBezTo>
                    <a:pt x="81" y="73"/>
                    <a:pt x="63" y="31"/>
                    <a:pt x="62" y="28"/>
                  </a:cubicBezTo>
                  <a:cubicBezTo>
                    <a:pt x="58" y="10"/>
                    <a:pt x="48" y="0"/>
                    <a:pt x="38" y="6"/>
                  </a:cubicBezTo>
                  <a:cubicBezTo>
                    <a:pt x="29" y="12"/>
                    <a:pt x="0" y="120"/>
                    <a:pt x="0" y="120"/>
                  </a:cubicBezTo>
                  <a:cubicBezTo>
                    <a:pt x="0" y="120"/>
                    <a:pt x="63" y="134"/>
                    <a:pt x="67" y="135"/>
                  </a:cubicBezTo>
                  <a:cubicBezTo>
                    <a:pt x="71" y="136"/>
                    <a:pt x="103" y="139"/>
                    <a:pt x="103" y="139"/>
                  </a:cubicBezTo>
                  <a:lnTo>
                    <a:pt x="123" y="108"/>
                  </a:lnTo>
                  <a:close/>
                </a:path>
              </a:pathLst>
            </a:custGeom>
            <a:solidFill>
              <a:srgbClr val="FF5A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1" name="Freeform 246"/>
            <p:cNvSpPr/>
            <p:nvPr userDrawn="1"/>
          </p:nvSpPr>
          <p:spPr bwMode="auto">
            <a:xfrm>
              <a:off x="2646364" y="3111501"/>
              <a:ext cx="280988" cy="169863"/>
            </a:xfrm>
            <a:custGeom>
              <a:avLst/>
              <a:gdLst>
                <a:gd name="T0" fmla="*/ 24 w 191"/>
                <a:gd name="T1" fmla="*/ 15 h 115"/>
                <a:gd name="T2" fmla="*/ 4 w 191"/>
                <a:gd name="T3" fmla="*/ 47 h 115"/>
                <a:gd name="T4" fmla="*/ 60 w 191"/>
                <a:gd name="T5" fmla="*/ 72 h 115"/>
                <a:gd name="T6" fmla="*/ 122 w 191"/>
                <a:gd name="T7" fmla="*/ 110 h 115"/>
                <a:gd name="T8" fmla="*/ 187 w 191"/>
                <a:gd name="T9" fmla="*/ 112 h 115"/>
                <a:gd name="T10" fmla="*/ 191 w 191"/>
                <a:gd name="T11" fmla="*/ 76 h 115"/>
                <a:gd name="T12" fmla="*/ 155 w 191"/>
                <a:gd name="T13" fmla="*/ 32 h 115"/>
                <a:gd name="T14" fmla="*/ 120 w 191"/>
                <a:gd name="T15" fmla="*/ 7 h 115"/>
                <a:gd name="T16" fmla="*/ 31 w 191"/>
                <a:gd name="T17" fmla="*/ 0 h 115"/>
                <a:gd name="T18" fmla="*/ 24 w 191"/>
                <a:gd name="T19" fmla="*/ 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1" h="115">
                  <a:moveTo>
                    <a:pt x="24" y="15"/>
                  </a:moveTo>
                  <a:cubicBezTo>
                    <a:pt x="24" y="15"/>
                    <a:pt x="0" y="30"/>
                    <a:pt x="4" y="47"/>
                  </a:cubicBezTo>
                  <a:cubicBezTo>
                    <a:pt x="9" y="65"/>
                    <a:pt x="23" y="76"/>
                    <a:pt x="60" y="72"/>
                  </a:cubicBezTo>
                  <a:cubicBezTo>
                    <a:pt x="98" y="68"/>
                    <a:pt x="99" y="101"/>
                    <a:pt x="122" y="110"/>
                  </a:cubicBezTo>
                  <a:cubicBezTo>
                    <a:pt x="132" y="114"/>
                    <a:pt x="182" y="115"/>
                    <a:pt x="187" y="112"/>
                  </a:cubicBezTo>
                  <a:cubicBezTo>
                    <a:pt x="191" y="109"/>
                    <a:pt x="191" y="76"/>
                    <a:pt x="191" y="76"/>
                  </a:cubicBezTo>
                  <a:cubicBezTo>
                    <a:pt x="155" y="32"/>
                    <a:pt x="155" y="32"/>
                    <a:pt x="155" y="32"/>
                  </a:cubicBezTo>
                  <a:cubicBezTo>
                    <a:pt x="120" y="7"/>
                    <a:pt x="120" y="7"/>
                    <a:pt x="120" y="7"/>
                  </a:cubicBezTo>
                  <a:cubicBezTo>
                    <a:pt x="31" y="0"/>
                    <a:pt x="31" y="0"/>
                    <a:pt x="31" y="0"/>
                  </a:cubicBezTo>
                  <a:lnTo>
                    <a:pt x="24" y="15"/>
                  </a:lnTo>
                  <a:close/>
                </a:path>
              </a:pathLst>
            </a:custGeom>
            <a:solidFill>
              <a:srgbClr val="FF5A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Freeform 247"/>
            <p:cNvSpPr/>
            <p:nvPr userDrawn="1"/>
          </p:nvSpPr>
          <p:spPr bwMode="auto">
            <a:xfrm>
              <a:off x="2609851" y="3375026"/>
              <a:ext cx="463550" cy="347663"/>
            </a:xfrm>
            <a:custGeom>
              <a:avLst/>
              <a:gdLst>
                <a:gd name="T0" fmla="*/ 143 w 315"/>
                <a:gd name="T1" fmla="*/ 225 h 236"/>
                <a:gd name="T2" fmla="*/ 307 w 315"/>
                <a:gd name="T3" fmla="*/ 114 h 236"/>
                <a:gd name="T4" fmla="*/ 232 w 315"/>
                <a:gd name="T5" fmla="*/ 7 h 236"/>
                <a:gd name="T6" fmla="*/ 30 w 315"/>
                <a:gd name="T7" fmla="*/ 120 h 236"/>
                <a:gd name="T8" fmla="*/ 42 w 315"/>
                <a:gd name="T9" fmla="*/ 236 h 236"/>
                <a:gd name="T10" fmla="*/ 143 w 315"/>
                <a:gd name="T11" fmla="*/ 22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5" h="236">
                  <a:moveTo>
                    <a:pt x="143" y="225"/>
                  </a:moveTo>
                  <a:cubicBezTo>
                    <a:pt x="143" y="225"/>
                    <a:pt x="297" y="214"/>
                    <a:pt x="307" y="114"/>
                  </a:cubicBezTo>
                  <a:cubicBezTo>
                    <a:pt x="315" y="29"/>
                    <a:pt x="261" y="11"/>
                    <a:pt x="232" y="7"/>
                  </a:cubicBezTo>
                  <a:cubicBezTo>
                    <a:pt x="160" y="0"/>
                    <a:pt x="59" y="54"/>
                    <a:pt x="30" y="120"/>
                  </a:cubicBezTo>
                  <a:cubicBezTo>
                    <a:pt x="0" y="186"/>
                    <a:pt x="42" y="236"/>
                    <a:pt x="42" y="236"/>
                  </a:cubicBezTo>
                  <a:lnTo>
                    <a:pt x="143" y="225"/>
                  </a:lnTo>
                  <a:close/>
                </a:path>
              </a:pathLst>
            </a:custGeom>
            <a:solidFill>
              <a:srgbClr val="FF94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3" name="Freeform 248"/>
            <p:cNvSpPr/>
            <p:nvPr userDrawn="1"/>
          </p:nvSpPr>
          <p:spPr bwMode="auto">
            <a:xfrm>
              <a:off x="2882901" y="3363913"/>
              <a:ext cx="206375" cy="236538"/>
            </a:xfrm>
            <a:custGeom>
              <a:avLst/>
              <a:gdLst>
                <a:gd name="T0" fmla="*/ 88 w 140"/>
                <a:gd name="T1" fmla="*/ 29 h 161"/>
                <a:gd name="T2" fmla="*/ 60 w 140"/>
                <a:gd name="T3" fmla="*/ 6 h 161"/>
                <a:gd name="T4" fmla="*/ 21 w 140"/>
                <a:gd name="T5" fmla="*/ 75 h 161"/>
                <a:gd name="T6" fmla="*/ 121 w 140"/>
                <a:gd name="T7" fmla="*/ 139 h 161"/>
                <a:gd name="T8" fmla="*/ 123 w 140"/>
                <a:gd name="T9" fmla="*/ 74 h 161"/>
                <a:gd name="T10" fmla="*/ 88 w 140"/>
                <a:gd name="T11" fmla="*/ 2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" h="161">
                  <a:moveTo>
                    <a:pt x="88" y="29"/>
                  </a:moveTo>
                  <a:cubicBezTo>
                    <a:pt x="88" y="29"/>
                    <a:pt x="70" y="0"/>
                    <a:pt x="60" y="6"/>
                  </a:cubicBezTo>
                  <a:cubicBezTo>
                    <a:pt x="41" y="19"/>
                    <a:pt x="0" y="38"/>
                    <a:pt x="21" y="75"/>
                  </a:cubicBezTo>
                  <a:cubicBezTo>
                    <a:pt x="43" y="116"/>
                    <a:pt x="87" y="161"/>
                    <a:pt x="121" y="139"/>
                  </a:cubicBezTo>
                  <a:cubicBezTo>
                    <a:pt x="140" y="126"/>
                    <a:pt x="128" y="93"/>
                    <a:pt x="123" y="74"/>
                  </a:cubicBezTo>
                  <a:cubicBezTo>
                    <a:pt x="117" y="48"/>
                    <a:pt x="88" y="29"/>
                    <a:pt x="88" y="29"/>
                  </a:cubicBezTo>
                  <a:close/>
                </a:path>
              </a:pathLst>
            </a:custGeom>
            <a:solidFill>
              <a:srgbClr val="FF5A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4" name="Freeform 249"/>
            <p:cNvSpPr/>
            <p:nvPr userDrawn="1"/>
          </p:nvSpPr>
          <p:spPr bwMode="auto">
            <a:xfrm>
              <a:off x="2692401" y="3529013"/>
              <a:ext cx="219075" cy="179388"/>
            </a:xfrm>
            <a:custGeom>
              <a:avLst/>
              <a:gdLst>
                <a:gd name="T0" fmla="*/ 36 w 149"/>
                <a:gd name="T1" fmla="*/ 19 h 122"/>
                <a:gd name="T2" fmla="*/ 122 w 149"/>
                <a:gd name="T3" fmla="*/ 38 h 122"/>
                <a:gd name="T4" fmla="*/ 93 w 149"/>
                <a:gd name="T5" fmla="*/ 113 h 122"/>
                <a:gd name="T6" fmla="*/ 11 w 149"/>
                <a:gd name="T7" fmla="*/ 95 h 122"/>
                <a:gd name="T8" fmla="*/ 0 w 149"/>
                <a:gd name="T9" fmla="*/ 52 h 122"/>
                <a:gd name="T10" fmla="*/ 36 w 149"/>
                <a:gd name="T11" fmla="*/ 19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9" h="122">
                  <a:moveTo>
                    <a:pt x="36" y="19"/>
                  </a:moveTo>
                  <a:cubicBezTo>
                    <a:pt x="36" y="19"/>
                    <a:pt x="81" y="0"/>
                    <a:pt x="122" y="38"/>
                  </a:cubicBezTo>
                  <a:cubicBezTo>
                    <a:pt x="149" y="63"/>
                    <a:pt x="148" y="105"/>
                    <a:pt x="93" y="113"/>
                  </a:cubicBezTo>
                  <a:cubicBezTo>
                    <a:pt x="37" y="122"/>
                    <a:pt x="14" y="96"/>
                    <a:pt x="11" y="95"/>
                  </a:cubicBezTo>
                  <a:cubicBezTo>
                    <a:pt x="7" y="94"/>
                    <a:pt x="0" y="52"/>
                    <a:pt x="0" y="52"/>
                  </a:cubicBezTo>
                  <a:lnTo>
                    <a:pt x="36" y="19"/>
                  </a:lnTo>
                  <a:close/>
                </a:path>
              </a:pathLst>
            </a:custGeom>
            <a:solidFill>
              <a:srgbClr val="FF5A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" name="Freeform 250"/>
            <p:cNvSpPr/>
            <p:nvPr userDrawn="1"/>
          </p:nvSpPr>
          <p:spPr bwMode="auto">
            <a:xfrm>
              <a:off x="2609851" y="3375026"/>
              <a:ext cx="463550" cy="347663"/>
            </a:xfrm>
            <a:custGeom>
              <a:avLst/>
              <a:gdLst>
                <a:gd name="T0" fmla="*/ 143 w 315"/>
                <a:gd name="T1" fmla="*/ 225 h 236"/>
                <a:gd name="T2" fmla="*/ 307 w 315"/>
                <a:gd name="T3" fmla="*/ 114 h 236"/>
                <a:gd name="T4" fmla="*/ 232 w 315"/>
                <a:gd name="T5" fmla="*/ 7 h 236"/>
                <a:gd name="T6" fmla="*/ 30 w 315"/>
                <a:gd name="T7" fmla="*/ 120 h 236"/>
                <a:gd name="T8" fmla="*/ 42 w 315"/>
                <a:gd name="T9" fmla="*/ 236 h 236"/>
                <a:gd name="T10" fmla="*/ 143 w 315"/>
                <a:gd name="T11" fmla="*/ 22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5" h="236">
                  <a:moveTo>
                    <a:pt x="143" y="225"/>
                  </a:moveTo>
                  <a:cubicBezTo>
                    <a:pt x="143" y="225"/>
                    <a:pt x="297" y="214"/>
                    <a:pt x="307" y="114"/>
                  </a:cubicBezTo>
                  <a:cubicBezTo>
                    <a:pt x="315" y="29"/>
                    <a:pt x="261" y="11"/>
                    <a:pt x="232" y="7"/>
                  </a:cubicBezTo>
                  <a:cubicBezTo>
                    <a:pt x="160" y="0"/>
                    <a:pt x="59" y="54"/>
                    <a:pt x="30" y="120"/>
                  </a:cubicBezTo>
                  <a:cubicBezTo>
                    <a:pt x="0" y="186"/>
                    <a:pt x="42" y="236"/>
                    <a:pt x="42" y="236"/>
                  </a:cubicBezTo>
                  <a:lnTo>
                    <a:pt x="143" y="225"/>
                  </a:lnTo>
                  <a:close/>
                </a:path>
              </a:pathLst>
            </a:custGeom>
            <a:noFill/>
            <a:ln w="47625" cap="flat">
              <a:solidFill>
                <a:srgbClr val="0F1D44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" name="Freeform 251"/>
            <p:cNvSpPr/>
            <p:nvPr userDrawn="1"/>
          </p:nvSpPr>
          <p:spPr bwMode="auto">
            <a:xfrm>
              <a:off x="2474914" y="3084513"/>
              <a:ext cx="469900" cy="555625"/>
            </a:xfrm>
            <a:custGeom>
              <a:avLst/>
              <a:gdLst>
                <a:gd name="T0" fmla="*/ 3 w 320"/>
                <a:gd name="T1" fmla="*/ 302 h 378"/>
                <a:gd name="T2" fmla="*/ 80 w 320"/>
                <a:gd name="T3" fmla="*/ 122 h 378"/>
                <a:gd name="T4" fmla="*/ 229 w 320"/>
                <a:gd name="T5" fmla="*/ 26 h 378"/>
                <a:gd name="T6" fmla="*/ 307 w 320"/>
                <a:gd name="T7" fmla="*/ 164 h 378"/>
                <a:gd name="T8" fmla="*/ 165 w 320"/>
                <a:gd name="T9" fmla="*/ 347 h 378"/>
                <a:gd name="T10" fmla="*/ 35 w 320"/>
                <a:gd name="T11" fmla="*/ 365 h 378"/>
                <a:gd name="T12" fmla="*/ 3 w 320"/>
                <a:gd name="T13" fmla="*/ 302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0" h="378">
                  <a:moveTo>
                    <a:pt x="3" y="302"/>
                  </a:moveTo>
                  <a:cubicBezTo>
                    <a:pt x="3" y="302"/>
                    <a:pt x="37" y="207"/>
                    <a:pt x="80" y="122"/>
                  </a:cubicBezTo>
                  <a:cubicBezTo>
                    <a:pt x="123" y="35"/>
                    <a:pt x="157" y="0"/>
                    <a:pt x="229" y="26"/>
                  </a:cubicBezTo>
                  <a:cubicBezTo>
                    <a:pt x="297" y="50"/>
                    <a:pt x="320" y="92"/>
                    <a:pt x="307" y="164"/>
                  </a:cubicBezTo>
                  <a:cubicBezTo>
                    <a:pt x="300" y="200"/>
                    <a:pt x="206" y="326"/>
                    <a:pt x="165" y="347"/>
                  </a:cubicBezTo>
                  <a:cubicBezTo>
                    <a:pt x="107" y="378"/>
                    <a:pt x="71" y="373"/>
                    <a:pt x="35" y="365"/>
                  </a:cubicBezTo>
                  <a:cubicBezTo>
                    <a:pt x="0" y="356"/>
                    <a:pt x="3" y="302"/>
                    <a:pt x="3" y="302"/>
                  </a:cubicBezTo>
                  <a:close/>
                </a:path>
              </a:pathLst>
            </a:custGeom>
            <a:noFill/>
            <a:ln w="47625" cap="flat">
              <a:solidFill>
                <a:srgbClr val="0F1D44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" name="Freeform 252"/>
            <p:cNvSpPr/>
            <p:nvPr userDrawn="1"/>
          </p:nvSpPr>
          <p:spPr bwMode="auto">
            <a:xfrm>
              <a:off x="2652714" y="3265488"/>
              <a:ext cx="277813" cy="339725"/>
            </a:xfrm>
            <a:custGeom>
              <a:avLst/>
              <a:gdLst>
                <a:gd name="T0" fmla="*/ 189 w 189"/>
                <a:gd name="T1" fmla="*/ 14 h 232"/>
                <a:gd name="T2" fmla="*/ 102 w 189"/>
                <a:gd name="T3" fmla="*/ 56 h 232"/>
                <a:gd name="T4" fmla="*/ 0 w 189"/>
                <a:gd name="T5" fmla="*/ 205 h 232"/>
                <a:gd name="T6" fmla="*/ 27 w 189"/>
                <a:gd name="T7" fmla="*/ 232 h 232"/>
                <a:gd name="T8" fmla="*/ 189 w 189"/>
                <a:gd name="T9" fmla="*/ 1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232">
                  <a:moveTo>
                    <a:pt x="189" y="14"/>
                  </a:moveTo>
                  <a:cubicBezTo>
                    <a:pt x="189" y="14"/>
                    <a:pt x="181" y="0"/>
                    <a:pt x="102" y="56"/>
                  </a:cubicBezTo>
                  <a:cubicBezTo>
                    <a:pt x="24" y="113"/>
                    <a:pt x="0" y="205"/>
                    <a:pt x="0" y="205"/>
                  </a:cubicBezTo>
                  <a:cubicBezTo>
                    <a:pt x="27" y="232"/>
                    <a:pt x="27" y="232"/>
                    <a:pt x="27" y="232"/>
                  </a:cubicBezTo>
                  <a:cubicBezTo>
                    <a:pt x="27" y="232"/>
                    <a:pt x="189" y="68"/>
                    <a:pt x="189" y="14"/>
                  </a:cubicBezTo>
                  <a:close/>
                </a:path>
              </a:pathLst>
            </a:custGeom>
            <a:solidFill>
              <a:srgbClr val="B22D2D"/>
            </a:solidFill>
            <a:ln w="47625" cap="flat">
              <a:solidFill>
                <a:srgbClr val="0F1D44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" name="Freeform 253"/>
            <p:cNvSpPr/>
            <p:nvPr userDrawn="1"/>
          </p:nvSpPr>
          <p:spPr bwMode="auto">
            <a:xfrm>
              <a:off x="2959101" y="3421063"/>
              <a:ext cx="69850" cy="58738"/>
            </a:xfrm>
            <a:custGeom>
              <a:avLst/>
              <a:gdLst>
                <a:gd name="T0" fmla="*/ 14 w 47"/>
                <a:gd name="T1" fmla="*/ 37 h 40"/>
                <a:gd name="T2" fmla="*/ 43 w 47"/>
                <a:gd name="T3" fmla="*/ 15 h 40"/>
                <a:gd name="T4" fmla="*/ 44 w 47"/>
                <a:gd name="T5" fmla="*/ 4 h 40"/>
                <a:gd name="T6" fmla="*/ 44 w 47"/>
                <a:gd name="T7" fmla="*/ 4 h 40"/>
                <a:gd name="T8" fmla="*/ 33 w 47"/>
                <a:gd name="T9" fmla="*/ 2 h 40"/>
                <a:gd name="T10" fmla="*/ 4 w 47"/>
                <a:gd name="T11" fmla="*/ 25 h 40"/>
                <a:gd name="T12" fmla="*/ 3 w 47"/>
                <a:gd name="T13" fmla="*/ 36 h 40"/>
                <a:gd name="T14" fmla="*/ 3 w 47"/>
                <a:gd name="T15" fmla="*/ 36 h 40"/>
                <a:gd name="T16" fmla="*/ 14 w 47"/>
                <a:gd name="T17" fmla="*/ 3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0">
                  <a:moveTo>
                    <a:pt x="14" y="37"/>
                  </a:moveTo>
                  <a:cubicBezTo>
                    <a:pt x="43" y="15"/>
                    <a:pt x="43" y="15"/>
                    <a:pt x="43" y="15"/>
                  </a:cubicBezTo>
                  <a:cubicBezTo>
                    <a:pt x="46" y="12"/>
                    <a:pt x="47" y="7"/>
                    <a:pt x="44" y="4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41" y="0"/>
                    <a:pt x="36" y="0"/>
                    <a:pt x="33" y="2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1" y="27"/>
                    <a:pt x="0" y="32"/>
                    <a:pt x="3" y="36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6" y="39"/>
                    <a:pt x="11" y="40"/>
                    <a:pt x="14" y="37"/>
                  </a:cubicBezTo>
                  <a:close/>
                </a:path>
              </a:pathLst>
            </a:custGeom>
            <a:solidFill>
              <a:srgbClr val="0F1D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9" name="Freeform 254"/>
            <p:cNvSpPr/>
            <p:nvPr userDrawn="1"/>
          </p:nvSpPr>
          <p:spPr bwMode="auto">
            <a:xfrm>
              <a:off x="2735264" y="3124201"/>
              <a:ext cx="58738" cy="66675"/>
            </a:xfrm>
            <a:custGeom>
              <a:avLst/>
              <a:gdLst>
                <a:gd name="T0" fmla="*/ 15 w 40"/>
                <a:gd name="T1" fmla="*/ 42 h 46"/>
                <a:gd name="T2" fmla="*/ 37 w 40"/>
                <a:gd name="T3" fmla="*/ 14 h 46"/>
                <a:gd name="T4" fmla="*/ 36 w 40"/>
                <a:gd name="T5" fmla="*/ 3 h 46"/>
                <a:gd name="T6" fmla="*/ 36 w 40"/>
                <a:gd name="T7" fmla="*/ 3 h 46"/>
                <a:gd name="T8" fmla="*/ 25 w 40"/>
                <a:gd name="T9" fmla="*/ 4 h 46"/>
                <a:gd name="T10" fmla="*/ 2 w 40"/>
                <a:gd name="T11" fmla="*/ 32 h 46"/>
                <a:gd name="T12" fmla="*/ 4 w 40"/>
                <a:gd name="T13" fmla="*/ 44 h 46"/>
                <a:gd name="T14" fmla="*/ 4 w 40"/>
                <a:gd name="T15" fmla="*/ 44 h 46"/>
                <a:gd name="T16" fmla="*/ 15 w 40"/>
                <a:gd name="T17" fmla="*/ 42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6">
                  <a:moveTo>
                    <a:pt x="15" y="42"/>
                  </a:moveTo>
                  <a:cubicBezTo>
                    <a:pt x="37" y="14"/>
                    <a:pt x="37" y="14"/>
                    <a:pt x="37" y="14"/>
                  </a:cubicBezTo>
                  <a:cubicBezTo>
                    <a:pt x="40" y="11"/>
                    <a:pt x="39" y="6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2" y="0"/>
                    <a:pt x="27" y="1"/>
                    <a:pt x="25" y="4"/>
                  </a:cubicBezTo>
                  <a:cubicBezTo>
                    <a:pt x="2" y="32"/>
                    <a:pt x="2" y="32"/>
                    <a:pt x="2" y="32"/>
                  </a:cubicBezTo>
                  <a:cubicBezTo>
                    <a:pt x="0" y="36"/>
                    <a:pt x="0" y="41"/>
                    <a:pt x="4" y="44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7" y="46"/>
                    <a:pt x="12" y="46"/>
                    <a:pt x="15" y="42"/>
                  </a:cubicBezTo>
                  <a:close/>
                </a:path>
              </a:pathLst>
            </a:custGeom>
            <a:solidFill>
              <a:srgbClr val="0F1D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0" name="Freeform 255"/>
            <p:cNvSpPr/>
            <p:nvPr userDrawn="1"/>
          </p:nvSpPr>
          <p:spPr bwMode="auto">
            <a:xfrm>
              <a:off x="2554289" y="3444876"/>
              <a:ext cx="60325" cy="68263"/>
            </a:xfrm>
            <a:custGeom>
              <a:avLst/>
              <a:gdLst>
                <a:gd name="T0" fmla="*/ 16 w 41"/>
                <a:gd name="T1" fmla="*/ 42 h 46"/>
                <a:gd name="T2" fmla="*/ 38 w 41"/>
                <a:gd name="T3" fmla="*/ 14 h 46"/>
                <a:gd name="T4" fmla="*/ 37 w 41"/>
                <a:gd name="T5" fmla="*/ 3 h 46"/>
                <a:gd name="T6" fmla="*/ 37 w 41"/>
                <a:gd name="T7" fmla="*/ 3 h 46"/>
                <a:gd name="T8" fmla="*/ 25 w 41"/>
                <a:gd name="T9" fmla="*/ 4 h 46"/>
                <a:gd name="T10" fmla="*/ 3 w 41"/>
                <a:gd name="T11" fmla="*/ 32 h 46"/>
                <a:gd name="T12" fmla="*/ 4 w 41"/>
                <a:gd name="T13" fmla="*/ 43 h 46"/>
                <a:gd name="T14" fmla="*/ 4 w 41"/>
                <a:gd name="T15" fmla="*/ 43 h 46"/>
                <a:gd name="T16" fmla="*/ 16 w 41"/>
                <a:gd name="T17" fmla="*/ 42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46">
                  <a:moveTo>
                    <a:pt x="16" y="42"/>
                  </a:moveTo>
                  <a:cubicBezTo>
                    <a:pt x="38" y="14"/>
                    <a:pt x="38" y="14"/>
                    <a:pt x="38" y="14"/>
                  </a:cubicBezTo>
                  <a:cubicBezTo>
                    <a:pt x="41" y="10"/>
                    <a:pt x="40" y="5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3" y="0"/>
                    <a:pt x="28" y="0"/>
                    <a:pt x="25" y="4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0" y="36"/>
                    <a:pt x="1" y="41"/>
                    <a:pt x="4" y="43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8" y="46"/>
                    <a:pt x="13" y="46"/>
                    <a:pt x="16" y="42"/>
                  </a:cubicBezTo>
                  <a:close/>
                </a:path>
              </a:pathLst>
            </a:custGeom>
            <a:solidFill>
              <a:srgbClr val="0F1D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1" name="Freeform 256"/>
            <p:cNvSpPr/>
            <p:nvPr userDrawn="1"/>
          </p:nvSpPr>
          <p:spPr bwMode="auto">
            <a:xfrm>
              <a:off x="2724151" y="3605213"/>
              <a:ext cx="73025" cy="55563"/>
            </a:xfrm>
            <a:custGeom>
              <a:avLst/>
              <a:gdLst>
                <a:gd name="T0" fmla="*/ 14 w 49"/>
                <a:gd name="T1" fmla="*/ 35 h 37"/>
                <a:gd name="T2" fmla="*/ 44 w 49"/>
                <a:gd name="T3" fmla="*/ 16 h 37"/>
                <a:gd name="T4" fmla="*/ 47 w 49"/>
                <a:gd name="T5" fmla="*/ 4 h 37"/>
                <a:gd name="T6" fmla="*/ 47 w 49"/>
                <a:gd name="T7" fmla="*/ 4 h 37"/>
                <a:gd name="T8" fmla="*/ 36 w 49"/>
                <a:gd name="T9" fmla="*/ 2 h 37"/>
                <a:gd name="T10" fmla="*/ 5 w 49"/>
                <a:gd name="T11" fmla="*/ 21 h 37"/>
                <a:gd name="T12" fmla="*/ 3 w 49"/>
                <a:gd name="T13" fmla="*/ 32 h 37"/>
                <a:gd name="T14" fmla="*/ 3 w 49"/>
                <a:gd name="T15" fmla="*/ 32 h 37"/>
                <a:gd name="T16" fmla="*/ 14 w 49"/>
                <a:gd name="T17" fmla="*/ 3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7">
                  <a:moveTo>
                    <a:pt x="14" y="35"/>
                  </a:moveTo>
                  <a:cubicBezTo>
                    <a:pt x="44" y="16"/>
                    <a:pt x="44" y="16"/>
                    <a:pt x="44" y="16"/>
                  </a:cubicBezTo>
                  <a:cubicBezTo>
                    <a:pt x="48" y="13"/>
                    <a:pt x="49" y="8"/>
                    <a:pt x="47" y="4"/>
                  </a:cubicBezTo>
                  <a:cubicBezTo>
                    <a:pt x="47" y="4"/>
                    <a:pt x="47" y="4"/>
                    <a:pt x="47" y="4"/>
                  </a:cubicBezTo>
                  <a:cubicBezTo>
                    <a:pt x="44" y="1"/>
                    <a:pt x="39" y="0"/>
                    <a:pt x="36" y="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2" y="24"/>
                    <a:pt x="0" y="29"/>
                    <a:pt x="3" y="32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5" y="36"/>
                    <a:pt x="10" y="37"/>
                    <a:pt x="14" y="35"/>
                  </a:cubicBezTo>
                  <a:close/>
                </a:path>
              </a:pathLst>
            </a:custGeom>
            <a:solidFill>
              <a:srgbClr val="0F1D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257"/>
            <p:cNvSpPr/>
            <p:nvPr userDrawn="1"/>
          </p:nvSpPr>
          <p:spPr bwMode="auto">
            <a:xfrm>
              <a:off x="2801939" y="3587751"/>
              <a:ext cx="28575" cy="30163"/>
            </a:xfrm>
            <a:custGeom>
              <a:avLst/>
              <a:gdLst>
                <a:gd name="T0" fmla="*/ 13 w 20"/>
                <a:gd name="T1" fmla="*/ 17 h 20"/>
                <a:gd name="T2" fmla="*/ 15 w 20"/>
                <a:gd name="T3" fmla="*/ 16 h 20"/>
                <a:gd name="T4" fmla="*/ 18 w 20"/>
                <a:gd name="T5" fmla="*/ 5 h 20"/>
                <a:gd name="T6" fmla="*/ 18 w 20"/>
                <a:gd name="T7" fmla="*/ 5 h 20"/>
                <a:gd name="T8" fmla="*/ 7 w 20"/>
                <a:gd name="T9" fmla="*/ 3 h 20"/>
                <a:gd name="T10" fmla="*/ 5 w 20"/>
                <a:gd name="T11" fmla="*/ 4 h 20"/>
                <a:gd name="T12" fmla="*/ 2 w 20"/>
                <a:gd name="T13" fmla="*/ 15 h 20"/>
                <a:gd name="T14" fmla="*/ 2 w 20"/>
                <a:gd name="T15" fmla="*/ 15 h 20"/>
                <a:gd name="T16" fmla="*/ 13 w 20"/>
                <a:gd name="T17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20">
                  <a:moveTo>
                    <a:pt x="13" y="17"/>
                  </a:moveTo>
                  <a:cubicBezTo>
                    <a:pt x="15" y="16"/>
                    <a:pt x="15" y="16"/>
                    <a:pt x="15" y="16"/>
                  </a:cubicBezTo>
                  <a:cubicBezTo>
                    <a:pt x="19" y="14"/>
                    <a:pt x="20" y="9"/>
                    <a:pt x="18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5" y="1"/>
                    <a:pt x="10" y="0"/>
                    <a:pt x="7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1" y="6"/>
                    <a:pt x="0" y="11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5" y="19"/>
                    <a:pt x="10" y="20"/>
                    <a:pt x="13" y="17"/>
                  </a:cubicBezTo>
                  <a:close/>
                </a:path>
              </a:pathLst>
            </a:custGeom>
            <a:solidFill>
              <a:srgbClr val="0F1D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Freeform 258"/>
            <p:cNvSpPr/>
            <p:nvPr userDrawn="1"/>
          </p:nvSpPr>
          <p:spPr bwMode="auto">
            <a:xfrm>
              <a:off x="2378076" y="3459163"/>
              <a:ext cx="280988" cy="190500"/>
            </a:xfrm>
            <a:custGeom>
              <a:avLst/>
              <a:gdLst>
                <a:gd name="T0" fmla="*/ 184 w 191"/>
                <a:gd name="T1" fmla="*/ 59 h 130"/>
                <a:gd name="T2" fmla="*/ 116 w 191"/>
                <a:gd name="T3" fmla="*/ 27 h 130"/>
                <a:gd name="T4" fmla="*/ 111 w 191"/>
                <a:gd name="T5" fmla="*/ 29 h 130"/>
                <a:gd name="T6" fmla="*/ 48 w 191"/>
                <a:gd name="T7" fmla="*/ 7 h 130"/>
                <a:gd name="T8" fmla="*/ 8 w 191"/>
                <a:gd name="T9" fmla="*/ 71 h 130"/>
                <a:gd name="T10" fmla="*/ 76 w 191"/>
                <a:gd name="T11" fmla="*/ 103 h 130"/>
                <a:gd name="T12" fmla="*/ 81 w 191"/>
                <a:gd name="T13" fmla="*/ 101 h 130"/>
                <a:gd name="T14" fmla="*/ 144 w 191"/>
                <a:gd name="T15" fmla="*/ 123 h 130"/>
                <a:gd name="T16" fmla="*/ 184 w 191"/>
                <a:gd name="T17" fmla="*/ 59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1" h="130">
                  <a:moveTo>
                    <a:pt x="184" y="59"/>
                  </a:moveTo>
                  <a:cubicBezTo>
                    <a:pt x="176" y="33"/>
                    <a:pt x="146" y="18"/>
                    <a:pt x="116" y="27"/>
                  </a:cubicBezTo>
                  <a:cubicBezTo>
                    <a:pt x="114" y="27"/>
                    <a:pt x="113" y="28"/>
                    <a:pt x="111" y="29"/>
                  </a:cubicBezTo>
                  <a:cubicBezTo>
                    <a:pt x="99" y="9"/>
                    <a:pt x="73" y="0"/>
                    <a:pt x="48" y="7"/>
                  </a:cubicBezTo>
                  <a:cubicBezTo>
                    <a:pt x="18" y="16"/>
                    <a:pt x="0" y="44"/>
                    <a:pt x="8" y="71"/>
                  </a:cubicBezTo>
                  <a:cubicBezTo>
                    <a:pt x="16" y="97"/>
                    <a:pt x="46" y="112"/>
                    <a:pt x="76" y="103"/>
                  </a:cubicBezTo>
                  <a:cubicBezTo>
                    <a:pt x="78" y="103"/>
                    <a:pt x="79" y="102"/>
                    <a:pt x="81" y="101"/>
                  </a:cubicBezTo>
                  <a:cubicBezTo>
                    <a:pt x="93" y="121"/>
                    <a:pt x="118" y="130"/>
                    <a:pt x="144" y="123"/>
                  </a:cubicBezTo>
                  <a:cubicBezTo>
                    <a:pt x="174" y="114"/>
                    <a:pt x="191" y="86"/>
                    <a:pt x="184" y="59"/>
                  </a:cubicBezTo>
                  <a:close/>
                </a:path>
              </a:pathLst>
            </a:custGeom>
            <a:solidFill>
              <a:srgbClr val="FF5A52"/>
            </a:solidFill>
            <a:ln w="47625" cap="flat">
              <a:solidFill>
                <a:srgbClr val="0F1D44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4" name="Freeform 259"/>
            <p:cNvSpPr/>
            <p:nvPr userDrawn="1"/>
          </p:nvSpPr>
          <p:spPr bwMode="auto">
            <a:xfrm>
              <a:off x="2555876" y="3525838"/>
              <a:ext cx="31750" cy="20638"/>
            </a:xfrm>
            <a:custGeom>
              <a:avLst/>
              <a:gdLst>
                <a:gd name="T0" fmla="*/ 22 w 22"/>
                <a:gd name="T1" fmla="*/ 4 h 14"/>
                <a:gd name="T2" fmla="*/ 13 w 22"/>
                <a:gd name="T3" fmla="*/ 12 h 14"/>
                <a:gd name="T4" fmla="*/ 1 w 22"/>
                <a:gd name="T5" fmla="*/ 10 h 14"/>
                <a:gd name="T6" fmla="*/ 10 w 22"/>
                <a:gd name="T7" fmla="*/ 2 h 14"/>
                <a:gd name="T8" fmla="*/ 22 w 22"/>
                <a:gd name="T9" fmla="*/ 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4">
                  <a:moveTo>
                    <a:pt x="22" y="4"/>
                  </a:moveTo>
                  <a:cubicBezTo>
                    <a:pt x="22" y="7"/>
                    <a:pt x="18" y="11"/>
                    <a:pt x="13" y="12"/>
                  </a:cubicBezTo>
                  <a:cubicBezTo>
                    <a:pt x="7" y="14"/>
                    <a:pt x="2" y="13"/>
                    <a:pt x="1" y="10"/>
                  </a:cubicBezTo>
                  <a:cubicBezTo>
                    <a:pt x="0" y="7"/>
                    <a:pt x="4" y="4"/>
                    <a:pt x="10" y="2"/>
                  </a:cubicBezTo>
                  <a:cubicBezTo>
                    <a:pt x="15" y="0"/>
                    <a:pt x="21" y="1"/>
                    <a:pt x="22" y="4"/>
                  </a:cubicBezTo>
                  <a:close/>
                </a:path>
              </a:pathLst>
            </a:custGeom>
            <a:solidFill>
              <a:srgbClr val="FF94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Freeform 260"/>
            <p:cNvSpPr/>
            <p:nvPr userDrawn="1"/>
          </p:nvSpPr>
          <p:spPr bwMode="auto">
            <a:xfrm>
              <a:off x="2438401" y="3505201"/>
              <a:ext cx="47625" cy="22225"/>
            </a:xfrm>
            <a:custGeom>
              <a:avLst/>
              <a:gdLst>
                <a:gd name="T0" fmla="*/ 31 w 32"/>
                <a:gd name="T1" fmla="*/ 3 h 16"/>
                <a:gd name="T2" fmla="*/ 18 w 32"/>
                <a:gd name="T3" fmla="*/ 14 h 16"/>
                <a:gd name="T4" fmla="*/ 1 w 32"/>
                <a:gd name="T5" fmla="*/ 13 h 16"/>
                <a:gd name="T6" fmla="*/ 14 w 32"/>
                <a:gd name="T7" fmla="*/ 2 h 16"/>
                <a:gd name="T8" fmla="*/ 31 w 3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6">
                  <a:moveTo>
                    <a:pt x="31" y="3"/>
                  </a:moveTo>
                  <a:cubicBezTo>
                    <a:pt x="32" y="7"/>
                    <a:pt x="26" y="11"/>
                    <a:pt x="18" y="14"/>
                  </a:cubicBezTo>
                  <a:cubicBezTo>
                    <a:pt x="9" y="16"/>
                    <a:pt x="2" y="16"/>
                    <a:pt x="1" y="13"/>
                  </a:cubicBezTo>
                  <a:cubicBezTo>
                    <a:pt x="0" y="9"/>
                    <a:pt x="6" y="5"/>
                    <a:pt x="14" y="2"/>
                  </a:cubicBezTo>
                  <a:cubicBezTo>
                    <a:pt x="23" y="0"/>
                    <a:pt x="30" y="0"/>
                    <a:pt x="31" y="3"/>
                  </a:cubicBezTo>
                  <a:close/>
                </a:path>
              </a:pathLst>
            </a:custGeom>
            <a:solidFill>
              <a:srgbClr val="FF94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Rectangle 261"/>
            <p:cNvSpPr>
              <a:spLocks noChangeArrowheads="1"/>
            </p:cNvSpPr>
            <p:nvPr userDrawn="1"/>
          </p:nvSpPr>
          <p:spPr bwMode="auto">
            <a:xfrm>
              <a:off x="2419351" y="3841751"/>
              <a:ext cx="206375" cy="1123950"/>
            </a:xfrm>
            <a:prstGeom prst="rect">
              <a:avLst/>
            </a:prstGeom>
            <a:noFill/>
            <a:ln w="47625" cap="flat">
              <a:solidFill>
                <a:srgbClr val="0F1D44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7" name="Rectangle 262"/>
            <p:cNvSpPr>
              <a:spLocks noChangeArrowheads="1"/>
            </p:cNvSpPr>
            <p:nvPr userDrawn="1"/>
          </p:nvSpPr>
          <p:spPr bwMode="auto">
            <a:xfrm>
              <a:off x="1908176" y="3830638"/>
              <a:ext cx="1228725" cy="1135063"/>
            </a:xfrm>
            <a:prstGeom prst="rect">
              <a:avLst/>
            </a:prstGeom>
            <a:noFill/>
            <a:ln w="47625" cap="flat">
              <a:solidFill>
                <a:srgbClr val="0F1D44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Rectangle 263"/>
            <p:cNvSpPr>
              <a:spLocks noChangeArrowheads="1"/>
            </p:cNvSpPr>
            <p:nvPr userDrawn="1"/>
          </p:nvSpPr>
          <p:spPr bwMode="auto">
            <a:xfrm>
              <a:off x="2420939" y="3841751"/>
              <a:ext cx="204788" cy="1123950"/>
            </a:xfrm>
            <a:prstGeom prst="rect">
              <a:avLst/>
            </a:prstGeom>
            <a:solidFill>
              <a:srgbClr val="FF5A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Freeform 264"/>
            <p:cNvSpPr/>
            <p:nvPr userDrawn="1"/>
          </p:nvSpPr>
          <p:spPr bwMode="auto">
            <a:xfrm>
              <a:off x="2432051" y="4148138"/>
              <a:ext cx="30163" cy="158750"/>
            </a:xfrm>
            <a:custGeom>
              <a:avLst/>
              <a:gdLst>
                <a:gd name="T0" fmla="*/ 10 w 20"/>
                <a:gd name="T1" fmla="*/ 108 h 108"/>
                <a:gd name="T2" fmla="*/ 10 w 20"/>
                <a:gd name="T3" fmla="*/ 108 h 108"/>
                <a:gd name="T4" fmla="*/ 0 w 20"/>
                <a:gd name="T5" fmla="*/ 98 h 108"/>
                <a:gd name="T6" fmla="*/ 0 w 20"/>
                <a:gd name="T7" fmla="*/ 10 h 108"/>
                <a:gd name="T8" fmla="*/ 10 w 20"/>
                <a:gd name="T9" fmla="*/ 0 h 108"/>
                <a:gd name="T10" fmla="*/ 10 w 20"/>
                <a:gd name="T11" fmla="*/ 0 h 108"/>
                <a:gd name="T12" fmla="*/ 20 w 20"/>
                <a:gd name="T13" fmla="*/ 10 h 108"/>
                <a:gd name="T14" fmla="*/ 20 w 20"/>
                <a:gd name="T15" fmla="*/ 98 h 108"/>
                <a:gd name="T16" fmla="*/ 10 w 20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108">
                  <a:moveTo>
                    <a:pt x="10" y="108"/>
                  </a:moveTo>
                  <a:cubicBezTo>
                    <a:pt x="10" y="108"/>
                    <a:pt x="10" y="108"/>
                    <a:pt x="10" y="108"/>
                  </a:cubicBezTo>
                  <a:cubicBezTo>
                    <a:pt x="5" y="108"/>
                    <a:pt x="0" y="104"/>
                    <a:pt x="0" y="98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5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6" y="0"/>
                    <a:pt x="20" y="5"/>
                    <a:pt x="20" y="10"/>
                  </a:cubicBezTo>
                  <a:cubicBezTo>
                    <a:pt x="20" y="98"/>
                    <a:pt x="20" y="98"/>
                    <a:pt x="20" y="98"/>
                  </a:cubicBezTo>
                  <a:cubicBezTo>
                    <a:pt x="20" y="104"/>
                    <a:pt x="16" y="108"/>
                    <a:pt x="10" y="108"/>
                  </a:cubicBezTo>
                  <a:close/>
                </a:path>
              </a:pathLst>
            </a:custGeom>
            <a:solidFill>
              <a:srgbClr val="FF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Freeform 265"/>
            <p:cNvSpPr/>
            <p:nvPr userDrawn="1"/>
          </p:nvSpPr>
          <p:spPr bwMode="auto">
            <a:xfrm>
              <a:off x="2432051" y="4354513"/>
              <a:ext cx="30163" cy="158750"/>
            </a:xfrm>
            <a:custGeom>
              <a:avLst/>
              <a:gdLst>
                <a:gd name="T0" fmla="*/ 10 w 20"/>
                <a:gd name="T1" fmla="*/ 108 h 108"/>
                <a:gd name="T2" fmla="*/ 10 w 20"/>
                <a:gd name="T3" fmla="*/ 108 h 108"/>
                <a:gd name="T4" fmla="*/ 0 w 20"/>
                <a:gd name="T5" fmla="*/ 98 h 108"/>
                <a:gd name="T6" fmla="*/ 0 w 20"/>
                <a:gd name="T7" fmla="*/ 10 h 108"/>
                <a:gd name="T8" fmla="*/ 10 w 20"/>
                <a:gd name="T9" fmla="*/ 0 h 108"/>
                <a:gd name="T10" fmla="*/ 10 w 20"/>
                <a:gd name="T11" fmla="*/ 0 h 108"/>
                <a:gd name="T12" fmla="*/ 20 w 20"/>
                <a:gd name="T13" fmla="*/ 10 h 108"/>
                <a:gd name="T14" fmla="*/ 20 w 20"/>
                <a:gd name="T15" fmla="*/ 98 h 108"/>
                <a:gd name="T16" fmla="*/ 10 w 20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108">
                  <a:moveTo>
                    <a:pt x="10" y="108"/>
                  </a:moveTo>
                  <a:cubicBezTo>
                    <a:pt x="10" y="108"/>
                    <a:pt x="10" y="108"/>
                    <a:pt x="10" y="108"/>
                  </a:cubicBezTo>
                  <a:cubicBezTo>
                    <a:pt x="5" y="108"/>
                    <a:pt x="0" y="104"/>
                    <a:pt x="0" y="98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5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6" y="0"/>
                    <a:pt x="20" y="5"/>
                    <a:pt x="20" y="10"/>
                  </a:cubicBezTo>
                  <a:cubicBezTo>
                    <a:pt x="20" y="98"/>
                    <a:pt x="20" y="98"/>
                    <a:pt x="20" y="98"/>
                  </a:cubicBezTo>
                  <a:cubicBezTo>
                    <a:pt x="20" y="104"/>
                    <a:pt x="16" y="108"/>
                    <a:pt x="10" y="108"/>
                  </a:cubicBezTo>
                  <a:close/>
                </a:path>
              </a:pathLst>
            </a:custGeom>
            <a:solidFill>
              <a:srgbClr val="FF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Freeform 266"/>
            <p:cNvSpPr/>
            <p:nvPr userDrawn="1"/>
          </p:nvSpPr>
          <p:spPr bwMode="auto">
            <a:xfrm>
              <a:off x="2562226" y="4552951"/>
              <a:ext cx="28575" cy="158750"/>
            </a:xfrm>
            <a:custGeom>
              <a:avLst/>
              <a:gdLst>
                <a:gd name="T0" fmla="*/ 10 w 20"/>
                <a:gd name="T1" fmla="*/ 108 h 108"/>
                <a:gd name="T2" fmla="*/ 10 w 20"/>
                <a:gd name="T3" fmla="*/ 108 h 108"/>
                <a:gd name="T4" fmla="*/ 0 w 20"/>
                <a:gd name="T5" fmla="*/ 98 h 108"/>
                <a:gd name="T6" fmla="*/ 0 w 20"/>
                <a:gd name="T7" fmla="*/ 10 h 108"/>
                <a:gd name="T8" fmla="*/ 10 w 20"/>
                <a:gd name="T9" fmla="*/ 0 h 108"/>
                <a:gd name="T10" fmla="*/ 10 w 20"/>
                <a:gd name="T11" fmla="*/ 0 h 108"/>
                <a:gd name="T12" fmla="*/ 20 w 20"/>
                <a:gd name="T13" fmla="*/ 10 h 108"/>
                <a:gd name="T14" fmla="*/ 20 w 20"/>
                <a:gd name="T15" fmla="*/ 98 h 108"/>
                <a:gd name="T16" fmla="*/ 10 w 20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108">
                  <a:moveTo>
                    <a:pt x="10" y="108"/>
                  </a:moveTo>
                  <a:cubicBezTo>
                    <a:pt x="10" y="108"/>
                    <a:pt x="10" y="108"/>
                    <a:pt x="10" y="108"/>
                  </a:cubicBezTo>
                  <a:cubicBezTo>
                    <a:pt x="5" y="108"/>
                    <a:pt x="0" y="104"/>
                    <a:pt x="0" y="98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5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6" y="0"/>
                    <a:pt x="20" y="5"/>
                    <a:pt x="20" y="10"/>
                  </a:cubicBezTo>
                  <a:cubicBezTo>
                    <a:pt x="20" y="98"/>
                    <a:pt x="20" y="98"/>
                    <a:pt x="20" y="98"/>
                  </a:cubicBezTo>
                  <a:cubicBezTo>
                    <a:pt x="20" y="104"/>
                    <a:pt x="16" y="108"/>
                    <a:pt x="10" y="108"/>
                  </a:cubicBezTo>
                  <a:close/>
                </a:path>
              </a:pathLst>
            </a:custGeom>
            <a:solidFill>
              <a:srgbClr val="FF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Freeform 267"/>
            <p:cNvSpPr/>
            <p:nvPr userDrawn="1"/>
          </p:nvSpPr>
          <p:spPr bwMode="auto">
            <a:xfrm>
              <a:off x="2562226" y="3937001"/>
              <a:ext cx="28575" cy="158750"/>
            </a:xfrm>
            <a:custGeom>
              <a:avLst/>
              <a:gdLst>
                <a:gd name="T0" fmla="*/ 10 w 20"/>
                <a:gd name="T1" fmla="*/ 108 h 108"/>
                <a:gd name="T2" fmla="*/ 10 w 20"/>
                <a:gd name="T3" fmla="*/ 108 h 108"/>
                <a:gd name="T4" fmla="*/ 0 w 20"/>
                <a:gd name="T5" fmla="*/ 98 h 108"/>
                <a:gd name="T6" fmla="*/ 0 w 20"/>
                <a:gd name="T7" fmla="*/ 10 h 108"/>
                <a:gd name="T8" fmla="*/ 10 w 20"/>
                <a:gd name="T9" fmla="*/ 0 h 108"/>
                <a:gd name="T10" fmla="*/ 10 w 20"/>
                <a:gd name="T11" fmla="*/ 0 h 108"/>
                <a:gd name="T12" fmla="*/ 20 w 20"/>
                <a:gd name="T13" fmla="*/ 10 h 108"/>
                <a:gd name="T14" fmla="*/ 20 w 20"/>
                <a:gd name="T15" fmla="*/ 98 h 108"/>
                <a:gd name="T16" fmla="*/ 10 w 20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108">
                  <a:moveTo>
                    <a:pt x="10" y="108"/>
                  </a:moveTo>
                  <a:cubicBezTo>
                    <a:pt x="10" y="108"/>
                    <a:pt x="10" y="108"/>
                    <a:pt x="10" y="108"/>
                  </a:cubicBezTo>
                  <a:cubicBezTo>
                    <a:pt x="5" y="108"/>
                    <a:pt x="0" y="104"/>
                    <a:pt x="0" y="98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5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6" y="0"/>
                    <a:pt x="20" y="5"/>
                    <a:pt x="20" y="10"/>
                  </a:cubicBezTo>
                  <a:cubicBezTo>
                    <a:pt x="20" y="98"/>
                    <a:pt x="20" y="98"/>
                    <a:pt x="20" y="98"/>
                  </a:cubicBezTo>
                  <a:cubicBezTo>
                    <a:pt x="20" y="104"/>
                    <a:pt x="16" y="108"/>
                    <a:pt x="10" y="108"/>
                  </a:cubicBezTo>
                  <a:close/>
                </a:path>
              </a:pathLst>
            </a:custGeom>
            <a:solidFill>
              <a:srgbClr val="FF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3" name="Freeform 268"/>
            <p:cNvSpPr/>
            <p:nvPr userDrawn="1"/>
          </p:nvSpPr>
          <p:spPr bwMode="auto">
            <a:xfrm>
              <a:off x="2473326" y="3671888"/>
              <a:ext cx="30163" cy="158750"/>
            </a:xfrm>
            <a:custGeom>
              <a:avLst/>
              <a:gdLst>
                <a:gd name="T0" fmla="*/ 10 w 20"/>
                <a:gd name="T1" fmla="*/ 108 h 108"/>
                <a:gd name="T2" fmla="*/ 10 w 20"/>
                <a:gd name="T3" fmla="*/ 108 h 108"/>
                <a:gd name="T4" fmla="*/ 0 w 20"/>
                <a:gd name="T5" fmla="*/ 98 h 108"/>
                <a:gd name="T6" fmla="*/ 0 w 20"/>
                <a:gd name="T7" fmla="*/ 10 h 108"/>
                <a:gd name="T8" fmla="*/ 10 w 20"/>
                <a:gd name="T9" fmla="*/ 0 h 108"/>
                <a:gd name="T10" fmla="*/ 10 w 20"/>
                <a:gd name="T11" fmla="*/ 0 h 108"/>
                <a:gd name="T12" fmla="*/ 20 w 20"/>
                <a:gd name="T13" fmla="*/ 10 h 108"/>
                <a:gd name="T14" fmla="*/ 20 w 20"/>
                <a:gd name="T15" fmla="*/ 98 h 108"/>
                <a:gd name="T16" fmla="*/ 10 w 20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108">
                  <a:moveTo>
                    <a:pt x="10" y="108"/>
                  </a:moveTo>
                  <a:cubicBezTo>
                    <a:pt x="10" y="108"/>
                    <a:pt x="10" y="108"/>
                    <a:pt x="10" y="108"/>
                  </a:cubicBezTo>
                  <a:cubicBezTo>
                    <a:pt x="5" y="108"/>
                    <a:pt x="0" y="104"/>
                    <a:pt x="0" y="98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5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6" y="0"/>
                    <a:pt x="20" y="5"/>
                    <a:pt x="20" y="10"/>
                  </a:cubicBezTo>
                  <a:cubicBezTo>
                    <a:pt x="20" y="98"/>
                    <a:pt x="20" y="98"/>
                    <a:pt x="20" y="98"/>
                  </a:cubicBezTo>
                  <a:cubicBezTo>
                    <a:pt x="20" y="104"/>
                    <a:pt x="16" y="108"/>
                    <a:pt x="10" y="108"/>
                  </a:cubicBezTo>
                  <a:close/>
                </a:path>
              </a:pathLst>
            </a:custGeom>
            <a:solidFill>
              <a:srgbClr val="FF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4" name="Freeform 269"/>
            <p:cNvSpPr/>
            <p:nvPr userDrawn="1"/>
          </p:nvSpPr>
          <p:spPr bwMode="auto">
            <a:xfrm>
              <a:off x="1822451" y="3582988"/>
              <a:ext cx="1398588" cy="265113"/>
            </a:xfrm>
            <a:custGeom>
              <a:avLst/>
              <a:gdLst>
                <a:gd name="T0" fmla="*/ 910 w 952"/>
                <a:gd name="T1" fmla="*/ 180 h 180"/>
                <a:gd name="T2" fmla="*/ 42 w 952"/>
                <a:gd name="T3" fmla="*/ 180 h 180"/>
                <a:gd name="T4" fmla="*/ 0 w 952"/>
                <a:gd name="T5" fmla="*/ 138 h 180"/>
                <a:gd name="T6" fmla="*/ 0 w 952"/>
                <a:gd name="T7" fmla="*/ 42 h 180"/>
                <a:gd name="T8" fmla="*/ 42 w 952"/>
                <a:gd name="T9" fmla="*/ 0 h 180"/>
                <a:gd name="T10" fmla="*/ 910 w 952"/>
                <a:gd name="T11" fmla="*/ 0 h 180"/>
                <a:gd name="T12" fmla="*/ 952 w 952"/>
                <a:gd name="T13" fmla="*/ 42 h 180"/>
                <a:gd name="T14" fmla="*/ 952 w 952"/>
                <a:gd name="T15" fmla="*/ 138 h 180"/>
                <a:gd name="T16" fmla="*/ 910 w 952"/>
                <a:gd name="T17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2" h="180">
                  <a:moveTo>
                    <a:pt x="910" y="180"/>
                  </a:moveTo>
                  <a:cubicBezTo>
                    <a:pt x="42" y="180"/>
                    <a:pt x="42" y="180"/>
                    <a:pt x="42" y="180"/>
                  </a:cubicBezTo>
                  <a:cubicBezTo>
                    <a:pt x="19" y="180"/>
                    <a:pt x="0" y="161"/>
                    <a:pt x="0" y="138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19" y="0"/>
                    <a:pt x="42" y="0"/>
                  </a:cubicBezTo>
                  <a:cubicBezTo>
                    <a:pt x="910" y="0"/>
                    <a:pt x="910" y="0"/>
                    <a:pt x="910" y="0"/>
                  </a:cubicBezTo>
                  <a:cubicBezTo>
                    <a:pt x="933" y="0"/>
                    <a:pt x="952" y="19"/>
                    <a:pt x="952" y="42"/>
                  </a:cubicBezTo>
                  <a:cubicBezTo>
                    <a:pt x="952" y="138"/>
                    <a:pt x="952" y="138"/>
                    <a:pt x="952" y="138"/>
                  </a:cubicBezTo>
                  <a:cubicBezTo>
                    <a:pt x="952" y="161"/>
                    <a:pt x="933" y="180"/>
                    <a:pt x="910" y="180"/>
                  </a:cubicBezTo>
                  <a:close/>
                </a:path>
              </a:pathLst>
            </a:custGeom>
            <a:solidFill>
              <a:srgbClr val="23B3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5" name="Freeform 270"/>
            <p:cNvSpPr/>
            <p:nvPr userDrawn="1"/>
          </p:nvSpPr>
          <p:spPr bwMode="auto">
            <a:xfrm>
              <a:off x="2773364" y="3578226"/>
              <a:ext cx="234950" cy="263525"/>
            </a:xfrm>
            <a:custGeom>
              <a:avLst/>
              <a:gdLst>
                <a:gd name="T0" fmla="*/ 148 w 148"/>
                <a:gd name="T1" fmla="*/ 0 h 166"/>
                <a:gd name="T2" fmla="*/ 48 w 148"/>
                <a:gd name="T3" fmla="*/ 0 h 166"/>
                <a:gd name="T4" fmla="*/ 0 w 148"/>
                <a:gd name="T5" fmla="*/ 166 h 166"/>
                <a:gd name="T6" fmla="*/ 100 w 148"/>
                <a:gd name="T7" fmla="*/ 166 h 166"/>
                <a:gd name="T8" fmla="*/ 148 w 148"/>
                <a:gd name="T9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166">
                  <a:moveTo>
                    <a:pt x="148" y="0"/>
                  </a:moveTo>
                  <a:lnTo>
                    <a:pt x="48" y="0"/>
                  </a:lnTo>
                  <a:lnTo>
                    <a:pt x="0" y="166"/>
                  </a:lnTo>
                  <a:lnTo>
                    <a:pt x="100" y="166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3EC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6" name="Freeform 271"/>
            <p:cNvSpPr/>
            <p:nvPr userDrawn="1"/>
          </p:nvSpPr>
          <p:spPr bwMode="auto">
            <a:xfrm>
              <a:off x="2051051" y="3578226"/>
              <a:ext cx="234950" cy="263525"/>
            </a:xfrm>
            <a:custGeom>
              <a:avLst/>
              <a:gdLst>
                <a:gd name="T0" fmla="*/ 0 w 148"/>
                <a:gd name="T1" fmla="*/ 166 h 166"/>
                <a:gd name="T2" fmla="*/ 100 w 148"/>
                <a:gd name="T3" fmla="*/ 166 h 166"/>
                <a:gd name="T4" fmla="*/ 148 w 148"/>
                <a:gd name="T5" fmla="*/ 0 h 166"/>
                <a:gd name="T6" fmla="*/ 48 w 148"/>
                <a:gd name="T7" fmla="*/ 0 h 166"/>
                <a:gd name="T8" fmla="*/ 0 w 148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166">
                  <a:moveTo>
                    <a:pt x="0" y="166"/>
                  </a:moveTo>
                  <a:lnTo>
                    <a:pt x="100" y="166"/>
                  </a:lnTo>
                  <a:lnTo>
                    <a:pt x="148" y="0"/>
                  </a:lnTo>
                  <a:lnTo>
                    <a:pt x="48" y="0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3EC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7" name="Freeform 272"/>
            <p:cNvSpPr/>
            <p:nvPr userDrawn="1"/>
          </p:nvSpPr>
          <p:spPr bwMode="auto">
            <a:xfrm>
              <a:off x="2411414" y="3578226"/>
              <a:ext cx="234950" cy="263525"/>
            </a:xfrm>
            <a:custGeom>
              <a:avLst/>
              <a:gdLst>
                <a:gd name="T0" fmla="*/ 148 w 148"/>
                <a:gd name="T1" fmla="*/ 0 h 166"/>
                <a:gd name="T2" fmla="*/ 48 w 148"/>
                <a:gd name="T3" fmla="*/ 0 h 166"/>
                <a:gd name="T4" fmla="*/ 0 w 148"/>
                <a:gd name="T5" fmla="*/ 166 h 166"/>
                <a:gd name="T6" fmla="*/ 100 w 148"/>
                <a:gd name="T7" fmla="*/ 166 h 166"/>
                <a:gd name="T8" fmla="*/ 148 w 148"/>
                <a:gd name="T9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166">
                  <a:moveTo>
                    <a:pt x="148" y="0"/>
                  </a:moveTo>
                  <a:lnTo>
                    <a:pt x="48" y="0"/>
                  </a:lnTo>
                  <a:lnTo>
                    <a:pt x="0" y="166"/>
                  </a:lnTo>
                  <a:lnTo>
                    <a:pt x="100" y="166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3EC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8" name="Freeform 273"/>
            <p:cNvSpPr/>
            <p:nvPr userDrawn="1"/>
          </p:nvSpPr>
          <p:spPr bwMode="auto">
            <a:xfrm>
              <a:off x="1820864" y="3578226"/>
              <a:ext cx="103188" cy="255588"/>
            </a:xfrm>
            <a:custGeom>
              <a:avLst/>
              <a:gdLst>
                <a:gd name="T0" fmla="*/ 20 w 70"/>
                <a:gd name="T1" fmla="*/ 174 h 174"/>
                <a:gd name="T2" fmla="*/ 70 w 70"/>
                <a:gd name="T3" fmla="*/ 0 h 174"/>
                <a:gd name="T4" fmla="*/ 42 w 70"/>
                <a:gd name="T5" fmla="*/ 0 h 174"/>
                <a:gd name="T6" fmla="*/ 0 w 70"/>
                <a:gd name="T7" fmla="*/ 42 h 174"/>
                <a:gd name="T8" fmla="*/ 0 w 70"/>
                <a:gd name="T9" fmla="*/ 138 h 174"/>
                <a:gd name="T10" fmla="*/ 20 w 70"/>
                <a:gd name="T11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174">
                  <a:moveTo>
                    <a:pt x="20" y="174"/>
                  </a:moveTo>
                  <a:cubicBezTo>
                    <a:pt x="70" y="0"/>
                    <a:pt x="70" y="0"/>
                    <a:pt x="70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3"/>
                    <a:pt x="8" y="166"/>
                    <a:pt x="20" y="174"/>
                  </a:cubicBezTo>
                  <a:close/>
                </a:path>
              </a:pathLst>
            </a:custGeom>
            <a:solidFill>
              <a:srgbClr val="3EC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9" name="Freeform 274"/>
            <p:cNvSpPr/>
            <p:nvPr userDrawn="1"/>
          </p:nvSpPr>
          <p:spPr bwMode="auto">
            <a:xfrm>
              <a:off x="3135314" y="3600451"/>
              <a:ext cx="84138" cy="241300"/>
            </a:xfrm>
            <a:custGeom>
              <a:avLst/>
              <a:gdLst>
                <a:gd name="T0" fmla="*/ 0 w 58"/>
                <a:gd name="T1" fmla="*/ 165 h 165"/>
                <a:gd name="T2" fmla="*/ 16 w 58"/>
                <a:gd name="T3" fmla="*/ 165 h 165"/>
                <a:gd name="T4" fmla="*/ 58 w 58"/>
                <a:gd name="T5" fmla="*/ 123 h 165"/>
                <a:gd name="T6" fmla="*/ 58 w 58"/>
                <a:gd name="T7" fmla="*/ 27 h 165"/>
                <a:gd name="T8" fmla="*/ 48 w 58"/>
                <a:gd name="T9" fmla="*/ 0 h 165"/>
                <a:gd name="T10" fmla="*/ 0 w 58"/>
                <a:gd name="T1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165">
                  <a:moveTo>
                    <a:pt x="0" y="165"/>
                  </a:moveTo>
                  <a:cubicBezTo>
                    <a:pt x="16" y="165"/>
                    <a:pt x="16" y="165"/>
                    <a:pt x="16" y="165"/>
                  </a:cubicBezTo>
                  <a:cubicBezTo>
                    <a:pt x="39" y="165"/>
                    <a:pt x="58" y="146"/>
                    <a:pt x="58" y="123"/>
                  </a:cubicBezTo>
                  <a:cubicBezTo>
                    <a:pt x="58" y="27"/>
                    <a:pt x="58" y="27"/>
                    <a:pt x="58" y="27"/>
                  </a:cubicBezTo>
                  <a:cubicBezTo>
                    <a:pt x="58" y="17"/>
                    <a:pt x="54" y="7"/>
                    <a:pt x="48" y="0"/>
                  </a:cubicBezTo>
                  <a:lnTo>
                    <a:pt x="0" y="165"/>
                  </a:lnTo>
                  <a:close/>
                </a:path>
              </a:pathLst>
            </a:custGeom>
            <a:solidFill>
              <a:srgbClr val="3EC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0" name="Freeform 275"/>
            <p:cNvSpPr/>
            <p:nvPr userDrawn="1"/>
          </p:nvSpPr>
          <p:spPr bwMode="auto">
            <a:xfrm>
              <a:off x="1822451" y="3582988"/>
              <a:ext cx="1398588" cy="265113"/>
            </a:xfrm>
            <a:custGeom>
              <a:avLst/>
              <a:gdLst>
                <a:gd name="T0" fmla="*/ 910 w 952"/>
                <a:gd name="T1" fmla="*/ 180 h 180"/>
                <a:gd name="T2" fmla="*/ 42 w 952"/>
                <a:gd name="T3" fmla="*/ 180 h 180"/>
                <a:gd name="T4" fmla="*/ 0 w 952"/>
                <a:gd name="T5" fmla="*/ 138 h 180"/>
                <a:gd name="T6" fmla="*/ 0 w 952"/>
                <a:gd name="T7" fmla="*/ 42 h 180"/>
                <a:gd name="T8" fmla="*/ 42 w 952"/>
                <a:gd name="T9" fmla="*/ 0 h 180"/>
                <a:gd name="T10" fmla="*/ 910 w 952"/>
                <a:gd name="T11" fmla="*/ 0 h 180"/>
                <a:gd name="T12" fmla="*/ 952 w 952"/>
                <a:gd name="T13" fmla="*/ 42 h 180"/>
                <a:gd name="T14" fmla="*/ 952 w 952"/>
                <a:gd name="T15" fmla="*/ 138 h 180"/>
                <a:gd name="T16" fmla="*/ 910 w 952"/>
                <a:gd name="T17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2" h="180">
                  <a:moveTo>
                    <a:pt x="910" y="180"/>
                  </a:moveTo>
                  <a:cubicBezTo>
                    <a:pt x="42" y="180"/>
                    <a:pt x="42" y="180"/>
                    <a:pt x="42" y="180"/>
                  </a:cubicBezTo>
                  <a:cubicBezTo>
                    <a:pt x="19" y="180"/>
                    <a:pt x="0" y="161"/>
                    <a:pt x="0" y="138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19" y="0"/>
                    <a:pt x="42" y="0"/>
                  </a:cubicBezTo>
                  <a:cubicBezTo>
                    <a:pt x="910" y="0"/>
                    <a:pt x="910" y="0"/>
                    <a:pt x="910" y="0"/>
                  </a:cubicBezTo>
                  <a:cubicBezTo>
                    <a:pt x="933" y="0"/>
                    <a:pt x="952" y="19"/>
                    <a:pt x="952" y="42"/>
                  </a:cubicBezTo>
                  <a:cubicBezTo>
                    <a:pt x="952" y="138"/>
                    <a:pt x="952" y="138"/>
                    <a:pt x="952" y="138"/>
                  </a:cubicBezTo>
                  <a:cubicBezTo>
                    <a:pt x="952" y="161"/>
                    <a:pt x="933" y="180"/>
                    <a:pt x="910" y="180"/>
                  </a:cubicBezTo>
                  <a:close/>
                </a:path>
              </a:pathLst>
            </a:custGeom>
            <a:noFill/>
            <a:ln w="47625" cap="flat">
              <a:solidFill>
                <a:srgbClr val="0F1D44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1" name="Rectangle 276"/>
            <p:cNvSpPr>
              <a:spLocks noChangeArrowheads="1"/>
            </p:cNvSpPr>
            <p:nvPr userDrawn="1"/>
          </p:nvSpPr>
          <p:spPr bwMode="auto">
            <a:xfrm>
              <a:off x="2381251" y="3582988"/>
              <a:ext cx="282575" cy="265113"/>
            </a:xfrm>
            <a:prstGeom prst="rect">
              <a:avLst/>
            </a:prstGeom>
            <a:solidFill>
              <a:srgbClr val="FF5A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2" name="Rectangle 277"/>
            <p:cNvSpPr>
              <a:spLocks noChangeArrowheads="1"/>
            </p:cNvSpPr>
            <p:nvPr userDrawn="1"/>
          </p:nvSpPr>
          <p:spPr bwMode="auto">
            <a:xfrm>
              <a:off x="2386014" y="3602038"/>
              <a:ext cx="276225" cy="52388"/>
            </a:xfrm>
            <a:prstGeom prst="rect">
              <a:avLst/>
            </a:prstGeom>
            <a:solidFill>
              <a:srgbClr val="FF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3" name="Rectangle 278"/>
            <p:cNvSpPr>
              <a:spLocks noChangeArrowheads="1"/>
            </p:cNvSpPr>
            <p:nvPr userDrawn="1"/>
          </p:nvSpPr>
          <p:spPr bwMode="auto">
            <a:xfrm>
              <a:off x="2386014" y="3602038"/>
              <a:ext cx="58738" cy="246063"/>
            </a:xfrm>
            <a:prstGeom prst="rect">
              <a:avLst/>
            </a:prstGeom>
            <a:solidFill>
              <a:srgbClr val="FF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4" name="Rectangle 279"/>
            <p:cNvSpPr>
              <a:spLocks noChangeArrowheads="1"/>
            </p:cNvSpPr>
            <p:nvPr userDrawn="1"/>
          </p:nvSpPr>
          <p:spPr bwMode="auto">
            <a:xfrm>
              <a:off x="2386014" y="3582988"/>
              <a:ext cx="280988" cy="265113"/>
            </a:xfrm>
            <a:prstGeom prst="rect">
              <a:avLst/>
            </a:prstGeom>
            <a:noFill/>
            <a:ln w="47625" cap="flat">
              <a:solidFill>
                <a:srgbClr val="0F1D44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5" name="Freeform 280"/>
            <p:cNvSpPr/>
            <p:nvPr userDrawn="1"/>
          </p:nvSpPr>
          <p:spPr bwMode="auto">
            <a:xfrm>
              <a:off x="2566989" y="4852988"/>
              <a:ext cx="23813" cy="106363"/>
            </a:xfrm>
            <a:custGeom>
              <a:avLst/>
              <a:gdLst>
                <a:gd name="T0" fmla="*/ 16 w 16"/>
                <a:gd name="T1" fmla="*/ 8 h 72"/>
                <a:gd name="T2" fmla="*/ 16 w 16"/>
                <a:gd name="T3" fmla="*/ 64 h 72"/>
                <a:gd name="T4" fmla="*/ 8 w 16"/>
                <a:gd name="T5" fmla="*/ 72 h 72"/>
                <a:gd name="T6" fmla="*/ 8 w 16"/>
                <a:gd name="T7" fmla="*/ 72 h 72"/>
                <a:gd name="T8" fmla="*/ 0 w 16"/>
                <a:gd name="T9" fmla="*/ 64 h 72"/>
                <a:gd name="T10" fmla="*/ 0 w 16"/>
                <a:gd name="T11" fmla="*/ 8 h 72"/>
                <a:gd name="T12" fmla="*/ 8 w 16"/>
                <a:gd name="T13" fmla="*/ 0 h 72"/>
                <a:gd name="T14" fmla="*/ 8 w 16"/>
                <a:gd name="T15" fmla="*/ 0 h 72"/>
                <a:gd name="T16" fmla="*/ 16 w 16"/>
                <a:gd name="T17" fmla="*/ 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72">
                  <a:moveTo>
                    <a:pt x="16" y="8"/>
                  </a:moveTo>
                  <a:cubicBezTo>
                    <a:pt x="16" y="64"/>
                    <a:pt x="16" y="64"/>
                    <a:pt x="16" y="64"/>
                  </a:cubicBezTo>
                  <a:cubicBezTo>
                    <a:pt x="16" y="68"/>
                    <a:pt x="12" y="72"/>
                    <a:pt x="8" y="72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4" y="72"/>
                    <a:pt x="0" y="68"/>
                    <a:pt x="0" y="64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close/>
                </a:path>
              </a:pathLst>
            </a:custGeom>
            <a:solidFill>
              <a:srgbClr val="0F1D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6" name="Freeform 281"/>
            <p:cNvSpPr/>
            <p:nvPr userDrawn="1"/>
          </p:nvSpPr>
          <p:spPr bwMode="auto">
            <a:xfrm>
              <a:off x="2497139" y="4630738"/>
              <a:ext cx="23813" cy="104775"/>
            </a:xfrm>
            <a:custGeom>
              <a:avLst/>
              <a:gdLst>
                <a:gd name="T0" fmla="*/ 16 w 16"/>
                <a:gd name="T1" fmla="*/ 8 h 72"/>
                <a:gd name="T2" fmla="*/ 16 w 16"/>
                <a:gd name="T3" fmla="*/ 64 h 72"/>
                <a:gd name="T4" fmla="*/ 8 w 16"/>
                <a:gd name="T5" fmla="*/ 72 h 72"/>
                <a:gd name="T6" fmla="*/ 8 w 16"/>
                <a:gd name="T7" fmla="*/ 72 h 72"/>
                <a:gd name="T8" fmla="*/ 0 w 16"/>
                <a:gd name="T9" fmla="*/ 64 h 72"/>
                <a:gd name="T10" fmla="*/ 0 w 16"/>
                <a:gd name="T11" fmla="*/ 8 h 72"/>
                <a:gd name="T12" fmla="*/ 8 w 16"/>
                <a:gd name="T13" fmla="*/ 0 h 72"/>
                <a:gd name="T14" fmla="*/ 8 w 16"/>
                <a:gd name="T15" fmla="*/ 0 h 72"/>
                <a:gd name="T16" fmla="*/ 16 w 16"/>
                <a:gd name="T17" fmla="*/ 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72">
                  <a:moveTo>
                    <a:pt x="16" y="8"/>
                  </a:moveTo>
                  <a:cubicBezTo>
                    <a:pt x="16" y="64"/>
                    <a:pt x="16" y="64"/>
                    <a:pt x="16" y="64"/>
                  </a:cubicBezTo>
                  <a:cubicBezTo>
                    <a:pt x="16" y="68"/>
                    <a:pt x="12" y="72"/>
                    <a:pt x="8" y="72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4" y="72"/>
                    <a:pt x="0" y="68"/>
                    <a:pt x="0" y="64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close/>
                </a:path>
              </a:pathLst>
            </a:custGeom>
            <a:solidFill>
              <a:srgbClr val="0F1D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7" name="Freeform 282"/>
            <p:cNvSpPr/>
            <p:nvPr userDrawn="1"/>
          </p:nvSpPr>
          <p:spPr bwMode="auto">
            <a:xfrm>
              <a:off x="2449514" y="4870451"/>
              <a:ext cx="23813" cy="106363"/>
            </a:xfrm>
            <a:custGeom>
              <a:avLst/>
              <a:gdLst>
                <a:gd name="T0" fmla="*/ 16 w 16"/>
                <a:gd name="T1" fmla="*/ 8 h 72"/>
                <a:gd name="T2" fmla="*/ 16 w 16"/>
                <a:gd name="T3" fmla="*/ 64 h 72"/>
                <a:gd name="T4" fmla="*/ 8 w 16"/>
                <a:gd name="T5" fmla="*/ 72 h 72"/>
                <a:gd name="T6" fmla="*/ 8 w 16"/>
                <a:gd name="T7" fmla="*/ 72 h 72"/>
                <a:gd name="T8" fmla="*/ 0 w 16"/>
                <a:gd name="T9" fmla="*/ 64 h 72"/>
                <a:gd name="T10" fmla="*/ 0 w 16"/>
                <a:gd name="T11" fmla="*/ 8 h 72"/>
                <a:gd name="T12" fmla="*/ 8 w 16"/>
                <a:gd name="T13" fmla="*/ 0 h 72"/>
                <a:gd name="T14" fmla="*/ 8 w 16"/>
                <a:gd name="T15" fmla="*/ 0 h 72"/>
                <a:gd name="T16" fmla="*/ 16 w 16"/>
                <a:gd name="T17" fmla="*/ 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72">
                  <a:moveTo>
                    <a:pt x="16" y="8"/>
                  </a:moveTo>
                  <a:cubicBezTo>
                    <a:pt x="16" y="64"/>
                    <a:pt x="16" y="64"/>
                    <a:pt x="16" y="64"/>
                  </a:cubicBezTo>
                  <a:cubicBezTo>
                    <a:pt x="16" y="68"/>
                    <a:pt x="12" y="72"/>
                    <a:pt x="8" y="72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4" y="72"/>
                    <a:pt x="0" y="68"/>
                    <a:pt x="0" y="64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close/>
                </a:path>
              </a:pathLst>
            </a:custGeom>
            <a:solidFill>
              <a:srgbClr val="0F1D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8" name="Freeform 283"/>
            <p:cNvSpPr/>
            <p:nvPr userDrawn="1"/>
          </p:nvSpPr>
          <p:spPr bwMode="auto">
            <a:xfrm>
              <a:off x="2579689" y="3748088"/>
              <a:ext cx="23813" cy="106363"/>
            </a:xfrm>
            <a:custGeom>
              <a:avLst/>
              <a:gdLst>
                <a:gd name="T0" fmla="*/ 16 w 16"/>
                <a:gd name="T1" fmla="*/ 8 h 72"/>
                <a:gd name="T2" fmla="*/ 16 w 16"/>
                <a:gd name="T3" fmla="*/ 64 h 72"/>
                <a:gd name="T4" fmla="*/ 8 w 16"/>
                <a:gd name="T5" fmla="*/ 72 h 72"/>
                <a:gd name="T6" fmla="*/ 8 w 16"/>
                <a:gd name="T7" fmla="*/ 72 h 72"/>
                <a:gd name="T8" fmla="*/ 0 w 16"/>
                <a:gd name="T9" fmla="*/ 64 h 72"/>
                <a:gd name="T10" fmla="*/ 0 w 16"/>
                <a:gd name="T11" fmla="*/ 8 h 72"/>
                <a:gd name="T12" fmla="*/ 8 w 16"/>
                <a:gd name="T13" fmla="*/ 0 h 72"/>
                <a:gd name="T14" fmla="*/ 8 w 16"/>
                <a:gd name="T15" fmla="*/ 0 h 72"/>
                <a:gd name="T16" fmla="*/ 16 w 16"/>
                <a:gd name="T17" fmla="*/ 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72">
                  <a:moveTo>
                    <a:pt x="16" y="8"/>
                  </a:moveTo>
                  <a:cubicBezTo>
                    <a:pt x="16" y="64"/>
                    <a:pt x="16" y="64"/>
                    <a:pt x="16" y="64"/>
                  </a:cubicBezTo>
                  <a:cubicBezTo>
                    <a:pt x="16" y="68"/>
                    <a:pt x="12" y="72"/>
                    <a:pt x="8" y="72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4" y="72"/>
                    <a:pt x="0" y="68"/>
                    <a:pt x="0" y="64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close/>
                </a:path>
              </a:pathLst>
            </a:custGeom>
            <a:solidFill>
              <a:srgbClr val="0F1D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9" name="Freeform 284"/>
            <p:cNvSpPr/>
            <p:nvPr userDrawn="1"/>
          </p:nvSpPr>
          <p:spPr bwMode="auto">
            <a:xfrm>
              <a:off x="2532064" y="3783013"/>
              <a:ext cx="23813" cy="53975"/>
            </a:xfrm>
            <a:custGeom>
              <a:avLst/>
              <a:gdLst>
                <a:gd name="T0" fmla="*/ 16 w 16"/>
                <a:gd name="T1" fmla="*/ 8 h 36"/>
                <a:gd name="T2" fmla="*/ 16 w 16"/>
                <a:gd name="T3" fmla="*/ 28 h 36"/>
                <a:gd name="T4" fmla="*/ 8 w 16"/>
                <a:gd name="T5" fmla="*/ 36 h 36"/>
                <a:gd name="T6" fmla="*/ 8 w 16"/>
                <a:gd name="T7" fmla="*/ 36 h 36"/>
                <a:gd name="T8" fmla="*/ 0 w 16"/>
                <a:gd name="T9" fmla="*/ 28 h 36"/>
                <a:gd name="T10" fmla="*/ 0 w 16"/>
                <a:gd name="T11" fmla="*/ 8 h 36"/>
                <a:gd name="T12" fmla="*/ 8 w 16"/>
                <a:gd name="T13" fmla="*/ 0 h 36"/>
                <a:gd name="T14" fmla="*/ 8 w 16"/>
                <a:gd name="T15" fmla="*/ 0 h 36"/>
                <a:gd name="T16" fmla="*/ 16 w 16"/>
                <a:gd name="T17" fmla="*/ 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36">
                  <a:moveTo>
                    <a:pt x="16" y="8"/>
                  </a:moveTo>
                  <a:cubicBezTo>
                    <a:pt x="16" y="28"/>
                    <a:pt x="16" y="28"/>
                    <a:pt x="16" y="28"/>
                  </a:cubicBezTo>
                  <a:cubicBezTo>
                    <a:pt x="16" y="32"/>
                    <a:pt x="12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4" y="36"/>
                    <a:pt x="0" y="32"/>
                    <a:pt x="0" y="2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close/>
                </a:path>
              </a:pathLst>
            </a:custGeom>
            <a:solidFill>
              <a:srgbClr val="0F1D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0" name="Freeform 285"/>
            <p:cNvSpPr/>
            <p:nvPr userDrawn="1"/>
          </p:nvSpPr>
          <p:spPr bwMode="auto">
            <a:xfrm>
              <a:off x="2473326" y="3860801"/>
              <a:ext cx="23813" cy="104775"/>
            </a:xfrm>
            <a:custGeom>
              <a:avLst/>
              <a:gdLst>
                <a:gd name="T0" fmla="*/ 16 w 16"/>
                <a:gd name="T1" fmla="*/ 8 h 72"/>
                <a:gd name="T2" fmla="*/ 16 w 16"/>
                <a:gd name="T3" fmla="*/ 64 h 72"/>
                <a:gd name="T4" fmla="*/ 8 w 16"/>
                <a:gd name="T5" fmla="*/ 72 h 72"/>
                <a:gd name="T6" fmla="*/ 8 w 16"/>
                <a:gd name="T7" fmla="*/ 72 h 72"/>
                <a:gd name="T8" fmla="*/ 0 w 16"/>
                <a:gd name="T9" fmla="*/ 64 h 72"/>
                <a:gd name="T10" fmla="*/ 0 w 16"/>
                <a:gd name="T11" fmla="*/ 8 h 72"/>
                <a:gd name="T12" fmla="*/ 8 w 16"/>
                <a:gd name="T13" fmla="*/ 0 h 72"/>
                <a:gd name="T14" fmla="*/ 8 w 16"/>
                <a:gd name="T15" fmla="*/ 0 h 72"/>
                <a:gd name="T16" fmla="*/ 16 w 16"/>
                <a:gd name="T17" fmla="*/ 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72">
                  <a:moveTo>
                    <a:pt x="16" y="8"/>
                  </a:moveTo>
                  <a:cubicBezTo>
                    <a:pt x="16" y="64"/>
                    <a:pt x="16" y="64"/>
                    <a:pt x="16" y="64"/>
                  </a:cubicBezTo>
                  <a:cubicBezTo>
                    <a:pt x="16" y="68"/>
                    <a:pt x="12" y="72"/>
                    <a:pt x="8" y="72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4" y="72"/>
                    <a:pt x="0" y="68"/>
                    <a:pt x="0" y="64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close/>
                </a:path>
              </a:pathLst>
            </a:custGeom>
            <a:solidFill>
              <a:srgbClr val="0F1D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1" name="Freeform 286"/>
            <p:cNvSpPr/>
            <p:nvPr userDrawn="1"/>
          </p:nvSpPr>
          <p:spPr bwMode="auto">
            <a:xfrm>
              <a:off x="2566989" y="4800601"/>
              <a:ext cx="23813" cy="34925"/>
            </a:xfrm>
            <a:custGeom>
              <a:avLst/>
              <a:gdLst>
                <a:gd name="T0" fmla="*/ 16 w 16"/>
                <a:gd name="T1" fmla="*/ 8 h 24"/>
                <a:gd name="T2" fmla="*/ 16 w 16"/>
                <a:gd name="T3" fmla="*/ 16 h 24"/>
                <a:gd name="T4" fmla="*/ 8 w 16"/>
                <a:gd name="T5" fmla="*/ 24 h 24"/>
                <a:gd name="T6" fmla="*/ 8 w 16"/>
                <a:gd name="T7" fmla="*/ 24 h 24"/>
                <a:gd name="T8" fmla="*/ 0 w 16"/>
                <a:gd name="T9" fmla="*/ 16 h 24"/>
                <a:gd name="T10" fmla="*/ 0 w 16"/>
                <a:gd name="T11" fmla="*/ 8 h 24"/>
                <a:gd name="T12" fmla="*/ 8 w 16"/>
                <a:gd name="T13" fmla="*/ 0 h 24"/>
                <a:gd name="T14" fmla="*/ 8 w 16"/>
                <a:gd name="T15" fmla="*/ 0 h 24"/>
                <a:gd name="T16" fmla="*/ 16 w 16"/>
                <a:gd name="T17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24">
                  <a:moveTo>
                    <a:pt x="16" y="8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20"/>
                    <a:pt x="12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4" y="24"/>
                    <a:pt x="0" y="20"/>
                    <a:pt x="0" y="1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close/>
                </a:path>
              </a:pathLst>
            </a:custGeom>
            <a:solidFill>
              <a:srgbClr val="0F1D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2" name="Freeform 287"/>
            <p:cNvSpPr/>
            <p:nvPr userDrawn="1"/>
          </p:nvSpPr>
          <p:spPr bwMode="auto">
            <a:xfrm>
              <a:off x="428626" y="4941888"/>
              <a:ext cx="4759325" cy="46038"/>
            </a:xfrm>
            <a:custGeom>
              <a:avLst/>
              <a:gdLst>
                <a:gd name="T0" fmla="*/ 3224 w 3240"/>
                <a:gd name="T1" fmla="*/ 32 h 32"/>
                <a:gd name="T2" fmla="*/ 16 w 3240"/>
                <a:gd name="T3" fmla="*/ 32 h 32"/>
                <a:gd name="T4" fmla="*/ 0 w 3240"/>
                <a:gd name="T5" fmla="*/ 16 h 32"/>
                <a:gd name="T6" fmla="*/ 0 w 3240"/>
                <a:gd name="T7" fmla="*/ 16 h 32"/>
                <a:gd name="T8" fmla="*/ 16 w 3240"/>
                <a:gd name="T9" fmla="*/ 0 h 32"/>
                <a:gd name="T10" fmla="*/ 3224 w 3240"/>
                <a:gd name="T11" fmla="*/ 0 h 32"/>
                <a:gd name="T12" fmla="*/ 3240 w 3240"/>
                <a:gd name="T13" fmla="*/ 16 h 32"/>
                <a:gd name="T14" fmla="*/ 3240 w 3240"/>
                <a:gd name="T15" fmla="*/ 16 h 32"/>
                <a:gd name="T16" fmla="*/ 3224 w 3240"/>
                <a:gd name="T17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40" h="32">
                  <a:moveTo>
                    <a:pt x="3224" y="32"/>
                  </a:moveTo>
                  <a:cubicBezTo>
                    <a:pt x="16" y="32"/>
                    <a:pt x="16" y="32"/>
                    <a:pt x="16" y="32"/>
                  </a:cubicBezTo>
                  <a:cubicBezTo>
                    <a:pt x="7" y="32"/>
                    <a:pt x="0" y="25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3224" y="0"/>
                    <a:pt x="3224" y="0"/>
                    <a:pt x="3224" y="0"/>
                  </a:cubicBezTo>
                  <a:cubicBezTo>
                    <a:pt x="3233" y="0"/>
                    <a:pt x="3240" y="7"/>
                    <a:pt x="3240" y="16"/>
                  </a:cubicBezTo>
                  <a:cubicBezTo>
                    <a:pt x="3240" y="16"/>
                    <a:pt x="3240" y="16"/>
                    <a:pt x="3240" y="16"/>
                  </a:cubicBezTo>
                  <a:cubicBezTo>
                    <a:pt x="3240" y="25"/>
                    <a:pt x="3233" y="32"/>
                    <a:pt x="3224" y="32"/>
                  </a:cubicBezTo>
                  <a:close/>
                </a:path>
              </a:pathLst>
            </a:custGeom>
            <a:solidFill>
              <a:srgbClr val="0F1D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3" name="Freeform 288"/>
            <p:cNvSpPr/>
            <p:nvPr userDrawn="1"/>
          </p:nvSpPr>
          <p:spPr bwMode="auto">
            <a:xfrm>
              <a:off x="919164" y="4371976"/>
              <a:ext cx="1008063" cy="587375"/>
            </a:xfrm>
            <a:custGeom>
              <a:avLst/>
              <a:gdLst>
                <a:gd name="T0" fmla="*/ 550 w 686"/>
                <a:gd name="T1" fmla="*/ 0 h 400"/>
                <a:gd name="T2" fmla="*/ 0 w 686"/>
                <a:gd name="T3" fmla="*/ 0 h 400"/>
                <a:gd name="T4" fmla="*/ 93 w 686"/>
                <a:gd name="T5" fmla="*/ 357 h 400"/>
                <a:gd name="T6" fmla="*/ 150 w 686"/>
                <a:gd name="T7" fmla="*/ 400 h 400"/>
                <a:gd name="T8" fmla="*/ 629 w 686"/>
                <a:gd name="T9" fmla="*/ 400 h 400"/>
                <a:gd name="T10" fmla="*/ 665 w 686"/>
                <a:gd name="T11" fmla="*/ 329 h 400"/>
                <a:gd name="T12" fmla="*/ 550 w 686"/>
                <a:gd name="T13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6" h="400">
                  <a:moveTo>
                    <a:pt x="55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93" y="357"/>
                    <a:pt x="93" y="357"/>
                    <a:pt x="93" y="357"/>
                  </a:cubicBezTo>
                  <a:cubicBezTo>
                    <a:pt x="93" y="357"/>
                    <a:pt x="100" y="400"/>
                    <a:pt x="150" y="400"/>
                  </a:cubicBezTo>
                  <a:cubicBezTo>
                    <a:pt x="200" y="400"/>
                    <a:pt x="629" y="400"/>
                    <a:pt x="629" y="400"/>
                  </a:cubicBezTo>
                  <a:cubicBezTo>
                    <a:pt x="629" y="400"/>
                    <a:pt x="686" y="386"/>
                    <a:pt x="665" y="329"/>
                  </a:cubicBezTo>
                  <a:cubicBezTo>
                    <a:pt x="643" y="271"/>
                    <a:pt x="550" y="0"/>
                    <a:pt x="550" y="0"/>
                  </a:cubicBezTo>
                  <a:close/>
                </a:path>
              </a:pathLst>
            </a:custGeom>
            <a:solidFill>
              <a:srgbClr val="2161BF"/>
            </a:solidFill>
            <a:ln w="47625" cap="flat">
              <a:solidFill>
                <a:srgbClr val="0F1D44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4" name="Freeform 289"/>
            <p:cNvSpPr/>
            <p:nvPr userDrawn="1"/>
          </p:nvSpPr>
          <p:spPr bwMode="auto">
            <a:xfrm>
              <a:off x="703264" y="4371976"/>
              <a:ext cx="1009650" cy="587375"/>
            </a:xfrm>
            <a:custGeom>
              <a:avLst/>
              <a:gdLst>
                <a:gd name="T0" fmla="*/ 136 w 687"/>
                <a:gd name="T1" fmla="*/ 0 h 400"/>
                <a:gd name="T2" fmla="*/ 687 w 687"/>
                <a:gd name="T3" fmla="*/ 0 h 400"/>
                <a:gd name="T4" fmla="*/ 594 w 687"/>
                <a:gd name="T5" fmla="*/ 357 h 400"/>
                <a:gd name="T6" fmla="*/ 537 w 687"/>
                <a:gd name="T7" fmla="*/ 400 h 400"/>
                <a:gd name="T8" fmla="*/ 58 w 687"/>
                <a:gd name="T9" fmla="*/ 400 h 400"/>
                <a:gd name="T10" fmla="*/ 22 w 687"/>
                <a:gd name="T11" fmla="*/ 329 h 400"/>
                <a:gd name="T12" fmla="*/ 136 w 687"/>
                <a:gd name="T13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7" h="400">
                  <a:moveTo>
                    <a:pt x="136" y="0"/>
                  </a:moveTo>
                  <a:cubicBezTo>
                    <a:pt x="687" y="0"/>
                    <a:pt x="687" y="0"/>
                    <a:pt x="687" y="0"/>
                  </a:cubicBezTo>
                  <a:cubicBezTo>
                    <a:pt x="594" y="357"/>
                    <a:pt x="594" y="357"/>
                    <a:pt x="594" y="357"/>
                  </a:cubicBezTo>
                  <a:cubicBezTo>
                    <a:pt x="594" y="357"/>
                    <a:pt x="587" y="400"/>
                    <a:pt x="537" y="400"/>
                  </a:cubicBezTo>
                  <a:cubicBezTo>
                    <a:pt x="487" y="400"/>
                    <a:pt x="58" y="400"/>
                    <a:pt x="58" y="400"/>
                  </a:cubicBezTo>
                  <a:cubicBezTo>
                    <a:pt x="58" y="400"/>
                    <a:pt x="0" y="386"/>
                    <a:pt x="22" y="329"/>
                  </a:cubicBezTo>
                  <a:cubicBezTo>
                    <a:pt x="43" y="271"/>
                    <a:pt x="136" y="0"/>
                    <a:pt x="136" y="0"/>
                  </a:cubicBezTo>
                  <a:close/>
                </a:path>
              </a:pathLst>
            </a:custGeom>
            <a:solidFill>
              <a:srgbClr val="F7F4DA"/>
            </a:solidFill>
            <a:ln w="47625" cap="flat">
              <a:solidFill>
                <a:srgbClr val="0F1D44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5" name="Freeform 290"/>
            <p:cNvSpPr/>
            <p:nvPr userDrawn="1"/>
          </p:nvSpPr>
          <p:spPr bwMode="auto">
            <a:xfrm>
              <a:off x="939801" y="4537076"/>
              <a:ext cx="17463" cy="25400"/>
            </a:xfrm>
            <a:custGeom>
              <a:avLst/>
              <a:gdLst>
                <a:gd name="T0" fmla="*/ 8 w 12"/>
                <a:gd name="T1" fmla="*/ 0 h 17"/>
                <a:gd name="T2" fmla="*/ 12 w 12"/>
                <a:gd name="T3" fmla="*/ 2 h 17"/>
                <a:gd name="T4" fmla="*/ 12 w 12"/>
                <a:gd name="T5" fmla="*/ 13 h 17"/>
                <a:gd name="T6" fmla="*/ 8 w 12"/>
                <a:gd name="T7" fmla="*/ 17 h 17"/>
                <a:gd name="T8" fmla="*/ 8 w 12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7">
                  <a:moveTo>
                    <a:pt x="8" y="0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7" y="9"/>
                    <a:pt x="12" y="13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0" y="10"/>
                    <a:pt x="8" y="0"/>
                  </a:cubicBezTo>
                  <a:close/>
                </a:path>
              </a:pathLst>
            </a:custGeom>
            <a:solidFill>
              <a:srgbClr val="FF9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6" name="Freeform 291"/>
            <p:cNvSpPr/>
            <p:nvPr userDrawn="1"/>
          </p:nvSpPr>
          <p:spPr bwMode="auto">
            <a:xfrm>
              <a:off x="974726" y="4541838"/>
              <a:ext cx="12700" cy="11113"/>
            </a:xfrm>
            <a:custGeom>
              <a:avLst/>
              <a:gdLst>
                <a:gd name="T0" fmla="*/ 7 w 8"/>
                <a:gd name="T1" fmla="*/ 4 h 7"/>
                <a:gd name="T2" fmla="*/ 3 w 8"/>
                <a:gd name="T3" fmla="*/ 7 h 7"/>
                <a:gd name="T4" fmla="*/ 1 w 8"/>
                <a:gd name="T5" fmla="*/ 4 h 7"/>
                <a:gd name="T6" fmla="*/ 5 w 8"/>
                <a:gd name="T7" fmla="*/ 0 h 7"/>
                <a:gd name="T8" fmla="*/ 7 w 8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4"/>
                  </a:moveTo>
                  <a:cubicBezTo>
                    <a:pt x="7" y="5"/>
                    <a:pt x="5" y="7"/>
                    <a:pt x="3" y="7"/>
                  </a:cubicBezTo>
                  <a:cubicBezTo>
                    <a:pt x="1" y="7"/>
                    <a:pt x="0" y="5"/>
                    <a:pt x="1" y="4"/>
                  </a:cubicBezTo>
                  <a:cubicBezTo>
                    <a:pt x="1" y="2"/>
                    <a:pt x="4" y="0"/>
                    <a:pt x="5" y="0"/>
                  </a:cubicBezTo>
                  <a:cubicBezTo>
                    <a:pt x="7" y="0"/>
                    <a:pt x="8" y="2"/>
                    <a:pt x="7" y="4"/>
                  </a:cubicBezTo>
                  <a:close/>
                </a:path>
              </a:pathLst>
            </a:custGeom>
            <a:solidFill>
              <a:srgbClr val="0FB9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7" name="Freeform 292"/>
            <p:cNvSpPr/>
            <p:nvPr userDrawn="1"/>
          </p:nvSpPr>
          <p:spPr bwMode="auto">
            <a:xfrm>
              <a:off x="1077914" y="4608513"/>
              <a:ext cx="12700" cy="9525"/>
            </a:xfrm>
            <a:custGeom>
              <a:avLst/>
              <a:gdLst>
                <a:gd name="T0" fmla="*/ 7 w 8"/>
                <a:gd name="T1" fmla="*/ 4 h 7"/>
                <a:gd name="T2" fmla="*/ 3 w 8"/>
                <a:gd name="T3" fmla="*/ 7 h 7"/>
                <a:gd name="T4" fmla="*/ 1 w 8"/>
                <a:gd name="T5" fmla="*/ 4 h 7"/>
                <a:gd name="T6" fmla="*/ 5 w 8"/>
                <a:gd name="T7" fmla="*/ 0 h 7"/>
                <a:gd name="T8" fmla="*/ 7 w 8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4"/>
                  </a:moveTo>
                  <a:cubicBezTo>
                    <a:pt x="7" y="6"/>
                    <a:pt x="4" y="7"/>
                    <a:pt x="3" y="7"/>
                  </a:cubicBezTo>
                  <a:cubicBezTo>
                    <a:pt x="1" y="7"/>
                    <a:pt x="0" y="6"/>
                    <a:pt x="1" y="4"/>
                  </a:cubicBezTo>
                  <a:cubicBezTo>
                    <a:pt x="1" y="2"/>
                    <a:pt x="3" y="0"/>
                    <a:pt x="5" y="0"/>
                  </a:cubicBezTo>
                  <a:cubicBezTo>
                    <a:pt x="7" y="0"/>
                    <a:pt x="8" y="2"/>
                    <a:pt x="7" y="4"/>
                  </a:cubicBezTo>
                  <a:close/>
                </a:path>
              </a:pathLst>
            </a:custGeom>
            <a:solidFill>
              <a:srgbClr val="0FB9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8" name="Freeform 293"/>
            <p:cNvSpPr/>
            <p:nvPr userDrawn="1"/>
          </p:nvSpPr>
          <p:spPr bwMode="auto">
            <a:xfrm>
              <a:off x="1185864" y="4643438"/>
              <a:ext cx="11113" cy="7938"/>
            </a:xfrm>
            <a:custGeom>
              <a:avLst/>
              <a:gdLst>
                <a:gd name="T0" fmla="*/ 7 w 8"/>
                <a:gd name="T1" fmla="*/ 3 h 6"/>
                <a:gd name="T2" fmla="*/ 3 w 8"/>
                <a:gd name="T3" fmla="*/ 6 h 6"/>
                <a:gd name="T4" fmla="*/ 1 w 8"/>
                <a:gd name="T5" fmla="*/ 3 h 6"/>
                <a:gd name="T6" fmla="*/ 5 w 8"/>
                <a:gd name="T7" fmla="*/ 0 h 6"/>
                <a:gd name="T8" fmla="*/ 7 w 8"/>
                <a:gd name="T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6">
                  <a:moveTo>
                    <a:pt x="7" y="3"/>
                  </a:moveTo>
                  <a:cubicBezTo>
                    <a:pt x="7" y="5"/>
                    <a:pt x="4" y="6"/>
                    <a:pt x="3" y="6"/>
                  </a:cubicBezTo>
                  <a:cubicBezTo>
                    <a:pt x="1" y="6"/>
                    <a:pt x="0" y="5"/>
                    <a:pt x="1" y="3"/>
                  </a:cubicBezTo>
                  <a:cubicBezTo>
                    <a:pt x="1" y="1"/>
                    <a:pt x="3" y="0"/>
                    <a:pt x="5" y="0"/>
                  </a:cubicBezTo>
                  <a:cubicBezTo>
                    <a:pt x="7" y="0"/>
                    <a:pt x="8" y="1"/>
                    <a:pt x="7" y="3"/>
                  </a:cubicBezTo>
                  <a:close/>
                </a:path>
              </a:pathLst>
            </a:custGeom>
            <a:solidFill>
              <a:srgbClr val="0FB9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9" name="Freeform 294"/>
            <p:cNvSpPr/>
            <p:nvPr userDrawn="1"/>
          </p:nvSpPr>
          <p:spPr bwMode="auto">
            <a:xfrm>
              <a:off x="1322389" y="4610101"/>
              <a:ext cx="11113" cy="9525"/>
            </a:xfrm>
            <a:custGeom>
              <a:avLst/>
              <a:gdLst>
                <a:gd name="T0" fmla="*/ 7 w 8"/>
                <a:gd name="T1" fmla="*/ 3 h 7"/>
                <a:gd name="T2" fmla="*/ 3 w 8"/>
                <a:gd name="T3" fmla="*/ 7 h 7"/>
                <a:gd name="T4" fmla="*/ 1 w 8"/>
                <a:gd name="T5" fmla="*/ 3 h 7"/>
                <a:gd name="T6" fmla="*/ 5 w 8"/>
                <a:gd name="T7" fmla="*/ 0 h 7"/>
                <a:gd name="T8" fmla="*/ 7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3"/>
                  </a:moveTo>
                  <a:cubicBezTo>
                    <a:pt x="7" y="5"/>
                    <a:pt x="5" y="7"/>
                    <a:pt x="3" y="7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1" y="1"/>
                    <a:pt x="4" y="0"/>
                    <a:pt x="5" y="0"/>
                  </a:cubicBezTo>
                  <a:cubicBezTo>
                    <a:pt x="7" y="0"/>
                    <a:pt x="8" y="1"/>
                    <a:pt x="7" y="3"/>
                  </a:cubicBezTo>
                  <a:close/>
                </a:path>
              </a:pathLst>
            </a:custGeom>
            <a:solidFill>
              <a:srgbClr val="E36C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0" name="Freeform 295"/>
            <p:cNvSpPr/>
            <p:nvPr userDrawn="1"/>
          </p:nvSpPr>
          <p:spPr bwMode="auto">
            <a:xfrm>
              <a:off x="1524001" y="4600576"/>
              <a:ext cx="12700" cy="9525"/>
            </a:xfrm>
            <a:custGeom>
              <a:avLst/>
              <a:gdLst>
                <a:gd name="T0" fmla="*/ 7 w 8"/>
                <a:gd name="T1" fmla="*/ 3 h 6"/>
                <a:gd name="T2" fmla="*/ 3 w 8"/>
                <a:gd name="T3" fmla="*/ 6 h 6"/>
                <a:gd name="T4" fmla="*/ 1 w 8"/>
                <a:gd name="T5" fmla="*/ 3 h 6"/>
                <a:gd name="T6" fmla="*/ 5 w 8"/>
                <a:gd name="T7" fmla="*/ 0 h 6"/>
                <a:gd name="T8" fmla="*/ 7 w 8"/>
                <a:gd name="T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6">
                  <a:moveTo>
                    <a:pt x="7" y="3"/>
                  </a:moveTo>
                  <a:cubicBezTo>
                    <a:pt x="7" y="5"/>
                    <a:pt x="4" y="6"/>
                    <a:pt x="3" y="6"/>
                  </a:cubicBezTo>
                  <a:cubicBezTo>
                    <a:pt x="1" y="6"/>
                    <a:pt x="0" y="5"/>
                    <a:pt x="1" y="3"/>
                  </a:cubicBezTo>
                  <a:cubicBezTo>
                    <a:pt x="1" y="1"/>
                    <a:pt x="3" y="0"/>
                    <a:pt x="5" y="0"/>
                  </a:cubicBezTo>
                  <a:cubicBezTo>
                    <a:pt x="7" y="0"/>
                    <a:pt x="8" y="1"/>
                    <a:pt x="7" y="3"/>
                  </a:cubicBezTo>
                  <a:close/>
                </a:path>
              </a:pathLst>
            </a:custGeom>
            <a:solidFill>
              <a:srgbClr val="A02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1" name="Freeform 296"/>
            <p:cNvSpPr/>
            <p:nvPr userDrawn="1"/>
          </p:nvSpPr>
          <p:spPr bwMode="auto">
            <a:xfrm>
              <a:off x="1443039" y="4630738"/>
              <a:ext cx="11113" cy="7938"/>
            </a:xfrm>
            <a:custGeom>
              <a:avLst/>
              <a:gdLst>
                <a:gd name="T0" fmla="*/ 7 w 8"/>
                <a:gd name="T1" fmla="*/ 3 h 6"/>
                <a:gd name="T2" fmla="*/ 2 w 8"/>
                <a:gd name="T3" fmla="*/ 6 h 6"/>
                <a:gd name="T4" fmla="*/ 0 w 8"/>
                <a:gd name="T5" fmla="*/ 3 h 6"/>
                <a:gd name="T6" fmla="*/ 5 w 8"/>
                <a:gd name="T7" fmla="*/ 0 h 6"/>
                <a:gd name="T8" fmla="*/ 7 w 8"/>
                <a:gd name="T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6">
                  <a:moveTo>
                    <a:pt x="7" y="3"/>
                  </a:moveTo>
                  <a:cubicBezTo>
                    <a:pt x="6" y="5"/>
                    <a:pt x="4" y="6"/>
                    <a:pt x="2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1" y="1"/>
                    <a:pt x="3" y="0"/>
                    <a:pt x="5" y="0"/>
                  </a:cubicBezTo>
                  <a:cubicBezTo>
                    <a:pt x="7" y="0"/>
                    <a:pt x="8" y="1"/>
                    <a:pt x="7" y="3"/>
                  </a:cubicBezTo>
                  <a:close/>
                </a:path>
              </a:pathLst>
            </a:custGeom>
            <a:solidFill>
              <a:srgbClr val="E36C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2" name="Freeform 297"/>
            <p:cNvSpPr/>
            <p:nvPr userDrawn="1"/>
          </p:nvSpPr>
          <p:spPr bwMode="auto">
            <a:xfrm>
              <a:off x="1509714" y="4548188"/>
              <a:ext cx="12700" cy="9525"/>
            </a:xfrm>
            <a:custGeom>
              <a:avLst/>
              <a:gdLst>
                <a:gd name="T0" fmla="*/ 7 w 8"/>
                <a:gd name="T1" fmla="*/ 3 h 7"/>
                <a:gd name="T2" fmla="*/ 3 w 8"/>
                <a:gd name="T3" fmla="*/ 7 h 7"/>
                <a:gd name="T4" fmla="*/ 1 w 8"/>
                <a:gd name="T5" fmla="*/ 3 h 7"/>
                <a:gd name="T6" fmla="*/ 5 w 8"/>
                <a:gd name="T7" fmla="*/ 0 h 7"/>
                <a:gd name="T8" fmla="*/ 7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3"/>
                  </a:moveTo>
                  <a:cubicBezTo>
                    <a:pt x="7" y="5"/>
                    <a:pt x="5" y="7"/>
                    <a:pt x="3" y="7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1" y="2"/>
                    <a:pt x="4" y="0"/>
                    <a:pt x="5" y="0"/>
                  </a:cubicBezTo>
                  <a:cubicBezTo>
                    <a:pt x="7" y="0"/>
                    <a:pt x="8" y="2"/>
                    <a:pt x="7" y="3"/>
                  </a:cubicBezTo>
                  <a:close/>
                </a:path>
              </a:pathLst>
            </a:custGeom>
            <a:solidFill>
              <a:srgbClr val="E36C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3" name="Freeform 298"/>
            <p:cNvSpPr/>
            <p:nvPr userDrawn="1"/>
          </p:nvSpPr>
          <p:spPr bwMode="auto">
            <a:xfrm>
              <a:off x="1168401" y="4662488"/>
              <a:ext cx="11113" cy="9525"/>
            </a:xfrm>
            <a:custGeom>
              <a:avLst/>
              <a:gdLst>
                <a:gd name="T0" fmla="*/ 8 w 8"/>
                <a:gd name="T1" fmla="*/ 4 h 7"/>
                <a:gd name="T2" fmla="*/ 3 w 8"/>
                <a:gd name="T3" fmla="*/ 7 h 7"/>
                <a:gd name="T4" fmla="*/ 1 w 8"/>
                <a:gd name="T5" fmla="*/ 4 h 7"/>
                <a:gd name="T6" fmla="*/ 6 w 8"/>
                <a:gd name="T7" fmla="*/ 0 h 7"/>
                <a:gd name="T8" fmla="*/ 8 w 8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4"/>
                  </a:moveTo>
                  <a:cubicBezTo>
                    <a:pt x="7" y="5"/>
                    <a:pt x="5" y="7"/>
                    <a:pt x="3" y="7"/>
                  </a:cubicBezTo>
                  <a:cubicBezTo>
                    <a:pt x="1" y="7"/>
                    <a:pt x="0" y="5"/>
                    <a:pt x="1" y="4"/>
                  </a:cubicBezTo>
                  <a:cubicBezTo>
                    <a:pt x="2" y="2"/>
                    <a:pt x="4" y="0"/>
                    <a:pt x="6" y="0"/>
                  </a:cubicBezTo>
                  <a:cubicBezTo>
                    <a:pt x="8" y="0"/>
                    <a:pt x="8" y="2"/>
                    <a:pt x="8" y="4"/>
                  </a:cubicBezTo>
                  <a:close/>
                </a:path>
              </a:pathLst>
            </a:custGeom>
            <a:solidFill>
              <a:srgbClr val="866A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4" name="Freeform 299"/>
            <p:cNvSpPr/>
            <p:nvPr userDrawn="1"/>
          </p:nvSpPr>
          <p:spPr bwMode="auto">
            <a:xfrm>
              <a:off x="1208089" y="4589463"/>
              <a:ext cx="11113" cy="9525"/>
            </a:xfrm>
            <a:custGeom>
              <a:avLst/>
              <a:gdLst>
                <a:gd name="T0" fmla="*/ 7 w 8"/>
                <a:gd name="T1" fmla="*/ 3 h 7"/>
                <a:gd name="T2" fmla="*/ 2 w 8"/>
                <a:gd name="T3" fmla="*/ 7 h 7"/>
                <a:gd name="T4" fmla="*/ 0 w 8"/>
                <a:gd name="T5" fmla="*/ 3 h 7"/>
                <a:gd name="T6" fmla="*/ 5 w 8"/>
                <a:gd name="T7" fmla="*/ 0 h 7"/>
                <a:gd name="T8" fmla="*/ 7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3"/>
                  </a:moveTo>
                  <a:cubicBezTo>
                    <a:pt x="6" y="5"/>
                    <a:pt x="4" y="7"/>
                    <a:pt x="2" y="7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1" y="2"/>
                    <a:pt x="3" y="0"/>
                    <a:pt x="5" y="0"/>
                  </a:cubicBezTo>
                  <a:cubicBezTo>
                    <a:pt x="7" y="0"/>
                    <a:pt x="8" y="2"/>
                    <a:pt x="7" y="3"/>
                  </a:cubicBezTo>
                  <a:close/>
                </a:path>
              </a:pathLst>
            </a:custGeom>
            <a:solidFill>
              <a:srgbClr val="0FB9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5" name="Freeform 300"/>
            <p:cNvSpPr/>
            <p:nvPr userDrawn="1"/>
          </p:nvSpPr>
          <p:spPr bwMode="auto">
            <a:xfrm>
              <a:off x="954089" y="4567238"/>
              <a:ext cx="11113" cy="9525"/>
            </a:xfrm>
            <a:custGeom>
              <a:avLst/>
              <a:gdLst>
                <a:gd name="T0" fmla="*/ 8 w 8"/>
                <a:gd name="T1" fmla="*/ 3 h 7"/>
                <a:gd name="T2" fmla="*/ 3 w 8"/>
                <a:gd name="T3" fmla="*/ 7 h 7"/>
                <a:gd name="T4" fmla="*/ 1 w 8"/>
                <a:gd name="T5" fmla="*/ 3 h 7"/>
                <a:gd name="T6" fmla="*/ 6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7" y="5"/>
                    <a:pt x="5" y="7"/>
                    <a:pt x="3" y="7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2" y="1"/>
                    <a:pt x="4" y="0"/>
                    <a:pt x="6" y="0"/>
                  </a:cubicBezTo>
                  <a:cubicBezTo>
                    <a:pt x="7" y="0"/>
                    <a:pt x="8" y="1"/>
                    <a:pt x="8" y="3"/>
                  </a:cubicBezTo>
                  <a:close/>
                </a:path>
              </a:pathLst>
            </a:custGeom>
            <a:solidFill>
              <a:srgbClr val="6D9B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6" name="Freeform 301"/>
            <p:cNvSpPr/>
            <p:nvPr userDrawn="1"/>
          </p:nvSpPr>
          <p:spPr bwMode="auto">
            <a:xfrm>
              <a:off x="933451" y="4576763"/>
              <a:ext cx="11113" cy="9525"/>
            </a:xfrm>
            <a:custGeom>
              <a:avLst/>
              <a:gdLst>
                <a:gd name="T0" fmla="*/ 7 w 8"/>
                <a:gd name="T1" fmla="*/ 3 h 6"/>
                <a:gd name="T2" fmla="*/ 2 w 8"/>
                <a:gd name="T3" fmla="*/ 6 h 6"/>
                <a:gd name="T4" fmla="*/ 0 w 8"/>
                <a:gd name="T5" fmla="*/ 3 h 6"/>
                <a:gd name="T6" fmla="*/ 5 w 8"/>
                <a:gd name="T7" fmla="*/ 0 h 6"/>
                <a:gd name="T8" fmla="*/ 7 w 8"/>
                <a:gd name="T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6">
                  <a:moveTo>
                    <a:pt x="7" y="3"/>
                  </a:moveTo>
                  <a:cubicBezTo>
                    <a:pt x="6" y="5"/>
                    <a:pt x="4" y="6"/>
                    <a:pt x="2" y="6"/>
                  </a:cubicBezTo>
                  <a:cubicBezTo>
                    <a:pt x="0" y="6"/>
                    <a:pt x="0" y="5"/>
                    <a:pt x="0" y="3"/>
                  </a:cubicBezTo>
                  <a:cubicBezTo>
                    <a:pt x="1" y="1"/>
                    <a:pt x="3" y="0"/>
                    <a:pt x="5" y="0"/>
                  </a:cubicBezTo>
                  <a:cubicBezTo>
                    <a:pt x="7" y="0"/>
                    <a:pt x="8" y="1"/>
                    <a:pt x="7" y="3"/>
                  </a:cubicBezTo>
                  <a:close/>
                </a:path>
              </a:pathLst>
            </a:custGeom>
            <a:solidFill>
              <a:srgbClr val="0FB9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7" name="Freeform 302"/>
            <p:cNvSpPr/>
            <p:nvPr userDrawn="1"/>
          </p:nvSpPr>
          <p:spPr bwMode="auto">
            <a:xfrm>
              <a:off x="950914" y="4592638"/>
              <a:ext cx="11113" cy="9525"/>
            </a:xfrm>
            <a:custGeom>
              <a:avLst/>
              <a:gdLst>
                <a:gd name="T0" fmla="*/ 7 w 8"/>
                <a:gd name="T1" fmla="*/ 3 h 6"/>
                <a:gd name="T2" fmla="*/ 3 w 8"/>
                <a:gd name="T3" fmla="*/ 6 h 6"/>
                <a:gd name="T4" fmla="*/ 1 w 8"/>
                <a:gd name="T5" fmla="*/ 3 h 6"/>
                <a:gd name="T6" fmla="*/ 5 w 8"/>
                <a:gd name="T7" fmla="*/ 0 h 6"/>
                <a:gd name="T8" fmla="*/ 7 w 8"/>
                <a:gd name="T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6">
                  <a:moveTo>
                    <a:pt x="7" y="3"/>
                  </a:moveTo>
                  <a:cubicBezTo>
                    <a:pt x="6" y="5"/>
                    <a:pt x="4" y="6"/>
                    <a:pt x="3" y="6"/>
                  </a:cubicBezTo>
                  <a:cubicBezTo>
                    <a:pt x="1" y="6"/>
                    <a:pt x="0" y="5"/>
                    <a:pt x="1" y="3"/>
                  </a:cubicBezTo>
                  <a:cubicBezTo>
                    <a:pt x="1" y="1"/>
                    <a:pt x="3" y="0"/>
                    <a:pt x="5" y="0"/>
                  </a:cubicBezTo>
                  <a:cubicBezTo>
                    <a:pt x="7" y="0"/>
                    <a:pt x="8" y="1"/>
                    <a:pt x="7" y="3"/>
                  </a:cubicBezTo>
                  <a:close/>
                </a:path>
              </a:pathLst>
            </a:custGeom>
            <a:solidFill>
              <a:srgbClr val="A02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8" name="Freeform 303"/>
            <p:cNvSpPr/>
            <p:nvPr userDrawn="1"/>
          </p:nvSpPr>
          <p:spPr bwMode="auto">
            <a:xfrm>
              <a:off x="962026" y="4614863"/>
              <a:ext cx="11113" cy="11113"/>
            </a:xfrm>
            <a:custGeom>
              <a:avLst/>
              <a:gdLst>
                <a:gd name="T0" fmla="*/ 7 w 8"/>
                <a:gd name="T1" fmla="*/ 4 h 7"/>
                <a:gd name="T2" fmla="*/ 2 w 8"/>
                <a:gd name="T3" fmla="*/ 7 h 7"/>
                <a:gd name="T4" fmla="*/ 0 w 8"/>
                <a:gd name="T5" fmla="*/ 4 h 7"/>
                <a:gd name="T6" fmla="*/ 5 w 8"/>
                <a:gd name="T7" fmla="*/ 0 h 7"/>
                <a:gd name="T8" fmla="*/ 7 w 8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4"/>
                  </a:moveTo>
                  <a:cubicBezTo>
                    <a:pt x="6" y="5"/>
                    <a:pt x="4" y="7"/>
                    <a:pt x="2" y="7"/>
                  </a:cubicBezTo>
                  <a:cubicBezTo>
                    <a:pt x="1" y="7"/>
                    <a:pt x="0" y="5"/>
                    <a:pt x="0" y="4"/>
                  </a:cubicBezTo>
                  <a:cubicBezTo>
                    <a:pt x="1" y="2"/>
                    <a:pt x="3" y="0"/>
                    <a:pt x="5" y="0"/>
                  </a:cubicBezTo>
                  <a:cubicBezTo>
                    <a:pt x="7" y="0"/>
                    <a:pt x="8" y="2"/>
                    <a:pt x="7" y="4"/>
                  </a:cubicBezTo>
                  <a:close/>
                </a:path>
              </a:pathLst>
            </a:custGeom>
            <a:solidFill>
              <a:srgbClr val="F7BE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9" name="Freeform 304"/>
            <p:cNvSpPr/>
            <p:nvPr userDrawn="1"/>
          </p:nvSpPr>
          <p:spPr bwMode="auto">
            <a:xfrm>
              <a:off x="1139826" y="4735513"/>
              <a:ext cx="11113" cy="11113"/>
            </a:xfrm>
            <a:custGeom>
              <a:avLst/>
              <a:gdLst>
                <a:gd name="T0" fmla="*/ 7 w 8"/>
                <a:gd name="T1" fmla="*/ 4 h 7"/>
                <a:gd name="T2" fmla="*/ 3 w 8"/>
                <a:gd name="T3" fmla="*/ 7 h 7"/>
                <a:gd name="T4" fmla="*/ 1 w 8"/>
                <a:gd name="T5" fmla="*/ 4 h 7"/>
                <a:gd name="T6" fmla="*/ 5 w 8"/>
                <a:gd name="T7" fmla="*/ 0 h 7"/>
                <a:gd name="T8" fmla="*/ 7 w 8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4"/>
                  </a:moveTo>
                  <a:cubicBezTo>
                    <a:pt x="7" y="5"/>
                    <a:pt x="5" y="7"/>
                    <a:pt x="3" y="7"/>
                  </a:cubicBezTo>
                  <a:cubicBezTo>
                    <a:pt x="1" y="7"/>
                    <a:pt x="0" y="5"/>
                    <a:pt x="1" y="4"/>
                  </a:cubicBezTo>
                  <a:cubicBezTo>
                    <a:pt x="2" y="2"/>
                    <a:pt x="4" y="0"/>
                    <a:pt x="5" y="0"/>
                  </a:cubicBezTo>
                  <a:cubicBezTo>
                    <a:pt x="7" y="0"/>
                    <a:pt x="8" y="2"/>
                    <a:pt x="7" y="4"/>
                  </a:cubicBezTo>
                  <a:close/>
                </a:path>
              </a:pathLst>
            </a:custGeom>
            <a:solidFill>
              <a:srgbClr val="F7BE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0" name="Freeform 305"/>
            <p:cNvSpPr/>
            <p:nvPr userDrawn="1"/>
          </p:nvSpPr>
          <p:spPr bwMode="auto">
            <a:xfrm>
              <a:off x="1509714" y="4586288"/>
              <a:ext cx="12700" cy="11113"/>
            </a:xfrm>
            <a:custGeom>
              <a:avLst/>
              <a:gdLst>
                <a:gd name="T0" fmla="*/ 1 w 8"/>
                <a:gd name="T1" fmla="*/ 7 h 8"/>
                <a:gd name="T2" fmla="*/ 2 w 8"/>
                <a:gd name="T3" fmla="*/ 2 h 8"/>
                <a:gd name="T4" fmla="*/ 7 w 8"/>
                <a:gd name="T5" fmla="*/ 1 h 8"/>
                <a:gd name="T6" fmla="*/ 6 w 8"/>
                <a:gd name="T7" fmla="*/ 6 h 8"/>
                <a:gd name="T8" fmla="*/ 1 w 8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1" y="7"/>
                  </a:moveTo>
                  <a:cubicBezTo>
                    <a:pt x="0" y="5"/>
                    <a:pt x="1" y="3"/>
                    <a:pt x="2" y="2"/>
                  </a:cubicBezTo>
                  <a:cubicBezTo>
                    <a:pt x="4" y="1"/>
                    <a:pt x="6" y="0"/>
                    <a:pt x="7" y="1"/>
                  </a:cubicBezTo>
                  <a:cubicBezTo>
                    <a:pt x="8" y="3"/>
                    <a:pt x="8" y="5"/>
                    <a:pt x="6" y="6"/>
                  </a:cubicBezTo>
                  <a:cubicBezTo>
                    <a:pt x="4" y="8"/>
                    <a:pt x="2" y="8"/>
                    <a:pt x="1" y="7"/>
                  </a:cubicBezTo>
                  <a:close/>
                </a:path>
              </a:pathLst>
            </a:custGeom>
            <a:solidFill>
              <a:srgbClr val="F7BE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1" name="Freeform 306"/>
            <p:cNvSpPr/>
            <p:nvPr userDrawn="1"/>
          </p:nvSpPr>
          <p:spPr bwMode="auto">
            <a:xfrm>
              <a:off x="1404939" y="4629151"/>
              <a:ext cx="12700" cy="11113"/>
            </a:xfrm>
            <a:custGeom>
              <a:avLst/>
              <a:gdLst>
                <a:gd name="T0" fmla="*/ 1 w 9"/>
                <a:gd name="T1" fmla="*/ 7 h 8"/>
                <a:gd name="T2" fmla="*/ 3 w 9"/>
                <a:gd name="T3" fmla="*/ 2 h 8"/>
                <a:gd name="T4" fmla="*/ 8 w 9"/>
                <a:gd name="T5" fmla="*/ 2 h 8"/>
                <a:gd name="T6" fmla="*/ 6 w 9"/>
                <a:gd name="T7" fmla="*/ 6 h 8"/>
                <a:gd name="T8" fmla="*/ 1 w 9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8">
                  <a:moveTo>
                    <a:pt x="1" y="7"/>
                  </a:moveTo>
                  <a:cubicBezTo>
                    <a:pt x="0" y="6"/>
                    <a:pt x="1" y="3"/>
                    <a:pt x="3" y="2"/>
                  </a:cubicBezTo>
                  <a:cubicBezTo>
                    <a:pt x="4" y="1"/>
                    <a:pt x="7" y="0"/>
                    <a:pt x="8" y="2"/>
                  </a:cubicBezTo>
                  <a:cubicBezTo>
                    <a:pt x="9" y="3"/>
                    <a:pt x="8" y="5"/>
                    <a:pt x="6" y="6"/>
                  </a:cubicBezTo>
                  <a:cubicBezTo>
                    <a:pt x="4" y="8"/>
                    <a:pt x="2" y="8"/>
                    <a:pt x="1" y="7"/>
                  </a:cubicBezTo>
                  <a:close/>
                </a:path>
              </a:pathLst>
            </a:custGeom>
            <a:solidFill>
              <a:srgbClr val="F7BE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2" name="Freeform 307"/>
            <p:cNvSpPr/>
            <p:nvPr userDrawn="1"/>
          </p:nvSpPr>
          <p:spPr bwMode="auto">
            <a:xfrm>
              <a:off x="1419226" y="4710113"/>
              <a:ext cx="12700" cy="9525"/>
            </a:xfrm>
            <a:custGeom>
              <a:avLst/>
              <a:gdLst>
                <a:gd name="T0" fmla="*/ 1 w 9"/>
                <a:gd name="T1" fmla="*/ 6 h 7"/>
                <a:gd name="T2" fmla="*/ 3 w 9"/>
                <a:gd name="T3" fmla="*/ 1 h 7"/>
                <a:gd name="T4" fmla="*/ 8 w 9"/>
                <a:gd name="T5" fmla="*/ 1 h 7"/>
                <a:gd name="T6" fmla="*/ 6 w 9"/>
                <a:gd name="T7" fmla="*/ 6 h 7"/>
                <a:gd name="T8" fmla="*/ 1 w 9"/>
                <a:gd name="T9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7">
                  <a:moveTo>
                    <a:pt x="1" y="6"/>
                  </a:moveTo>
                  <a:cubicBezTo>
                    <a:pt x="0" y="5"/>
                    <a:pt x="1" y="3"/>
                    <a:pt x="3" y="1"/>
                  </a:cubicBezTo>
                  <a:cubicBezTo>
                    <a:pt x="4" y="0"/>
                    <a:pt x="7" y="0"/>
                    <a:pt x="8" y="1"/>
                  </a:cubicBezTo>
                  <a:cubicBezTo>
                    <a:pt x="9" y="2"/>
                    <a:pt x="8" y="4"/>
                    <a:pt x="6" y="6"/>
                  </a:cubicBezTo>
                  <a:cubicBezTo>
                    <a:pt x="4" y="7"/>
                    <a:pt x="2" y="7"/>
                    <a:pt x="1" y="6"/>
                  </a:cubicBezTo>
                  <a:close/>
                </a:path>
              </a:pathLst>
            </a:custGeom>
            <a:solidFill>
              <a:srgbClr val="F7BE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3" name="Freeform 308"/>
            <p:cNvSpPr/>
            <p:nvPr userDrawn="1"/>
          </p:nvSpPr>
          <p:spPr bwMode="auto">
            <a:xfrm>
              <a:off x="1490664" y="4533901"/>
              <a:ext cx="14288" cy="12700"/>
            </a:xfrm>
            <a:custGeom>
              <a:avLst/>
              <a:gdLst>
                <a:gd name="T0" fmla="*/ 1 w 9"/>
                <a:gd name="T1" fmla="*/ 7 h 8"/>
                <a:gd name="T2" fmla="*/ 3 w 9"/>
                <a:gd name="T3" fmla="*/ 2 h 8"/>
                <a:gd name="T4" fmla="*/ 8 w 9"/>
                <a:gd name="T5" fmla="*/ 2 h 8"/>
                <a:gd name="T6" fmla="*/ 6 w 9"/>
                <a:gd name="T7" fmla="*/ 6 h 8"/>
                <a:gd name="T8" fmla="*/ 1 w 9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8">
                  <a:moveTo>
                    <a:pt x="1" y="7"/>
                  </a:moveTo>
                  <a:cubicBezTo>
                    <a:pt x="0" y="6"/>
                    <a:pt x="1" y="4"/>
                    <a:pt x="3" y="2"/>
                  </a:cubicBezTo>
                  <a:cubicBezTo>
                    <a:pt x="5" y="1"/>
                    <a:pt x="7" y="0"/>
                    <a:pt x="8" y="2"/>
                  </a:cubicBezTo>
                  <a:cubicBezTo>
                    <a:pt x="9" y="3"/>
                    <a:pt x="8" y="5"/>
                    <a:pt x="6" y="6"/>
                  </a:cubicBezTo>
                  <a:cubicBezTo>
                    <a:pt x="5" y="8"/>
                    <a:pt x="2" y="8"/>
                    <a:pt x="1" y="7"/>
                  </a:cubicBezTo>
                  <a:close/>
                </a:path>
              </a:pathLst>
            </a:custGeom>
            <a:solidFill>
              <a:srgbClr val="F7BE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4" name="Freeform 309"/>
            <p:cNvSpPr/>
            <p:nvPr userDrawn="1"/>
          </p:nvSpPr>
          <p:spPr bwMode="auto">
            <a:xfrm>
              <a:off x="908051" y="4630738"/>
              <a:ext cx="11113" cy="11113"/>
            </a:xfrm>
            <a:custGeom>
              <a:avLst/>
              <a:gdLst>
                <a:gd name="T0" fmla="*/ 7 w 8"/>
                <a:gd name="T1" fmla="*/ 4 h 7"/>
                <a:gd name="T2" fmla="*/ 3 w 8"/>
                <a:gd name="T3" fmla="*/ 7 h 7"/>
                <a:gd name="T4" fmla="*/ 1 w 8"/>
                <a:gd name="T5" fmla="*/ 4 h 7"/>
                <a:gd name="T6" fmla="*/ 5 w 8"/>
                <a:gd name="T7" fmla="*/ 0 h 7"/>
                <a:gd name="T8" fmla="*/ 7 w 8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4"/>
                  </a:moveTo>
                  <a:cubicBezTo>
                    <a:pt x="7" y="5"/>
                    <a:pt x="4" y="7"/>
                    <a:pt x="3" y="7"/>
                  </a:cubicBezTo>
                  <a:cubicBezTo>
                    <a:pt x="1" y="7"/>
                    <a:pt x="0" y="5"/>
                    <a:pt x="1" y="4"/>
                  </a:cubicBezTo>
                  <a:cubicBezTo>
                    <a:pt x="1" y="2"/>
                    <a:pt x="4" y="0"/>
                    <a:pt x="5" y="0"/>
                  </a:cubicBezTo>
                  <a:cubicBezTo>
                    <a:pt x="7" y="0"/>
                    <a:pt x="8" y="2"/>
                    <a:pt x="7" y="4"/>
                  </a:cubicBezTo>
                  <a:close/>
                </a:path>
              </a:pathLst>
            </a:custGeom>
            <a:solidFill>
              <a:srgbClr val="EE3F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5" name="Freeform 310"/>
            <p:cNvSpPr/>
            <p:nvPr userDrawn="1"/>
          </p:nvSpPr>
          <p:spPr bwMode="auto">
            <a:xfrm>
              <a:off x="938214" y="4640263"/>
              <a:ext cx="14288" cy="11113"/>
            </a:xfrm>
            <a:custGeom>
              <a:avLst/>
              <a:gdLst>
                <a:gd name="T0" fmla="*/ 8 w 9"/>
                <a:gd name="T1" fmla="*/ 3 h 7"/>
                <a:gd name="T2" fmla="*/ 3 w 9"/>
                <a:gd name="T3" fmla="*/ 7 h 7"/>
                <a:gd name="T4" fmla="*/ 1 w 9"/>
                <a:gd name="T5" fmla="*/ 3 h 7"/>
                <a:gd name="T6" fmla="*/ 6 w 9"/>
                <a:gd name="T7" fmla="*/ 0 h 7"/>
                <a:gd name="T8" fmla="*/ 8 w 9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7">
                  <a:moveTo>
                    <a:pt x="8" y="3"/>
                  </a:moveTo>
                  <a:cubicBezTo>
                    <a:pt x="7" y="5"/>
                    <a:pt x="5" y="7"/>
                    <a:pt x="3" y="7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2" y="1"/>
                    <a:pt x="4" y="0"/>
                    <a:pt x="6" y="0"/>
                  </a:cubicBezTo>
                  <a:cubicBezTo>
                    <a:pt x="8" y="0"/>
                    <a:pt x="9" y="1"/>
                    <a:pt x="8" y="3"/>
                  </a:cubicBezTo>
                  <a:close/>
                </a:path>
              </a:pathLst>
            </a:custGeom>
            <a:solidFill>
              <a:srgbClr val="0FB9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6" name="Freeform 311"/>
            <p:cNvSpPr/>
            <p:nvPr userDrawn="1"/>
          </p:nvSpPr>
          <p:spPr bwMode="auto">
            <a:xfrm>
              <a:off x="1025526" y="4600576"/>
              <a:ext cx="11113" cy="9525"/>
            </a:xfrm>
            <a:custGeom>
              <a:avLst/>
              <a:gdLst>
                <a:gd name="T0" fmla="*/ 7 w 8"/>
                <a:gd name="T1" fmla="*/ 3 h 6"/>
                <a:gd name="T2" fmla="*/ 3 w 8"/>
                <a:gd name="T3" fmla="*/ 6 h 6"/>
                <a:gd name="T4" fmla="*/ 1 w 8"/>
                <a:gd name="T5" fmla="*/ 3 h 6"/>
                <a:gd name="T6" fmla="*/ 5 w 8"/>
                <a:gd name="T7" fmla="*/ 0 h 6"/>
                <a:gd name="T8" fmla="*/ 7 w 8"/>
                <a:gd name="T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6">
                  <a:moveTo>
                    <a:pt x="7" y="3"/>
                  </a:moveTo>
                  <a:cubicBezTo>
                    <a:pt x="7" y="5"/>
                    <a:pt x="5" y="6"/>
                    <a:pt x="3" y="6"/>
                  </a:cubicBezTo>
                  <a:cubicBezTo>
                    <a:pt x="1" y="6"/>
                    <a:pt x="0" y="5"/>
                    <a:pt x="1" y="3"/>
                  </a:cubicBezTo>
                  <a:cubicBezTo>
                    <a:pt x="2" y="1"/>
                    <a:pt x="4" y="0"/>
                    <a:pt x="5" y="0"/>
                  </a:cubicBezTo>
                  <a:cubicBezTo>
                    <a:pt x="7" y="0"/>
                    <a:pt x="8" y="1"/>
                    <a:pt x="7" y="3"/>
                  </a:cubicBezTo>
                  <a:close/>
                </a:path>
              </a:pathLst>
            </a:custGeom>
            <a:solidFill>
              <a:srgbClr val="EE3F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7" name="Freeform 312"/>
            <p:cNvSpPr/>
            <p:nvPr userDrawn="1"/>
          </p:nvSpPr>
          <p:spPr bwMode="auto">
            <a:xfrm>
              <a:off x="1057276" y="4741863"/>
              <a:ext cx="12700" cy="7938"/>
            </a:xfrm>
            <a:custGeom>
              <a:avLst/>
              <a:gdLst>
                <a:gd name="T0" fmla="*/ 7 w 8"/>
                <a:gd name="T1" fmla="*/ 3 h 6"/>
                <a:gd name="T2" fmla="*/ 3 w 8"/>
                <a:gd name="T3" fmla="*/ 6 h 6"/>
                <a:gd name="T4" fmla="*/ 1 w 8"/>
                <a:gd name="T5" fmla="*/ 3 h 6"/>
                <a:gd name="T6" fmla="*/ 5 w 8"/>
                <a:gd name="T7" fmla="*/ 0 h 6"/>
                <a:gd name="T8" fmla="*/ 7 w 8"/>
                <a:gd name="T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6">
                  <a:moveTo>
                    <a:pt x="7" y="3"/>
                  </a:moveTo>
                  <a:cubicBezTo>
                    <a:pt x="7" y="5"/>
                    <a:pt x="4" y="6"/>
                    <a:pt x="3" y="6"/>
                  </a:cubicBezTo>
                  <a:cubicBezTo>
                    <a:pt x="1" y="6"/>
                    <a:pt x="0" y="5"/>
                    <a:pt x="1" y="3"/>
                  </a:cubicBezTo>
                  <a:cubicBezTo>
                    <a:pt x="1" y="1"/>
                    <a:pt x="3" y="0"/>
                    <a:pt x="5" y="0"/>
                  </a:cubicBezTo>
                  <a:cubicBezTo>
                    <a:pt x="7" y="0"/>
                    <a:pt x="8" y="1"/>
                    <a:pt x="7" y="3"/>
                  </a:cubicBezTo>
                  <a:close/>
                </a:path>
              </a:pathLst>
            </a:custGeom>
            <a:solidFill>
              <a:srgbClr val="9F8C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8" name="Freeform 313"/>
            <p:cNvSpPr/>
            <p:nvPr userDrawn="1"/>
          </p:nvSpPr>
          <p:spPr bwMode="auto">
            <a:xfrm>
              <a:off x="1343026" y="4638676"/>
              <a:ext cx="11113" cy="11113"/>
            </a:xfrm>
            <a:custGeom>
              <a:avLst/>
              <a:gdLst>
                <a:gd name="T0" fmla="*/ 8 w 8"/>
                <a:gd name="T1" fmla="*/ 3 h 7"/>
                <a:gd name="T2" fmla="*/ 3 w 8"/>
                <a:gd name="T3" fmla="*/ 7 h 7"/>
                <a:gd name="T4" fmla="*/ 1 w 8"/>
                <a:gd name="T5" fmla="*/ 3 h 7"/>
                <a:gd name="T6" fmla="*/ 6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7" y="5"/>
                    <a:pt x="5" y="7"/>
                    <a:pt x="3" y="7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2" y="1"/>
                    <a:pt x="4" y="0"/>
                    <a:pt x="6" y="0"/>
                  </a:cubicBezTo>
                  <a:cubicBezTo>
                    <a:pt x="8" y="0"/>
                    <a:pt x="8" y="1"/>
                    <a:pt x="8" y="3"/>
                  </a:cubicBezTo>
                  <a:close/>
                </a:path>
              </a:pathLst>
            </a:custGeom>
            <a:solidFill>
              <a:srgbClr val="EE3F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9" name="Freeform 314"/>
            <p:cNvSpPr/>
            <p:nvPr userDrawn="1"/>
          </p:nvSpPr>
          <p:spPr bwMode="auto">
            <a:xfrm>
              <a:off x="1260476" y="4683126"/>
              <a:ext cx="11113" cy="9525"/>
            </a:xfrm>
            <a:custGeom>
              <a:avLst/>
              <a:gdLst>
                <a:gd name="T0" fmla="*/ 7 w 8"/>
                <a:gd name="T1" fmla="*/ 4 h 7"/>
                <a:gd name="T2" fmla="*/ 2 w 8"/>
                <a:gd name="T3" fmla="*/ 7 h 7"/>
                <a:gd name="T4" fmla="*/ 0 w 8"/>
                <a:gd name="T5" fmla="*/ 4 h 7"/>
                <a:gd name="T6" fmla="*/ 5 w 8"/>
                <a:gd name="T7" fmla="*/ 0 h 7"/>
                <a:gd name="T8" fmla="*/ 7 w 8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4"/>
                  </a:moveTo>
                  <a:cubicBezTo>
                    <a:pt x="6" y="6"/>
                    <a:pt x="4" y="7"/>
                    <a:pt x="2" y="7"/>
                  </a:cubicBezTo>
                  <a:cubicBezTo>
                    <a:pt x="1" y="7"/>
                    <a:pt x="0" y="6"/>
                    <a:pt x="0" y="4"/>
                  </a:cubicBezTo>
                  <a:cubicBezTo>
                    <a:pt x="1" y="2"/>
                    <a:pt x="3" y="0"/>
                    <a:pt x="5" y="0"/>
                  </a:cubicBezTo>
                  <a:cubicBezTo>
                    <a:pt x="7" y="0"/>
                    <a:pt x="8" y="2"/>
                    <a:pt x="7" y="4"/>
                  </a:cubicBezTo>
                  <a:close/>
                </a:path>
              </a:pathLst>
            </a:custGeom>
            <a:solidFill>
              <a:srgbClr val="FF66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0" name="Freeform 315"/>
            <p:cNvSpPr/>
            <p:nvPr userDrawn="1"/>
          </p:nvSpPr>
          <p:spPr bwMode="auto">
            <a:xfrm>
              <a:off x="1343026" y="4713288"/>
              <a:ext cx="12700" cy="11113"/>
            </a:xfrm>
            <a:custGeom>
              <a:avLst/>
              <a:gdLst>
                <a:gd name="T0" fmla="*/ 8 w 9"/>
                <a:gd name="T1" fmla="*/ 4 h 7"/>
                <a:gd name="T2" fmla="*/ 3 w 9"/>
                <a:gd name="T3" fmla="*/ 7 h 7"/>
                <a:gd name="T4" fmla="*/ 1 w 9"/>
                <a:gd name="T5" fmla="*/ 4 h 7"/>
                <a:gd name="T6" fmla="*/ 6 w 9"/>
                <a:gd name="T7" fmla="*/ 0 h 7"/>
                <a:gd name="T8" fmla="*/ 8 w 9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7">
                  <a:moveTo>
                    <a:pt x="8" y="4"/>
                  </a:moveTo>
                  <a:cubicBezTo>
                    <a:pt x="7" y="6"/>
                    <a:pt x="5" y="7"/>
                    <a:pt x="3" y="7"/>
                  </a:cubicBezTo>
                  <a:cubicBezTo>
                    <a:pt x="1" y="7"/>
                    <a:pt x="0" y="6"/>
                    <a:pt x="1" y="4"/>
                  </a:cubicBezTo>
                  <a:cubicBezTo>
                    <a:pt x="2" y="2"/>
                    <a:pt x="4" y="0"/>
                    <a:pt x="6" y="0"/>
                  </a:cubicBezTo>
                  <a:cubicBezTo>
                    <a:pt x="8" y="0"/>
                    <a:pt x="9" y="2"/>
                    <a:pt x="8" y="4"/>
                  </a:cubicBezTo>
                  <a:close/>
                </a:path>
              </a:pathLst>
            </a:custGeom>
            <a:solidFill>
              <a:srgbClr val="FF66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1" name="Freeform 316"/>
            <p:cNvSpPr/>
            <p:nvPr userDrawn="1"/>
          </p:nvSpPr>
          <p:spPr bwMode="auto">
            <a:xfrm>
              <a:off x="1474789" y="4622801"/>
              <a:ext cx="11113" cy="9525"/>
            </a:xfrm>
            <a:custGeom>
              <a:avLst/>
              <a:gdLst>
                <a:gd name="T0" fmla="*/ 7 w 8"/>
                <a:gd name="T1" fmla="*/ 4 h 7"/>
                <a:gd name="T2" fmla="*/ 3 w 8"/>
                <a:gd name="T3" fmla="*/ 7 h 7"/>
                <a:gd name="T4" fmla="*/ 1 w 8"/>
                <a:gd name="T5" fmla="*/ 4 h 7"/>
                <a:gd name="T6" fmla="*/ 5 w 8"/>
                <a:gd name="T7" fmla="*/ 0 h 7"/>
                <a:gd name="T8" fmla="*/ 7 w 8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4"/>
                  </a:moveTo>
                  <a:cubicBezTo>
                    <a:pt x="7" y="6"/>
                    <a:pt x="4" y="7"/>
                    <a:pt x="3" y="7"/>
                  </a:cubicBezTo>
                  <a:cubicBezTo>
                    <a:pt x="1" y="7"/>
                    <a:pt x="0" y="6"/>
                    <a:pt x="1" y="4"/>
                  </a:cubicBezTo>
                  <a:cubicBezTo>
                    <a:pt x="1" y="2"/>
                    <a:pt x="3" y="0"/>
                    <a:pt x="5" y="0"/>
                  </a:cubicBezTo>
                  <a:cubicBezTo>
                    <a:pt x="7" y="0"/>
                    <a:pt x="8" y="2"/>
                    <a:pt x="7" y="4"/>
                  </a:cubicBezTo>
                  <a:close/>
                </a:path>
              </a:pathLst>
            </a:custGeom>
            <a:solidFill>
              <a:srgbClr val="EE3F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2" name="Freeform 317"/>
            <p:cNvSpPr/>
            <p:nvPr userDrawn="1"/>
          </p:nvSpPr>
          <p:spPr bwMode="auto">
            <a:xfrm>
              <a:off x="1544639" y="4535488"/>
              <a:ext cx="12700" cy="11113"/>
            </a:xfrm>
            <a:custGeom>
              <a:avLst/>
              <a:gdLst>
                <a:gd name="T0" fmla="*/ 7 w 8"/>
                <a:gd name="T1" fmla="*/ 4 h 7"/>
                <a:gd name="T2" fmla="*/ 3 w 8"/>
                <a:gd name="T3" fmla="*/ 7 h 7"/>
                <a:gd name="T4" fmla="*/ 1 w 8"/>
                <a:gd name="T5" fmla="*/ 4 h 7"/>
                <a:gd name="T6" fmla="*/ 5 w 8"/>
                <a:gd name="T7" fmla="*/ 0 h 7"/>
                <a:gd name="T8" fmla="*/ 7 w 8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4"/>
                  </a:moveTo>
                  <a:cubicBezTo>
                    <a:pt x="7" y="6"/>
                    <a:pt x="5" y="7"/>
                    <a:pt x="3" y="7"/>
                  </a:cubicBezTo>
                  <a:cubicBezTo>
                    <a:pt x="1" y="7"/>
                    <a:pt x="0" y="6"/>
                    <a:pt x="1" y="4"/>
                  </a:cubicBezTo>
                  <a:cubicBezTo>
                    <a:pt x="2" y="2"/>
                    <a:pt x="4" y="0"/>
                    <a:pt x="5" y="0"/>
                  </a:cubicBezTo>
                  <a:cubicBezTo>
                    <a:pt x="7" y="0"/>
                    <a:pt x="8" y="2"/>
                    <a:pt x="7" y="4"/>
                  </a:cubicBezTo>
                  <a:close/>
                </a:path>
              </a:pathLst>
            </a:custGeom>
            <a:solidFill>
              <a:srgbClr val="EE3F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3" name="Freeform 318"/>
            <p:cNvSpPr/>
            <p:nvPr userDrawn="1"/>
          </p:nvSpPr>
          <p:spPr bwMode="auto">
            <a:xfrm>
              <a:off x="1268414" y="4603751"/>
              <a:ext cx="12700" cy="7938"/>
            </a:xfrm>
            <a:custGeom>
              <a:avLst/>
              <a:gdLst>
                <a:gd name="T0" fmla="*/ 7 w 8"/>
                <a:gd name="T1" fmla="*/ 3 h 6"/>
                <a:gd name="T2" fmla="*/ 2 w 8"/>
                <a:gd name="T3" fmla="*/ 6 h 6"/>
                <a:gd name="T4" fmla="*/ 0 w 8"/>
                <a:gd name="T5" fmla="*/ 3 h 6"/>
                <a:gd name="T6" fmla="*/ 5 w 8"/>
                <a:gd name="T7" fmla="*/ 0 h 6"/>
                <a:gd name="T8" fmla="*/ 7 w 8"/>
                <a:gd name="T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6">
                  <a:moveTo>
                    <a:pt x="7" y="3"/>
                  </a:moveTo>
                  <a:cubicBezTo>
                    <a:pt x="6" y="5"/>
                    <a:pt x="4" y="6"/>
                    <a:pt x="2" y="6"/>
                  </a:cubicBezTo>
                  <a:cubicBezTo>
                    <a:pt x="0" y="6"/>
                    <a:pt x="0" y="5"/>
                    <a:pt x="0" y="3"/>
                  </a:cubicBezTo>
                  <a:cubicBezTo>
                    <a:pt x="1" y="1"/>
                    <a:pt x="3" y="0"/>
                    <a:pt x="5" y="0"/>
                  </a:cubicBezTo>
                  <a:cubicBezTo>
                    <a:pt x="7" y="0"/>
                    <a:pt x="8" y="1"/>
                    <a:pt x="7" y="3"/>
                  </a:cubicBezTo>
                  <a:close/>
                </a:path>
              </a:pathLst>
            </a:custGeom>
            <a:solidFill>
              <a:srgbClr val="0FB9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4" name="Freeform 319"/>
            <p:cNvSpPr/>
            <p:nvPr userDrawn="1"/>
          </p:nvSpPr>
          <p:spPr bwMode="auto">
            <a:xfrm>
              <a:off x="1228726" y="4740276"/>
              <a:ext cx="11113" cy="9525"/>
            </a:xfrm>
            <a:custGeom>
              <a:avLst/>
              <a:gdLst>
                <a:gd name="T0" fmla="*/ 7 w 8"/>
                <a:gd name="T1" fmla="*/ 3 h 6"/>
                <a:gd name="T2" fmla="*/ 2 w 8"/>
                <a:gd name="T3" fmla="*/ 6 h 6"/>
                <a:gd name="T4" fmla="*/ 0 w 8"/>
                <a:gd name="T5" fmla="*/ 3 h 6"/>
                <a:gd name="T6" fmla="*/ 5 w 8"/>
                <a:gd name="T7" fmla="*/ 0 h 6"/>
                <a:gd name="T8" fmla="*/ 7 w 8"/>
                <a:gd name="T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6">
                  <a:moveTo>
                    <a:pt x="7" y="3"/>
                  </a:moveTo>
                  <a:cubicBezTo>
                    <a:pt x="6" y="5"/>
                    <a:pt x="4" y="6"/>
                    <a:pt x="2" y="6"/>
                  </a:cubicBezTo>
                  <a:cubicBezTo>
                    <a:pt x="0" y="6"/>
                    <a:pt x="0" y="5"/>
                    <a:pt x="0" y="3"/>
                  </a:cubicBezTo>
                  <a:cubicBezTo>
                    <a:pt x="1" y="1"/>
                    <a:pt x="3" y="0"/>
                    <a:pt x="5" y="0"/>
                  </a:cubicBezTo>
                  <a:cubicBezTo>
                    <a:pt x="7" y="0"/>
                    <a:pt x="8" y="1"/>
                    <a:pt x="7" y="3"/>
                  </a:cubicBezTo>
                  <a:close/>
                </a:path>
              </a:pathLst>
            </a:custGeom>
            <a:solidFill>
              <a:srgbClr val="0FB9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5" name="Freeform 320"/>
            <p:cNvSpPr/>
            <p:nvPr userDrawn="1"/>
          </p:nvSpPr>
          <p:spPr bwMode="auto">
            <a:xfrm>
              <a:off x="1476376" y="4600576"/>
              <a:ext cx="12700" cy="9525"/>
            </a:xfrm>
            <a:custGeom>
              <a:avLst/>
              <a:gdLst>
                <a:gd name="T0" fmla="*/ 8 w 9"/>
                <a:gd name="T1" fmla="*/ 3 h 6"/>
                <a:gd name="T2" fmla="*/ 3 w 9"/>
                <a:gd name="T3" fmla="*/ 6 h 6"/>
                <a:gd name="T4" fmla="*/ 1 w 9"/>
                <a:gd name="T5" fmla="*/ 3 h 6"/>
                <a:gd name="T6" fmla="*/ 6 w 9"/>
                <a:gd name="T7" fmla="*/ 0 h 6"/>
                <a:gd name="T8" fmla="*/ 8 w 9"/>
                <a:gd name="T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6">
                  <a:moveTo>
                    <a:pt x="8" y="3"/>
                  </a:moveTo>
                  <a:cubicBezTo>
                    <a:pt x="7" y="5"/>
                    <a:pt x="5" y="6"/>
                    <a:pt x="3" y="6"/>
                  </a:cubicBezTo>
                  <a:cubicBezTo>
                    <a:pt x="1" y="6"/>
                    <a:pt x="0" y="5"/>
                    <a:pt x="1" y="3"/>
                  </a:cubicBezTo>
                  <a:cubicBezTo>
                    <a:pt x="2" y="1"/>
                    <a:pt x="4" y="0"/>
                    <a:pt x="6" y="0"/>
                  </a:cubicBezTo>
                  <a:cubicBezTo>
                    <a:pt x="8" y="0"/>
                    <a:pt x="9" y="1"/>
                    <a:pt x="8" y="3"/>
                  </a:cubicBezTo>
                  <a:close/>
                </a:path>
              </a:pathLst>
            </a:custGeom>
            <a:solidFill>
              <a:srgbClr val="0FB9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6" name="Freeform 321"/>
            <p:cNvSpPr/>
            <p:nvPr userDrawn="1"/>
          </p:nvSpPr>
          <p:spPr bwMode="auto">
            <a:xfrm>
              <a:off x="1365251" y="4673601"/>
              <a:ext cx="11113" cy="9525"/>
            </a:xfrm>
            <a:custGeom>
              <a:avLst/>
              <a:gdLst>
                <a:gd name="T0" fmla="*/ 7 w 8"/>
                <a:gd name="T1" fmla="*/ 3 h 6"/>
                <a:gd name="T2" fmla="*/ 3 w 8"/>
                <a:gd name="T3" fmla="*/ 6 h 6"/>
                <a:gd name="T4" fmla="*/ 1 w 8"/>
                <a:gd name="T5" fmla="*/ 3 h 6"/>
                <a:gd name="T6" fmla="*/ 5 w 8"/>
                <a:gd name="T7" fmla="*/ 0 h 6"/>
                <a:gd name="T8" fmla="*/ 7 w 8"/>
                <a:gd name="T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6">
                  <a:moveTo>
                    <a:pt x="7" y="3"/>
                  </a:moveTo>
                  <a:cubicBezTo>
                    <a:pt x="7" y="5"/>
                    <a:pt x="5" y="6"/>
                    <a:pt x="3" y="6"/>
                  </a:cubicBezTo>
                  <a:cubicBezTo>
                    <a:pt x="1" y="6"/>
                    <a:pt x="0" y="5"/>
                    <a:pt x="1" y="3"/>
                  </a:cubicBezTo>
                  <a:cubicBezTo>
                    <a:pt x="1" y="1"/>
                    <a:pt x="4" y="0"/>
                    <a:pt x="5" y="0"/>
                  </a:cubicBezTo>
                  <a:cubicBezTo>
                    <a:pt x="7" y="0"/>
                    <a:pt x="8" y="1"/>
                    <a:pt x="7" y="3"/>
                  </a:cubicBezTo>
                  <a:close/>
                </a:path>
              </a:pathLst>
            </a:custGeom>
            <a:solidFill>
              <a:srgbClr val="0FB9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7" name="Freeform 322"/>
            <p:cNvSpPr/>
            <p:nvPr userDrawn="1"/>
          </p:nvSpPr>
          <p:spPr bwMode="auto">
            <a:xfrm>
              <a:off x="1438276" y="4570413"/>
              <a:ext cx="12700" cy="9525"/>
            </a:xfrm>
            <a:custGeom>
              <a:avLst/>
              <a:gdLst>
                <a:gd name="T0" fmla="*/ 8 w 9"/>
                <a:gd name="T1" fmla="*/ 4 h 7"/>
                <a:gd name="T2" fmla="*/ 3 w 9"/>
                <a:gd name="T3" fmla="*/ 7 h 7"/>
                <a:gd name="T4" fmla="*/ 1 w 9"/>
                <a:gd name="T5" fmla="*/ 4 h 7"/>
                <a:gd name="T6" fmla="*/ 6 w 9"/>
                <a:gd name="T7" fmla="*/ 0 h 7"/>
                <a:gd name="T8" fmla="*/ 8 w 9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7">
                  <a:moveTo>
                    <a:pt x="8" y="4"/>
                  </a:moveTo>
                  <a:cubicBezTo>
                    <a:pt x="7" y="5"/>
                    <a:pt x="5" y="7"/>
                    <a:pt x="3" y="7"/>
                  </a:cubicBezTo>
                  <a:cubicBezTo>
                    <a:pt x="1" y="7"/>
                    <a:pt x="0" y="5"/>
                    <a:pt x="1" y="4"/>
                  </a:cubicBezTo>
                  <a:cubicBezTo>
                    <a:pt x="2" y="2"/>
                    <a:pt x="4" y="0"/>
                    <a:pt x="6" y="0"/>
                  </a:cubicBezTo>
                  <a:cubicBezTo>
                    <a:pt x="8" y="0"/>
                    <a:pt x="9" y="2"/>
                    <a:pt x="8" y="4"/>
                  </a:cubicBezTo>
                  <a:close/>
                </a:path>
              </a:pathLst>
            </a:custGeom>
            <a:solidFill>
              <a:srgbClr val="0FB9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8" name="Freeform 323"/>
            <p:cNvSpPr/>
            <p:nvPr userDrawn="1"/>
          </p:nvSpPr>
          <p:spPr bwMode="auto">
            <a:xfrm>
              <a:off x="1165226" y="4537076"/>
              <a:ext cx="11113" cy="11113"/>
            </a:xfrm>
            <a:custGeom>
              <a:avLst/>
              <a:gdLst>
                <a:gd name="T0" fmla="*/ 7 w 8"/>
                <a:gd name="T1" fmla="*/ 3 h 7"/>
                <a:gd name="T2" fmla="*/ 3 w 8"/>
                <a:gd name="T3" fmla="*/ 7 h 7"/>
                <a:gd name="T4" fmla="*/ 1 w 8"/>
                <a:gd name="T5" fmla="*/ 3 h 7"/>
                <a:gd name="T6" fmla="*/ 5 w 8"/>
                <a:gd name="T7" fmla="*/ 0 h 7"/>
                <a:gd name="T8" fmla="*/ 7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3"/>
                  </a:moveTo>
                  <a:cubicBezTo>
                    <a:pt x="7" y="5"/>
                    <a:pt x="5" y="7"/>
                    <a:pt x="3" y="7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2" y="1"/>
                    <a:pt x="4" y="0"/>
                    <a:pt x="5" y="0"/>
                  </a:cubicBezTo>
                  <a:cubicBezTo>
                    <a:pt x="7" y="0"/>
                    <a:pt x="8" y="1"/>
                    <a:pt x="7" y="3"/>
                  </a:cubicBezTo>
                  <a:close/>
                </a:path>
              </a:pathLst>
            </a:custGeom>
            <a:solidFill>
              <a:srgbClr val="EE3F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9" name="Freeform 324"/>
            <p:cNvSpPr/>
            <p:nvPr userDrawn="1"/>
          </p:nvSpPr>
          <p:spPr bwMode="auto">
            <a:xfrm>
              <a:off x="1009651" y="4629151"/>
              <a:ext cx="11113" cy="7938"/>
            </a:xfrm>
            <a:custGeom>
              <a:avLst/>
              <a:gdLst>
                <a:gd name="T0" fmla="*/ 7 w 8"/>
                <a:gd name="T1" fmla="*/ 3 h 6"/>
                <a:gd name="T2" fmla="*/ 3 w 8"/>
                <a:gd name="T3" fmla="*/ 6 h 6"/>
                <a:gd name="T4" fmla="*/ 1 w 8"/>
                <a:gd name="T5" fmla="*/ 3 h 6"/>
                <a:gd name="T6" fmla="*/ 5 w 8"/>
                <a:gd name="T7" fmla="*/ 0 h 6"/>
                <a:gd name="T8" fmla="*/ 7 w 8"/>
                <a:gd name="T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6">
                  <a:moveTo>
                    <a:pt x="7" y="3"/>
                  </a:moveTo>
                  <a:cubicBezTo>
                    <a:pt x="7" y="5"/>
                    <a:pt x="5" y="6"/>
                    <a:pt x="3" y="6"/>
                  </a:cubicBezTo>
                  <a:cubicBezTo>
                    <a:pt x="1" y="6"/>
                    <a:pt x="0" y="5"/>
                    <a:pt x="1" y="3"/>
                  </a:cubicBezTo>
                  <a:cubicBezTo>
                    <a:pt x="2" y="1"/>
                    <a:pt x="4" y="0"/>
                    <a:pt x="5" y="0"/>
                  </a:cubicBezTo>
                  <a:cubicBezTo>
                    <a:pt x="7" y="0"/>
                    <a:pt x="8" y="1"/>
                    <a:pt x="7" y="3"/>
                  </a:cubicBezTo>
                  <a:close/>
                </a:path>
              </a:pathLst>
            </a:custGeom>
            <a:solidFill>
              <a:srgbClr val="A02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0" name="Freeform 325"/>
            <p:cNvSpPr/>
            <p:nvPr userDrawn="1"/>
          </p:nvSpPr>
          <p:spPr bwMode="auto">
            <a:xfrm>
              <a:off x="1103314" y="4543426"/>
              <a:ext cx="11113" cy="9525"/>
            </a:xfrm>
            <a:custGeom>
              <a:avLst/>
              <a:gdLst>
                <a:gd name="T0" fmla="*/ 7 w 8"/>
                <a:gd name="T1" fmla="*/ 3 h 6"/>
                <a:gd name="T2" fmla="*/ 2 w 8"/>
                <a:gd name="T3" fmla="*/ 6 h 6"/>
                <a:gd name="T4" fmla="*/ 0 w 8"/>
                <a:gd name="T5" fmla="*/ 3 h 6"/>
                <a:gd name="T6" fmla="*/ 5 w 8"/>
                <a:gd name="T7" fmla="*/ 0 h 6"/>
                <a:gd name="T8" fmla="*/ 7 w 8"/>
                <a:gd name="T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6">
                  <a:moveTo>
                    <a:pt x="7" y="3"/>
                  </a:moveTo>
                  <a:cubicBezTo>
                    <a:pt x="6" y="5"/>
                    <a:pt x="4" y="6"/>
                    <a:pt x="2" y="6"/>
                  </a:cubicBezTo>
                  <a:cubicBezTo>
                    <a:pt x="0" y="6"/>
                    <a:pt x="0" y="5"/>
                    <a:pt x="0" y="3"/>
                  </a:cubicBezTo>
                  <a:cubicBezTo>
                    <a:pt x="1" y="1"/>
                    <a:pt x="3" y="0"/>
                    <a:pt x="5" y="0"/>
                  </a:cubicBezTo>
                  <a:cubicBezTo>
                    <a:pt x="7" y="0"/>
                    <a:pt x="8" y="1"/>
                    <a:pt x="7" y="3"/>
                  </a:cubicBezTo>
                  <a:close/>
                </a:path>
              </a:pathLst>
            </a:custGeom>
            <a:solidFill>
              <a:srgbClr val="A02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1" name="Freeform 326"/>
            <p:cNvSpPr/>
            <p:nvPr userDrawn="1"/>
          </p:nvSpPr>
          <p:spPr bwMode="auto">
            <a:xfrm>
              <a:off x="1209676" y="4537076"/>
              <a:ext cx="12700" cy="11113"/>
            </a:xfrm>
            <a:custGeom>
              <a:avLst/>
              <a:gdLst>
                <a:gd name="T0" fmla="*/ 7 w 8"/>
                <a:gd name="T1" fmla="*/ 4 h 7"/>
                <a:gd name="T2" fmla="*/ 3 w 8"/>
                <a:gd name="T3" fmla="*/ 7 h 7"/>
                <a:gd name="T4" fmla="*/ 1 w 8"/>
                <a:gd name="T5" fmla="*/ 4 h 7"/>
                <a:gd name="T6" fmla="*/ 5 w 8"/>
                <a:gd name="T7" fmla="*/ 0 h 7"/>
                <a:gd name="T8" fmla="*/ 7 w 8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4"/>
                  </a:moveTo>
                  <a:cubicBezTo>
                    <a:pt x="7" y="6"/>
                    <a:pt x="4" y="7"/>
                    <a:pt x="3" y="7"/>
                  </a:cubicBezTo>
                  <a:cubicBezTo>
                    <a:pt x="1" y="7"/>
                    <a:pt x="0" y="6"/>
                    <a:pt x="1" y="4"/>
                  </a:cubicBezTo>
                  <a:cubicBezTo>
                    <a:pt x="1" y="2"/>
                    <a:pt x="3" y="0"/>
                    <a:pt x="5" y="0"/>
                  </a:cubicBezTo>
                  <a:cubicBezTo>
                    <a:pt x="7" y="0"/>
                    <a:pt x="8" y="2"/>
                    <a:pt x="7" y="4"/>
                  </a:cubicBezTo>
                  <a:close/>
                </a:path>
              </a:pathLst>
            </a:custGeom>
            <a:solidFill>
              <a:srgbClr val="A02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2" name="Freeform 327"/>
            <p:cNvSpPr/>
            <p:nvPr userDrawn="1"/>
          </p:nvSpPr>
          <p:spPr bwMode="auto">
            <a:xfrm>
              <a:off x="974726" y="4575176"/>
              <a:ext cx="12700" cy="9525"/>
            </a:xfrm>
            <a:custGeom>
              <a:avLst/>
              <a:gdLst>
                <a:gd name="T0" fmla="*/ 7 w 8"/>
                <a:gd name="T1" fmla="*/ 3 h 6"/>
                <a:gd name="T2" fmla="*/ 3 w 8"/>
                <a:gd name="T3" fmla="*/ 6 h 6"/>
                <a:gd name="T4" fmla="*/ 1 w 8"/>
                <a:gd name="T5" fmla="*/ 3 h 6"/>
                <a:gd name="T6" fmla="*/ 5 w 8"/>
                <a:gd name="T7" fmla="*/ 0 h 6"/>
                <a:gd name="T8" fmla="*/ 7 w 8"/>
                <a:gd name="T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6">
                  <a:moveTo>
                    <a:pt x="7" y="3"/>
                  </a:moveTo>
                  <a:cubicBezTo>
                    <a:pt x="7" y="5"/>
                    <a:pt x="5" y="6"/>
                    <a:pt x="3" y="6"/>
                  </a:cubicBezTo>
                  <a:cubicBezTo>
                    <a:pt x="1" y="6"/>
                    <a:pt x="0" y="5"/>
                    <a:pt x="1" y="3"/>
                  </a:cubicBezTo>
                  <a:cubicBezTo>
                    <a:pt x="2" y="1"/>
                    <a:pt x="4" y="0"/>
                    <a:pt x="5" y="0"/>
                  </a:cubicBezTo>
                  <a:cubicBezTo>
                    <a:pt x="7" y="0"/>
                    <a:pt x="8" y="1"/>
                    <a:pt x="7" y="3"/>
                  </a:cubicBezTo>
                  <a:close/>
                </a:path>
              </a:pathLst>
            </a:custGeom>
            <a:solidFill>
              <a:srgbClr val="4571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3" name="Freeform 328"/>
            <p:cNvSpPr/>
            <p:nvPr userDrawn="1"/>
          </p:nvSpPr>
          <p:spPr bwMode="auto">
            <a:xfrm>
              <a:off x="1038226" y="4640263"/>
              <a:ext cx="12700" cy="11113"/>
            </a:xfrm>
            <a:custGeom>
              <a:avLst/>
              <a:gdLst>
                <a:gd name="T0" fmla="*/ 8 w 8"/>
                <a:gd name="T1" fmla="*/ 3 h 7"/>
                <a:gd name="T2" fmla="*/ 3 w 8"/>
                <a:gd name="T3" fmla="*/ 7 h 7"/>
                <a:gd name="T4" fmla="*/ 1 w 8"/>
                <a:gd name="T5" fmla="*/ 3 h 7"/>
                <a:gd name="T6" fmla="*/ 6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7" y="5"/>
                    <a:pt x="5" y="7"/>
                    <a:pt x="3" y="7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2" y="1"/>
                    <a:pt x="4" y="0"/>
                    <a:pt x="6" y="0"/>
                  </a:cubicBezTo>
                  <a:cubicBezTo>
                    <a:pt x="7" y="0"/>
                    <a:pt x="8" y="1"/>
                    <a:pt x="8" y="3"/>
                  </a:cubicBezTo>
                  <a:close/>
                </a:path>
              </a:pathLst>
            </a:custGeom>
            <a:solidFill>
              <a:srgbClr val="4A8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4" name="Freeform 329"/>
            <p:cNvSpPr/>
            <p:nvPr userDrawn="1"/>
          </p:nvSpPr>
          <p:spPr bwMode="auto">
            <a:xfrm>
              <a:off x="1144589" y="4564063"/>
              <a:ext cx="11113" cy="9525"/>
            </a:xfrm>
            <a:custGeom>
              <a:avLst/>
              <a:gdLst>
                <a:gd name="T0" fmla="*/ 7 w 8"/>
                <a:gd name="T1" fmla="*/ 3 h 7"/>
                <a:gd name="T2" fmla="*/ 3 w 8"/>
                <a:gd name="T3" fmla="*/ 7 h 7"/>
                <a:gd name="T4" fmla="*/ 1 w 8"/>
                <a:gd name="T5" fmla="*/ 3 h 7"/>
                <a:gd name="T6" fmla="*/ 6 w 8"/>
                <a:gd name="T7" fmla="*/ 0 h 7"/>
                <a:gd name="T8" fmla="*/ 7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3"/>
                  </a:moveTo>
                  <a:cubicBezTo>
                    <a:pt x="7" y="5"/>
                    <a:pt x="5" y="7"/>
                    <a:pt x="3" y="7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2" y="1"/>
                    <a:pt x="4" y="0"/>
                    <a:pt x="6" y="0"/>
                  </a:cubicBezTo>
                  <a:cubicBezTo>
                    <a:pt x="7" y="0"/>
                    <a:pt x="8" y="1"/>
                    <a:pt x="7" y="3"/>
                  </a:cubicBezTo>
                  <a:close/>
                </a:path>
              </a:pathLst>
            </a:custGeom>
            <a:solidFill>
              <a:srgbClr val="4A8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5" name="Freeform 330"/>
            <p:cNvSpPr/>
            <p:nvPr userDrawn="1"/>
          </p:nvSpPr>
          <p:spPr bwMode="auto">
            <a:xfrm>
              <a:off x="1241426" y="4613276"/>
              <a:ext cx="12700" cy="9525"/>
            </a:xfrm>
            <a:custGeom>
              <a:avLst/>
              <a:gdLst>
                <a:gd name="T0" fmla="*/ 8 w 9"/>
                <a:gd name="T1" fmla="*/ 3 h 6"/>
                <a:gd name="T2" fmla="*/ 3 w 9"/>
                <a:gd name="T3" fmla="*/ 6 h 6"/>
                <a:gd name="T4" fmla="*/ 1 w 9"/>
                <a:gd name="T5" fmla="*/ 3 h 6"/>
                <a:gd name="T6" fmla="*/ 6 w 9"/>
                <a:gd name="T7" fmla="*/ 0 h 6"/>
                <a:gd name="T8" fmla="*/ 8 w 9"/>
                <a:gd name="T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6">
                  <a:moveTo>
                    <a:pt x="8" y="3"/>
                  </a:moveTo>
                  <a:cubicBezTo>
                    <a:pt x="7" y="5"/>
                    <a:pt x="5" y="6"/>
                    <a:pt x="3" y="6"/>
                  </a:cubicBezTo>
                  <a:cubicBezTo>
                    <a:pt x="1" y="6"/>
                    <a:pt x="0" y="5"/>
                    <a:pt x="1" y="3"/>
                  </a:cubicBezTo>
                  <a:cubicBezTo>
                    <a:pt x="2" y="1"/>
                    <a:pt x="4" y="0"/>
                    <a:pt x="6" y="0"/>
                  </a:cubicBezTo>
                  <a:cubicBezTo>
                    <a:pt x="8" y="0"/>
                    <a:pt x="9" y="1"/>
                    <a:pt x="8" y="3"/>
                  </a:cubicBezTo>
                  <a:close/>
                </a:path>
              </a:pathLst>
            </a:custGeom>
            <a:solidFill>
              <a:srgbClr val="4A8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6" name="Freeform 331"/>
            <p:cNvSpPr/>
            <p:nvPr userDrawn="1"/>
          </p:nvSpPr>
          <p:spPr bwMode="auto">
            <a:xfrm>
              <a:off x="1301751" y="4633913"/>
              <a:ext cx="12700" cy="11113"/>
            </a:xfrm>
            <a:custGeom>
              <a:avLst/>
              <a:gdLst>
                <a:gd name="T0" fmla="*/ 8 w 9"/>
                <a:gd name="T1" fmla="*/ 3 h 7"/>
                <a:gd name="T2" fmla="*/ 3 w 9"/>
                <a:gd name="T3" fmla="*/ 7 h 7"/>
                <a:gd name="T4" fmla="*/ 1 w 9"/>
                <a:gd name="T5" fmla="*/ 3 h 7"/>
                <a:gd name="T6" fmla="*/ 6 w 9"/>
                <a:gd name="T7" fmla="*/ 0 h 7"/>
                <a:gd name="T8" fmla="*/ 8 w 9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7">
                  <a:moveTo>
                    <a:pt x="8" y="3"/>
                  </a:moveTo>
                  <a:cubicBezTo>
                    <a:pt x="7" y="5"/>
                    <a:pt x="5" y="7"/>
                    <a:pt x="3" y="7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2" y="2"/>
                    <a:pt x="4" y="0"/>
                    <a:pt x="6" y="0"/>
                  </a:cubicBezTo>
                  <a:cubicBezTo>
                    <a:pt x="8" y="0"/>
                    <a:pt x="9" y="2"/>
                    <a:pt x="8" y="3"/>
                  </a:cubicBezTo>
                  <a:close/>
                </a:path>
              </a:pathLst>
            </a:custGeom>
            <a:solidFill>
              <a:srgbClr val="6D9B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7" name="Freeform 332"/>
            <p:cNvSpPr/>
            <p:nvPr userDrawn="1"/>
          </p:nvSpPr>
          <p:spPr bwMode="auto">
            <a:xfrm>
              <a:off x="1441451" y="4610101"/>
              <a:ext cx="11113" cy="9525"/>
            </a:xfrm>
            <a:custGeom>
              <a:avLst/>
              <a:gdLst>
                <a:gd name="T0" fmla="*/ 7 w 8"/>
                <a:gd name="T1" fmla="*/ 3 h 7"/>
                <a:gd name="T2" fmla="*/ 2 w 8"/>
                <a:gd name="T3" fmla="*/ 7 h 7"/>
                <a:gd name="T4" fmla="*/ 0 w 8"/>
                <a:gd name="T5" fmla="*/ 3 h 7"/>
                <a:gd name="T6" fmla="*/ 5 w 8"/>
                <a:gd name="T7" fmla="*/ 0 h 7"/>
                <a:gd name="T8" fmla="*/ 7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3"/>
                  </a:moveTo>
                  <a:cubicBezTo>
                    <a:pt x="6" y="5"/>
                    <a:pt x="4" y="7"/>
                    <a:pt x="2" y="7"/>
                  </a:cubicBezTo>
                  <a:cubicBezTo>
                    <a:pt x="0" y="7"/>
                    <a:pt x="0" y="5"/>
                    <a:pt x="0" y="3"/>
                  </a:cubicBezTo>
                  <a:cubicBezTo>
                    <a:pt x="1" y="1"/>
                    <a:pt x="3" y="0"/>
                    <a:pt x="5" y="0"/>
                  </a:cubicBezTo>
                  <a:cubicBezTo>
                    <a:pt x="7" y="0"/>
                    <a:pt x="8" y="1"/>
                    <a:pt x="7" y="3"/>
                  </a:cubicBezTo>
                  <a:close/>
                </a:path>
              </a:pathLst>
            </a:custGeom>
            <a:solidFill>
              <a:srgbClr val="6D9B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8" name="Freeform 333"/>
            <p:cNvSpPr/>
            <p:nvPr userDrawn="1"/>
          </p:nvSpPr>
          <p:spPr bwMode="auto">
            <a:xfrm>
              <a:off x="1425576" y="4656138"/>
              <a:ext cx="12700" cy="11113"/>
            </a:xfrm>
            <a:custGeom>
              <a:avLst/>
              <a:gdLst>
                <a:gd name="T0" fmla="*/ 7 w 8"/>
                <a:gd name="T1" fmla="*/ 4 h 7"/>
                <a:gd name="T2" fmla="*/ 3 w 8"/>
                <a:gd name="T3" fmla="*/ 7 h 7"/>
                <a:gd name="T4" fmla="*/ 1 w 8"/>
                <a:gd name="T5" fmla="*/ 4 h 7"/>
                <a:gd name="T6" fmla="*/ 5 w 8"/>
                <a:gd name="T7" fmla="*/ 0 h 7"/>
                <a:gd name="T8" fmla="*/ 7 w 8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4"/>
                  </a:moveTo>
                  <a:cubicBezTo>
                    <a:pt x="6" y="6"/>
                    <a:pt x="4" y="7"/>
                    <a:pt x="3" y="7"/>
                  </a:cubicBezTo>
                  <a:cubicBezTo>
                    <a:pt x="1" y="7"/>
                    <a:pt x="0" y="6"/>
                    <a:pt x="1" y="4"/>
                  </a:cubicBezTo>
                  <a:cubicBezTo>
                    <a:pt x="1" y="2"/>
                    <a:pt x="3" y="0"/>
                    <a:pt x="5" y="0"/>
                  </a:cubicBezTo>
                  <a:cubicBezTo>
                    <a:pt x="7" y="0"/>
                    <a:pt x="8" y="2"/>
                    <a:pt x="7" y="4"/>
                  </a:cubicBezTo>
                  <a:close/>
                </a:path>
              </a:pathLst>
            </a:custGeom>
            <a:solidFill>
              <a:srgbClr val="6D9B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9" name="Freeform 334"/>
            <p:cNvSpPr/>
            <p:nvPr userDrawn="1"/>
          </p:nvSpPr>
          <p:spPr bwMode="auto">
            <a:xfrm>
              <a:off x="1493839" y="4581526"/>
              <a:ext cx="11113" cy="11113"/>
            </a:xfrm>
            <a:custGeom>
              <a:avLst/>
              <a:gdLst>
                <a:gd name="T0" fmla="*/ 8 w 8"/>
                <a:gd name="T1" fmla="*/ 4 h 7"/>
                <a:gd name="T2" fmla="*/ 3 w 8"/>
                <a:gd name="T3" fmla="*/ 7 h 7"/>
                <a:gd name="T4" fmla="*/ 1 w 8"/>
                <a:gd name="T5" fmla="*/ 4 h 7"/>
                <a:gd name="T6" fmla="*/ 6 w 8"/>
                <a:gd name="T7" fmla="*/ 0 h 7"/>
                <a:gd name="T8" fmla="*/ 8 w 8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4"/>
                  </a:moveTo>
                  <a:cubicBezTo>
                    <a:pt x="7" y="6"/>
                    <a:pt x="5" y="7"/>
                    <a:pt x="3" y="7"/>
                  </a:cubicBezTo>
                  <a:cubicBezTo>
                    <a:pt x="1" y="7"/>
                    <a:pt x="0" y="6"/>
                    <a:pt x="1" y="4"/>
                  </a:cubicBezTo>
                  <a:cubicBezTo>
                    <a:pt x="2" y="2"/>
                    <a:pt x="4" y="0"/>
                    <a:pt x="6" y="0"/>
                  </a:cubicBezTo>
                  <a:cubicBezTo>
                    <a:pt x="7" y="0"/>
                    <a:pt x="8" y="2"/>
                    <a:pt x="8" y="4"/>
                  </a:cubicBezTo>
                  <a:close/>
                </a:path>
              </a:pathLst>
            </a:custGeom>
            <a:solidFill>
              <a:srgbClr val="4571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0" name="Freeform 335"/>
            <p:cNvSpPr/>
            <p:nvPr userDrawn="1"/>
          </p:nvSpPr>
          <p:spPr bwMode="auto">
            <a:xfrm>
              <a:off x="1112839" y="4640263"/>
              <a:ext cx="12700" cy="11113"/>
            </a:xfrm>
            <a:custGeom>
              <a:avLst/>
              <a:gdLst>
                <a:gd name="T0" fmla="*/ 8 w 8"/>
                <a:gd name="T1" fmla="*/ 3 h 7"/>
                <a:gd name="T2" fmla="*/ 3 w 8"/>
                <a:gd name="T3" fmla="*/ 7 h 7"/>
                <a:gd name="T4" fmla="*/ 1 w 8"/>
                <a:gd name="T5" fmla="*/ 3 h 7"/>
                <a:gd name="T6" fmla="*/ 6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7" y="5"/>
                    <a:pt x="5" y="7"/>
                    <a:pt x="3" y="7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2" y="1"/>
                    <a:pt x="4" y="0"/>
                    <a:pt x="6" y="0"/>
                  </a:cubicBezTo>
                  <a:cubicBezTo>
                    <a:pt x="7" y="0"/>
                    <a:pt x="8" y="1"/>
                    <a:pt x="8" y="3"/>
                  </a:cubicBezTo>
                  <a:close/>
                </a:path>
              </a:pathLst>
            </a:custGeom>
            <a:solidFill>
              <a:srgbClr val="4A8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1" name="Freeform 336"/>
            <p:cNvSpPr/>
            <p:nvPr userDrawn="1"/>
          </p:nvSpPr>
          <p:spPr bwMode="auto">
            <a:xfrm>
              <a:off x="1266826" y="4638676"/>
              <a:ext cx="11113" cy="11113"/>
            </a:xfrm>
            <a:custGeom>
              <a:avLst/>
              <a:gdLst>
                <a:gd name="T0" fmla="*/ 8 w 8"/>
                <a:gd name="T1" fmla="*/ 4 h 7"/>
                <a:gd name="T2" fmla="*/ 3 w 8"/>
                <a:gd name="T3" fmla="*/ 7 h 7"/>
                <a:gd name="T4" fmla="*/ 1 w 8"/>
                <a:gd name="T5" fmla="*/ 4 h 7"/>
                <a:gd name="T6" fmla="*/ 6 w 8"/>
                <a:gd name="T7" fmla="*/ 0 h 7"/>
                <a:gd name="T8" fmla="*/ 8 w 8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4"/>
                  </a:moveTo>
                  <a:cubicBezTo>
                    <a:pt x="7" y="6"/>
                    <a:pt x="5" y="7"/>
                    <a:pt x="3" y="7"/>
                  </a:cubicBezTo>
                  <a:cubicBezTo>
                    <a:pt x="1" y="7"/>
                    <a:pt x="0" y="6"/>
                    <a:pt x="1" y="4"/>
                  </a:cubicBezTo>
                  <a:cubicBezTo>
                    <a:pt x="2" y="2"/>
                    <a:pt x="4" y="0"/>
                    <a:pt x="6" y="0"/>
                  </a:cubicBezTo>
                  <a:cubicBezTo>
                    <a:pt x="7" y="0"/>
                    <a:pt x="8" y="2"/>
                    <a:pt x="8" y="4"/>
                  </a:cubicBezTo>
                  <a:close/>
                </a:path>
              </a:pathLst>
            </a:custGeom>
            <a:solidFill>
              <a:srgbClr val="DFBB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2" name="Freeform 337"/>
            <p:cNvSpPr/>
            <p:nvPr userDrawn="1"/>
          </p:nvSpPr>
          <p:spPr bwMode="auto">
            <a:xfrm>
              <a:off x="1047751" y="4537076"/>
              <a:ext cx="12700" cy="11113"/>
            </a:xfrm>
            <a:custGeom>
              <a:avLst/>
              <a:gdLst>
                <a:gd name="T0" fmla="*/ 8 w 9"/>
                <a:gd name="T1" fmla="*/ 3 h 7"/>
                <a:gd name="T2" fmla="*/ 3 w 9"/>
                <a:gd name="T3" fmla="*/ 7 h 7"/>
                <a:gd name="T4" fmla="*/ 1 w 9"/>
                <a:gd name="T5" fmla="*/ 3 h 7"/>
                <a:gd name="T6" fmla="*/ 6 w 9"/>
                <a:gd name="T7" fmla="*/ 0 h 7"/>
                <a:gd name="T8" fmla="*/ 8 w 9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7">
                  <a:moveTo>
                    <a:pt x="8" y="3"/>
                  </a:moveTo>
                  <a:cubicBezTo>
                    <a:pt x="7" y="5"/>
                    <a:pt x="5" y="7"/>
                    <a:pt x="3" y="7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2" y="1"/>
                    <a:pt x="4" y="0"/>
                    <a:pt x="6" y="0"/>
                  </a:cubicBezTo>
                  <a:cubicBezTo>
                    <a:pt x="8" y="0"/>
                    <a:pt x="9" y="1"/>
                    <a:pt x="8" y="3"/>
                  </a:cubicBezTo>
                  <a:close/>
                </a:path>
              </a:pathLst>
            </a:custGeom>
            <a:solidFill>
              <a:srgbClr val="4A8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3" name="Freeform 338"/>
            <p:cNvSpPr/>
            <p:nvPr userDrawn="1"/>
          </p:nvSpPr>
          <p:spPr bwMode="auto">
            <a:xfrm>
              <a:off x="992189" y="4538663"/>
              <a:ext cx="33338" cy="23813"/>
            </a:xfrm>
            <a:custGeom>
              <a:avLst/>
              <a:gdLst>
                <a:gd name="T0" fmla="*/ 2 w 23"/>
                <a:gd name="T1" fmla="*/ 13 h 16"/>
                <a:gd name="T2" fmla="*/ 0 w 23"/>
                <a:gd name="T3" fmla="*/ 16 h 16"/>
                <a:gd name="T4" fmla="*/ 12 w 23"/>
                <a:gd name="T5" fmla="*/ 10 h 16"/>
                <a:gd name="T6" fmla="*/ 22 w 23"/>
                <a:gd name="T7" fmla="*/ 3 h 16"/>
                <a:gd name="T8" fmla="*/ 23 w 23"/>
                <a:gd name="T9" fmla="*/ 0 h 16"/>
                <a:gd name="T10" fmla="*/ 15 w 23"/>
                <a:gd name="T11" fmla="*/ 3 h 16"/>
                <a:gd name="T12" fmla="*/ 2 w 23"/>
                <a:gd name="T13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16">
                  <a:moveTo>
                    <a:pt x="2" y="13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6" y="16"/>
                    <a:pt x="12" y="10"/>
                  </a:cubicBezTo>
                  <a:cubicBezTo>
                    <a:pt x="18" y="3"/>
                    <a:pt x="21" y="3"/>
                    <a:pt x="22" y="3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18" y="0"/>
                    <a:pt x="15" y="3"/>
                  </a:cubicBezTo>
                  <a:cubicBezTo>
                    <a:pt x="11" y="6"/>
                    <a:pt x="8" y="13"/>
                    <a:pt x="2" y="13"/>
                  </a:cubicBezTo>
                  <a:close/>
                </a:path>
              </a:pathLst>
            </a:custGeom>
            <a:solidFill>
              <a:srgbClr val="FFD8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4" name="Freeform 339"/>
            <p:cNvSpPr/>
            <p:nvPr userDrawn="1"/>
          </p:nvSpPr>
          <p:spPr bwMode="auto">
            <a:xfrm>
              <a:off x="993776" y="4568826"/>
              <a:ext cx="19050" cy="23813"/>
            </a:xfrm>
            <a:custGeom>
              <a:avLst/>
              <a:gdLst>
                <a:gd name="T0" fmla="*/ 12 w 13"/>
                <a:gd name="T1" fmla="*/ 0 h 17"/>
                <a:gd name="T2" fmla="*/ 13 w 13"/>
                <a:gd name="T3" fmla="*/ 5 h 17"/>
                <a:gd name="T4" fmla="*/ 8 w 13"/>
                <a:gd name="T5" fmla="*/ 15 h 17"/>
                <a:gd name="T6" fmla="*/ 3 w 13"/>
                <a:gd name="T7" fmla="*/ 17 h 17"/>
                <a:gd name="T8" fmla="*/ 12 w 13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7">
                  <a:moveTo>
                    <a:pt x="12" y="0"/>
                  </a:move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6" y="8"/>
                    <a:pt x="8" y="15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0" y="8"/>
                    <a:pt x="12" y="0"/>
                  </a:cubicBezTo>
                  <a:close/>
                </a:path>
              </a:pathLst>
            </a:custGeom>
            <a:solidFill>
              <a:srgbClr val="D4BC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5" name="Freeform 340"/>
            <p:cNvSpPr/>
            <p:nvPr userDrawn="1"/>
          </p:nvSpPr>
          <p:spPr bwMode="auto">
            <a:xfrm>
              <a:off x="1019176" y="4564063"/>
              <a:ext cx="22225" cy="26988"/>
            </a:xfrm>
            <a:custGeom>
              <a:avLst/>
              <a:gdLst>
                <a:gd name="T0" fmla="*/ 10 w 15"/>
                <a:gd name="T1" fmla="*/ 2 h 18"/>
                <a:gd name="T2" fmla="*/ 15 w 15"/>
                <a:gd name="T3" fmla="*/ 0 h 18"/>
                <a:gd name="T4" fmla="*/ 1 w 15"/>
                <a:gd name="T5" fmla="*/ 18 h 18"/>
                <a:gd name="T6" fmla="*/ 0 w 15"/>
                <a:gd name="T7" fmla="*/ 13 h 18"/>
                <a:gd name="T8" fmla="*/ 10 w 15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8">
                  <a:moveTo>
                    <a:pt x="10" y="2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13"/>
                    <a:pt x="1" y="18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9" y="10"/>
                    <a:pt x="10" y="2"/>
                  </a:cubicBezTo>
                  <a:close/>
                </a:path>
              </a:pathLst>
            </a:custGeom>
            <a:solidFill>
              <a:srgbClr val="0FB9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6" name="Freeform 341"/>
            <p:cNvSpPr/>
            <p:nvPr userDrawn="1"/>
          </p:nvSpPr>
          <p:spPr bwMode="auto">
            <a:xfrm>
              <a:off x="973139" y="4611688"/>
              <a:ext cx="39688" cy="25400"/>
            </a:xfrm>
            <a:custGeom>
              <a:avLst/>
              <a:gdLst>
                <a:gd name="T0" fmla="*/ 2 w 27"/>
                <a:gd name="T1" fmla="*/ 14 h 18"/>
                <a:gd name="T2" fmla="*/ 0 w 27"/>
                <a:gd name="T3" fmla="*/ 18 h 18"/>
                <a:gd name="T4" fmla="*/ 5 w 27"/>
                <a:gd name="T5" fmla="*/ 18 h 18"/>
                <a:gd name="T6" fmla="*/ 15 w 27"/>
                <a:gd name="T7" fmla="*/ 11 h 18"/>
                <a:gd name="T8" fmla="*/ 25 w 27"/>
                <a:gd name="T9" fmla="*/ 5 h 18"/>
                <a:gd name="T10" fmla="*/ 27 w 27"/>
                <a:gd name="T11" fmla="*/ 2 h 18"/>
                <a:gd name="T12" fmla="*/ 16 w 27"/>
                <a:gd name="T13" fmla="*/ 6 h 18"/>
                <a:gd name="T14" fmla="*/ 2 w 27"/>
                <a:gd name="T1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18">
                  <a:moveTo>
                    <a:pt x="2" y="14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10" y="17"/>
                    <a:pt x="15" y="11"/>
                  </a:cubicBezTo>
                  <a:cubicBezTo>
                    <a:pt x="20" y="5"/>
                    <a:pt x="25" y="5"/>
                    <a:pt x="25" y="5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2"/>
                    <a:pt x="23" y="0"/>
                    <a:pt x="16" y="6"/>
                  </a:cubicBezTo>
                  <a:cubicBezTo>
                    <a:pt x="9" y="11"/>
                    <a:pt x="9" y="15"/>
                    <a:pt x="2" y="14"/>
                  </a:cubicBezTo>
                  <a:close/>
                </a:path>
              </a:pathLst>
            </a:custGeom>
            <a:solidFill>
              <a:srgbClr val="F056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7" name="Freeform 342"/>
            <p:cNvSpPr/>
            <p:nvPr userDrawn="1"/>
          </p:nvSpPr>
          <p:spPr bwMode="auto">
            <a:xfrm>
              <a:off x="917576" y="4600576"/>
              <a:ext cx="30163" cy="23813"/>
            </a:xfrm>
            <a:custGeom>
              <a:avLst/>
              <a:gdLst>
                <a:gd name="T0" fmla="*/ 14 w 20"/>
                <a:gd name="T1" fmla="*/ 16 h 16"/>
                <a:gd name="T2" fmla="*/ 19 w 20"/>
                <a:gd name="T3" fmla="*/ 16 h 16"/>
                <a:gd name="T4" fmla="*/ 20 w 20"/>
                <a:gd name="T5" fmla="*/ 13 h 16"/>
                <a:gd name="T6" fmla="*/ 12 w 20"/>
                <a:gd name="T7" fmla="*/ 6 h 16"/>
                <a:gd name="T8" fmla="*/ 7 w 20"/>
                <a:gd name="T9" fmla="*/ 0 h 16"/>
                <a:gd name="T10" fmla="*/ 3 w 20"/>
                <a:gd name="T11" fmla="*/ 0 h 16"/>
                <a:gd name="T12" fmla="*/ 5 w 20"/>
                <a:gd name="T13" fmla="*/ 8 h 16"/>
                <a:gd name="T14" fmla="*/ 14 w 20"/>
                <a:gd name="T1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16">
                  <a:moveTo>
                    <a:pt x="14" y="16"/>
                  </a:moveTo>
                  <a:cubicBezTo>
                    <a:pt x="19" y="16"/>
                    <a:pt x="19" y="16"/>
                    <a:pt x="19" y="16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19" y="7"/>
                    <a:pt x="12" y="6"/>
                  </a:cubicBezTo>
                  <a:cubicBezTo>
                    <a:pt x="5" y="6"/>
                    <a:pt x="7" y="0"/>
                    <a:pt x="7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0" y="6"/>
                    <a:pt x="5" y="8"/>
                  </a:cubicBezTo>
                  <a:cubicBezTo>
                    <a:pt x="10" y="10"/>
                    <a:pt x="16" y="12"/>
                    <a:pt x="14" y="16"/>
                  </a:cubicBezTo>
                  <a:close/>
                </a:path>
              </a:pathLst>
            </a:custGeom>
            <a:solidFill>
              <a:srgbClr val="F056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8" name="Freeform 343"/>
            <p:cNvSpPr/>
            <p:nvPr userDrawn="1"/>
          </p:nvSpPr>
          <p:spPr bwMode="auto">
            <a:xfrm>
              <a:off x="1039814" y="4532313"/>
              <a:ext cx="63500" cy="98425"/>
            </a:xfrm>
            <a:custGeom>
              <a:avLst/>
              <a:gdLst>
                <a:gd name="T0" fmla="*/ 16 w 40"/>
                <a:gd name="T1" fmla="*/ 62 h 62"/>
                <a:gd name="T2" fmla="*/ 0 w 40"/>
                <a:gd name="T3" fmla="*/ 62 h 62"/>
                <a:gd name="T4" fmla="*/ 24 w 40"/>
                <a:gd name="T5" fmla="*/ 0 h 62"/>
                <a:gd name="T6" fmla="*/ 40 w 40"/>
                <a:gd name="T7" fmla="*/ 0 h 62"/>
                <a:gd name="T8" fmla="*/ 16 w 40"/>
                <a:gd name="T9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62">
                  <a:moveTo>
                    <a:pt x="16" y="62"/>
                  </a:moveTo>
                  <a:lnTo>
                    <a:pt x="0" y="62"/>
                  </a:lnTo>
                  <a:lnTo>
                    <a:pt x="24" y="0"/>
                  </a:lnTo>
                  <a:lnTo>
                    <a:pt x="40" y="0"/>
                  </a:lnTo>
                  <a:lnTo>
                    <a:pt x="16" y="62"/>
                  </a:lnTo>
                  <a:close/>
                </a:path>
              </a:pathLst>
            </a:custGeom>
            <a:solidFill>
              <a:srgbClr val="FF4A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9" name="Freeform 344"/>
            <p:cNvSpPr/>
            <p:nvPr userDrawn="1"/>
          </p:nvSpPr>
          <p:spPr bwMode="auto">
            <a:xfrm>
              <a:off x="1076326" y="4532313"/>
              <a:ext cx="26988" cy="4763"/>
            </a:xfrm>
            <a:custGeom>
              <a:avLst/>
              <a:gdLst>
                <a:gd name="T0" fmla="*/ 1 w 17"/>
                <a:gd name="T1" fmla="*/ 0 h 3"/>
                <a:gd name="T2" fmla="*/ 0 w 17"/>
                <a:gd name="T3" fmla="*/ 3 h 3"/>
                <a:gd name="T4" fmla="*/ 16 w 17"/>
                <a:gd name="T5" fmla="*/ 3 h 3"/>
                <a:gd name="T6" fmla="*/ 17 w 17"/>
                <a:gd name="T7" fmla="*/ 0 h 3"/>
                <a:gd name="T8" fmla="*/ 1 w 17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">
                  <a:moveTo>
                    <a:pt x="1" y="0"/>
                  </a:moveTo>
                  <a:lnTo>
                    <a:pt x="0" y="3"/>
                  </a:lnTo>
                  <a:lnTo>
                    <a:pt x="16" y="3"/>
                  </a:lnTo>
                  <a:lnTo>
                    <a:pt x="17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0" name="Freeform 345"/>
            <p:cNvSpPr/>
            <p:nvPr userDrawn="1"/>
          </p:nvSpPr>
          <p:spPr bwMode="auto">
            <a:xfrm>
              <a:off x="1073151" y="4541838"/>
              <a:ext cx="26988" cy="3175"/>
            </a:xfrm>
            <a:custGeom>
              <a:avLst/>
              <a:gdLst>
                <a:gd name="T0" fmla="*/ 0 w 17"/>
                <a:gd name="T1" fmla="*/ 2 h 2"/>
                <a:gd name="T2" fmla="*/ 16 w 17"/>
                <a:gd name="T3" fmla="*/ 2 h 2"/>
                <a:gd name="T4" fmla="*/ 17 w 17"/>
                <a:gd name="T5" fmla="*/ 0 h 2"/>
                <a:gd name="T6" fmla="*/ 1 w 17"/>
                <a:gd name="T7" fmla="*/ 0 h 2"/>
                <a:gd name="T8" fmla="*/ 0 w 1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">
                  <a:moveTo>
                    <a:pt x="0" y="2"/>
                  </a:moveTo>
                  <a:lnTo>
                    <a:pt x="16" y="2"/>
                  </a:lnTo>
                  <a:lnTo>
                    <a:pt x="17" y="0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1" name="Freeform 346"/>
            <p:cNvSpPr/>
            <p:nvPr userDrawn="1"/>
          </p:nvSpPr>
          <p:spPr bwMode="auto">
            <a:xfrm>
              <a:off x="1071564" y="4549776"/>
              <a:ext cx="25400" cy="3175"/>
            </a:xfrm>
            <a:custGeom>
              <a:avLst/>
              <a:gdLst>
                <a:gd name="T0" fmla="*/ 0 w 16"/>
                <a:gd name="T1" fmla="*/ 2 h 2"/>
                <a:gd name="T2" fmla="*/ 15 w 16"/>
                <a:gd name="T3" fmla="*/ 2 h 2"/>
                <a:gd name="T4" fmla="*/ 16 w 16"/>
                <a:gd name="T5" fmla="*/ 0 h 2"/>
                <a:gd name="T6" fmla="*/ 0 w 16"/>
                <a:gd name="T7" fmla="*/ 0 h 2"/>
                <a:gd name="T8" fmla="*/ 0 w 16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">
                  <a:moveTo>
                    <a:pt x="0" y="2"/>
                  </a:moveTo>
                  <a:lnTo>
                    <a:pt x="15" y="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2" name="Freeform 347"/>
            <p:cNvSpPr/>
            <p:nvPr userDrawn="1"/>
          </p:nvSpPr>
          <p:spPr bwMode="auto">
            <a:xfrm>
              <a:off x="1068389" y="4556126"/>
              <a:ext cx="25400" cy="4763"/>
            </a:xfrm>
            <a:custGeom>
              <a:avLst/>
              <a:gdLst>
                <a:gd name="T0" fmla="*/ 0 w 16"/>
                <a:gd name="T1" fmla="*/ 3 h 3"/>
                <a:gd name="T2" fmla="*/ 15 w 16"/>
                <a:gd name="T3" fmla="*/ 3 h 3"/>
                <a:gd name="T4" fmla="*/ 16 w 16"/>
                <a:gd name="T5" fmla="*/ 0 h 3"/>
                <a:gd name="T6" fmla="*/ 1 w 16"/>
                <a:gd name="T7" fmla="*/ 0 h 3"/>
                <a:gd name="T8" fmla="*/ 0 w 1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3">
                  <a:moveTo>
                    <a:pt x="0" y="3"/>
                  </a:moveTo>
                  <a:lnTo>
                    <a:pt x="15" y="3"/>
                  </a:lnTo>
                  <a:lnTo>
                    <a:pt x="16" y="0"/>
                  </a:lnTo>
                  <a:lnTo>
                    <a:pt x="1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3" name="Freeform 348"/>
            <p:cNvSpPr/>
            <p:nvPr userDrawn="1"/>
          </p:nvSpPr>
          <p:spPr bwMode="auto">
            <a:xfrm>
              <a:off x="1065214" y="4565651"/>
              <a:ext cx="25400" cy="3175"/>
            </a:xfrm>
            <a:custGeom>
              <a:avLst/>
              <a:gdLst>
                <a:gd name="T0" fmla="*/ 0 w 16"/>
                <a:gd name="T1" fmla="*/ 2 h 2"/>
                <a:gd name="T2" fmla="*/ 16 w 16"/>
                <a:gd name="T3" fmla="*/ 2 h 2"/>
                <a:gd name="T4" fmla="*/ 16 w 16"/>
                <a:gd name="T5" fmla="*/ 0 h 2"/>
                <a:gd name="T6" fmla="*/ 1 w 16"/>
                <a:gd name="T7" fmla="*/ 0 h 2"/>
                <a:gd name="T8" fmla="*/ 0 w 16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">
                  <a:moveTo>
                    <a:pt x="0" y="2"/>
                  </a:moveTo>
                  <a:lnTo>
                    <a:pt x="16" y="2"/>
                  </a:lnTo>
                  <a:lnTo>
                    <a:pt x="16" y="0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4" name="Freeform 349"/>
            <p:cNvSpPr/>
            <p:nvPr userDrawn="1"/>
          </p:nvSpPr>
          <p:spPr bwMode="auto">
            <a:xfrm>
              <a:off x="1062039" y="4572001"/>
              <a:ext cx="26988" cy="3175"/>
            </a:xfrm>
            <a:custGeom>
              <a:avLst/>
              <a:gdLst>
                <a:gd name="T0" fmla="*/ 0 w 17"/>
                <a:gd name="T1" fmla="*/ 2 h 2"/>
                <a:gd name="T2" fmla="*/ 16 w 17"/>
                <a:gd name="T3" fmla="*/ 2 h 2"/>
                <a:gd name="T4" fmla="*/ 17 w 17"/>
                <a:gd name="T5" fmla="*/ 0 h 2"/>
                <a:gd name="T6" fmla="*/ 1 w 17"/>
                <a:gd name="T7" fmla="*/ 0 h 2"/>
                <a:gd name="T8" fmla="*/ 0 w 1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">
                  <a:moveTo>
                    <a:pt x="0" y="2"/>
                  </a:moveTo>
                  <a:lnTo>
                    <a:pt x="16" y="2"/>
                  </a:lnTo>
                  <a:lnTo>
                    <a:pt x="17" y="0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5" name="Freeform 350"/>
            <p:cNvSpPr/>
            <p:nvPr userDrawn="1"/>
          </p:nvSpPr>
          <p:spPr bwMode="auto">
            <a:xfrm>
              <a:off x="1057276" y="4579938"/>
              <a:ext cx="28575" cy="4763"/>
            </a:xfrm>
            <a:custGeom>
              <a:avLst/>
              <a:gdLst>
                <a:gd name="T0" fmla="*/ 0 w 18"/>
                <a:gd name="T1" fmla="*/ 3 h 3"/>
                <a:gd name="T2" fmla="*/ 17 w 18"/>
                <a:gd name="T3" fmla="*/ 3 h 3"/>
                <a:gd name="T4" fmla="*/ 18 w 18"/>
                <a:gd name="T5" fmla="*/ 0 h 3"/>
                <a:gd name="T6" fmla="*/ 1 w 18"/>
                <a:gd name="T7" fmla="*/ 0 h 3"/>
                <a:gd name="T8" fmla="*/ 0 w 18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">
                  <a:moveTo>
                    <a:pt x="0" y="3"/>
                  </a:moveTo>
                  <a:lnTo>
                    <a:pt x="17" y="3"/>
                  </a:lnTo>
                  <a:lnTo>
                    <a:pt x="18" y="0"/>
                  </a:lnTo>
                  <a:lnTo>
                    <a:pt x="1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6" name="Freeform 351"/>
            <p:cNvSpPr/>
            <p:nvPr userDrawn="1"/>
          </p:nvSpPr>
          <p:spPr bwMode="auto">
            <a:xfrm>
              <a:off x="1054101" y="4587876"/>
              <a:ext cx="26988" cy="4763"/>
            </a:xfrm>
            <a:custGeom>
              <a:avLst/>
              <a:gdLst>
                <a:gd name="T0" fmla="*/ 0 w 17"/>
                <a:gd name="T1" fmla="*/ 3 h 3"/>
                <a:gd name="T2" fmla="*/ 16 w 17"/>
                <a:gd name="T3" fmla="*/ 3 h 3"/>
                <a:gd name="T4" fmla="*/ 17 w 17"/>
                <a:gd name="T5" fmla="*/ 0 h 3"/>
                <a:gd name="T6" fmla="*/ 1 w 17"/>
                <a:gd name="T7" fmla="*/ 0 h 3"/>
                <a:gd name="T8" fmla="*/ 0 w 17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">
                  <a:moveTo>
                    <a:pt x="0" y="3"/>
                  </a:moveTo>
                  <a:lnTo>
                    <a:pt x="16" y="3"/>
                  </a:lnTo>
                  <a:lnTo>
                    <a:pt x="17" y="0"/>
                  </a:lnTo>
                  <a:lnTo>
                    <a:pt x="1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7" name="Freeform 352"/>
            <p:cNvSpPr/>
            <p:nvPr userDrawn="1"/>
          </p:nvSpPr>
          <p:spPr bwMode="auto">
            <a:xfrm>
              <a:off x="1052514" y="4595813"/>
              <a:ext cx="25400" cy="3175"/>
            </a:xfrm>
            <a:custGeom>
              <a:avLst/>
              <a:gdLst>
                <a:gd name="T0" fmla="*/ 0 w 16"/>
                <a:gd name="T1" fmla="*/ 2 h 2"/>
                <a:gd name="T2" fmla="*/ 15 w 16"/>
                <a:gd name="T3" fmla="*/ 2 h 2"/>
                <a:gd name="T4" fmla="*/ 16 w 16"/>
                <a:gd name="T5" fmla="*/ 0 h 2"/>
                <a:gd name="T6" fmla="*/ 0 w 16"/>
                <a:gd name="T7" fmla="*/ 0 h 2"/>
                <a:gd name="T8" fmla="*/ 0 w 16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">
                  <a:moveTo>
                    <a:pt x="0" y="2"/>
                  </a:moveTo>
                  <a:lnTo>
                    <a:pt x="15" y="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8" name="Freeform 353"/>
            <p:cNvSpPr/>
            <p:nvPr userDrawn="1"/>
          </p:nvSpPr>
          <p:spPr bwMode="auto">
            <a:xfrm>
              <a:off x="1049339" y="4603751"/>
              <a:ext cx="25400" cy="3175"/>
            </a:xfrm>
            <a:custGeom>
              <a:avLst/>
              <a:gdLst>
                <a:gd name="T0" fmla="*/ 0 w 16"/>
                <a:gd name="T1" fmla="*/ 2 h 2"/>
                <a:gd name="T2" fmla="*/ 15 w 16"/>
                <a:gd name="T3" fmla="*/ 2 h 2"/>
                <a:gd name="T4" fmla="*/ 16 w 16"/>
                <a:gd name="T5" fmla="*/ 0 h 2"/>
                <a:gd name="T6" fmla="*/ 1 w 16"/>
                <a:gd name="T7" fmla="*/ 0 h 2"/>
                <a:gd name="T8" fmla="*/ 0 w 16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">
                  <a:moveTo>
                    <a:pt x="0" y="2"/>
                  </a:moveTo>
                  <a:lnTo>
                    <a:pt x="15" y="2"/>
                  </a:lnTo>
                  <a:lnTo>
                    <a:pt x="16" y="0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9" name="Freeform 354"/>
            <p:cNvSpPr/>
            <p:nvPr userDrawn="1"/>
          </p:nvSpPr>
          <p:spPr bwMode="auto">
            <a:xfrm>
              <a:off x="1046164" y="4611688"/>
              <a:ext cx="25400" cy="3175"/>
            </a:xfrm>
            <a:custGeom>
              <a:avLst/>
              <a:gdLst>
                <a:gd name="T0" fmla="*/ 0 w 16"/>
                <a:gd name="T1" fmla="*/ 2 h 2"/>
                <a:gd name="T2" fmla="*/ 16 w 16"/>
                <a:gd name="T3" fmla="*/ 2 h 2"/>
                <a:gd name="T4" fmla="*/ 16 w 16"/>
                <a:gd name="T5" fmla="*/ 0 h 2"/>
                <a:gd name="T6" fmla="*/ 1 w 16"/>
                <a:gd name="T7" fmla="*/ 0 h 2"/>
                <a:gd name="T8" fmla="*/ 0 w 16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">
                  <a:moveTo>
                    <a:pt x="0" y="2"/>
                  </a:moveTo>
                  <a:lnTo>
                    <a:pt x="16" y="2"/>
                  </a:lnTo>
                  <a:lnTo>
                    <a:pt x="16" y="0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0" name="Freeform 355"/>
            <p:cNvSpPr/>
            <p:nvPr userDrawn="1"/>
          </p:nvSpPr>
          <p:spPr bwMode="auto">
            <a:xfrm>
              <a:off x="1042989" y="4619626"/>
              <a:ext cx="26988" cy="3175"/>
            </a:xfrm>
            <a:custGeom>
              <a:avLst/>
              <a:gdLst>
                <a:gd name="T0" fmla="*/ 0 w 17"/>
                <a:gd name="T1" fmla="*/ 2 h 2"/>
                <a:gd name="T2" fmla="*/ 16 w 17"/>
                <a:gd name="T3" fmla="*/ 2 h 2"/>
                <a:gd name="T4" fmla="*/ 17 w 17"/>
                <a:gd name="T5" fmla="*/ 0 h 2"/>
                <a:gd name="T6" fmla="*/ 1 w 17"/>
                <a:gd name="T7" fmla="*/ 0 h 2"/>
                <a:gd name="T8" fmla="*/ 0 w 1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">
                  <a:moveTo>
                    <a:pt x="0" y="2"/>
                  </a:moveTo>
                  <a:lnTo>
                    <a:pt x="16" y="2"/>
                  </a:lnTo>
                  <a:lnTo>
                    <a:pt x="17" y="0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1" name="Freeform 356"/>
            <p:cNvSpPr/>
            <p:nvPr userDrawn="1"/>
          </p:nvSpPr>
          <p:spPr bwMode="auto">
            <a:xfrm>
              <a:off x="1039814" y="4627563"/>
              <a:ext cx="26988" cy="3175"/>
            </a:xfrm>
            <a:custGeom>
              <a:avLst/>
              <a:gdLst>
                <a:gd name="T0" fmla="*/ 0 w 17"/>
                <a:gd name="T1" fmla="*/ 2 h 2"/>
                <a:gd name="T2" fmla="*/ 16 w 17"/>
                <a:gd name="T3" fmla="*/ 2 h 2"/>
                <a:gd name="T4" fmla="*/ 17 w 17"/>
                <a:gd name="T5" fmla="*/ 0 h 2"/>
                <a:gd name="T6" fmla="*/ 1 w 17"/>
                <a:gd name="T7" fmla="*/ 0 h 2"/>
                <a:gd name="T8" fmla="*/ 0 w 1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">
                  <a:moveTo>
                    <a:pt x="0" y="2"/>
                  </a:moveTo>
                  <a:lnTo>
                    <a:pt x="16" y="2"/>
                  </a:lnTo>
                  <a:lnTo>
                    <a:pt x="17" y="0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2" name="Freeform 357"/>
            <p:cNvSpPr/>
            <p:nvPr userDrawn="1"/>
          </p:nvSpPr>
          <p:spPr bwMode="auto">
            <a:xfrm>
              <a:off x="860426" y="4656138"/>
              <a:ext cx="63500" cy="96838"/>
            </a:xfrm>
            <a:custGeom>
              <a:avLst/>
              <a:gdLst>
                <a:gd name="T0" fmla="*/ 16 w 40"/>
                <a:gd name="T1" fmla="*/ 61 h 61"/>
                <a:gd name="T2" fmla="*/ 0 w 40"/>
                <a:gd name="T3" fmla="*/ 61 h 61"/>
                <a:gd name="T4" fmla="*/ 24 w 40"/>
                <a:gd name="T5" fmla="*/ 0 h 61"/>
                <a:gd name="T6" fmla="*/ 40 w 40"/>
                <a:gd name="T7" fmla="*/ 0 h 61"/>
                <a:gd name="T8" fmla="*/ 16 w 40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61">
                  <a:moveTo>
                    <a:pt x="16" y="61"/>
                  </a:moveTo>
                  <a:lnTo>
                    <a:pt x="0" y="61"/>
                  </a:lnTo>
                  <a:lnTo>
                    <a:pt x="24" y="0"/>
                  </a:lnTo>
                  <a:lnTo>
                    <a:pt x="40" y="0"/>
                  </a:lnTo>
                  <a:lnTo>
                    <a:pt x="16" y="61"/>
                  </a:lnTo>
                  <a:close/>
                </a:path>
              </a:pathLst>
            </a:custGeom>
            <a:solidFill>
              <a:srgbClr val="47C6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3" name="Freeform 358"/>
            <p:cNvSpPr/>
            <p:nvPr userDrawn="1"/>
          </p:nvSpPr>
          <p:spPr bwMode="auto">
            <a:xfrm>
              <a:off x="896939" y="4656138"/>
              <a:ext cx="26988" cy="3175"/>
            </a:xfrm>
            <a:custGeom>
              <a:avLst/>
              <a:gdLst>
                <a:gd name="T0" fmla="*/ 1 w 17"/>
                <a:gd name="T1" fmla="*/ 0 h 2"/>
                <a:gd name="T2" fmla="*/ 0 w 17"/>
                <a:gd name="T3" fmla="*/ 2 h 2"/>
                <a:gd name="T4" fmla="*/ 17 w 17"/>
                <a:gd name="T5" fmla="*/ 2 h 2"/>
                <a:gd name="T6" fmla="*/ 17 w 17"/>
                <a:gd name="T7" fmla="*/ 0 h 2"/>
                <a:gd name="T8" fmla="*/ 1 w 1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">
                  <a:moveTo>
                    <a:pt x="1" y="0"/>
                  </a:moveTo>
                  <a:lnTo>
                    <a:pt x="0" y="2"/>
                  </a:lnTo>
                  <a:lnTo>
                    <a:pt x="17" y="2"/>
                  </a:lnTo>
                  <a:lnTo>
                    <a:pt x="17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66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4" name="Freeform 359"/>
            <p:cNvSpPr/>
            <p:nvPr userDrawn="1"/>
          </p:nvSpPr>
          <p:spPr bwMode="auto">
            <a:xfrm>
              <a:off x="895351" y="4664076"/>
              <a:ext cx="25400" cy="4763"/>
            </a:xfrm>
            <a:custGeom>
              <a:avLst/>
              <a:gdLst>
                <a:gd name="T0" fmla="*/ 0 w 16"/>
                <a:gd name="T1" fmla="*/ 3 h 3"/>
                <a:gd name="T2" fmla="*/ 15 w 16"/>
                <a:gd name="T3" fmla="*/ 3 h 3"/>
                <a:gd name="T4" fmla="*/ 16 w 16"/>
                <a:gd name="T5" fmla="*/ 0 h 3"/>
                <a:gd name="T6" fmla="*/ 0 w 16"/>
                <a:gd name="T7" fmla="*/ 0 h 3"/>
                <a:gd name="T8" fmla="*/ 0 w 1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3">
                  <a:moveTo>
                    <a:pt x="0" y="3"/>
                  </a:moveTo>
                  <a:lnTo>
                    <a:pt x="15" y="3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66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5" name="Freeform 360"/>
            <p:cNvSpPr/>
            <p:nvPr userDrawn="1"/>
          </p:nvSpPr>
          <p:spPr bwMode="auto">
            <a:xfrm>
              <a:off x="892176" y="4670426"/>
              <a:ext cx="25400" cy="4763"/>
            </a:xfrm>
            <a:custGeom>
              <a:avLst/>
              <a:gdLst>
                <a:gd name="T0" fmla="*/ 0 w 16"/>
                <a:gd name="T1" fmla="*/ 3 h 3"/>
                <a:gd name="T2" fmla="*/ 15 w 16"/>
                <a:gd name="T3" fmla="*/ 3 h 3"/>
                <a:gd name="T4" fmla="*/ 16 w 16"/>
                <a:gd name="T5" fmla="*/ 0 h 3"/>
                <a:gd name="T6" fmla="*/ 1 w 16"/>
                <a:gd name="T7" fmla="*/ 0 h 3"/>
                <a:gd name="T8" fmla="*/ 0 w 1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3">
                  <a:moveTo>
                    <a:pt x="0" y="3"/>
                  </a:moveTo>
                  <a:lnTo>
                    <a:pt x="15" y="3"/>
                  </a:lnTo>
                  <a:lnTo>
                    <a:pt x="16" y="0"/>
                  </a:lnTo>
                  <a:lnTo>
                    <a:pt x="1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66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6" name="Freeform 361"/>
            <p:cNvSpPr/>
            <p:nvPr userDrawn="1"/>
          </p:nvSpPr>
          <p:spPr bwMode="auto">
            <a:xfrm>
              <a:off x="889001" y="4679951"/>
              <a:ext cx="25400" cy="3175"/>
            </a:xfrm>
            <a:custGeom>
              <a:avLst/>
              <a:gdLst>
                <a:gd name="T0" fmla="*/ 0 w 16"/>
                <a:gd name="T1" fmla="*/ 2 h 2"/>
                <a:gd name="T2" fmla="*/ 16 w 16"/>
                <a:gd name="T3" fmla="*/ 2 h 2"/>
                <a:gd name="T4" fmla="*/ 16 w 16"/>
                <a:gd name="T5" fmla="*/ 0 h 2"/>
                <a:gd name="T6" fmla="*/ 1 w 16"/>
                <a:gd name="T7" fmla="*/ 0 h 2"/>
                <a:gd name="T8" fmla="*/ 0 w 16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">
                  <a:moveTo>
                    <a:pt x="0" y="2"/>
                  </a:moveTo>
                  <a:lnTo>
                    <a:pt x="16" y="2"/>
                  </a:lnTo>
                  <a:lnTo>
                    <a:pt x="16" y="0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66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7" name="Freeform 362"/>
            <p:cNvSpPr/>
            <p:nvPr userDrawn="1"/>
          </p:nvSpPr>
          <p:spPr bwMode="auto">
            <a:xfrm>
              <a:off x="885826" y="4687888"/>
              <a:ext cx="26988" cy="3175"/>
            </a:xfrm>
            <a:custGeom>
              <a:avLst/>
              <a:gdLst>
                <a:gd name="T0" fmla="*/ 0 w 17"/>
                <a:gd name="T1" fmla="*/ 2 h 2"/>
                <a:gd name="T2" fmla="*/ 16 w 17"/>
                <a:gd name="T3" fmla="*/ 2 h 2"/>
                <a:gd name="T4" fmla="*/ 17 w 17"/>
                <a:gd name="T5" fmla="*/ 0 h 2"/>
                <a:gd name="T6" fmla="*/ 1 w 17"/>
                <a:gd name="T7" fmla="*/ 0 h 2"/>
                <a:gd name="T8" fmla="*/ 0 w 1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">
                  <a:moveTo>
                    <a:pt x="0" y="2"/>
                  </a:moveTo>
                  <a:lnTo>
                    <a:pt x="16" y="2"/>
                  </a:lnTo>
                  <a:lnTo>
                    <a:pt x="17" y="0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66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8" name="Freeform 363"/>
            <p:cNvSpPr/>
            <p:nvPr userDrawn="1"/>
          </p:nvSpPr>
          <p:spPr bwMode="auto">
            <a:xfrm>
              <a:off x="882651" y="4694238"/>
              <a:ext cx="26988" cy="4763"/>
            </a:xfrm>
            <a:custGeom>
              <a:avLst/>
              <a:gdLst>
                <a:gd name="T0" fmla="*/ 0 w 17"/>
                <a:gd name="T1" fmla="*/ 3 h 3"/>
                <a:gd name="T2" fmla="*/ 16 w 17"/>
                <a:gd name="T3" fmla="*/ 3 h 3"/>
                <a:gd name="T4" fmla="*/ 17 w 17"/>
                <a:gd name="T5" fmla="*/ 0 h 3"/>
                <a:gd name="T6" fmla="*/ 1 w 17"/>
                <a:gd name="T7" fmla="*/ 0 h 3"/>
                <a:gd name="T8" fmla="*/ 0 w 17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">
                  <a:moveTo>
                    <a:pt x="0" y="3"/>
                  </a:moveTo>
                  <a:lnTo>
                    <a:pt x="16" y="3"/>
                  </a:lnTo>
                  <a:lnTo>
                    <a:pt x="17" y="0"/>
                  </a:lnTo>
                  <a:lnTo>
                    <a:pt x="1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66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9" name="Freeform 364"/>
            <p:cNvSpPr/>
            <p:nvPr userDrawn="1"/>
          </p:nvSpPr>
          <p:spPr bwMode="auto">
            <a:xfrm>
              <a:off x="879476" y="4703763"/>
              <a:ext cx="26988" cy="3175"/>
            </a:xfrm>
            <a:custGeom>
              <a:avLst/>
              <a:gdLst>
                <a:gd name="T0" fmla="*/ 0 w 17"/>
                <a:gd name="T1" fmla="*/ 2 h 2"/>
                <a:gd name="T2" fmla="*/ 16 w 17"/>
                <a:gd name="T3" fmla="*/ 2 h 2"/>
                <a:gd name="T4" fmla="*/ 17 w 17"/>
                <a:gd name="T5" fmla="*/ 0 h 2"/>
                <a:gd name="T6" fmla="*/ 1 w 17"/>
                <a:gd name="T7" fmla="*/ 0 h 2"/>
                <a:gd name="T8" fmla="*/ 0 w 1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">
                  <a:moveTo>
                    <a:pt x="0" y="2"/>
                  </a:moveTo>
                  <a:lnTo>
                    <a:pt x="16" y="2"/>
                  </a:lnTo>
                  <a:lnTo>
                    <a:pt x="17" y="0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66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0" name="Freeform 365"/>
            <p:cNvSpPr/>
            <p:nvPr userDrawn="1"/>
          </p:nvSpPr>
          <p:spPr bwMode="auto">
            <a:xfrm>
              <a:off x="874714" y="4710113"/>
              <a:ext cx="28575" cy="3175"/>
            </a:xfrm>
            <a:custGeom>
              <a:avLst/>
              <a:gdLst>
                <a:gd name="T0" fmla="*/ 0 w 18"/>
                <a:gd name="T1" fmla="*/ 2 h 2"/>
                <a:gd name="T2" fmla="*/ 17 w 18"/>
                <a:gd name="T3" fmla="*/ 2 h 2"/>
                <a:gd name="T4" fmla="*/ 18 w 18"/>
                <a:gd name="T5" fmla="*/ 0 h 2"/>
                <a:gd name="T6" fmla="*/ 1 w 18"/>
                <a:gd name="T7" fmla="*/ 0 h 2"/>
                <a:gd name="T8" fmla="*/ 0 w 18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">
                  <a:moveTo>
                    <a:pt x="0" y="2"/>
                  </a:moveTo>
                  <a:lnTo>
                    <a:pt x="17" y="2"/>
                  </a:lnTo>
                  <a:lnTo>
                    <a:pt x="18" y="0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66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1" name="Freeform 366"/>
            <p:cNvSpPr/>
            <p:nvPr userDrawn="1"/>
          </p:nvSpPr>
          <p:spPr bwMode="auto">
            <a:xfrm>
              <a:off x="873126" y="4718051"/>
              <a:ext cx="25400" cy="4763"/>
            </a:xfrm>
            <a:custGeom>
              <a:avLst/>
              <a:gdLst>
                <a:gd name="T0" fmla="*/ 0 w 16"/>
                <a:gd name="T1" fmla="*/ 3 h 3"/>
                <a:gd name="T2" fmla="*/ 15 w 16"/>
                <a:gd name="T3" fmla="*/ 3 h 3"/>
                <a:gd name="T4" fmla="*/ 16 w 16"/>
                <a:gd name="T5" fmla="*/ 0 h 3"/>
                <a:gd name="T6" fmla="*/ 1 w 16"/>
                <a:gd name="T7" fmla="*/ 0 h 3"/>
                <a:gd name="T8" fmla="*/ 0 w 1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3">
                  <a:moveTo>
                    <a:pt x="0" y="3"/>
                  </a:moveTo>
                  <a:lnTo>
                    <a:pt x="15" y="3"/>
                  </a:lnTo>
                  <a:lnTo>
                    <a:pt x="16" y="0"/>
                  </a:lnTo>
                  <a:lnTo>
                    <a:pt x="1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66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2" name="Freeform 367"/>
            <p:cNvSpPr/>
            <p:nvPr userDrawn="1"/>
          </p:nvSpPr>
          <p:spPr bwMode="auto">
            <a:xfrm>
              <a:off x="869951" y="4725988"/>
              <a:ext cx="25400" cy="4763"/>
            </a:xfrm>
            <a:custGeom>
              <a:avLst/>
              <a:gdLst>
                <a:gd name="T0" fmla="*/ 0 w 16"/>
                <a:gd name="T1" fmla="*/ 3 h 3"/>
                <a:gd name="T2" fmla="*/ 16 w 16"/>
                <a:gd name="T3" fmla="*/ 3 h 3"/>
                <a:gd name="T4" fmla="*/ 16 w 16"/>
                <a:gd name="T5" fmla="*/ 0 h 3"/>
                <a:gd name="T6" fmla="*/ 1 w 16"/>
                <a:gd name="T7" fmla="*/ 0 h 3"/>
                <a:gd name="T8" fmla="*/ 0 w 1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3">
                  <a:moveTo>
                    <a:pt x="0" y="3"/>
                  </a:moveTo>
                  <a:lnTo>
                    <a:pt x="16" y="3"/>
                  </a:lnTo>
                  <a:lnTo>
                    <a:pt x="16" y="0"/>
                  </a:lnTo>
                  <a:lnTo>
                    <a:pt x="1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66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3" name="Freeform 368"/>
            <p:cNvSpPr/>
            <p:nvPr userDrawn="1"/>
          </p:nvSpPr>
          <p:spPr bwMode="auto">
            <a:xfrm>
              <a:off x="866776" y="4733926"/>
              <a:ext cx="26988" cy="3175"/>
            </a:xfrm>
            <a:custGeom>
              <a:avLst/>
              <a:gdLst>
                <a:gd name="T0" fmla="*/ 0 w 17"/>
                <a:gd name="T1" fmla="*/ 2 h 2"/>
                <a:gd name="T2" fmla="*/ 16 w 17"/>
                <a:gd name="T3" fmla="*/ 2 h 2"/>
                <a:gd name="T4" fmla="*/ 17 w 17"/>
                <a:gd name="T5" fmla="*/ 0 h 2"/>
                <a:gd name="T6" fmla="*/ 1 w 17"/>
                <a:gd name="T7" fmla="*/ 0 h 2"/>
                <a:gd name="T8" fmla="*/ 0 w 1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">
                  <a:moveTo>
                    <a:pt x="0" y="2"/>
                  </a:moveTo>
                  <a:lnTo>
                    <a:pt x="16" y="2"/>
                  </a:lnTo>
                  <a:lnTo>
                    <a:pt x="17" y="0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66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4" name="Freeform 369"/>
            <p:cNvSpPr/>
            <p:nvPr userDrawn="1"/>
          </p:nvSpPr>
          <p:spPr bwMode="auto">
            <a:xfrm>
              <a:off x="863601" y="4741863"/>
              <a:ext cx="26988" cy="3175"/>
            </a:xfrm>
            <a:custGeom>
              <a:avLst/>
              <a:gdLst>
                <a:gd name="T0" fmla="*/ 0 w 17"/>
                <a:gd name="T1" fmla="*/ 2 h 2"/>
                <a:gd name="T2" fmla="*/ 16 w 17"/>
                <a:gd name="T3" fmla="*/ 2 h 2"/>
                <a:gd name="T4" fmla="*/ 17 w 17"/>
                <a:gd name="T5" fmla="*/ 0 h 2"/>
                <a:gd name="T6" fmla="*/ 1 w 17"/>
                <a:gd name="T7" fmla="*/ 0 h 2"/>
                <a:gd name="T8" fmla="*/ 0 w 1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">
                  <a:moveTo>
                    <a:pt x="0" y="2"/>
                  </a:moveTo>
                  <a:lnTo>
                    <a:pt x="16" y="2"/>
                  </a:lnTo>
                  <a:lnTo>
                    <a:pt x="17" y="0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66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5" name="Freeform 370"/>
            <p:cNvSpPr/>
            <p:nvPr userDrawn="1"/>
          </p:nvSpPr>
          <p:spPr bwMode="auto">
            <a:xfrm>
              <a:off x="860426" y="4749801"/>
              <a:ext cx="26988" cy="3175"/>
            </a:xfrm>
            <a:custGeom>
              <a:avLst/>
              <a:gdLst>
                <a:gd name="T0" fmla="*/ 0 w 17"/>
                <a:gd name="T1" fmla="*/ 2 h 2"/>
                <a:gd name="T2" fmla="*/ 16 w 17"/>
                <a:gd name="T3" fmla="*/ 2 h 2"/>
                <a:gd name="T4" fmla="*/ 17 w 17"/>
                <a:gd name="T5" fmla="*/ 0 h 2"/>
                <a:gd name="T6" fmla="*/ 1 w 17"/>
                <a:gd name="T7" fmla="*/ 0 h 2"/>
                <a:gd name="T8" fmla="*/ 0 w 1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">
                  <a:moveTo>
                    <a:pt x="0" y="2"/>
                  </a:moveTo>
                  <a:lnTo>
                    <a:pt x="16" y="2"/>
                  </a:lnTo>
                  <a:lnTo>
                    <a:pt x="17" y="0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66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6" name="Freeform 371"/>
            <p:cNvSpPr/>
            <p:nvPr userDrawn="1"/>
          </p:nvSpPr>
          <p:spPr bwMode="auto">
            <a:xfrm>
              <a:off x="909639" y="4656138"/>
              <a:ext cx="63500" cy="96838"/>
            </a:xfrm>
            <a:custGeom>
              <a:avLst/>
              <a:gdLst>
                <a:gd name="T0" fmla="*/ 15 w 40"/>
                <a:gd name="T1" fmla="*/ 61 h 61"/>
                <a:gd name="T2" fmla="*/ 0 w 40"/>
                <a:gd name="T3" fmla="*/ 61 h 61"/>
                <a:gd name="T4" fmla="*/ 25 w 40"/>
                <a:gd name="T5" fmla="*/ 0 h 61"/>
                <a:gd name="T6" fmla="*/ 40 w 40"/>
                <a:gd name="T7" fmla="*/ 0 h 61"/>
                <a:gd name="T8" fmla="*/ 15 w 40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61">
                  <a:moveTo>
                    <a:pt x="15" y="61"/>
                  </a:moveTo>
                  <a:lnTo>
                    <a:pt x="0" y="61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15" y="61"/>
                  </a:lnTo>
                  <a:close/>
                </a:path>
              </a:pathLst>
            </a:custGeom>
            <a:solidFill>
              <a:srgbClr val="B4E1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7" name="Freeform 372"/>
            <p:cNvSpPr/>
            <p:nvPr userDrawn="1"/>
          </p:nvSpPr>
          <p:spPr bwMode="auto">
            <a:xfrm>
              <a:off x="949326" y="4656138"/>
              <a:ext cx="63500" cy="96838"/>
            </a:xfrm>
            <a:custGeom>
              <a:avLst/>
              <a:gdLst>
                <a:gd name="T0" fmla="*/ 15 w 40"/>
                <a:gd name="T1" fmla="*/ 61 h 61"/>
                <a:gd name="T2" fmla="*/ 0 w 40"/>
                <a:gd name="T3" fmla="*/ 61 h 61"/>
                <a:gd name="T4" fmla="*/ 25 w 40"/>
                <a:gd name="T5" fmla="*/ 0 h 61"/>
                <a:gd name="T6" fmla="*/ 40 w 40"/>
                <a:gd name="T7" fmla="*/ 0 h 61"/>
                <a:gd name="T8" fmla="*/ 15 w 40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61">
                  <a:moveTo>
                    <a:pt x="15" y="61"/>
                  </a:moveTo>
                  <a:lnTo>
                    <a:pt x="0" y="61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15" y="61"/>
                  </a:lnTo>
                  <a:close/>
                </a:path>
              </a:pathLst>
            </a:custGeom>
            <a:solidFill>
              <a:srgbClr val="FF8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8" name="Freeform 373"/>
            <p:cNvSpPr/>
            <p:nvPr userDrawn="1"/>
          </p:nvSpPr>
          <p:spPr bwMode="auto">
            <a:xfrm>
              <a:off x="1249364" y="4656138"/>
              <a:ext cx="65088" cy="96838"/>
            </a:xfrm>
            <a:custGeom>
              <a:avLst/>
              <a:gdLst>
                <a:gd name="T0" fmla="*/ 16 w 41"/>
                <a:gd name="T1" fmla="*/ 61 h 61"/>
                <a:gd name="T2" fmla="*/ 0 w 41"/>
                <a:gd name="T3" fmla="*/ 61 h 61"/>
                <a:gd name="T4" fmla="*/ 25 w 41"/>
                <a:gd name="T5" fmla="*/ 0 h 61"/>
                <a:gd name="T6" fmla="*/ 41 w 41"/>
                <a:gd name="T7" fmla="*/ 0 h 61"/>
                <a:gd name="T8" fmla="*/ 16 w 41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1">
                  <a:moveTo>
                    <a:pt x="16" y="61"/>
                  </a:moveTo>
                  <a:lnTo>
                    <a:pt x="0" y="61"/>
                  </a:lnTo>
                  <a:lnTo>
                    <a:pt x="25" y="0"/>
                  </a:lnTo>
                  <a:lnTo>
                    <a:pt x="41" y="0"/>
                  </a:lnTo>
                  <a:lnTo>
                    <a:pt x="16" y="61"/>
                  </a:lnTo>
                  <a:close/>
                </a:path>
              </a:pathLst>
            </a:custGeom>
            <a:solidFill>
              <a:srgbClr val="FF8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9" name="Freeform 374"/>
            <p:cNvSpPr/>
            <p:nvPr userDrawn="1"/>
          </p:nvSpPr>
          <p:spPr bwMode="auto">
            <a:xfrm>
              <a:off x="1076326" y="4573588"/>
              <a:ext cx="34925" cy="25400"/>
            </a:xfrm>
            <a:custGeom>
              <a:avLst/>
              <a:gdLst>
                <a:gd name="T0" fmla="*/ 15 w 22"/>
                <a:gd name="T1" fmla="*/ 16 h 16"/>
                <a:gd name="T2" fmla="*/ 0 w 22"/>
                <a:gd name="T3" fmla="*/ 16 h 16"/>
                <a:gd name="T4" fmla="*/ 7 w 22"/>
                <a:gd name="T5" fmla="*/ 0 h 16"/>
                <a:gd name="T6" fmla="*/ 22 w 22"/>
                <a:gd name="T7" fmla="*/ 0 h 16"/>
                <a:gd name="T8" fmla="*/ 15 w 22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6">
                  <a:moveTo>
                    <a:pt x="15" y="16"/>
                  </a:moveTo>
                  <a:lnTo>
                    <a:pt x="0" y="16"/>
                  </a:lnTo>
                  <a:lnTo>
                    <a:pt x="7" y="0"/>
                  </a:lnTo>
                  <a:lnTo>
                    <a:pt x="22" y="0"/>
                  </a:lnTo>
                  <a:lnTo>
                    <a:pt x="15" y="16"/>
                  </a:lnTo>
                  <a:close/>
                </a:path>
              </a:pathLst>
            </a:custGeom>
            <a:solidFill>
              <a:srgbClr val="FFF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0" name="Freeform 375"/>
            <p:cNvSpPr/>
            <p:nvPr userDrawn="1"/>
          </p:nvSpPr>
          <p:spPr bwMode="auto">
            <a:xfrm>
              <a:off x="1089026" y="4532313"/>
              <a:ext cx="61913" cy="98425"/>
            </a:xfrm>
            <a:custGeom>
              <a:avLst/>
              <a:gdLst>
                <a:gd name="T0" fmla="*/ 15 w 39"/>
                <a:gd name="T1" fmla="*/ 62 h 62"/>
                <a:gd name="T2" fmla="*/ 0 w 39"/>
                <a:gd name="T3" fmla="*/ 62 h 62"/>
                <a:gd name="T4" fmla="*/ 24 w 39"/>
                <a:gd name="T5" fmla="*/ 0 h 62"/>
                <a:gd name="T6" fmla="*/ 39 w 39"/>
                <a:gd name="T7" fmla="*/ 0 h 62"/>
                <a:gd name="T8" fmla="*/ 15 w 39"/>
                <a:gd name="T9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62">
                  <a:moveTo>
                    <a:pt x="15" y="62"/>
                  </a:moveTo>
                  <a:lnTo>
                    <a:pt x="0" y="62"/>
                  </a:lnTo>
                  <a:lnTo>
                    <a:pt x="24" y="0"/>
                  </a:lnTo>
                  <a:lnTo>
                    <a:pt x="39" y="0"/>
                  </a:lnTo>
                  <a:lnTo>
                    <a:pt x="15" y="62"/>
                  </a:lnTo>
                  <a:close/>
                </a:path>
              </a:pathLst>
            </a:custGeom>
            <a:solidFill>
              <a:srgbClr val="306E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1" name="Freeform 376"/>
            <p:cNvSpPr/>
            <p:nvPr userDrawn="1"/>
          </p:nvSpPr>
          <p:spPr bwMode="auto">
            <a:xfrm>
              <a:off x="1095376" y="4541838"/>
              <a:ext cx="49213" cy="80963"/>
            </a:xfrm>
            <a:custGeom>
              <a:avLst/>
              <a:gdLst>
                <a:gd name="T0" fmla="*/ 10 w 31"/>
                <a:gd name="T1" fmla="*/ 51 h 51"/>
                <a:gd name="T2" fmla="*/ 0 w 31"/>
                <a:gd name="T3" fmla="*/ 51 h 51"/>
                <a:gd name="T4" fmla="*/ 21 w 31"/>
                <a:gd name="T5" fmla="*/ 0 h 51"/>
                <a:gd name="T6" fmla="*/ 31 w 31"/>
                <a:gd name="T7" fmla="*/ 0 h 51"/>
                <a:gd name="T8" fmla="*/ 10 w 31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51">
                  <a:moveTo>
                    <a:pt x="10" y="51"/>
                  </a:moveTo>
                  <a:lnTo>
                    <a:pt x="0" y="51"/>
                  </a:lnTo>
                  <a:lnTo>
                    <a:pt x="21" y="0"/>
                  </a:lnTo>
                  <a:lnTo>
                    <a:pt x="31" y="0"/>
                  </a:lnTo>
                  <a:lnTo>
                    <a:pt x="10" y="51"/>
                  </a:lnTo>
                  <a:close/>
                </a:path>
              </a:pathLst>
            </a:custGeom>
            <a:noFill/>
            <a:ln w="12700" cap="flat">
              <a:solidFill>
                <a:srgbClr val="C5D3F5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2" name="Freeform 377"/>
            <p:cNvSpPr/>
            <p:nvPr userDrawn="1"/>
          </p:nvSpPr>
          <p:spPr bwMode="auto">
            <a:xfrm>
              <a:off x="1087439" y="4579938"/>
              <a:ext cx="14288" cy="12700"/>
            </a:xfrm>
            <a:custGeom>
              <a:avLst/>
              <a:gdLst>
                <a:gd name="T0" fmla="*/ 9 w 10"/>
                <a:gd name="T1" fmla="*/ 4 h 9"/>
                <a:gd name="T2" fmla="*/ 3 w 10"/>
                <a:gd name="T3" fmla="*/ 9 h 9"/>
                <a:gd name="T4" fmla="*/ 0 w 10"/>
                <a:gd name="T5" fmla="*/ 4 h 9"/>
                <a:gd name="T6" fmla="*/ 6 w 10"/>
                <a:gd name="T7" fmla="*/ 0 h 9"/>
                <a:gd name="T8" fmla="*/ 9 w 10"/>
                <a:gd name="T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9" y="4"/>
                  </a:moveTo>
                  <a:cubicBezTo>
                    <a:pt x="8" y="7"/>
                    <a:pt x="5" y="9"/>
                    <a:pt x="3" y="9"/>
                  </a:cubicBezTo>
                  <a:cubicBezTo>
                    <a:pt x="1" y="9"/>
                    <a:pt x="0" y="7"/>
                    <a:pt x="0" y="4"/>
                  </a:cubicBezTo>
                  <a:cubicBezTo>
                    <a:pt x="1" y="2"/>
                    <a:pt x="4" y="0"/>
                    <a:pt x="6" y="0"/>
                  </a:cubicBezTo>
                  <a:cubicBezTo>
                    <a:pt x="9" y="0"/>
                    <a:pt x="10" y="2"/>
                    <a:pt x="9" y="4"/>
                  </a:cubicBezTo>
                  <a:close/>
                </a:path>
              </a:pathLst>
            </a:custGeom>
            <a:solidFill>
              <a:srgbClr val="7491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3" name="Freeform 378"/>
            <p:cNvSpPr/>
            <p:nvPr userDrawn="1"/>
          </p:nvSpPr>
          <p:spPr bwMode="auto">
            <a:xfrm>
              <a:off x="1068389" y="4637088"/>
              <a:ext cx="26988" cy="19050"/>
            </a:xfrm>
            <a:custGeom>
              <a:avLst/>
              <a:gdLst>
                <a:gd name="T0" fmla="*/ 4 w 19"/>
                <a:gd name="T1" fmla="*/ 2 h 13"/>
                <a:gd name="T2" fmla="*/ 0 w 19"/>
                <a:gd name="T3" fmla="*/ 6 h 13"/>
                <a:gd name="T4" fmla="*/ 19 w 19"/>
                <a:gd name="T5" fmla="*/ 2 h 13"/>
                <a:gd name="T6" fmla="*/ 16 w 19"/>
                <a:gd name="T7" fmla="*/ 0 h 13"/>
                <a:gd name="T8" fmla="*/ 4 w 19"/>
                <a:gd name="T9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3">
                  <a:moveTo>
                    <a:pt x="4" y="2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8" y="13"/>
                    <a:pt x="19" y="2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9" y="7"/>
                    <a:pt x="4" y="2"/>
                  </a:cubicBezTo>
                  <a:close/>
                </a:path>
              </a:pathLst>
            </a:custGeom>
            <a:solidFill>
              <a:srgbClr val="FFB2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4" name="Freeform 379"/>
            <p:cNvSpPr/>
            <p:nvPr userDrawn="1"/>
          </p:nvSpPr>
          <p:spPr bwMode="auto">
            <a:xfrm>
              <a:off x="1104901" y="4548188"/>
              <a:ext cx="30163" cy="68263"/>
            </a:xfrm>
            <a:custGeom>
              <a:avLst/>
              <a:gdLst>
                <a:gd name="T0" fmla="*/ 2 w 19"/>
                <a:gd name="T1" fmla="*/ 43 h 43"/>
                <a:gd name="T2" fmla="*/ 0 w 19"/>
                <a:gd name="T3" fmla="*/ 43 h 43"/>
                <a:gd name="T4" fmla="*/ 17 w 19"/>
                <a:gd name="T5" fmla="*/ 0 h 43"/>
                <a:gd name="T6" fmla="*/ 19 w 19"/>
                <a:gd name="T7" fmla="*/ 0 h 43"/>
                <a:gd name="T8" fmla="*/ 2 w 19"/>
                <a:gd name="T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43">
                  <a:moveTo>
                    <a:pt x="2" y="43"/>
                  </a:moveTo>
                  <a:lnTo>
                    <a:pt x="0" y="43"/>
                  </a:lnTo>
                  <a:lnTo>
                    <a:pt x="17" y="0"/>
                  </a:lnTo>
                  <a:lnTo>
                    <a:pt x="19" y="0"/>
                  </a:lnTo>
                  <a:lnTo>
                    <a:pt x="2" y="43"/>
                  </a:lnTo>
                  <a:close/>
                </a:path>
              </a:pathLst>
            </a:custGeom>
            <a:solidFill>
              <a:srgbClr val="C5D3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5" name="Freeform 380"/>
            <p:cNvSpPr/>
            <p:nvPr userDrawn="1"/>
          </p:nvSpPr>
          <p:spPr bwMode="auto">
            <a:xfrm>
              <a:off x="1257301" y="4665663"/>
              <a:ext cx="49213" cy="80963"/>
            </a:xfrm>
            <a:custGeom>
              <a:avLst/>
              <a:gdLst>
                <a:gd name="T0" fmla="*/ 9 w 31"/>
                <a:gd name="T1" fmla="*/ 51 h 51"/>
                <a:gd name="T2" fmla="*/ 0 w 31"/>
                <a:gd name="T3" fmla="*/ 51 h 51"/>
                <a:gd name="T4" fmla="*/ 20 w 31"/>
                <a:gd name="T5" fmla="*/ 0 h 51"/>
                <a:gd name="T6" fmla="*/ 31 w 31"/>
                <a:gd name="T7" fmla="*/ 0 h 51"/>
                <a:gd name="T8" fmla="*/ 9 w 31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51">
                  <a:moveTo>
                    <a:pt x="9" y="51"/>
                  </a:moveTo>
                  <a:lnTo>
                    <a:pt x="0" y="51"/>
                  </a:lnTo>
                  <a:lnTo>
                    <a:pt x="20" y="0"/>
                  </a:lnTo>
                  <a:lnTo>
                    <a:pt x="31" y="0"/>
                  </a:lnTo>
                  <a:lnTo>
                    <a:pt x="9" y="51"/>
                  </a:lnTo>
                  <a:close/>
                </a:path>
              </a:pathLst>
            </a:custGeom>
            <a:noFill/>
            <a:ln w="23813" cap="flat">
              <a:solidFill>
                <a:srgbClr val="FFF66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6" name="Freeform 381"/>
            <p:cNvSpPr/>
            <p:nvPr userDrawn="1"/>
          </p:nvSpPr>
          <p:spPr bwMode="auto">
            <a:xfrm>
              <a:off x="1266826" y="4670426"/>
              <a:ext cx="30163" cy="69850"/>
            </a:xfrm>
            <a:custGeom>
              <a:avLst/>
              <a:gdLst>
                <a:gd name="T0" fmla="*/ 1 w 19"/>
                <a:gd name="T1" fmla="*/ 44 h 44"/>
                <a:gd name="T2" fmla="*/ 0 w 19"/>
                <a:gd name="T3" fmla="*/ 44 h 44"/>
                <a:gd name="T4" fmla="*/ 17 w 19"/>
                <a:gd name="T5" fmla="*/ 0 h 44"/>
                <a:gd name="T6" fmla="*/ 19 w 19"/>
                <a:gd name="T7" fmla="*/ 0 h 44"/>
                <a:gd name="T8" fmla="*/ 1 w 19"/>
                <a:gd name="T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44">
                  <a:moveTo>
                    <a:pt x="1" y="44"/>
                  </a:moveTo>
                  <a:lnTo>
                    <a:pt x="0" y="44"/>
                  </a:lnTo>
                  <a:lnTo>
                    <a:pt x="17" y="0"/>
                  </a:lnTo>
                  <a:lnTo>
                    <a:pt x="19" y="0"/>
                  </a:lnTo>
                  <a:lnTo>
                    <a:pt x="1" y="44"/>
                  </a:lnTo>
                  <a:close/>
                </a:path>
              </a:pathLst>
            </a:custGeom>
            <a:solidFill>
              <a:srgbClr val="FFF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7" name="Freeform 382"/>
            <p:cNvSpPr/>
            <p:nvPr userDrawn="1"/>
          </p:nvSpPr>
          <p:spPr bwMode="auto">
            <a:xfrm>
              <a:off x="1123951" y="4532313"/>
              <a:ext cx="74613" cy="98425"/>
            </a:xfrm>
            <a:custGeom>
              <a:avLst/>
              <a:gdLst>
                <a:gd name="T0" fmla="*/ 47 w 47"/>
                <a:gd name="T1" fmla="*/ 0 h 62"/>
                <a:gd name="T2" fmla="*/ 0 w 47"/>
                <a:gd name="T3" fmla="*/ 62 h 62"/>
                <a:gd name="T4" fmla="*/ 17 w 47"/>
                <a:gd name="T5" fmla="*/ 62 h 62"/>
                <a:gd name="T6" fmla="*/ 29 w 47"/>
                <a:gd name="T7" fmla="*/ 48 h 62"/>
                <a:gd name="T8" fmla="*/ 29 w 47"/>
                <a:gd name="T9" fmla="*/ 62 h 62"/>
                <a:gd name="T10" fmla="*/ 46 w 47"/>
                <a:gd name="T11" fmla="*/ 62 h 62"/>
                <a:gd name="T12" fmla="*/ 47 w 47"/>
                <a:gd name="T13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62">
                  <a:moveTo>
                    <a:pt x="47" y="0"/>
                  </a:moveTo>
                  <a:lnTo>
                    <a:pt x="0" y="62"/>
                  </a:lnTo>
                  <a:lnTo>
                    <a:pt x="17" y="62"/>
                  </a:lnTo>
                  <a:lnTo>
                    <a:pt x="29" y="48"/>
                  </a:lnTo>
                  <a:lnTo>
                    <a:pt x="29" y="62"/>
                  </a:lnTo>
                  <a:lnTo>
                    <a:pt x="46" y="62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47C6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8" name="Freeform 383"/>
            <p:cNvSpPr/>
            <p:nvPr userDrawn="1"/>
          </p:nvSpPr>
          <p:spPr bwMode="auto">
            <a:xfrm>
              <a:off x="1173164" y="4551363"/>
              <a:ext cx="25400" cy="15875"/>
            </a:xfrm>
            <a:custGeom>
              <a:avLst/>
              <a:gdLst>
                <a:gd name="T0" fmla="*/ 0 w 16"/>
                <a:gd name="T1" fmla="*/ 10 h 10"/>
                <a:gd name="T2" fmla="*/ 16 w 16"/>
                <a:gd name="T3" fmla="*/ 10 h 10"/>
                <a:gd name="T4" fmla="*/ 16 w 16"/>
                <a:gd name="T5" fmla="*/ 0 h 10"/>
                <a:gd name="T6" fmla="*/ 8 w 16"/>
                <a:gd name="T7" fmla="*/ 0 h 10"/>
                <a:gd name="T8" fmla="*/ 0 w 16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0" y="10"/>
                  </a:moveTo>
                  <a:lnTo>
                    <a:pt x="16" y="10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341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9" name="Freeform 384"/>
            <p:cNvSpPr/>
            <p:nvPr userDrawn="1"/>
          </p:nvSpPr>
          <p:spPr bwMode="auto">
            <a:xfrm>
              <a:off x="1150939" y="4578351"/>
              <a:ext cx="47625" cy="15875"/>
            </a:xfrm>
            <a:custGeom>
              <a:avLst/>
              <a:gdLst>
                <a:gd name="T0" fmla="*/ 0 w 30"/>
                <a:gd name="T1" fmla="*/ 10 h 10"/>
                <a:gd name="T2" fmla="*/ 29 w 30"/>
                <a:gd name="T3" fmla="*/ 10 h 10"/>
                <a:gd name="T4" fmla="*/ 30 w 30"/>
                <a:gd name="T5" fmla="*/ 0 h 10"/>
                <a:gd name="T6" fmla="*/ 9 w 30"/>
                <a:gd name="T7" fmla="*/ 0 h 10"/>
                <a:gd name="T8" fmla="*/ 0 w 3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0">
                  <a:moveTo>
                    <a:pt x="0" y="10"/>
                  </a:moveTo>
                  <a:lnTo>
                    <a:pt x="29" y="10"/>
                  </a:lnTo>
                  <a:lnTo>
                    <a:pt x="30" y="0"/>
                  </a:lnTo>
                  <a:lnTo>
                    <a:pt x="9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341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0" name="Freeform 385"/>
            <p:cNvSpPr/>
            <p:nvPr userDrawn="1"/>
          </p:nvSpPr>
          <p:spPr bwMode="auto">
            <a:xfrm>
              <a:off x="1130301" y="4606926"/>
              <a:ext cx="66675" cy="15875"/>
            </a:xfrm>
            <a:custGeom>
              <a:avLst/>
              <a:gdLst>
                <a:gd name="T0" fmla="*/ 42 w 42"/>
                <a:gd name="T1" fmla="*/ 0 h 10"/>
                <a:gd name="T2" fmla="*/ 8 w 42"/>
                <a:gd name="T3" fmla="*/ 0 h 10"/>
                <a:gd name="T4" fmla="*/ 0 w 42"/>
                <a:gd name="T5" fmla="*/ 10 h 10"/>
                <a:gd name="T6" fmla="*/ 18 w 42"/>
                <a:gd name="T7" fmla="*/ 10 h 10"/>
                <a:gd name="T8" fmla="*/ 25 w 42"/>
                <a:gd name="T9" fmla="*/ 1 h 10"/>
                <a:gd name="T10" fmla="*/ 25 w 42"/>
                <a:gd name="T11" fmla="*/ 10 h 10"/>
                <a:gd name="T12" fmla="*/ 42 w 42"/>
                <a:gd name="T13" fmla="*/ 10 h 10"/>
                <a:gd name="T14" fmla="*/ 42 w 42"/>
                <a:gd name="T1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10">
                  <a:moveTo>
                    <a:pt x="42" y="0"/>
                  </a:moveTo>
                  <a:lnTo>
                    <a:pt x="8" y="0"/>
                  </a:lnTo>
                  <a:lnTo>
                    <a:pt x="0" y="10"/>
                  </a:lnTo>
                  <a:lnTo>
                    <a:pt x="18" y="10"/>
                  </a:lnTo>
                  <a:lnTo>
                    <a:pt x="25" y="1"/>
                  </a:lnTo>
                  <a:lnTo>
                    <a:pt x="25" y="10"/>
                  </a:lnTo>
                  <a:lnTo>
                    <a:pt x="42" y="1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341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1" name="Freeform 386"/>
            <p:cNvSpPr/>
            <p:nvPr userDrawn="1"/>
          </p:nvSpPr>
          <p:spPr bwMode="auto">
            <a:xfrm>
              <a:off x="1208089" y="4533901"/>
              <a:ext cx="63500" cy="96838"/>
            </a:xfrm>
            <a:custGeom>
              <a:avLst/>
              <a:gdLst>
                <a:gd name="T0" fmla="*/ 15 w 40"/>
                <a:gd name="T1" fmla="*/ 61 h 61"/>
                <a:gd name="T2" fmla="*/ 0 w 40"/>
                <a:gd name="T3" fmla="*/ 61 h 61"/>
                <a:gd name="T4" fmla="*/ 25 w 40"/>
                <a:gd name="T5" fmla="*/ 0 h 61"/>
                <a:gd name="T6" fmla="*/ 40 w 40"/>
                <a:gd name="T7" fmla="*/ 0 h 61"/>
                <a:gd name="T8" fmla="*/ 15 w 40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61">
                  <a:moveTo>
                    <a:pt x="15" y="61"/>
                  </a:moveTo>
                  <a:lnTo>
                    <a:pt x="0" y="61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15" y="61"/>
                  </a:lnTo>
                  <a:close/>
                </a:path>
              </a:pathLst>
            </a:custGeom>
            <a:solidFill>
              <a:srgbClr val="306E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2" name="Freeform 387"/>
            <p:cNvSpPr/>
            <p:nvPr userDrawn="1"/>
          </p:nvSpPr>
          <p:spPr bwMode="auto">
            <a:xfrm>
              <a:off x="1208089" y="4589463"/>
              <a:ext cx="41275" cy="41275"/>
            </a:xfrm>
            <a:custGeom>
              <a:avLst/>
              <a:gdLst>
                <a:gd name="T0" fmla="*/ 26 w 26"/>
                <a:gd name="T1" fmla="*/ 0 h 26"/>
                <a:gd name="T2" fmla="*/ 4 w 26"/>
                <a:gd name="T3" fmla="*/ 15 h 26"/>
                <a:gd name="T4" fmla="*/ 0 w 26"/>
                <a:gd name="T5" fmla="*/ 26 h 26"/>
                <a:gd name="T6" fmla="*/ 4 w 26"/>
                <a:gd name="T7" fmla="*/ 26 h 26"/>
                <a:gd name="T8" fmla="*/ 21 w 26"/>
                <a:gd name="T9" fmla="*/ 14 h 26"/>
                <a:gd name="T10" fmla="*/ 26 w 26"/>
                <a:gd name="T1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26">
                  <a:moveTo>
                    <a:pt x="26" y="0"/>
                  </a:moveTo>
                  <a:lnTo>
                    <a:pt x="4" y="15"/>
                  </a:lnTo>
                  <a:lnTo>
                    <a:pt x="0" y="26"/>
                  </a:lnTo>
                  <a:lnTo>
                    <a:pt x="4" y="26"/>
                  </a:lnTo>
                  <a:lnTo>
                    <a:pt x="21" y="14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48BC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3" name="Freeform 388"/>
            <p:cNvSpPr/>
            <p:nvPr userDrawn="1"/>
          </p:nvSpPr>
          <p:spPr bwMode="auto">
            <a:xfrm>
              <a:off x="1220789" y="4551363"/>
              <a:ext cx="44450" cy="49213"/>
            </a:xfrm>
            <a:custGeom>
              <a:avLst/>
              <a:gdLst>
                <a:gd name="T0" fmla="*/ 0 w 28"/>
                <a:gd name="T1" fmla="*/ 31 h 31"/>
                <a:gd name="T2" fmla="*/ 22 w 28"/>
                <a:gd name="T3" fmla="*/ 15 h 31"/>
                <a:gd name="T4" fmla="*/ 28 w 28"/>
                <a:gd name="T5" fmla="*/ 0 h 31"/>
                <a:gd name="T6" fmla="*/ 5 w 28"/>
                <a:gd name="T7" fmla="*/ 16 h 31"/>
                <a:gd name="T8" fmla="*/ 0 w 28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1">
                  <a:moveTo>
                    <a:pt x="0" y="31"/>
                  </a:moveTo>
                  <a:lnTo>
                    <a:pt x="22" y="15"/>
                  </a:lnTo>
                  <a:lnTo>
                    <a:pt x="28" y="0"/>
                  </a:lnTo>
                  <a:lnTo>
                    <a:pt x="5" y="16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48BC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4" name="Freeform 389"/>
            <p:cNvSpPr/>
            <p:nvPr userDrawn="1"/>
          </p:nvSpPr>
          <p:spPr bwMode="auto">
            <a:xfrm>
              <a:off x="1235076" y="4533901"/>
              <a:ext cx="36513" cy="30163"/>
            </a:xfrm>
            <a:custGeom>
              <a:avLst/>
              <a:gdLst>
                <a:gd name="T0" fmla="*/ 0 w 23"/>
                <a:gd name="T1" fmla="*/ 19 h 19"/>
                <a:gd name="T2" fmla="*/ 22 w 23"/>
                <a:gd name="T3" fmla="*/ 3 h 19"/>
                <a:gd name="T4" fmla="*/ 23 w 23"/>
                <a:gd name="T5" fmla="*/ 0 h 19"/>
                <a:gd name="T6" fmla="*/ 11 w 23"/>
                <a:gd name="T7" fmla="*/ 0 h 19"/>
                <a:gd name="T8" fmla="*/ 6 w 23"/>
                <a:gd name="T9" fmla="*/ 4 h 19"/>
                <a:gd name="T10" fmla="*/ 0 w 23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19">
                  <a:moveTo>
                    <a:pt x="0" y="19"/>
                  </a:moveTo>
                  <a:lnTo>
                    <a:pt x="22" y="3"/>
                  </a:lnTo>
                  <a:lnTo>
                    <a:pt x="23" y="0"/>
                  </a:lnTo>
                  <a:lnTo>
                    <a:pt x="11" y="0"/>
                  </a:lnTo>
                  <a:lnTo>
                    <a:pt x="6" y="4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48BC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5" name="Freeform 390"/>
            <p:cNvSpPr/>
            <p:nvPr userDrawn="1"/>
          </p:nvSpPr>
          <p:spPr bwMode="auto">
            <a:xfrm>
              <a:off x="1217614" y="4533901"/>
              <a:ext cx="82550" cy="68263"/>
            </a:xfrm>
            <a:custGeom>
              <a:avLst/>
              <a:gdLst>
                <a:gd name="T0" fmla="*/ 51 w 56"/>
                <a:gd name="T1" fmla="*/ 23 h 46"/>
                <a:gd name="T2" fmla="*/ 18 w 56"/>
                <a:gd name="T3" fmla="*/ 46 h 46"/>
                <a:gd name="T4" fmla="*/ 5 w 56"/>
                <a:gd name="T5" fmla="*/ 23 h 46"/>
                <a:gd name="T6" fmla="*/ 37 w 56"/>
                <a:gd name="T7" fmla="*/ 0 h 46"/>
                <a:gd name="T8" fmla="*/ 51 w 56"/>
                <a:gd name="T9" fmla="*/ 2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46">
                  <a:moveTo>
                    <a:pt x="51" y="23"/>
                  </a:moveTo>
                  <a:cubicBezTo>
                    <a:pt x="45" y="35"/>
                    <a:pt x="31" y="46"/>
                    <a:pt x="18" y="46"/>
                  </a:cubicBezTo>
                  <a:cubicBezTo>
                    <a:pt x="6" y="46"/>
                    <a:pt x="0" y="35"/>
                    <a:pt x="5" y="23"/>
                  </a:cubicBezTo>
                  <a:cubicBezTo>
                    <a:pt x="10" y="10"/>
                    <a:pt x="24" y="0"/>
                    <a:pt x="37" y="0"/>
                  </a:cubicBezTo>
                  <a:cubicBezTo>
                    <a:pt x="50" y="0"/>
                    <a:pt x="56" y="10"/>
                    <a:pt x="51" y="23"/>
                  </a:cubicBezTo>
                  <a:close/>
                </a:path>
              </a:pathLst>
            </a:custGeom>
            <a:solidFill>
              <a:srgbClr val="FF4A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6" name="Freeform 391"/>
            <p:cNvSpPr/>
            <p:nvPr userDrawn="1"/>
          </p:nvSpPr>
          <p:spPr bwMode="auto">
            <a:xfrm>
              <a:off x="1238251" y="4552951"/>
              <a:ext cx="39688" cy="31750"/>
            </a:xfrm>
            <a:custGeom>
              <a:avLst/>
              <a:gdLst>
                <a:gd name="T0" fmla="*/ 25 w 27"/>
                <a:gd name="T1" fmla="*/ 11 h 22"/>
                <a:gd name="T2" fmla="*/ 9 w 27"/>
                <a:gd name="T3" fmla="*/ 22 h 22"/>
                <a:gd name="T4" fmla="*/ 2 w 27"/>
                <a:gd name="T5" fmla="*/ 11 h 22"/>
                <a:gd name="T6" fmla="*/ 18 w 27"/>
                <a:gd name="T7" fmla="*/ 0 h 22"/>
                <a:gd name="T8" fmla="*/ 25 w 27"/>
                <a:gd name="T9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2">
                  <a:moveTo>
                    <a:pt x="25" y="11"/>
                  </a:moveTo>
                  <a:cubicBezTo>
                    <a:pt x="22" y="17"/>
                    <a:pt x="15" y="22"/>
                    <a:pt x="9" y="22"/>
                  </a:cubicBezTo>
                  <a:cubicBezTo>
                    <a:pt x="3" y="22"/>
                    <a:pt x="0" y="17"/>
                    <a:pt x="2" y="11"/>
                  </a:cubicBezTo>
                  <a:cubicBezTo>
                    <a:pt x="5" y="5"/>
                    <a:pt x="12" y="0"/>
                    <a:pt x="18" y="0"/>
                  </a:cubicBezTo>
                  <a:cubicBezTo>
                    <a:pt x="24" y="0"/>
                    <a:pt x="27" y="5"/>
                    <a:pt x="25" y="11"/>
                  </a:cubicBezTo>
                  <a:close/>
                </a:path>
              </a:pathLst>
            </a:custGeom>
            <a:solidFill>
              <a:srgbClr val="FFF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7" name="Freeform 392"/>
            <p:cNvSpPr/>
            <p:nvPr userDrawn="1"/>
          </p:nvSpPr>
          <p:spPr bwMode="auto">
            <a:xfrm>
              <a:off x="1204914" y="4548188"/>
              <a:ext cx="26988" cy="30163"/>
            </a:xfrm>
            <a:custGeom>
              <a:avLst/>
              <a:gdLst>
                <a:gd name="T0" fmla="*/ 0 w 19"/>
                <a:gd name="T1" fmla="*/ 18 h 21"/>
                <a:gd name="T2" fmla="*/ 0 w 19"/>
                <a:gd name="T3" fmla="*/ 21 h 21"/>
                <a:gd name="T4" fmla="*/ 9 w 19"/>
                <a:gd name="T5" fmla="*/ 14 h 21"/>
                <a:gd name="T6" fmla="*/ 16 w 19"/>
                <a:gd name="T7" fmla="*/ 4 h 21"/>
                <a:gd name="T8" fmla="*/ 18 w 19"/>
                <a:gd name="T9" fmla="*/ 3 h 21"/>
                <a:gd name="T10" fmla="*/ 19 w 19"/>
                <a:gd name="T11" fmla="*/ 0 h 21"/>
                <a:gd name="T12" fmla="*/ 8 w 19"/>
                <a:gd name="T13" fmla="*/ 9 h 21"/>
                <a:gd name="T14" fmla="*/ 0 w 19"/>
                <a:gd name="T15" fmla="*/ 1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1">
                  <a:moveTo>
                    <a:pt x="0" y="18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4" y="21"/>
                    <a:pt x="9" y="14"/>
                  </a:cubicBezTo>
                  <a:cubicBezTo>
                    <a:pt x="13" y="8"/>
                    <a:pt x="12" y="6"/>
                    <a:pt x="16" y="4"/>
                  </a:cubicBezTo>
                  <a:cubicBezTo>
                    <a:pt x="19" y="2"/>
                    <a:pt x="18" y="3"/>
                    <a:pt x="18" y="3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2" y="2"/>
                    <a:pt x="8" y="9"/>
                  </a:cubicBezTo>
                  <a:cubicBezTo>
                    <a:pt x="5" y="15"/>
                    <a:pt x="5" y="16"/>
                    <a:pt x="0" y="18"/>
                  </a:cubicBezTo>
                  <a:close/>
                </a:path>
              </a:pathLst>
            </a:custGeom>
            <a:solidFill>
              <a:srgbClr val="F7BE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8" name="Freeform 393"/>
            <p:cNvSpPr/>
            <p:nvPr userDrawn="1"/>
          </p:nvSpPr>
          <p:spPr bwMode="auto">
            <a:xfrm>
              <a:off x="1220789" y="4633913"/>
              <a:ext cx="30163" cy="17463"/>
            </a:xfrm>
            <a:custGeom>
              <a:avLst/>
              <a:gdLst>
                <a:gd name="T0" fmla="*/ 0 w 21"/>
                <a:gd name="T1" fmla="*/ 3 h 12"/>
                <a:gd name="T2" fmla="*/ 1 w 21"/>
                <a:gd name="T3" fmla="*/ 6 h 12"/>
                <a:gd name="T4" fmla="*/ 8 w 21"/>
                <a:gd name="T5" fmla="*/ 7 h 12"/>
                <a:gd name="T6" fmla="*/ 21 w 21"/>
                <a:gd name="T7" fmla="*/ 10 h 12"/>
                <a:gd name="T8" fmla="*/ 20 w 21"/>
                <a:gd name="T9" fmla="*/ 7 h 12"/>
                <a:gd name="T10" fmla="*/ 11 w 21"/>
                <a:gd name="T11" fmla="*/ 5 h 12"/>
                <a:gd name="T12" fmla="*/ 0 w 21"/>
                <a:gd name="T13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2">
                  <a:moveTo>
                    <a:pt x="0" y="3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5" y="3"/>
                    <a:pt x="8" y="7"/>
                  </a:cubicBezTo>
                  <a:cubicBezTo>
                    <a:pt x="11" y="11"/>
                    <a:pt x="15" y="12"/>
                    <a:pt x="21" y="10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0" y="7"/>
                    <a:pt x="16" y="10"/>
                    <a:pt x="11" y="5"/>
                  </a:cubicBezTo>
                  <a:cubicBezTo>
                    <a:pt x="7" y="0"/>
                    <a:pt x="3" y="2"/>
                    <a:pt x="0" y="3"/>
                  </a:cubicBezTo>
                  <a:close/>
                </a:path>
              </a:pathLst>
            </a:custGeom>
            <a:solidFill>
              <a:srgbClr val="EE3F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9" name="Freeform 394"/>
            <p:cNvSpPr/>
            <p:nvPr userDrawn="1"/>
          </p:nvSpPr>
          <p:spPr bwMode="auto">
            <a:xfrm>
              <a:off x="1285876" y="4533901"/>
              <a:ext cx="84138" cy="69850"/>
            </a:xfrm>
            <a:custGeom>
              <a:avLst/>
              <a:gdLst>
                <a:gd name="T0" fmla="*/ 52 w 58"/>
                <a:gd name="T1" fmla="*/ 23 h 47"/>
                <a:gd name="T2" fmla="*/ 20 w 58"/>
                <a:gd name="T3" fmla="*/ 47 h 47"/>
                <a:gd name="T4" fmla="*/ 6 w 58"/>
                <a:gd name="T5" fmla="*/ 23 h 47"/>
                <a:gd name="T6" fmla="*/ 38 w 58"/>
                <a:gd name="T7" fmla="*/ 0 h 47"/>
                <a:gd name="T8" fmla="*/ 52 w 58"/>
                <a:gd name="T9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7">
                  <a:moveTo>
                    <a:pt x="52" y="23"/>
                  </a:moveTo>
                  <a:cubicBezTo>
                    <a:pt x="47" y="36"/>
                    <a:pt x="32" y="47"/>
                    <a:pt x="20" y="47"/>
                  </a:cubicBezTo>
                  <a:cubicBezTo>
                    <a:pt x="7" y="47"/>
                    <a:pt x="0" y="36"/>
                    <a:pt x="6" y="23"/>
                  </a:cubicBezTo>
                  <a:cubicBezTo>
                    <a:pt x="11" y="10"/>
                    <a:pt x="26" y="0"/>
                    <a:pt x="38" y="0"/>
                  </a:cubicBezTo>
                  <a:cubicBezTo>
                    <a:pt x="51" y="0"/>
                    <a:pt x="58" y="10"/>
                    <a:pt x="52" y="23"/>
                  </a:cubicBezTo>
                  <a:close/>
                </a:path>
              </a:pathLst>
            </a:custGeom>
            <a:solidFill>
              <a:srgbClr val="E13D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0" name="Freeform 395"/>
            <p:cNvSpPr/>
            <p:nvPr userDrawn="1"/>
          </p:nvSpPr>
          <p:spPr bwMode="auto">
            <a:xfrm>
              <a:off x="1292226" y="4540251"/>
              <a:ext cx="71438" cy="57150"/>
            </a:xfrm>
            <a:custGeom>
              <a:avLst/>
              <a:gdLst>
                <a:gd name="T0" fmla="*/ 44 w 48"/>
                <a:gd name="T1" fmla="*/ 19 h 39"/>
                <a:gd name="T2" fmla="*/ 16 w 48"/>
                <a:gd name="T3" fmla="*/ 39 h 39"/>
                <a:gd name="T4" fmla="*/ 4 w 48"/>
                <a:gd name="T5" fmla="*/ 19 h 39"/>
                <a:gd name="T6" fmla="*/ 32 w 48"/>
                <a:gd name="T7" fmla="*/ 0 h 39"/>
                <a:gd name="T8" fmla="*/ 44 w 48"/>
                <a:gd name="T9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39">
                  <a:moveTo>
                    <a:pt x="44" y="19"/>
                  </a:moveTo>
                  <a:cubicBezTo>
                    <a:pt x="39" y="30"/>
                    <a:pt x="27" y="39"/>
                    <a:pt x="16" y="39"/>
                  </a:cubicBezTo>
                  <a:cubicBezTo>
                    <a:pt x="5" y="39"/>
                    <a:pt x="0" y="30"/>
                    <a:pt x="4" y="19"/>
                  </a:cubicBezTo>
                  <a:cubicBezTo>
                    <a:pt x="9" y="8"/>
                    <a:pt x="21" y="0"/>
                    <a:pt x="32" y="0"/>
                  </a:cubicBezTo>
                  <a:cubicBezTo>
                    <a:pt x="43" y="0"/>
                    <a:pt x="48" y="8"/>
                    <a:pt x="44" y="19"/>
                  </a:cubicBezTo>
                  <a:close/>
                </a:path>
              </a:pathLst>
            </a:custGeom>
            <a:noFill/>
            <a:ln w="23813" cap="flat">
              <a:solidFill>
                <a:srgbClr val="FF9D5B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1" name="Freeform 396"/>
            <p:cNvSpPr/>
            <p:nvPr userDrawn="1"/>
          </p:nvSpPr>
          <p:spPr bwMode="auto">
            <a:xfrm>
              <a:off x="1303339" y="4548188"/>
              <a:ext cx="49213" cy="41275"/>
            </a:xfrm>
            <a:custGeom>
              <a:avLst/>
              <a:gdLst>
                <a:gd name="T0" fmla="*/ 31 w 34"/>
                <a:gd name="T1" fmla="*/ 14 h 28"/>
                <a:gd name="T2" fmla="*/ 11 w 34"/>
                <a:gd name="T3" fmla="*/ 28 h 28"/>
                <a:gd name="T4" fmla="*/ 3 w 34"/>
                <a:gd name="T5" fmla="*/ 14 h 28"/>
                <a:gd name="T6" fmla="*/ 23 w 34"/>
                <a:gd name="T7" fmla="*/ 0 h 28"/>
                <a:gd name="T8" fmla="*/ 31 w 34"/>
                <a:gd name="T9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28">
                  <a:moveTo>
                    <a:pt x="31" y="14"/>
                  </a:moveTo>
                  <a:cubicBezTo>
                    <a:pt x="28" y="22"/>
                    <a:pt x="19" y="28"/>
                    <a:pt x="11" y="28"/>
                  </a:cubicBezTo>
                  <a:cubicBezTo>
                    <a:pt x="4" y="28"/>
                    <a:pt x="0" y="22"/>
                    <a:pt x="3" y="14"/>
                  </a:cubicBezTo>
                  <a:cubicBezTo>
                    <a:pt x="6" y="7"/>
                    <a:pt x="15" y="0"/>
                    <a:pt x="23" y="0"/>
                  </a:cubicBezTo>
                  <a:cubicBezTo>
                    <a:pt x="30" y="0"/>
                    <a:pt x="34" y="7"/>
                    <a:pt x="31" y="14"/>
                  </a:cubicBezTo>
                  <a:close/>
                </a:path>
              </a:pathLst>
            </a:custGeom>
            <a:noFill/>
            <a:ln w="23813" cap="flat">
              <a:solidFill>
                <a:srgbClr val="FF9D5B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2" name="Freeform 397"/>
            <p:cNvSpPr/>
            <p:nvPr userDrawn="1"/>
          </p:nvSpPr>
          <p:spPr bwMode="auto">
            <a:xfrm>
              <a:off x="1311276" y="4554538"/>
              <a:ext cx="33338" cy="26988"/>
            </a:xfrm>
            <a:custGeom>
              <a:avLst/>
              <a:gdLst>
                <a:gd name="T0" fmla="*/ 20 w 22"/>
                <a:gd name="T1" fmla="*/ 9 h 18"/>
                <a:gd name="T2" fmla="*/ 7 w 22"/>
                <a:gd name="T3" fmla="*/ 18 h 18"/>
                <a:gd name="T4" fmla="*/ 2 w 22"/>
                <a:gd name="T5" fmla="*/ 9 h 18"/>
                <a:gd name="T6" fmla="*/ 15 w 22"/>
                <a:gd name="T7" fmla="*/ 0 h 18"/>
                <a:gd name="T8" fmla="*/ 20 w 22"/>
                <a:gd name="T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8">
                  <a:moveTo>
                    <a:pt x="20" y="9"/>
                  </a:moveTo>
                  <a:cubicBezTo>
                    <a:pt x="18" y="14"/>
                    <a:pt x="12" y="18"/>
                    <a:pt x="7" y="18"/>
                  </a:cubicBezTo>
                  <a:cubicBezTo>
                    <a:pt x="2" y="18"/>
                    <a:pt x="0" y="14"/>
                    <a:pt x="2" y="9"/>
                  </a:cubicBezTo>
                  <a:cubicBezTo>
                    <a:pt x="4" y="4"/>
                    <a:pt x="10" y="0"/>
                    <a:pt x="15" y="0"/>
                  </a:cubicBezTo>
                  <a:cubicBezTo>
                    <a:pt x="20" y="0"/>
                    <a:pt x="22" y="4"/>
                    <a:pt x="20" y="9"/>
                  </a:cubicBezTo>
                  <a:close/>
                </a:path>
              </a:pathLst>
            </a:custGeom>
            <a:noFill/>
            <a:ln w="23813" cap="flat">
              <a:solidFill>
                <a:srgbClr val="FF9D5B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3" name="Freeform 398"/>
            <p:cNvSpPr/>
            <p:nvPr userDrawn="1"/>
          </p:nvSpPr>
          <p:spPr bwMode="auto">
            <a:xfrm>
              <a:off x="1320801" y="4562476"/>
              <a:ext cx="14288" cy="11113"/>
            </a:xfrm>
            <a:custGeom>
              <a:avLst/>
              <a:gdLst>
                <a:gd name="T0" fmla="*/ 9 w 10"/>
                <a:gd name="T1" fmla="*/ 4 h 8"/>
                <a:gd name="T2" fmla="*/ 3 w 10"/>
                <a:gd name="T3" fmla="*/ 8 h 8"/>
                <a:gd name="T4" fmla="*/ 1 w 10"/>
                <a:gd name="T5" fmla="*/ 4 h 8"/>
                <a:gd name="T6" fmla="*/ 7 w 10"/>
                <a:gd name="T7" fmla="*/ 0 h 8"/>
                <a:gd name="T8" fmla="*/ 9 w 10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9" y="4"/>
                  </a:moveTo>
                  <a:cubicBezTo>
                    <a:pt x="8" y="6"/>
                    <a:pt x="6" y="8"/>
                    <a:pt x="3" y="8"/>
                  </a:cubicBezTo>
                  <a:cubicBezTo>
                    <a:pt x="1" y="8"/>
                    <a:pt x="0" y="6"/>
                    <a:pt x="1" y="4"/>
                  </a:cubicBezTo>
                  <a:cubicBezTo>
                    <a:pt x="2" y="2"/>
                    <a:pt x="4" y="0"/>
                    <a:pt x="7" y="0"/>
                  </a:cubicBezTo>
                  <a:cubicBezTo>
                    <a:pt x="9" y="0"/>
                    <a:pt x="10" y="2"/>
                    <a:pt x="9" y="4"/>
                  </a:cubicBezTo>
                  <a:close/>
                </a:path>
              </a:pathLst>
            </a:custGeom>
            <a:noFill/>
            <a:ln w="23813" cap="flat">
              <a:solidFill>
                <a:srgbClr val="FF9D5B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4" name="Freeform 399"/>
            <p:cNvSpPr/>
            <p:nvPr userDrawn="1"/>
          </p:nvSpPr>
          <p:spPr bwMode="auto">
            <a:xfrm>
              <a:off x="1279526" y="4530726"/>
              <a:ext cx="53975" cy="73025"/>
            </a:xfrm>
            <a:custGeom>
              <a:avLst/>
              <a:gdLst>
                <a:gd name="T0" fmla="*/ 16 w 34"/>
                <a:gd name="T1" fmla="*/ 46 h 46"/>
                <a:gd name="T2" fmla="*/ 0 w 34"/>
                <a:gd name="T3" fmla="*/ 46 h 46"/>
                <a:gd name="T4" fmla="*/ 9 w 34"/>
                <a:gd name="T5" fmla="*/ 23 h 46"/>
                <a:gd name="T6" fmla="*/ 19 w 34"/>
                <a:gd name="T7" fmla="*/ 0 h 46"/>
                <a:gd name="T8" fmla="*/ 34 w 34"/>
                <a:gd name="T9" fmla="*/ 0 h 46"/>
                <a:gd name="T10" fmla="*/ 16 w 34"/>
                <a:gd name="T1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46">
                  <a:moveTo>
                    <a:pt x="16" y="46"/>
                  </a:moveTo>
                  <a:lnTo>
                    <a:pt x="0" y="46"/>
                  </a:lnTo>
                  <a:lnTo>
                    <a:pt x="9" y="23"/>
                  </a:lnTo>
                  <a:lnTo>
                    <a:pt x="19" y="0"/>
                  </a:lnTo>
                  <a:lnTo>
                    <a:pt x="34" y="0"/>
                  </a:lnTo>
                  <a:lnTo>
                    <a:pt x="16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5" name="Freeform 400"/>
            <p:cNvSpPr/>
            <p:nvPr userDrawn="1"/>
          </p:nvSpPr>
          <p:spPr bwMode="auto">
            <a:xfrm>
              <a:off x="1277939" y="4533901"/>
              <a:ext cx="65088" cy="96838"/>
            </a:xfrm>
            <a:custGeom>
              <a:avLst/>
              <a:gdLst>
                <a:gd name="T0" fmla="*/ 16 w 41"/>
                <a:gd name="T1" fmla="*/ 61 h 61"/>
                <a:gd name="T2" fmla="*/ 0 w 41"/>
                <a:gd name="T3" fmla="*/ 61 h 61"/>
                <a:gd name="T4" fmla="*/ 24 w 41"/>
                <a:gd name="T5" fmla="*/ 0 h 61"/>
                <a:gd name="T6" fmla="*/ 41 w 41"/>
                <a:gd name="T7" fmla="*/ 0 h 61"/>
                <a:gd name="T8" fmla="*/ 16 w 41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1">
                  <a:moveTo>
                    <a:pt x="16" y="61"/>
                  </a:moveTo>
                  <a:lnTo>
                    <a:pt x="0" y="61"/>
                  </a:lnTo>
                  <a:lnTo>
                    <a:pt x="24" y="0"/>
                  </a:lnTo>
                  <a:lnTo>
                    <a:pt x="41" y="0"/>
                  </a:lnTo>
                  <a:lnTo>
                    <a:pt x="16" y="61"/>
                  </a:lnTo>
                  <a:close/>
                </a:path>
              </a:pathLst>
            </a:custGeom>
            <a:solidFill>
              <a:srgbClr val="00B2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6" name="Freeform 401"/>
            <p:cNvSpPr/>
            <p:nvPr userDrawn="1"/>
          </p:nvSpPr>
          <p:spPr bwMode="auto">
            <a:xfrm>
              <a:off x="1277939" y="4533901"/>
              <a:ext cx="41275" cy="96838"/>
            </a:xfrm>
            <a:custGeom>
              <a:avLst/>
              <a:gdLst>
                <a:gd name="T0" fmla="*/ 0 w 26"/>
                <a:gd name="T1" fmla="*/ 61 h 61"/>
                <a:gd name="T2" fmla="*/ 2 w 26"/>
                <a:gd name="T3" fmla="*/ 61 h 61"/>
                <a:gd name="T4" fmla="*/ 26 w 26"/>
                <a:gd name="T5" fmla="*/ 0 h 61"/>
                <a:gd name="T6" fmla="*/ 24 w 26"/>
                <a:gd name="T7" fmla="*/ 0 h 61"/>
                <a:gd name="T8" fmla="*/ 0 w 26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61">
                  <a:moveTo>
                    <a:pt x="0" y="61"/>
                  </a:moveTo>
                  <a:lnTo>
                    <a:pt x="2" y="61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FFF1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7" name="Freeform 402"/>
            <p:cNvSpPr/>
            <p:nvPr userDrawn="1"/>
          </p:nvSpPr>
          <p:spPr bwMode="auto">
            <a:xfrm>
              <a:off x="1284289" y="4533901"/>
              <a:ext cx="41275" cy="96838"/>
            </a:xfrm>
            <a:custGeom>
              <a:avLst/>
              <a:gdLst>
                <a:gd name="T0" fmla="*/ 0 w 26"/>
                <a:gd name="T1" fmla="*/ 61 h 61"/>
                <a:gd name="T2" fmla="*/ 2 w 26"/>
                <a:gd name="T3" fmla="*/ 61 h 61"/>
                <a:gd name="T4" fmla="*/ 26 w 26"/>
                <a:gd name="T5" fmla="*/ 0 h 61"/>
                <a:gd name="T6" fmla="*/ 24 w 26"/>
                <a:gd name="T7" fmla="*/ 0 h 61"/>
                <a:gd name="T8" fmla="*/ 0 w 26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61">
                  <a:moveTo>
                    <a:pt x="0" y="61"/>
                  </a:moveTo>
                  <a:lnTo>
                    <a:pt x="2" y="61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FFF1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8" name="Freeform 403"/>
            <p:cNvSpPr/>
            <p:nvPr userDrawn="1"/>
          </p:nvSpPr>
          <p:spPr bwMode="auto">
            <a:xfrm>
              <a:off x="1289051" y="4533901"/>
              <a:ext cx="41275" cy="96838"/>
            </a:xfrm>
            <a:custGeom>
              <a:avLst/>
              <a:gdLst>
                <a:gd name="T0" fmla="*/ 0 w 26"/>
                <a:gd name="T1" fmla="*/ 61 h 61"/>
                <a:gd name="T2" fmla="*/ 1 w 26"/>
                <a:gd name="T3" fmla="*/ 61 h 61"/>
                <a:gd name="T4" fmla="*/ 26 w 26"/>
                <a:gd name="T5" fmla="*/ 0 h 61"/>
                <a:gd name="T6" fmla="*/ 24 w 26"/>
                <a:gd name="T7" fmla="*/ 0 h 61"/>
                <a:gd name="T8" fmla="*/ 0 w 26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61">
                  <a:moveTo>
                    <a:pt x="0" y="61"/>
                  </a:moveTo>
                  <a:lnTo>
                    <a:pt x="1" y="61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FFF1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9" name="Freeform 404"/>
            <p:cNvSpPr/>
            <p:nvPr userDrawn="1"/>
          </p:nvSpPr>
          <p:spPr bwMode="auto">
            <a:xfrm>
              <a:off x="1293814" y="4533901"/>
              <a:ext cx="42863" cy="96838"/>
            </a:xfrm>
            <a:custGeom>
              <a:avLst/>
              <a:gdLst>
                <a:gd name="T0" fmla="*/ 0 w 27"/>
                <a:gd name="T1" fmla="*/ 61 h 61"/>
                <a:gd name="T2" fmla="*/ 2 w 27"/>
                <a:gd name="T3" fmla="*/ 61 h 61"/>
                <a:gd name="T4" fmla="*/ 27 w 27"/>
                <a:gd name="T5" fmla="*/ 0 h 61"/>
                <a:gd name="T6" fmla="*/ 25 w 27"/>
                <a:gd name="T7" fmla="*/ 0 h 61"/>
                <a:gd name="T8" fmla="*/ 0 w 27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61">
                  <a:moveTo>
                    <a:pt x="0" y="61"/>
                  </a:moveTo>
                  <a:lnTo>
                    <a:pt x="2" y="61"/>
                  </a:lnTo>
                  <a:lnTo>
                    <a:pt x="27" y="0"/>
                  </a:lnTo>
                  <a:lnTo>
                    <a:pt x="25" y="0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FFF1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0" name="Freeform 405"/>
            <p:cNvSpPr/>
            <p:nvPr userDrawn="1"/>
          </p:nvSpPr>
          <p:spPr bwMode="auto">
            <a:xfrm>
              <a:off x="1300164" y="4533901"/>
              <a:ext cx="42863" cy="96838"/>
            </a:xfrm>
            <a:custGeom>
              <a:avLst/>
              <a:gdLst>
                <a:gd name="T0" fmla="*/ 25 w 27"/>
                <a:gd name="T1" fmla="*/ 0 h 61"/>
                <a:gd name="T2" fmla="*/ 0 w 27"/>
                <a:gd name="T3" fmla="*/ 61 h 61"/>
                <a:gd name="T4" fmla="*/ 2 w 27"/>
                <a:gd name="T5" fmla="*/ 61 h 61"/>
                <a:gd name="T6" fmla="*/ 27 w 27"/>
                <a:gd name="T7" fmla="*/ 0 h 61"/>
                <a:gd name="T8" fmla="*/ 25 w 27"/>
                <a:gd name="T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61">
                  <a:moveTo>
                    <a:pt x="25" y="0"/>
                  </a:moveTo>
                  <a:lnTo>
                    <a:pt x="0" y="61"/>
                  </a:lnTo>
                  <a:lnTo>
                    <a:pt x="2" y="61"/>
                  </a:lnTo>
                  <a:lnTo>
                    <a:pt x="27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1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407"/>
            <p:cNvSpPr/>
            <p:nvPr userDrawn="1"/>
          </p:nvSpPr>
          <p:spPr bwMode="auto">
            <a:xfrm>
              <a:off x="1377951" y="4533900"/>
              <a:ext cx="55563" cy="68263"/>
            </a:xfrm>
            <a:custGeom>
              <a:avLst/>
              <a:gdLst>
                <a:gd name="T0" fmla="*/ 0 w 35"/>
                <a:gd name="T1" fmla="*/ 0 h 43"/>
                <a:gd name="T2" fmla="*/ 0 w 35"/>
                <a:gd name="T3" fmla="*/ 43 h 43"/>
                <a:gd name="T4" fmla="*/ 35 w 35"/>
                <a:gd name="T5" fmla="*/ 0 h 43"/>
                <a:gd name="T6" fmla="*/ 0 w 35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43">
                  <a:moveTo>
                    <a:pt x="0" y="0"/>
                  </a:moveTo>
                  <a:lnTo>
                    <a:pt x="0" y="43"/>
                  </a:lnTo>
                  <a:lnTo>
                    <a:pt x="3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EC7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408"/>
            <p:cNvSpPr/>
            <p:nvPr userDrawn="1"/>
          </p:nvSpPr>
          <p:spPr bwMode="auto">
            <a:xfrm>
              <a:off x="1355726" y="4533900"/>
              <a:ext cx="100013" cy="96838"/>
            </a:xfrm>
            <a:custGeom>
              <a:avLst/>
              <a:gdLst>
                <a:gd name="T0" fmla="*/ 0 w 63"/>
                <a:gd name="T1" fmla="*/ 61 h 61"/>
                <a:gd name="T2" fmla="*/ 16 w 63"/>
                <a:gd name="T3" fmla="*/ 61 h 61"/>
                <a:gd name="T4" fmla="*/ 63 w 63"/>
                <a:gd name="T5" fmla="*/ 0 h 61"/>
                <a:gd name="T6" fmla="*/ 49 w 63"/>
                <a:gd name="T7" fmla="*/ 0 h 61"/>
                <a:gd name="T8" fmla="*/ 0 w 63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1">
                  <a:moveTo>
                    <a:pt x="0" y="61"/>
                  </a:moveTo>
                  <a:lnTo>
                    <a:pt x="16" y="61"/>
                  </a:lnTo>
                  <a:lnTo>
                    <a:pt x="63" y="0"/>
                  </a:lnTo>
                  <a:lnTo>
                    <a:pt x="49" y="0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7491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409"/>
            <p:cNvSpPr/>
            <p:nvPr userDrawn="1"/>
          </p:nvSpPr>
          <p:spPr bwMode="auto">
            <a:xfrm>
              <a:off x="1384301" y="4540250"/>
              <a:ext cx="4763" cy="6350"/>
            </a:xfrm>
            <a:custGeom>
              <a:avLst/>
              <a:gdLst>
                <a:gd name="T0" fmla="*/ 4 w 4"/>
                <a:gd name="T1" fmla="*/ 2 h 4"/>
                <a:gd name="T2" fmla="*/ 2 w 4"/>
                <a:gd name="T3" fmla="*/ 4 h 4"/>
                <a:gd name="T4" fmla="*/ 1 w 4"/>
                <a:gd name="T5" fmla="*/ 2 h 4"/>
                <a:gd name="T6" fmla="*/ 3 w 4"/>
                <a:gd name="T7" fmla="*/ 0 h 4"/>
                <a:gd name="T8" fmla="*/ 4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cubicBezTo>
                    <a:pt x="4" y="3"/>
                    <a:pt x="3" y="4"/>
                    <a:pt x="2" y="4"/>
                  </a:cubicBezTo>
                  <a:cubicBezTo>
                    <a:pt x="1" y="4"/>
                    <a:pt x="0" y="3"/>
                    <a:pt x="1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4" y="0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FFF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410"/>
            <p:cNvSpPr/>
            <p:nvPr userDrawn="1"/>
          </p:nvSpPr>
          <p:spPr bwMode="auto">
            <a:xfrm>
              <a:off x="1395413" y="4540250"/>
              <a:ext cx="6350" cy="6350"/>
            </a:xfrm>
            <a:custGeom>
              <a:avLst/>
              <a:gdLst>
                <a:gd name="T0" fmla="*/ 3 w 4"/>
                <a:gd name="T1" fmla="*/ 2 h 4"/>
                <a:gd name="T2" fmla="*/ 1 w 4"/>
                <a:gd name="T3" fmla="*/ 4 h 4"/>
                <a:gd name="T4" fmla="*/ 0 w 4"/>
                <a:gd name="T5" fmla="*/ 2 h 4"/>
                <a:gd name="T6" fmla="*/ 2 w 4"/>
                <a:gd name="T7" fmla="*/ 0 h 4"/>
                <a:gd name="T8" fmla="*/ 3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3" y="2"/>
                  </a:moveTo>
                  <a:cubicBezTo>
                    <a:pt x="3" y="3"/>
                    <a:pt x="2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3" y="2"/>
                  </a:cubicBezTo>
                  <a:close/>
                </a:path>
              </a:pathLst>
            </a:custGeom>
            <a:solidFill>
              <a:srgbClr val="FFF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411"/>
            <p:cNvSpPr/>
            <p:nvPr userDrawn="1"/>
          </p:nvSpPr>
          <p:spPr bwMode="auto">
            <a:xfrm>
              <a:off x="1406526" y="4540250"/>
              <a:ext cx="4763" cy="6350"/>
            </a:xfrm>
            <a:custGeom>
              <a:avLst/>
              <a:gdLst>
                <a:gd name="T0" fmla="*/ 4 w 4"/>
                <a:gd name="T1" fmla="*/ 2 h 4"/>
                <a:gd name="T2" fmla="*/ 1 w 4"/>
                <a:gd name="T3" fmla="*/ 4 h 4"/>
                <a:gd name="T4" fmla="*/ 0 w 4"/>
                <a:gd name="T5" fmla="*/ 2 h 4"/>
                <a:gd name="T6" fmla="*/ 3 w 4"/>
                <a:gd name="T7" fmla="*/ 0 h 4"/>
                <a:gd name="T8" fmla="*/ 4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cubicBezTo>
                    <a:pt x="3" y="3"/>
                    <a:pt x="2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4" y="0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FFF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412"/>
            <p:cNvSpPr/>
            <p:nvPr userDrawn="1"/>
          </p:nvSpPr>
          <p:spPr bwMode="auto">
            <a:xfrm>
              <a:off x="1416051" y="4540250"/>
              <a:ext cx="6350" cy="6350"/>
            </a:xfrm>
            <a:custGeom>
              <a:avLst/>
              <a:gdLst>
                <a:gd name="T0" fmla="*/ 4 w 4"/>
                <a:gd name="T1" fmla="*/ 2 h 4"/>
                <a:gd name="T2" fmla="*/ 2 w 4"/>
                <a:gd name="T3" fmla="*/ 4 h 4"/>
                <a:gd name="T4" fmla="*/ 1 w 4"/>
                <a:gd name="T5" fmla="*/ 2 h 4"/>
                <a:gd name="T6" fmla="*/ 3 w 4"/>
                <a:gd name="T7" fmla="*/ 0 h 4"/>
                <a:gd name="T8" fmla="*/ 4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cubicBezTo>
                    <a:pt x="4" y="3"/>
                    <a:pt x="3" y="4"/>
                    <a:pt x="2" y="4"/>
                  </a:cubicBezTo>
                  <a:cubicBezTo>
                    <a:pt x="1" y="4"/>
                    <a:pt x="0" y="3"/>
                    <a:pt x="1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4" y="0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FFF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413"/>
            <p:cNvSpPr/>
            <p:nvPr userDrawn="1"/>
          </p:nvSpPr>
          <p:spPr bwMode="auto">
            <a:xfrm>
              <a:off x="1384301" y="4552950"/>
              <a:ext cx="4763" cy="4763"/>
            </a:xfrm>
            <a:custGeom>
              <a:avLst/>
              <a:gdLst>
                <a:gd name="T0" fmla="*/ 4 w 4"/>
                <a:gd name="T1" fmla="*/ 1 h 3"/>
                <a:gd name="T2" fmla="*/ 2 w 4"/>
                <a:gd name="T3" fmla="*/ 3 h 3"/>
                <a:gd name="T4" fmla="*/ 1 w 4"/>
                <a:gd name="T5" fmla="*/ 1 h 3"/>
                <a:gd name="T6" fmla="*/ 3 w 4"/>
                <a:gd name="T7" fmla="*/ 0 h 3"/>
                <a:gd name="T8" fmla="*/ 4 w 4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4" y="1"/>
                  </a:moveTo>
                  <a:cubicBezTo>
                    <a:pt x="4" y="2"/>
                    <a:pt x="2" y="3"/>
                    <a:pt x="2" y="3"/>
                  </a:cubicBezTo>
                  <a:cubicBezTo>
                    <a:pt x="1" y="3"/>
                    <a:pt x="0" y="2"/>
                    <a:pt x="1" y="1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4" y="0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FFF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414"/>
            <p:cNvSpPr/>
            <p:nvPr userDrawn="1"/>
          </p:nvSpPr>
          <p:spPr bwMode="auto">
            <a:xfrm>
              <a:off x="1395413" y="4552950"/>
              <a:ext cx="6350" cy="4763"/>
            </a:xfrm>
            <a:custGeom>
              <a:avLst/>
              <a:gdLst>
                <a:gd name="T0" fmla="*/ 4 w 4"/>
                <a:gd name="T1" fmla="*/ 1 h 3"/>
                <a:gd name="T2" fmla="*/ 1 w 4"/>
                <a:gd name="T3" fmla="*/ 3 h 3"/>
                <a:gd name="T4" fmla="*/ 0 w 4"/>
                <a:gd name="T5" fmla="*/ 1 h 3"/>
                <a:gd name="T6" fmla="*/ 3 w 4"/>
                <a:gd name="T7" fmla="*/ 0 h 3"/>
                <a:gd name="T8" fmla="*/ 4 w 4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4" y="1"/>
                  </a:moveTo>
                  <a:cubicBezTo>
                    <a:pt x="3" y="2"/>
                    <a:pt x="2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3" y="0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FFF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415"/>
            <p:cNvSpPr/>
            <p:nvPr userDrawn="1"/>
          </p:nvSpPr>
          <p:spPr bwMode="auto">
            <a:xfrm>
              <a:off x="1384301" y="4567238"/>
              <a:ext cx="4763" cy="4763"/>
            </a:xfrm>
            <a:custGeom>
              <a:avLst/>
              <a:gdLst>
                <a:gd name="T0" fmla="*/ 4 w 4"/>
                <a:gd name="T1" fmla="*/ 2 h 3"/>
                <a:gd name="T2" fmla="*/ 2 w 4"/>
                <a:gd name="T3" fmla="*/ 3 h 3"/>
                <a:gd name="T4" fmla="*/ 1 w 4"/>
                <a:gd name="T5" fmla="*/ 2 h 3"/>
                <a:gd name="T6" fmla="*/ 3 w 4"/>
                <a:gd name="T7" fmla="*/ 0 h 3"/>
                <a:gd name="T8" fmla="*/ 4 w 4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4" y="2"/>
                  </a:moveTo>
                  <a:cubicBezTo>
                    <a:pt x="4" y="2"/>
                    <a:pt x="3" y="3"/>
                    <a:pt x="2" y="3"/>
                  </a:cubicBezTo>
                  <a:cubicBezTo>
                    <a:pt x="1" y="3"/>
                    <a:pt x="0" y="2"/>
                    <a:pt x="1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4" y="0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FFF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416"/>
            <p:cNvSpPr/>
            <p:nvPr userDrawn="1"/>
          </p:nvSpPr>
          <p:spPr bwMode="auto">
            <a:xfrm>
              <a:off x="1395413" y="4567238"/>
              <a:ext cx="6350" cy="4763"/>
            </a:xfrm>
            <a:custGeom>
              <a:avLst/>
              <a:gdLst>
                <a:gd name="T0" fmla="*/ 4 w 4"/>
                <a:gd name="T1" fmla="*/ 2 h 3"/>
                <a:gd name="T2" fmla="*/ 1 w 4"/>
                <a:gd name="T3" fmla="*/ 3 h 3"/>
                <a:gd name="T4" fmla="*/ 0 w 4"/>
                <a:gd name="T5" fmla="*/ 2 h 3"/>
                <a:gd name="T6" fmla="*/ 3 w 4"/>
                <a:gd name="T7" fmla="*/ 0 h 3"/>
                <a:gd name="T8" fmla="*/ 4 w 4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4" y="2"/>
                  </a:moveTo>
                  <a:cubicBezTo>
                    <a:pt x="3" y="2"/>
                    <a:pt x="2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4" y="0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FFF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417"/>
            <p:cNvSpPr/>
            <p:nvPr userDrawn="1"/>
          </p:nvSpPr>
          <p:spPr bwMode="auto">
            <a:xfrm>
              <a:off x="1385888" y="4578350"/>
              <a:ext cx="4763" cy="4763"/>
            </a:xfrm>
            <a:custGeom>
              <a:avLst/>
              <a:gdLst>
                <a:gd name="T0" fmla="*/ 4 w 4"/>
                <a:gd name="T1" fmla="*/ 2 h 3"/>
                <a:gd name="T2" fmla="*/ 1 w 4"/>
                <a:gd name="T3" fmla="*/ 3 h 3"/>
                <a:gd name="T4" fmla="*/ 0 w 4"/>
                <a:gd name="T5" fmla="*/ 2 h 3"/>
                <a:gd name="T6" fmla="*/ 3 w 4"/>
                <a:gd name="T7" fmla="*/ 0 h 3"/>
                <a:gd name="T8" fmla="*/ 4 w 4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4" y="2"/>
                  </a:moveTo>
                  <a:cubicBezTo>
                    <a:pt x="3" y="3"/>
                    <a:pt x="2" y="3"/>
                    <a:pt x="1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4" y="0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FFF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418"/>
            <p:cNvSpPr/>
            <p:nvPr userDrawn="1"/>
          </p:nvSpPr>
          <p:spPr bwMode="auto">
            <a:xfrm>
              <a:off x="1406526" y="4552950"/>
              <a:ext cx="6350" cy="4763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3 h 3"/>
                <a:gd name="T4" fmla="*/ 1 w 5"/>
                <a:gd name="T5" fmla="*/ 1 h 3"/>
                <a:gd name="T6" fmla="*/ 3 w 5"/>
                <a:gd name="T7" fmla="*/ 0 h 3"/>
                <a:gd name="T8" fmla="*/ 4 w 5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4" y="2"/>
                    <a:pt x="3" y="3"/>
                    <a:pt x="2" y="3"/>
                  </a:cubicBezTo>
                  <a:cubicBezTo>
                    <a:pt x="1" y="3"/>
                    <a:pt x="0" y="2"/>
                    <a:pt x="1" y="1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4" y="0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FFF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419"/>
            <p:cNvSpPr/>
            <p:nvPr userDrawn="1"/>
          </p:nvSpPr>
          <p:spPr bwMode="auto">
            <a:xfrm>
              <a:off x="1366838" y="4638675"/>
              <a:ext cx="22225" cy="23813"/>
            </a:xfrm>
            <a:custGeom>
              <a:avLst/>
              <a:gdLst>
                <a:gd name="T0" fmla="*/ 2 w 15"/>
                <a:gd name="T1" fmla="*/ 0 h 16"/>
                <a:gd name="T2" fmla="*/ 6 w 15"/>
                <a:gd name="T3" fmla="*/ 0 h 16"/>
                <a:gd name="T4" fmla="*/ 7 w 15"/>
                <a:gd name="T5" fmla="*/ 7 h 16"/>
                <a:gd name="T6" fmla="*/ 13 w 15"/>
                <a:gd name="T7" fmla="*/ 16 h 16"/>
                <a:gd name="T8" fmla="*/ 10 w 15"/>
                <a:gd name="T9" fmla="*/ 16 h 16"/>
                <a:gd name="T10" fmla="*/ 6 w 15"/>
                <a:gd name="T11" fmla="*/ 9 h 16"/>
                <a:gd name="T12" fmla="*/ 2 w 15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6">
                  <a:moveTo>
                    <a:pt x="2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4" y="5"/>
                    <a:pt x="7" y="7"/>
                  </a:cubicBezTo>
                  <a:cubicBezTo>
                    <a:pt x="11" y="8"/>
                    <a:pt x="15" y="10"/>
                    <a:pt x="13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2" y="10"/>
                    <a:pt x="6" y="9"/>
                  </a:cubicBezTo>
                  <a:cubicBezTo>
                    <a:pt x="0" y="9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7ED3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420"/>
            <p:cNvSpPr/>
            <p:nvPr userDrawn="1"/>
          </p:nvSpPr>
          <p:spPr bwMode="auto">
            <a:xfrm>
              <a:off x="1406526" y="4594225"/>
              <a:ext cx="22225" cy="19050"/>
            </a:xfrm>
            <a:custGeom>
              <a:avLst/>
              <a:gdLst>
                <a:gd name="T0" fmla="*/ 11 w 15"/>
                <a:gd name="T1" fmla="*/ 0 h 13"/>
                <a:gd name="T2" fmla="*/ 15 w 15"/>
                <a:gd name="T3" fmla="*/ 0 h 13"/>
                <a:gd name="T4" fmla="*/ 0 w 15"/>
                <a:gd name="T5" fmla="*/ 13 h 13"/>
                <a:gd name="T6" fmla="*/ 2 w 15"/>
                <a:gd name="T7" fmla="*/ 9 h 13"/>
                <a:gd name="T8" fmla="*/ 11 w 15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3">
                  <a:moveTo>
                    <a:pt x="11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1" y="12"/>
                    <a:pt x="0" y="13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7" y="9"/>
                    <a:pt x="11" y="0"/>
                  </a:cubicBezTo>
                  <a:close/>
                </a:path>
              </a:pathLst>
            </a:custGeom>
            <a:solidFill>
              <a:srgbClr val="7ED3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421"/>
            <p:cNvSpPr/>
            <p:nvPr userDrawn="1"/>
          </p:nvSpPr>
          <p:spPr bwMode="auto">
            <a:xfrm>
              <a:off x="1455738" y="4535488"/>
              <a:ext cx="20638" cy="26988"/>
            </a:xfrm>
            <a:custGeom>
              <a:avLst/>
              <a:gdLst>
                <a:gd name="T0" fmla="*/ 13 w 14"/>
                <a:gd name="T1" fmla="*/ 0 h 18"/>
                <a:gd name="T2" fmla="*/ 14 w 14"/>
                <a:gd name="T3" fmla="*/ 5 h 18"/>
                <a:gd name="T4" fmla="*/ 8 w 14"/>
                <a:gd name="T5" fmla="*/ 15 h 18"/>
                <a:gd name="T6" fmla="*/ 3 w 14"/>
                <a:gd name="T7" fmla="*/ 18 h 18"/>
                <a:gd name="T8" fmla="*/ 13 w 14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8">
                  <a:moveTo>
                    <a:pt x="13" y="0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6" y="9"/>
                    <a:pt x="8" y="15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3" y="18"/>
                    <a:pt x="0" y="8"/>
                    <a:pt x="13" y="0"/>
                  </a:cubicBezTo>
                  <a:close/>
                </a:path>
              </a:pathLst>
            </a:custGeom>
            <a:solidFill>
              <a:srgbClr val="E36C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422"/>
            <p:cNvSpPr/>
            <p:nvPr userDrawn="1"/>
          </p:nvSpPr>
          <p:spPr bwMode="auto">
            <a:xfrm>
              <a:off x="1525588" y="4557713"/>
              <a:ext cx="17463" cy="23813"/>
            </a:xfrm>
            <a:custGeom>
              <a:avLst/>
              <a:gdLst>
                <a:gd name="T0" fmla="*/ 1 w 12"/>
                <a:gd name="T1" fmla="*/ 0 h 16"/>
                <a:gd name="T2" fmla="*/ 4 w 12"/>
                <a:gd name="T3" fmla="*/ 0 h 16"/>
                <a:gd name="T4" fmla="*/ 7 w 12"/>
                <a:gd name="T5" fmla="*/ 6 h 16"/>
                <a:gd name="T6" fmla="*/ 9 w 12"/>
                <a:gd name="T7" fmla="*/ 16 h 16"/>
                <a:gd name="T8" fmla="*/ 6 w 12"/>
                <a:gd name="T9" fmla="*/ 16 h 16"/>
                <a:gd name="T10" fmla="*/ 4 w 12"/>
                <a:gd name="T11" fmla="*/ 8 h 16"/>
                <a:gd name="T12" fmla="*/ 1 w 12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6">
                  <a:moveTo>
                    <a:pt x="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2" y="4"/>
                    <a:pt x="7" y="6"/>
                  </a:cubicBezTo>
                  <a:cubicBezTo>
                    <a:pt x="12" y="8"/>
                    <a:pt x="10" y="15"/>
                    <a:pt x="9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8" y="9"/>
                    <a:pt x="4" y="8"/>
                  </a:cubicBezTo>
                  <a:cubicBezTo>
                    <a:pt x="1" y="8"/>
                    <a:pt x="0" y="3"/>
                    <a:pt x="1" y="0"/>
                  </a:cubicBezTo>
                  <a:close/>
                </a:path>
              </a:pathLst>
            </a:custGeom>
            <a:solidFill>
              <a:srgbClr val="FF4A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423"/>
            <p:cNvSpPr/>
            <p:nvPr userDrawn="1"/>
          </p:nvSpPr>
          <p:spPr bwMode="auto">
            <a:xfrm>
              <a:off x="1501776" y="4621213"/>
              <a:ext cx="22225" cy="20638"/>
            </a:xfrm>
            <a:custGeom>
              <a:avLst/>
              <a:gdLst>
                <a:gd name="T0" fmla="*/ 4 w 15"/>
                <a:gd name="T1" fmla="*/ 0 h 14"/>
                <a:gd name="T2" fmla="*/ 9 w 15"/>
                <a:gd name="T3" fmla="*/ 0 h 14"/>
                <a:gd name="T4" fmla="*/ 15 w 15"/>
                <a:gd name="T5" fmla="*/ 8 h 14"/>
                <a:gd name="T6" fmla="*/ 12 w 15"/>
                <a:gd name="T7" fmla="*/ 13 h 14"/>
                <a:gd name="T8" fmla="*/ 4 w 15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4">
                  <a:moveTo>
                    <a:pt x="4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5" y="8"/>
                    <a:pt x="15" y="8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0" y="14"/>
                    <a:pt x="4" y="0"/>
                  </a:cubicBezTo>
                  <a:close/>
                </a:path>
              </a:pathLst>
            </a:custGeom>
            <a:solidFill>
              <a:srgbClr val="FF9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424"/>
            <p:cNvSpPr/>
            <p:nvPr userDrawn="1"/>
          </p:nvSpPr>
          <p:spPr bwMode="auto">
            <a:xfrm>
              <a:off x="1457326" y="4576763"/>
              <a:ext cx="30163" cy="19050"/>
            </a:xfrm>
            <a:custGeom>
              <a:avLst/>
              <a:gdLst>
                <a:gd name="T0" fmla="*/ 21 w 21"/>
                <a:gd name="T1" fmla="*/ 2 h 13"/>
                <a:gd name="T2" fmla="*/ 17 w 21"/>
                <a:gd name="T3" fmla="*/ 7 h 13"/>
                <a:gd name="T4" fmla="*/ 4 w 21"/>
                <a:gd name="T5" fmla="*/ 13 h 13"/>
                <a:gd name="T6" fmla="*/ 0 w 21"/>
                <a:gd name="T7" fmla="*/ 11 h 13"/>
                <a:gd name="T8" fmla="*/ 21 w 21"/>
                <a:gd name="T9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3">
                  <a:moveTo>
                    <a:pt x="21" y="2"/>
                  </a:move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1" y="3"/>
                    <a:pt x="4" y="1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8" y="0"/>
                    <a:pt x="21" y="2"/>
                  </a:cubicBezTo>
                  <a:close/>
                </a:path>
              </a:pathLst>
            </a:custGeom>
            <a:solidFill>
              <a:srgbClr val="FF9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425"/>
            <p:cNvSpPr/>
            <p:nvPr userDrawn="1"/>
          </p:nvSpPr>
          <p:spPr bwMode="auto">
            <a:xfrm>
              <a:off x="1422401" y="4667250"/>
              <a:ext cx="26988" cy="25400"/>
            </a:xfrm>
            <a:custGeom>
              <a:avLst/>
              <a:gdLst>
                <a:gd name="T0" fmla="*/ 16 w 19"/>
                <a:gd name="T1" fmla="*/ 0 h 18"/>
                <a:gd name="T2" fmla="*/ 19 w 19"/>
                <a:gd name="T3" fmla="*/ 0 h 18"/>
                <a:gd name="T4" fmla="*/ 12 w 19"/>
                <a:gd name="T5" fmla="*/ 8 h 18"/>
                <a:gd name="T6" fmla="*/ 2 w 19"/>
                <a:gd name="T7" fmla="*/ 18 h 18"/>
                <a:gd name="T8" fmla="*/ 0 w 19"/>
                <a:gd name="T9" fmla="*/ 18 h 18"/>
                <a:gd name="T10" fmla="*/ 7 w 19"/>
                <a:gd name="T11" fmla="*/ 9 h 18"/>
                <a:gd name="T12" fmla="*/ 16 w 19"/>
                <a:gd name="T1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18">
                  <a:moveTo>
                    <a:pt x="16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8" y="3"/>
                    <a:pt x="12" y="8"/>
                  </a:cubicBezTo>
                  <a:cubicBezTo>
                    <a:pt x="6" y="13"/>
                    <a:pt x="5" y="13"/>
                    <a:pt x="2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2"/>
                    <a:pt x="7" y="9"/>
                  </a:cubicBezTo>
                  <a:cubicBezTo>
                    <a:pt x="15" y="5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5EC7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426"/>
            <p:cNvSpPr/>
            <p:nvPr userDrawn="1"/>
          </p:nvSpPr>
          <p:spPr bwMode="auto">
            <a:xfrm>
              <a:off x="1455738" y="4710113"/>
              <a:ext cx="26988" cy="42863"/>
            </a:xfrm>
            <a:custGeom>
              <a:avLst/>
              <a:gdLst>
                <a:gd name="T0" fmla="*/ 0 w 17"/>
                <a:gd name="T1" fmla="*/ 27 h 27"/>
                <a:gd name="T2" fmla="*/ 16 w 17"/>
                <a:gd name="T3" fmla="*/ 27 h 27"/>
                <a:gd name="T4" fmla="*/ 17 w 17"/>
                <a:gd name="T5" fmla="*/ 0 h 27"/>
                <a:gd name="T6" fmla="*/ 2 w 17"/>
                <a:gd name="T7" fmla="*/ 0 h 27"/>
                <a:gd name="T8" fmla="*/ 0 w 17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7">
                  <a:moveTo>
                    <a:pt x="0" y="27"/>
                  </a:moveTo>
                  <a:lnTo>
                    <a:pt x="16" y="27"/>
                  </a:lnTo>
                  <a:lnTo>
                    <a:pt x="17" y="0"/>
                  </a:lnTo>
                  <a:lnTo>
                    <a:pt x="2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4571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Rectangle 427"/>
            <p:cNvSpPr>
              <a:spLocks noChangeArrowheads="1"/>
            </p:cNvSpPr>
            <p:nvPr userDrawn="1"/>
          </p:nvSpPr>
          <p:spPr bwMode="auto">
            <a:xfrm>
              <a:off x="1457326" y="4724400"/>
              <a:ext cx="25400" cy="3175"/>
            </a:xfrm>
            <a:prstGeom prst="rect">
              <a:avLst/>
            </a:prstGeom>
            <a:solidFill>
              <a:srgbClr val="A2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Rectangle 428"/>
            <p:cNvSpPr>
              <a:spLocks noChangeArrowheads="1"/>
            </p:cNvSpPr>
            <p:nvPr userDrawn="1"/>
          </p:nvSpPr>
          <p:spPr bwMode="auto">
            <a:xfrm>
              <a:off x="1458913" y="4718050"/>
              <a:ext cx="23813" cy="3175"/>
            </a:xfrm>
            <a:prstGeom prst="rect">
              <a:avLst/>
            </a:prstGeom>
            <a:solidFill>
              <a:srgbClr val="A2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Rectangle 429"/>
            <p:cNvSpPr>
              <a:spLocks noChangeArrowheads="1"/>
            </p:cNvSpPr>
            <p:nvPr userDrawn="1"/>
          </p:nvSpPr>
          <p:spPr bwMode="auto">
            <a:xfrm>
              <a:off x="1457326" y="4730750"/>
              <a:ext cx="25400" cy="1588"/>
            </a:xfrm>
            <a:prstGeom prst="rect">
              <a:avLst/>
            </a:prstGeom>
            <a:solidFill>
              <a:srgbClr val="A2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Rectangle 430"/>
            <p:cNvSpPr>
              <a:spLocks noChangeArrowheads="1"/>
            </p:cNvSpPr>
            <p:nvPr userDrawn="1"/>
          </p:nvSpPr>
          <p:spPr bwMode="auto">
            <a:xfrm>
              <a:off x="1458913" y="4713288"/>
              <a:ext cx="23813" cy="1588"/>
            </a:xfrm>
            <a:prstGeom prst="rect">
              <a:avLst/>
            </a:prstGeom>
            <a:solidFill>
              <a:srgbClr val="A2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Rectangle 431"/>
            <p:cNvSpPr>
              <a:spLocks noChangeArrowheads="1"/>
            </p:cNvSpPr>
            <p:nvPr userDrawn="1"/>
          </p:nvSpPr>
          <p:spPr bwMode="auto">
            <a:xfrm>
              <a:off x="1457326" y="4735513"/>
              <a:ext cx="25400" cy="3175"/>
            </a:xfrm>
            <a:prstGeom prst="rect">
              <a:avLst/>
            </a:prstGeom>
            <a:solidFill>
              <a:srgbClr val="A2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Rectangle 432"/>
            <p:cNvSpPr>
              <a:spLocks noChangeArrowheads="1"/>
            </p:cNvSpPr>
            <p:nvPr userDrawn="1"/>
          </p:nvSpPr>
          <p:spPr bwMode="auto">
            <a:xfrm>
              <a:off x="1457326" y="4741863"/>
              <a:ext cx="25400" cy="3175"/>
            </a:xfrm>
            <a:prstGeom prst="rect">
              <a:avLst/>
            </a:prstGeom>
            <a:solidFill>
              <a:srgbClr val="A2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433"/>
            <p:cNvSpPr/>
            <p:nvPr userDrawn="1"/>
          </p:nvSpPr>
          <p:spPr bwMode="auto">
            <a:xfrm>
              <a:off x="1455738" y="4748213"/>
              <a:ext cx="26988" cy="1588"/>
            </a:xfrm>
            <a:custGeom>
              <a:avLst/>
              <a:gdLst>
                <a:gd name="T0" fmla="*/ 17 w 17"/>
                <a:gd name="T1" fmla="*/ 0 h 1"/>
                <a:gd name="T2" fmla="*/ 1 w 17"/>
                <a:gd name="T3" fmla="*/ 0 h 1"/>
                <a:gd name="T4" fmla="*/ 0 w 17"/>
                <a:gd name="T5" fmla="*/ 1 h 1"/>
                <a:gd name="T6" fmla="*/ 16 w 17"/>
                <a:gd name="T7" fmla="*/ 1 h 1"/>
                <a:gd name="T8" fmla="*/ 17 w 1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">
                  <a:moveTo>
                    <a:pt x="17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16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A2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434"/>
            <p:cNvSpPr/>
            <p:nvPr userDrawn="1"/>
          </p:nvSpPr>
          <p:spPr bwMode="auto">
            <a:xfrm>
              <a:off x="1431926" y="4656138"/>
              <a:ext cx="80963" cy="66675"/>
            </a:xfrm>
            <a:custGeom>
              <a:avLst/>
              <a:gdLst>
                <a:gd name="T0" fmla="*/ 50 w 55"/>
                <a:gd name="T1" fmla="*/ 23 h 45"/>
                <a:gd name="T2" fmla="*/ 18 w 55"/>
                <a:gd name="T3" fmla="*/ 45 h 45"/>
                <a:gd name="T4" fmla="*/ 5 w 55"/>
                <a:gd name="T5" fmla="*/ 23 h 45"/>
                <a:gd name="T6" fmla="*/ 36 w 55"/>
                <a:gd name="T7" fmla="*/ 0 h 45"/>
                <a:gd name="T8" fmla="*/ 50 w 55"/>
                <a:gd name="T9" fmla="*/ 2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45">
                  <a:moveTo>
                    <a:pt x="50" y="23"/>
                  </a:moveTo>
                  <a:cubicBezTo>
                    <a:pt x="45" y="35"/>
                    <a:pt x="31" y="45"/>
                    <a:pt x="18" y="45"/>
                  </a:cubicBezTo>
                  <a:cubicBezTo>
                    <a:pt x="6" y="45"/>
                    <a:pt x="0" y="35"/>
                    <a:pt x="5" y="23"/>
                  </a:cubicBezTo>
                  <a:cubicBezTo>
                    <a:pt x="10" y="10"/>
                    <a:pt x="24" y="0"/>
                    <a:pt x="36" y="0"/>
                  </a:cubicBezTo>
                  <a:cubicBezTo>
                    <a:pt x="49" y="0"/>
                    <a:pt x="55" y="10"/>
                    <a:pt x="50" y="23"/>
                  </a:cubicBezTo>
                  <a:close/>
                </a:path>
              </a:pathLst>
            </a:custGeom>
            <a:solidFill>
              <a:srgbClr val="FF9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435"/>
            <p:cNvSpPr/>
            <p:nvPr userDrawn="1"/>
          </p:nvSpPr>
          <p:spPr bwMode="auto">
            <a:xfrm>
              <a:off x="1484313" y="4660900"/>
              <a:ext cx="11113" cy="9525"/>
            </a:xfrm>
            <a:custGeom>
              <a:avLst/>
              <a:gdLst>
                <a:gd name="T0" fmla="*/ 7 w 8"/>
                <a:gd name="T1" fmla="*/ 4 h 7"/>
                <a:gd name="T2" fmla="*/ 2 w 8"/>
                <a:gd name="T3" fmla="*/ 7 h 7"/>
                <a:gd name="T4" fmla="*/ 0 w 8"/>
                <a:gd name="T5" fmla="*/ 4 h 7"/>
                <a:gd name="T6" fmla="*/ 5 w 8"/>
                <a:gd name="T7" fmla="*/ 0 h 7"/>
                <a:gd name="T8" fmla="*/ 7 w 8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4"/>
                  </a:moveTo>
                  <a:cubicBezTo>
                    <a:pt x="6" y="5"/>
                    <a:pt x="4" y="7"/>
                    <a:pt x="2" y="7"/>
                  </a:cubicBezTo>
                  <a:cubicBezTo>
                    <a:pt x="1" y="7"/>
                    <a:pt x="0" y="5"/>
                    <a:pt x="0" y="4"/>
                  </a:cubicBezTo>
                  <a:cubicBezTo>
                    <a:pt x="1" y="2"/>
                    <a:pt x="3" y="0"/>
                    <a:pt x="5" y="0"/>
                  </a:cubicBezTo>
                  <a:cubicBezTo>
                    <a:pt x="7" y="0"/>
                    <a:pt x="8" y="2"/>
                    <a:pt x="7" y="4"/>
                  </a:cubicBezTo>
                  <a:close/>
                </a:path>
              </a:pathLst>
            </a:custGeom>
            <a:solidFill>
              <a:srgbClr val="FFF8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436"/>
            <p:cNvSpPr/>
            <p:nvPr userDrawn="1"/>
          </p:nvSpPr>
          <p:spPr bwMode="auto">
            <a:xfrm>
              <a:off x="1493838" y="4672013"/>
              <a:ext cx="11113" cy="11113"/>
            </a:xfrm>
            <a:custGeom>
              <a:avLst/>
              <a:gdLst>
                <a:gd name="T0" fmla="*/ 7 w 8"/>
                <a:gd name="T1" fmla="*/ 3 h 7"/>
                <a:gd name="T2" fmla="*/ 3 w 8"/>
                <a:gd name="T3" fmla="*/ 7 h 7"/>
                <a:gd name="T4" fmla="*/ 1 w 8"/>
                <a:gd name="T5" fmla="*/ 3 h 7"/>
                <a:gd name="T6" fmla="*/ 5 w 8"/>
                <a:gd name="T7" fmla="*/ 0 h 7"/>
                <a:gd name="T8" fmla="*/ 7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3"/>
                  </a:moveTo>
                  <a:cubicBezTo>
                    <a:pt x="7" y="5"/>
                    <a:pt x="5" y="7"/>
                    <a:pt x="3" y="7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2" y="1"/>
                    <a:pt x="4" y="0"/>
                    <a:pt x="5" y="0"/>
                  </a:cubicBezTo>
                  <a:cubicBezTo>
                    <a:pt x="7" y="0"/>
                    <a:pt x="8" y="1"/>
                    <a:pt x="7" y="3"/>
                  </a:cubicBezTo>
                  <a:close/>
                </a:path>
              </a:pathLst>
            </a:custGeom>
            <a:solidFill>
              <a:srgbClr val="FFF8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37"/>
            <p:cNvSpPr/>
            <p:nvPr userDrawn="1"/>
          </p:nvSpPr>
          <p:spPr bwMode="auto">
            <a:xfrm>
              <a:off x="1490663" y="4691063"/>
              <a:ext cx="12700" cy="7938"/>
            </a:xfrm>
            <a:custGeom>
              <a:avLst/>
              <a:gdLst>
                <a:gd name="T0" fmla="*/ 8 w 8"/>
                <a:gd name="T1" fmla="*/ 3 h 6"/>
                <a:gd name="T2" fmla="*/ 3 w 8"/>
                <a:gd name="T3" fmla="*/ 6 h 6"/>
                <a:gd name="T4" fmla="*/ 1 w 8"/>
                <a:gd name="T5" fmla="*/ 3 h 6"/>
                <a:gd name="T6" fmla="*/ 6 w 8"/>
                <a:gd name="T7" fmla="*/ 0 h 6"/>
                <a:gd name="T8" fmla="*/ 8 w 8"/>
                <a:gd name="T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6">
                  <a:moveTo>
                    <a:pt x="8" y="3"/>
                  </a:moveTo>
                  <a:cubicBezTo>
                    <a:pt x="7" y="5"/>
                    <a:pt x="5" y="6"/>
                    <a:pt x="3" y="6"/>
                  </a:cubicBezTo>
                  <a:cubicBezTo>
                    <a:pt x="1" y="6"/>
                    <a:pt x="0" y="5"/>
                    <a:pt x="1" y="3"/>
                  </a:cubicBezTo>
                  <a:cubicBezTo>
                    <a:pt x="2" y="1"/>
                    <a:pt x="4" y="0"/>
                    <a:pt x="6" y="0"/>
                  </a:cubicBezTo>
                  <a:cubicBezTo>
                    <a:pt x="7" y="0"/>
                    <a:pt x="8" y="1"/>
                    <a:pt x="8" y="3"/>
                  </a:cubicBezTo>
                  <a:close/>
                </a:path>
              </a:pathLst>
            </a:custGeom>
            <a:solidFill>
              <a:srgbClr val="FFF8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38"/>
            <p:cNvSpPr/>
            <p:nvPr userDrawn="1"/>
          </p:nvSpPr>
          <p:spPr bwMode="auto">
            <a:xfrm>
              <a:off x="1473201" y="4703763"/>
              <a:ext cx="11113" cy="7938"/>
            </a:xfrm>
            <a:custGeom>
              <a:avLst/>
              <a:gdLst>
                <a:gd name="T0" fmla="*/ 7 w 8"/>
                <a:gd name="T1" fmla="*/ 3 h 6"/>
                <a:gd name="T2" fmla="*/ 3 w 8"/>
                <a:gd name="T3" fmla="*/ 6 h 6"/>
                <a:gd name="T4" fmla="*/ 1 w 8"/>
                <a:gd name="T5" fmla="*/ 3 h 6"/>
                <a:gd name="T6" fmla="*/ 5 w 8"/>
                <a:gd name="T7" fmla="*/ 0 h 6"/>
                <a:gd name="T8" fmla="*/ 7 w 8"/>
                <a:gd name="T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6">
                  <a:moveTo>
                    <a:pt x="7" y="3"/>
                  </a:moveTo>
                  <a:cubicBezTo>
                    <a:pt x="7" y="5"/>
                    <a:pt x="4" y="6"/>
                    <a:pt x="3" y="6"/>
                  </a:cubicBezTo>
                  <a:cubicBezTo>
                    <a:pt x="1" y="6"/>
                    <a:pt x="0" y="5"/>
                    <a:pt x="1" y="3"/>
                  </a:cubicBezTo>
                  <a:cubicBezTo>
                    <a:pt x="1" y="1"/>
                    <a:pt x="3" y="0"/>
                    <a:pt x="5" y="0"/>
                  </a:cubicBezTo>
                  <a:cubicBezTo>
                    <a:pt x="7" y="0"/>
                    <a:pt x="8" y="1"/>
                    <a:pt x="7" y="3"/>
                  </a:cubicBezTo>
                  <a:close/>
                </a:path>
              </a:pathLst>
            </a:custGeom>
            <a:solidFill>
              <a:srgbClr val="FFF8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39"/>
            <p:cNvSpPr/>
            <p:nvPr userDrawn="1"/>
          </p:nvSpPr>
          <p:spPr bwMode="auto">
            <a:xfrm>
              <a:off x="1455738" y="4708525"/>
              <a:ext cx="11113" cy="9525"/>
            </a:xfrm>
            <a:custGeom>
              <a:avLst/>
              <a:gdLst>
                <a:gd name="T0" fmla="*/ 7 w 8"/>
                <a:gd name="T1" fmla="*/ 3 h 7"/>
                <a:gd name="T2" fmla="*/ 3 w 8"/>
                <a:gd name="T3" fmla="*/ 7 h 7"/>
                <a:gd name="T4" fmla="*/ 1 w 8"/>
                <a:gd name="T5" fmla="*/ 3 h 7"/>
                <a:gd name="T6" fmla="*/ 5 w 8"/>
                <a:gd name="T7" fmla="*/ 0 h 7"/>
                <a:gd name="T8" fmla="*/ 7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3"/>
                  </a:moveTo>
                  <a:cubicBezTo>
                    <a:pt x="7" y="5"/>
                    <a:pt x="5" y="7"/>
                    <a:pt x="3" y="7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2" y="2"/>
                    <a:pt x="4" y="0"/>
                    <a:pt x="5" y="0"/>
                  </a:cubicBezTo>
                  <a:cubicBezTo>
                    <a:pt x="7" y="0"/>
                    <a:pt x="8" y="2"/>
                    <a:pt x="7" y="3"/>
                  </a:cubicBezTo>
                  <a:close/>
                </a:path>
              </a:pathLst>
            </a:custGeom>
            <a:solidFill>
              <a:srgbClr val="FFF8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40"/>
            <p:cNvSpPr/>
            <p:nvPr userDrawn="1"/>
          </p:nvSpPr>
          <p:spPr bwMode="auto">
            <a:xfrm>
              <a:off x="1463676" y="4692650"/>
              <a:ext cx="11113" cy="11113"/>
            </a:xfrm>
            <a:custGeom>
              <a:avLst/>
              <a:gdLst>
                <a:gd name="T0" fmla="*/ 7 w 8"/>
                <a:gd name="T1" fmla="*/ 3 h 7"/>
                <a:gd name="T2" fmla="*/ 3 w 8"/>
                <a:gd name="T3" fmla="*/ 7 h 7"/>
                <a:gd name="T4" fmla="*/ 1 w 8"/>
                <a:gd name="T5" fmla="*/ 3 h 7"/>
                <a:gd name="T6" fmla="*/ 5 w 8"/>
                <a:gd name="T7" fmla="*/ 0 h 7"/>
                <a:gd name="T8" fmla="*/ 7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3"/>
                  </a:moveTo>
                  <a:cubicBezTo>
                    <a:pt x="7" y="5"/>
                    <a:pt x="5" y="7"/>
                    <a:pt x="3" y="7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2" y="2"/>
                    <a:pt x="4" y="0"/>
                    <a:pt x="5" y="0"/>
                  </a:cubicBezTo>
                  <a:cubicBezTo>
                    <a:pt x="7" y="0"/>
                    <a:pt x="8" y="2"/>
                    <a:pt x="7" y="3"/>
                  </a:cubicBezTo>
                  <a:close/>
                </a:path>
              </a:pathLst>
            </a:custGeom>
            <a:solidFill>
              <a:srgbClr val="FFF8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41"/>
            <p:cNvSpPr/>
            <p:nvPr userDrawn="1"/>
          </p:nvSpPr>
          <p:spPr bwMode="auto">
            <a:xfrm>
              <a:off x="1479551" y="4683125"/>
              <a:ext cx="11113" cy="9525"/>
            </a:xfrm>
            <a:custGeom>
              <a:avLst/>
              <a:gdLst>
                <a:gd name="T0" fmla="*/ 7 w 8"/>
                <a:gd name="T1" fmla="*/ 4 h 7"/>
                <a:gd name="T2" fmla="*/ 3 w 8"/>
                <a:gd name="T3" fmla="*/ 7 h 7"/>
                <a:gd name="T4" fmla="*/ 1 w 8"/>
                <a:gd name="T5" fmla="*/ 4 h 7"/>
                <a:gd name="T6" fmla="*/ 5 w 8"/>
                <a:gd name="T7" fmla="*/ 0 h 7"/>
                <a:gd name="T8" fmla="*/ 7 w 8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4"/>
                  </a:moveTo>
                  <a:cubicBezTo>
                    <a:pt x="6" y="6"/>
                    <a:pt x="4" y="7"/>
                    <a:pt x="3" y="7"/>
                  </a:cubicBezTo>
                  <a:cubicBezTo>
                    <a:pt x="1" y="7"/>
                    <a:pt x="0" y="6"/>
                    <a:pt x="1" y="4"/>
                  </a:cubicBezTo>
                  <a:cubicBezTo>
                    <a:pt x="1" y="2"/>
                    <a:pt x="3" y="0"/>
                    <a:pt x="5" y="0"/>
                  </a:cubicBezTo>
                  <a:cubicBezTo>
                    <a:pt x="7" y="0"/>
                    <a:pt x="8" y="2"/>
                    <a:pt x="7" y="4"/>
                  </a:cubicBezTo>
                  <a:close/>
                </a:path>
              </a:pathLst>
            </a:custGeom>
            <a:solidFill>
              <a:srgbClr val="FFF8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442"/>
            <p:cNvSpPr/>
            <p:nvPr userDrawn="1"/>
          </p:nvSpPr>
          <p:spPr bwMode="auto">
            <a:xfrm>
              <a:off x="1470026" y="4675188"/>
              <a:ext cx="12700" cy="9525"/>
            </a:xfrm>
            <a:custGeom>
              <a:avLst/>
              <a:gdLst>
                <a:gd name="T0" fmla="*/ 7 w 8"/>
                <a:gd name="T1" fmla="*/ 3 h 6"/>
                <a:gd name="T2" fmla="*/ 2 w 8"/>
                <a:gd name="T3" fmla="*/ 6 h 6"/>
                <a:gd name="T4" fmla="*/ 0 w 8"/>
                <a:gd name="T5" fmla="*/ 3 h 6"/>
                <a:gd name="T6" fmla="*/ 5 w 8"/>
                <a:gd name="T7" fmla="*/ 0 h 6"/>
                <a:gd name="T8" fmla="*/ 7 w 8"/>
                <a:gd name="T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6">
                  <a:moveTo>
                    <a:pt x="7" y="3"/>
                  </a:moveTo>
                  <a:cubicBezTo>
                    <a:pt x="6" y="5"/>
                    <a:pt x="4" y="6"/>
                    <a:pt x="2" y="6"/>
                  </a:cubicBezTo>
                  <a:cubicBezTo>
                    <a:pt x="0" y="6"/>
                    <a:pt x="0" y="5"/>
                    <a:pt x="0" y="3"/>
                  </a:cubicBezTo>
                  <a:cubicBezTo>
                    <a:pt x="1" y="1"/>
                    <a:pt x="3" y="0"/>
                    <a:pt x="5" y="0"/>
                  </a:cubicBezTo>
                  <a:cubicBezTo>
                    <a:pt x="7" y="0"/>
                    <a:pt x="8" y="1"/>
                    <a:pt x="7" y="3"/>
                  </a:cubicBezTo>
                  <a:close/>
                </a:path>
              </a:pathLst>
            </a:custGeom>
            <a:solidFill>
              <a:srgbClr val="FFF8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43"/>
            <p:cNvSpPr/>
            <p:nvPr userDrawn="1"/>
          </p:nvSpPr>
          <p:spPr bwMode="auto">
            <a:xfrm>
              <a:off x="1370013" y="4613275"/>
              <a:ext cx="12700" cy="9525"/>
            </a:xfrm>
            <a:custGeom>
              <a:avLst/>
              <a:gdLst>
                <a:gd name="T0" fmla="*/ 7 w 8"/>
                <a:gd name="T1" fmla="*/ 3 h 6"/>
                <a:gd name="T2" fmla="*/ 2 w 8"/>
                <a:gd name="T3" fmla="*/ 6 h 6"/>
                <a:gd name="T4" fmla="*/ 0 w 8"/>
                <a:gd name="T5" fmla="*/ 3 h 6"/>
                <a:gd name="T6" fmla="*/ 5 w 8"/>
                <a:gd name="T7" fmla="*/ 0 h 6"/>
                <a:gd name="T8" fmla="*/ 7 w 8"/>
                <a:gd name="T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6">
                  <a:moveTo>
                    <a:pt x="7" y="3"/>
                  </a:moveTo>
                  <a:cubicBezTo>
                    <a:pt x="6" y="5"/>
                    <a:pt x="4" y="6"/>
                    <a:pt x="2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1" y="1"/>
                    <a:pt x="3" y="0"/>
                    <a:pt x="5" y="0"/>
                  </a:cubicBezTo>
                  <a:cubicBezTo>
                    <a:pt x="7" y="0"/>
                    <a:pt x="8" y="1"/>
                    <a:pt x="7" y="3"/>
                  </a:cubicBezTo>
                  <a:close/>
                </a:path>
              </a:pathLst>
            </a:custGeom>
            <a:solidFill>
              <a:srgbClr val="FFEB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44"/>
            <p:cNvSpPr/>
            <p:nvPr userDrawn="1"/>
          </p:nvSpPr>
          <p:spPr bwMode="auto">
            <a:xfrm>
              <a:off x="1384301" y="4597400"/>
              <a:ext cx="11113" cy="11113"/>
            </a:xfrm>
            <a:custGeom>
              <a:avLst/>
              <a:gdLst>
                <a:gd name="T0" fmla="*/ 7 w 8"/>
                <a:gd name="T1" fmla="*/ 3 h 7"/>
                <a:gd name="T2" fmla="*/ 3 w 8"/>
                <a:gd name="T3" fmla="*/ 7 h 7"/>
                <a:gd name="T4" fmla="*/ 1 w 8"/>
                <a:gd name="T5" fmla="*/ 3 h 7"/>
                <a:gd name="T6" fmla="*/ 5 w 8"/>
                <a:gd name="T7" fmla="*/ 0 h 7"/>
                <a:gd name="T8" fmla="*/ 7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3"/>
                  </a:moveTo>
                  <a:cubicBezTo>
                    <a:pt x="7" y="5"/>
                    <a:pt x="4" y="7"/>
                    <a:pt x="3" y="7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1" y="1"/>
                    <a:pt x="3" y="0"/>
                    <a:pt x="5" y="0"/>
                  </a:cubicBezTo>
                  <a:cubicBezTo>
                    <a:pt x="7" y="0"/>
                    <a:pt x="8" y="1"/>
                    <a:pt x="7" y="3"/>
                  </a:cubicBezTo>
                  <a:close/>
                </a:path>
              </a:pathLst>
            </a:custGeom>
            <a:solidFill>
              <a:srgbClr val="FFEB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445"/>
            <p:cNvSpPr/>
            <p:nvPr userDrawn="1"/>
          </p:nvSpPr>
          <p:spPr bwMode="auto">
            <a:xfrm>
              <a:off x="1408113" y="4567238"/>
              <a:ext cx="12700" cy="9525"/>
            </a:xfrm>
            <a:custGeom>
              <a:avLst/>
              <a:gdLst>
                <a:gd name="T0" fmla="*/ 7 w 8"/>
                <a:gd name="T1" fmla="*/ 4 h 7"/>
                <a:gd name="T2" fmla="*/ 2 w 8"/>
                <a:gd name="T3" fmla="*/ 7 h 7"/>
                <a:gd name="T4" fmla="*/ 0 w 8"/>
                <a:gd name="T5" fmla="*/ 4 h 7"/>
                <a:gd name="T6" fmla="*/ 5 w 8"/>
                <a:gd name="T7" fmla="*/ 0 h 7"/>
                <a:gd name="T8" fmla="*/ 7 w 8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4"/>
                  </a:moveTo>
                  <a:cubicBezTo>
                    <a:pt x="6" y="6"/>
                    <a:pt x="4" y="7"/>
                    <a:pt x="2" y="7"/>
                  </a:cubicBezTo>
                  <a:cubicBezTo>
                    <a:pt x="1" y="7"/>
                    <a:pt x="0" y="6"/>
                    <a:pt x="0" y="4"/>
                  </a:cubicBezTo>
                  <a:cubicBezTo>
                    <a:pt x="1" y="2"/>
                    <a:pt x="3" y="0"/>
                    <a:pt x="5" y="0"/>
                  </a:cubicBezTo>
                  <a:cubicBezTo>
                    <a:pt x="7" y="0"/>
                    <a:pt x="8" y="2"/>
                    <a:pt x="7" y="4"/>
                  </a:cubicBezTo>
                  <a:close/>
                </a:path>
              </a:pathLst>
            </a:custGeom>
            <a:solidFill>
              <a:srgbClr val="FFEB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446"/>
            <p:cNvSpPr/>
            <p:nvPr userDrawn="1"/>
          </p:nvSpPr>
          <p:spPr bwMode="auto">
            <a:xfrm>
              <a:off x="1422401" y="4552950"/>
              <a:ext cx="11113" cy="9525"/>
            </a:xfrm>
            <a:custGeom>
              <a:avLst/>
              <a:gdLst>
                <a:gd name="T0" fmla="*/ 7 w 8"/>
                <a:gd name="T1" fmla="*/ 3 h 7"/>
                <a:gd name="T2" fmla="*/ 2 w 8"/>
                <a:gd name="T3" fmla="*/ 7 h 7"/>
                <a:gd name="T4" fmla="*/ 0 w 8"/>
                <a:gd name="T5" fmla="*/ 3 h 7"/>
                <a:gd name="T6" fmla="*/ 5 w 8"/>
                <a:gd name="T7" fmla="*/ 0 h 7"/>
                <a:gd name="T8" fmla="*/ 7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3"/>
                  </a:moveTo>
                  <a:cubicBezTo>
                    <a:pt x="6" y="5"/>
                    <a:pt x="4" y="7"/>
                    <a:pt x="2" y="7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1" y="1"/>
                    <a:pt x="3" y="0"/>
                    <a:pt x="5" y="0"/>
                  </a:cubicBezTo>
                  <a:cubicBezTo>
                    <a:pt x="7" y="0"/>
                    <a:pt x="8" y="1"/>
                    <a:pt x="7" y="3"/>
                  </a:cubicBezTo>
                  <a:close/>
                </a:path>
              </a:pathLst>
            </a:custGeom>
            <a:solidFill>
              <a:srgbClr val="FFEB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447"/>
            <p:cNvSpPr/>
            <p:nvPr userDrawn="1"/>
          </p:nvSpPr>
          <p:spPr bwMode="auto">
            <a:xfrm>
              <a:off x="1431926" y="4538663"/>
              <a:ext cx="12700" cy="9525"/>
            </a:xfrm>
            <a:custGeom>
              <a:avLst/>
              <a:gdLst>
                <a:gd name="T0" fmla="*/ 7 w 8"/>
                <a:gd name="T1" fmla="*/ 3 h 6"/>
                <a:gd name="T2" fmla="*/ 2 w 8"/>
                <a:gd name="T3" fmla="*/ 6 h 6"/>
                <a:gd name="T4" fmla="*/ 0 w 8"/>
                <a:gd name="T5" fmla="*/ 3 h 6"/>
                <a:gd name="T6" fmla="*/ 5 w 8"/>
                <a:gd name="T7" fmla="*/ 0 h 6"/>
                <a:gd name="T8" fmla="*/ 7 w 8"/>
                <a:gd name="T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6">
                  <a:moveTo>
                    <a:pt x="7" y="3"/>
                  </a:moveTo>
                  <a:cubicBezTo>
                    <a:pt x="6" y="5"/>
                    <a:pt x="4" y="6"/>
                    <a:pt x="2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1" y="1"/>
                    <a:pt x="3" y="0"/>
                    <a:pt x="5" y="0"/>
                  </a:cubicBezTo>
                  <a:cubicBezTo>
                    <a:pt x="7" y="0"/>
                    <a:pt x="8" y="1"/>
                    <a:pt x="7" y="3"/>
                  </a:cubicBezTo>
                  <a:close/>
                </a:path>
              </a:pathLst>
            </a:custGeom>
            <a:solidFill>
              <a:srgbClr val="FFEB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448"/>
            <p:cNvSpPr/>
            <p:nvPr userDrawn="1"/>
          </p:nvSpPr>
          <p:spPr bwMode="auto">
            <a:xfrm>
              <a:off x="1395413" y="4583113"/>
              <a:ext cx="11113" cy="9525"/>
            </a:xfrm>
            <a:custGeom>
              <a:avLst/>
              <a:gdLst>
                <a:gd name="T0" fmla="*/ 7 w 8"/>
                <a:gd name="T1" fmla="*/ 3 h 7"/>
                <a:gd name="T2" fmla="*/ 2 w 8"/>
                <a:gd name="T3" fmla="*/ 7 h 7"/>
                <a:gd name="T4" fmla="*/ 0 w 8"/>
                <a:gd name="T5" fmla="*/ 3 h 7"/>
                <a:gd name="T6" fmla="*/ 5 w 8"/>
                <a:gd name="T7" fmla="*/ 0 h 7"/>
                <a:gd name="T8" fmla="*/ 7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3"/>
                  </a:moveTo>
                  <a:cubicBezTo>
                    <a:pt x="6" y="5"/>
                    <a:pt x="4" y="7"/>
                    <a:pt x="2" y="7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1" y="1"/>
                    <a:pt x="3" y="0"/>
                    <a:pt x="5" y="0"/>
                  </a:cubicBezTo>
                  <a:cubicBezTo>
                    <a:pt x="7" y="0"/>
                    <a:pt x="8" y="1"/>
                    <a:pt x="7" y="3"/>
                  </a:cubicBezTo>
                  <a:close/>
                </a:path>
              </a:pathLst>
            </a:custGeom>
            <a:solidFill>
              <a:srgbClr val="FFEB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449"/>
            <p:cNvSpPr/>
            <p:nvPr userDrawn="1"/>
          </p:nvSpPr>
          <p:spPr bwMode="auto">
            <a:xfrm>
              <a:off x="1200151" y="4656138"/>
              <a:ext cx="55563" cy="68263"/>
            </a:xfrm>
            <a:custGeom>
              <a:avLst/>
              <a:gdLst>
                <a:gd name="T0" fmla="*/ 0 w 35"/>
                <a:gd name="T1" fmla="*/ 0 h 43"/>
                <a:gd name="T2" fmla="*/ 1 w 35"/>
                <a:gd name="T3" fmla="*/ 43 h 43"/>
                <a:gd name="T4" fmla="*/ 35 w 35"/>
                <a:gd name="T5" fmla="*/ 0 h 43"/>
                <a:gd name="T6" fmla="*/ 0 w 35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43">
                  <a:moveTo>
                    <a:pt x="0" y="0"/>
                  </a:moveTo>
                  <a:lnTo>
                    <a:pt x="1" y="43"/>
                  </a:lnTo>
                  <a:lnTo>
                    <a:pt x="3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B9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450"/>
            <p:cNvSpPr/>
            <p:nvPr userDrawn="1"/>
          </p:nvSpPr>
          <p:spPr bwMode="auto">
            <a:xfrm>
              <a:off x="1177926" y="4656138"/>
              <a:ext cx="101600" cy="96838"/>
            </a:xfrm>
            <a:custGeom>
              <a:avLst/>
              <a:gdLst>
                <a:gd name="T0" fmla="*/ 0 w 64"/>
                <a:gd name="T1" fmla="*/ 61 h 61"/>
                <a:gd name="T2" fmla="*/ 16 w 64"/>
                <a:gd name="T3" fmla="*/ 61 h 61"/>
                <a:gd name="T4" fmla="*/ 64 w 64"/>
                <a:gd name="T5" fmla="*/ 0 h 61"/>
                <a:gd name="T6" fmla="*/ 49 w 64"/>
                <a:gd name="T7" fmla="*/ 0 h 61"/>
                <a:gd name="T8" fmla="*/ 0 w 64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61">
                  <a:moveTo>
                    <a:pt x="0" y="61"/>
                  </a:moveTo>
                  <a:lnTo>
                    <a:pt x="16" y="61"/>
                  </a:lnTo>
                  <a:lnTo>
                    <a:pt x="64" y="0"/>
                  </a:lnTo>
                  <a:lnTo>
                    <a:pt x="49" y="0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288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451"/>
            <p:cNvSpPr/>
            <p:nvPr userDrawn="1"/>
          </p:nvSpPr>
          <p:spPr bwMode="auto">
            <a:xfrm>
              <a:off x="1181101" y="4656138"/>
              <a:ext cx="82550" cy="96838"/>
            </a:xfrm>
            <a:custGeom>
              <a:avLst/>
              <a:gdLst>
                <a:gd name="T0" fmla="*/ 0 w 52"/>
                <a:gd name="T1" fmla="*/ 61 h 61"/>
                <a:gd name="T2" fmla="*/ 2 w 52"/>
                <a:gd name="T3" fmla="*/ 61 h 61"/>
                <a:gd name="T4" fmla="*/ 52 w 52"/>
                <a:gd name="T5" fmla="*/ 0 h 61"/>
                <a:gd name="T6" fmla="*/ 50 w 52"/>
                <a:gd name="T7" fmla="*/ 0 h 61"/>
                <a:gd name="T8" fmla="*/ 0 w 52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61">
                  <a:moveTo>
                    <a:pt x="0" y="61"/>
                  </a:moveTo>
                  <a:lnTo>
                    <a:pt x="2" y="61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B6E8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452"/>
            <p:cNvSpPr/>
            <p:nvPr userDrawn="1"/>
          </p:nvSpPr>
          <p:spPr bwMode="auto">
            <a:xfrm>
              <a:off x="1189038" y="4656138"/>
              <a:ext cx="79375" cy="96838"/>
            </a:xfrm>
            <a:custGeom>
              <a:avLst/>
              <a:gdLst>
                <a:gd name="T0" fmla="*/ 0 w 50"/>
                <a:gd name="T1" fmla="*/ 61 h 61"/>
                <a:gd name="T2" fmla="*/ 1 w 50"/>
                <a:gd name="T3" fmla="*/ 61 h 61"/>
                <a:gd name="T4" fmla="*/ 50 w 50"/>
                <a:gd name="T5" fmla="*/ 0 h 61"/>
                <a:gd name="T6" fmla="*/ 49 w 50"/>
                <a:gd name="T7" fmla="*/ 0 h 61"/>
                <a:gd name="T8" fmla="*/ 0 w 50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61">
                  <a:moveTo>
                    <a:pt x="0" y="61"/>
                  </a:moveTo>
                  <a:lnTo>
                    <a:pt x="1" y="61"/>
                  </a:lnTo>
                  <a:lnTo>
                    <a:pt x="50" y="0"/>
                  </a:lnTo>
                  <a:lnTo>
                    <a:pt x="49" y="0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B6E8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453"/>
            <p:cNvSpPr/>
            <p:nvPr userDrawn="1"/>
          </p:nvSpPr>
          <p:spPr bwMode="auto">
            <a:xfrm>
              <a:off x="1195388" y="4656138"/>
              <a:ext cx="82550" cy="96838"/>
            </a:xfrm>
            <a:custGeom>
              <a:avLst/>
              <a:gdLst>
                <a:gd name="T0" fmla="*/ 0 w 52"/>
                <a:gd name="T1" fmla="*/ 61 h 61"/>
                <a:gd name="T2" fmla="*/ 2 w 52"/>
                <a:gd name="T3" fmla="*/ 61 h 61"/>
                <a:gd name="T4" fmla="*/ 52 w 52"/>
                <a:gd name="T5" fmla="*/ 0 h 61"/>
                <a:gd name="T6" fmla="*/ 50 w 52"/>
                <a:gd name="T7" fmla="*/ 0 h 61"/>
                <a:gd name="T8" fmla="*/ 0 w 52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61">
                  <a:moveTo>
                    <a:pt x="0" y="61"/>
                  </a:moveTo>
                  <a:lnTo>
                    <a:pt x="2" y="61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B6E8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454"/>
            <p:cNvSpPr/>
            <p:nvPr userDrawn="1"/>
          </p:nvSpPr>
          <p:spPr bwMode="auto">
            <a:xfrm>
              <a:off x="1431926" y="4668838"/>
              <a:ext cx="22225" cy="46038"/>
            </a:xfrm>
            <a:custGeom>
              <a:avLst/>
              <a:gdLst>
                <a:gd name="T0" fmla="*/ 14 w 14"/>
                <a:gd name="T1" fmla="*/ 0 h 29"/>
                <a:gd name="T2" fmla="*/ 5 w 14"/>
                <a:gd name="T3" fmla="*/ 9 h 29"/>
                <a:gd name="T4" fmla="*/ 0 w 14"/>
                <a:gd name="T5" fmla="*/ 19 h 29"/>
                <a:gd name="T6" fmla="*/ 2 w 14"/>
                <a:gd name="T7" fmla="*/ 29 h 29"/>
                <a:gd name="T8" fmla="*/ 8 w 14"/>
                <a:gd name="T9" fmla="*/ 25 h 29"/>
                <a:gd name="T10" fmla="*/ 14 w 14"/>
                <a:gd name="T11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29">
                  <a:moveTo>
                    <a:pt x="14" y="0"/>
                  </a:moveTo>
                  <a:lnTo>
                    <a:pt x="5" y="9"/>
                  </a:lnTo>
                  <a:lnTo>
                    <a:pt x="0" y="19"/>
                  </a:lnTo>
                  <a:lnTo>
                    <a:pt x="2" y="29"/>
                  </a:lnTo>
                  <a:lnTo>
                    <a:pt x="8" y="25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455"/>
            <p:cNvSpPr/>
            <p:nvPr userDrawn="1"/>
          </p:nvSpPr>
          <p:spPr bwMode="auto">
            <a:xfrm>
              <a:off x="1420813" y="4656138"/>
              <a:ext cx="63500" cy="96838"/>
            </a:xfrm>
            <a:custGeom>
              <a:avLst/>
              <a:gdLst>
                <a:gd name="T0" fmla="*/ 15 w 40"/>
                <a:gd name="T1" fmla="*/ 61 h 61"/>
                <a:gd name="T2" fmla="*/ 0 w 40"/>
                <a:gd name="T3" fmla="*/ 61 h 61"/>
                <a:gd name="T4" fmla="*/ 25 w 40"/>
                <a:gd name="T5" fmla="*/ 0 h 61"/>
                <a:gd name="T6" fmla="*/ 40 w 40"/>
                <a:gd name="T7" fmla="*/ 0 h 61"/>
                <a:gd name="T8" fmla="*/ 15 w 40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61">
                  <a:moveTo>
                    <a:pt x="15" y="61"/>
                  </a:moveTo>
                  <a:lnTo>
                    <a:pt x="0" y="61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15" y="61"/>
                  </a:lnTo>
                  <a:close/>
                </a:path>
              </a:pathLst>
            </a:custGeom>
            <a:solidFill>
              <a:srgbClr val="FB7B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456"/>
            <p:cNvSpPr/>
            <p:nvPr userDrawn="1"/>
          </p:nvSpPr>
          <p:spPr bwMode="auto">
            <a:xfrm>
              <a:off x="1420813" y="4725988"/>
              <a:ext cx="34925" cy="26988"/>
            </a:xfrm>
            <a:custGeom>
              <a:avLst/>
              <a:gdLst>
                <a:gd name="T0" fmla="*/ 22 w 22"/>
                <a:gd name="T1" fmla="*/ 0 h 17"/>
                <a:gd name="T2" fmla="*/ 3 w 22"/>
                <a:gd name="T3" fmla="*/ 9 h 17"/>
                <a:gd name="T4" fmla="*/ 0 w 22"/>
                <a:gd name="T5" fmla="*/ 17 h 17"/>
                <a:gd name="T6" fmla="*/ 1 w 22"/>
                <a:gd name="T7" fmla="*/ 17 h 17"/>
                <a:gd name="T8" fmla="*/ 19 w 22"/>
                <a:gd name="T9" fmla="*/ 8 h 17"/>
                <a:gd name="T10" fmla="*/ 22 w 22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7">
                  <a:moveTo>
                    <a:pt x="22" y="0"/>
                  </a:moveTo>
                  <a:lnTo>
                    <a:pt x="3" y="9"/>
                  </a:lnTo>
                  <a:lnTo>
                    <a:pt x="0" y="17"/>
                  </a:lnTo>
                  <a:lnTo>
                    <a:pt x="1" y="17"/>
                  </a:lnTo>
                  <a:lnTo>
                    <a:pt x="19" y="8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7ED3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457"/>
            <p:cNvSpPr/>
            <p:nvPr userDrawn="1"/>
          </p:nvSpPr>
          <p:spPr bwMode="auto">
            <a:xfrm>
              <a:off x="1430338" y="4702175"/>
              <a:ext cx="34925" cy="26988"/>
            </a:xfrm>
            <a:custGeom>
              <a:avLst/>
              <a:gdLst>
                <a:gd name="T0" fmla="*/ 0 w 22"/>
                <a:gd name="T1" fmla="*/ 17 h 17"/>
                <a:gd name="T2" fmla="*/ 20 w 22"/>
                <a:gd name="T3" fmla="*/ 8 h 17"/>
                <a:gd name="T4" fmla="*/ 22 w 22"/>
                <a:gd name="T5" fmla="*/ 0 h 17"/>
                <a:gd name="T6" fmla="*/ 3 w 22"/>
                <a:gd name="T7" fmla="*/ 9 h 17"/>
                <a:gd name="T8" fmla="*/ 0 w 22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7">
                  <a:moveTo>
                    <a:pt x="0" y="17"/>
                  </a:moveTo>
                  <a:lnTo>
                    <a:pt x="20" y="8"/>
                  </a:lnTo>
                  <a:lnTo>
                    <a:pt x="22" y="0"/>
                  </a:lnTo>
                  <a:lnTo>
                    <a:pt x="3" y="9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7ED3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458"/>
            <p:cNvSpPr/>
            <p:nvPr userDrawn="1"/>
          </p:nvSpPr>
          <p:spPr bwMode="auto">
            <a:xfrm>
              <a:off x="1439863" y="4676775"/>
              <a:ext cx="36513" cy="28575"/>
            </a:xfrm>
            <a:custGeom>
              <a:avLst/>
              <a:gdLst>
                <a:gd name="T0" fmla="*/ 0 w 23"/>
                <a:gd name="T1" fmla="*/ 18 h 18"/>
                <a:gd name="T2" fmla="*/ 19 w 23"/>
                <a:gd name="T3" fmla="*/ 9 h 18"/>
                <a:gd name="T4" fmla="*/ 23 w 23"/>
                <a:gd name="T5" fmla="*/ 0 h 18"/>
                <a:gd name="T6" fmla="*/ 3 w 23"/>
                <a:gd name="T7" fmla="*/ 9 h 18"/>
                <a:gd name="T8" fmla="*/ 0 w 23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8">
                  <a:moveTo>
                    <a:pt x="0" y="18"/>
                  </a:moveTo>
                  <a:lnTo>
                    <a:pt x="19" y="9"/>
                  </a:lnTo>
                  <a:lnTo>
                    <a:pt x="23" y="0"/>
                  </a:lnTo>
                  <a:lnTo>
                    <a:pt x="3" y="9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7ED3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459"/>
            <p:cNvSpPr/>
            <p:nvPr userDrawn="1"/>
          </p:nvSpPr>
          <p:spPr bwMode="auto">
            <a:xfrm>
              <a:off x="1449388" y="4656138"/>
              <a:ext cx="34925" cy="23813"/>
            </a:xfrm>
            <a:custGeom>
              <a:avLst/>
              <a:gdLst>
                <a:gd name="T0" fmla="*/ 0 w 22"/>
                <a:gd name="T1" fmla="*/ 15 h 15"/>
                <a:gd name="T2" fmla="*/ 20 w 22"/>
                <a:gd name="T3" fmla="*/ 6 h 15"/>
                <a:gd name="T4" fmla="*/ 22 w 22"/>
                <a:gd name="T5" fmla="*/ 0 h 15"/>
                <a:gd name="T6" fmla="*/ 18 w 22"/>
                <a:gd name="T7" fmla="*/ 0 h 15"/>
                <a:gd name="T8" fmla="*/ 4 w 22"/>
                <a:gd name="T9" fmla="*/ 7 h 15"/>
                <a:gd name="T10" fmla="*/ 0 w 22"/>
                <a:gd name="T1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0" y="15"/>
                  </a:moveTo>
                  <a:lnTo>
                    <a:pt x="20" y="6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4" y="7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7ED3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460"/>
            <p:cNvSpPr/>
            <p:nvPr userDrawn="1"/>
          </p:nvSpPr>
          <p:spPr bwMode="auto">
            <a:xfrm>
              <a:off x="923926" y="4692650"/>
              <a:ext cx="34925" cy="23813"/>
            </a:xfrm>
            <a:custGeom>
              <a:avLst/>
              <a:gdLst>
                <a:gd name="T0" fmla="*/ 0 w 22"/>
                <a:gd name="T1" fmla="*/ 15 h 15"/>
                <a:gd name="T2" fmla="*/ 19 w 22"/>
                <a:gd name="T3" fmla="*/ 6 h 15"/>
                <a:gd name="T4" fmla="*/ 22 w 22"/>
                <a:gd name="T5" fmla="*/ 0 h 15"/>
                <a:gd name="T6" fmla="*/ 3 w 22"/>
                <a:gd name="T7" fmla="*/ 10 h 15"/>
                <a:gd name="T8" fmla="*/ 0 w 22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5">
                  <a:moveTo>
                    <a:pt x="0" y="15"/>
                  </a:moveTo>
                  <a:lnTo>
                    <a:pt x="19" y="6"/>
                  </a:lnTo>
                  <a:lnTo>
                    <a:pt x="22" y="0"/>
                  </a:lnTo>
                  <a:lnTo>
                    <a:pt x="3" y="1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E13D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461"/>
            <p:cNvSpPr/>
            <p:nvPr userDrawn="1"/>
          </p:nvSpPr>
          <p:spPr bwMode="auto">
            <a:xfrm>
              <a:off x="914401" y="4714875"/>
              <a:ext cx="36513" cy="23813"/>
            </a:xfrm>
            <a:custGeom>
              <a:avLst/>
              <a:gdLst>
                <a:gd name="T0" fmla="*/ 0 w 23"/>
                <a:gd name="T1" fmla="*/ 15 h 15"/>
                <a:gd name="T2" fmla="*/ 20 w 23"/>
                <a:gd name="T3" fmla="*/ 6 h 15"/>
                <a:gd name="T4" fmla="*/ 23 w 23"/>
                <a:gd name="T5" fmla="*/ 0 h 15"/>
                <a:gd name="T6" fmla="*/ 2 w 23"/>
                <a:gd name="T7" fmla="*/ 10 h 15"/>
                <a:gd name="T8" fmla="*/ 0 w 23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5">
                  <a:moveTo>
                    <a:pt x="0" y="15"/>
                  </a:moveTo>
                  <a:lnTo>
                    <a:pt x="20" y="6"/>
                  </a:lnTo>
                  <a:lnTo>
                    <a:pt x="23" y="0"/>
                  </a:lnTo>
                  <a:lnTo>
                    <a:pt x="2" y="1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E13D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462"/>
            <p:cNvSpPr/>
            <p:nvPr userDrawn="1"/>
          </p:nvSpPr>
          <p:spPr bwMode="auto">
            <a:xfrm>
              <a:off x="933451" y="4670425"/>
              <a:ext cx="34925" cy="23813"/>
            </a:xfrm>
            <a:custGeom>
              <a:avLst/>
              <a:gdLst>
                <a:gd name="T0" fmla="*/ 0 w 22"/>
                <a:gd name="T1" fmla="*/ 15 h 15"/>
                <a:gd name="T2" fmla="*/ 19 w 22"/>
                <a:gd name="T3" fmla="*/ 6 h 15"/>
                <a:gd name="T4" fmla="*/ 22 w 22"/>
                <a:gd name="T5" fmla="*/ 0 h 15"/>
                <a:gd name="T6" fmla="*/ 2 w 22"/>
                <a:gd name="T7" fmla="*/ 10 h 15"/>
                <a:gd name="T8" fmla="*/ 0 w 22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5">
                  <a:moveTo>
                    <a:pt x="0" y="15"/>
                  </a:moveTo>
                  <a:lnTo>
                    <a:pt x="19" y="6"/>
                  </a:lnTo>
                  <a:lnTo>
                    <a:pt x="22" y="0"/>
                  </a:lnTo>
                  <a:lnTo>
                    <a:pt x="2" y="1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E13D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463"/>
            <p:cNvSpPr/>
            <p:nvPr userDrawn="1"/>
          </p:nvSpPr>
          <p:spPr bwMode="auto">
            <a:xfrm>
              <a:off x="909638" y="4737100"/>
              <a:ext cx="31750" cy="15875"/>
            </a:xfrm>
            <a:custGeom>
              <a:avLst/>
              <a:gdLst>
                <a:gd name="T0" fmla="*/ 0 w 20"/>
                <a:gd name="T1" fmla="*/ 9 h 10"/>
                <a:gd name="T2" fmla="*/ 0 w 20"/>
                <a:gd name="T3" fmla="*/ 10 h 10"/>
                <a:gd name="T4" fmla="*/ 15 w 20"/>
                <a:gd name="T5" fmla="*/ 10 h 10"/>
                <a:gd name="T6" fmla="*/ 20 w 20"/>
                <a:gd name="T7" fmla="*/ 0 h 10"/>
                <a:gd name="T8" fmla="*/ 0 w 20"/>
                <a:gd name="T9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0">
                  <a:moveTo>
                    <a:pt x="0" y="9"/>
                  </a:moveTo>
                  <a:lnTo>
                    <a:pt x="0" y="10"/>
                  </a:lnTo>
                  <a:lnTo>
                    <a:pt x="15" y="10"/>
                  </a:lnTo>
                  <a:lnTo>
                    <a:pt x="20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E13D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464"/>
            <p:cNvSpPr/>
            <p:nvPr userDrawn="1"/>
          </p:nvSpPr>
          <p:spPr bwMode="auto">
            <a:xfrm>
              <a:off x="941388" y="4656138"/>
              <a:ext cx="31750" cy="15875"/>
            </a:xfrm>
            <a:custGeom>
              <a:avLst/>
              <a:gdLst>
                <a:gd name="T0" fmla="*/ 20 w 20"/>
                <a:gd name="T1" fmla="*/ 1 h 10"/>
                <a:gd name="T2" fmla="*/ 20 w 20"/>
                <a:gd name="T3" fmla="*/ 0 h 10"/>
                <a:gd name="T4" fmla="*/ 5 w 20"/>
                <a:gd name="T5" fmla="*/ 0 h 10"/>
                <a:gd name="T6" fmla="*/ 0 w 20"/>
                <a:gd name="T7" fmla="*/ 10 h 10"/>
                <a:gd name="T8" fmla="*/ 20 w 20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0">
                  <a:moveTo>
                    <a:pt x="20" y="1"/>
                  </a:moveTo>
                  <a:lnTo>
                    <a:pt x="20" y="0"/>
                  </a:lnTo>
                  <a:lnTo>
                    <a:pt x="5" y="0"/>
                  </a:lnTo>
                  <a:lnTo>
                    <a:pt x="0" y="10"/>
                  </a:lnTo>
                  <a:lnTo>
                    <a:pt x="20" y="1"/>
                  </a:lnTo>
                  <a:close/>
                </a:path>
              </a:pathLst>
            </a:custGeom>
            <a:solidFill>
              <a:srgbClr val="E13D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465"/>
            <p:cNvSpPr/>
            <p:nvPr userDrawn="1"/>
          </p:nvSpPr>
          <p:spPr bwMode="auto">
            <a:xfrm>
              <a:off x="904876" y="4656138"/>
              <a:ext cx="25400" cy="96838"/>
            </a:xfrm>
            <a:custGeom>
              <a:avLst/>
              <a:gdLst>
                <a:gd name="T0" fmla="*/ 0 w 16"/>
                <a:gd name="T1" fmla="*/ 32 h 61"/>
                <a:gd name="T2" fmla="*/ 3 w 16"/>
                <a:gd name="T3" fmla="*/ 61 h 61"/>
                <a:gd name="T4" fmla="*/ 16 w 16"/>
                <a:gd name="T5" fmla="*/ 29 h 61"/>
                <a:gd name="T6" fmla="*/ 12 w 16"/>
                <a:gd name="T7" fmla="*/ 0 h 61"/>
                <a:gd name="T8" fmla="*/ 0 w 16"/>
                <a:gd name="T9" fmla="*/ 3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61">
                  <a:moveTo>
                    <a:pt x="0" y="32"/>
                  </a:moveTo>
                  <a:lnTo>
                    <a:pt x="3" y="61"/>
                  </a:lnTo>
                  <a:lnTo>
                    <a:pt x="16" y="29"/>
                  </a:lnTo>
                  <a:lnTo>
                    <a:pt x="12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4571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466"/>
            <p:cNvSpPr>
              <a:spLocks noEditPoints="1"/>
            </p:cNvSpPr>
            <p:nvPr userDrawn="1"/>
          </p:nvSpPr>
          <p:spPr bwMode="auto">
            <a:xfrm>
              <a:off x="904876" y="4656138"/>
              <a:ext cx="25400" cy="96838"/>
            </a:xfrm>
            <a:custGeom>
              <a:avLst/>
              <a:gdLst>
                <a:gd name="T0" fmla="*/ 17 w 17"/>
                <a:gd name="T1" fmla="*/ 26 h 66"/>
                <a:gd name="T2" fmla="*/ 14 w 17"/>
                <a:gd name="T3" fmla="*/ 28 h 66"/>
                <a:gd name="T4" fmla="*/ 12 w 17"/>
                <a:gd name="T5" fmla="*/ 24 h 66"/>
                <a:gd name="T6" fmla="*/ 16 w 17"/>
                <a:gd name="T7" fmla="*/ 21 h 66"/>
                <a:gd name="T8" fmla="*/ 16 w 17"/>
                <a:gd name="T9" fmla="*/ 17 h 66"/>
                <a:gd name="T10" fmla="*/ 12 w 17"/>
                <a:gd name="T11" fmla="*/ 18 h 66"/>
                <a:gd name="T12" fmla="*/ 10 w 17"/>
                <a:gd name="T13" fmla="*/ 15 h 66"/>
                <a:gd name="T14" fmla="*/ 15 w 17"/>
                <a:gd name="T15" fmla="*/ 12 h 66"/>
                <a:gd name="T16" fmla="*/ 15 w 17"/>
                <a:gd name="T17" fmla="*/ 12 h 66"/>
                <a:gd name="T18" fmla="*/ 13 w 17"/>
                <a:gd name="T19" fmla="*/ 0 h 66"/>
                <a:gd name="T20" fmla="*/ 0 w 17"/>
                <a:gd name="T21" fmla="*/ 34 h 66"/>
                <a:gd name="T22" fmla="*/ 0 w 17"/>
                <a:gd name="T23" fmla="*/ 37 h 66"/>
                <a:gd name="T24" fmla="*/ 2 w 17"/>
                <a:gd name="T25" fmla="*/ 37 h 66"/>
                <a:gd name="T26" fmla="*/ 4 w 17"/>
                <a:gd name="T27" fmla="*/ 40 h 66"/>
                <a:gd name="T28" fmla="*/ 1 w 17"/>
                <a:gd name="T29" fmla="*/ 43 h 66"/>
                <a:gd name="T30" fmla="*/ 1 w 17"/>
                <a:gd name="T31" fmla="*/ 46 h 66"/>
                <a:gd name="T32" fmla="*/ 3 w 17"/>
                <a:gd name="T33" fmla="*/ 45 h 66"/>
                <a:gd name="T34" fmla="*/ 5 w 17"/>
                <a:gd name="T35" fmla="*/ 48 h 66"/>
                <a:gd name="T36" fmla="*/ 2 w 17"/>
                <a:gd name="T37" fmla="*/ 52 h 66"/>
                <a:gd name="T38" fmla="*/ 2 w 17"/>
                <a:gd name="T39" fmla="*/ 54 h 66"/>
                <a:gd name="T40" fmla="*/ 4 w 17"/>
                <a:gd name="T41" fmla="*/ 54 h 66"/>
                <a:gd name="T42" fmla="*/ 6 w 17"/>
                <a:gd name="T43" fmla="*/ 57 h 66"/>
                <a:gd name="T44" fmla="*/ 2 w 17"/>
                <a:gd name="T45" fmla="*/ 60 h 66"/>
                <a:gd name="T46" fmla="*/ 3 w 17"/>
                <a:gd name="T47" fmla="*/ 66 h 66"/>
                <a:gd name="T48" fmla="*/ 17 w 17"/>
                <a:gd name="T49" fmla="*/ 31 h 66"/>
                <a:gd name="T50" fmla="*/ 17 w 17"/>
                <a:gd name="T51" fmla="*/ 26 h 66"/>
                <a:gd name="T52" fmla="*/ 5 w 17"/>
                <a:gd name="T53" fmla="*/ 33 h 66"/>
                <a:gd name="T54" fmla="*/ 3 w 17"/>
                <a:gd name="T55" fmla="*/ 29 h 66"/>
                <a:gd name="T56" fmla="*/ 8 w 17"/>
                <a:gd name="T57" fmla="*/ 26 h 66"/>
                <a:gd name="T58" fmla="*/ 10 w 17"/>
                <a:gd name="T59" fmla="*/ 29 h 66"/>
                <a:gd name="T60" fmla="*/ 5 w 17"/>
                <a:gd name="T61" fmla="*/ 33 h 66"/>
                <a:gd name="T62" fmla="*/ 9 w 17"/>
                <a:gd name="T63" fmla="*/ 41 h 66"/>
                <a:gd name="T64" fmla="*/ 7 w 17"/>
                <a:gd name="T65" fmla="*/ 38 h 66"/>
                <a:gd name="T66" fmla="*/ 11 w 17"/>
                <a:gd name="T67" fmla="*/ 35 h 66"/>
                <a:gd name="T68" fmla="*/ 13 w 17"/>
                <a:gd name="T69" fmla="*/ 38 h 66"/>
                <a:gd name="T70" fmla="*/ 9 w 17"/>
                <a:gd name="T71" fmla="*/ 4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" h="66">
                  <a:moveTo>
                    <a:pt x="17" y="26"/>
                  </a:moveTo>
                  <a:cubicBezTo>
                    <a:pt x="16" y="27"/>
                    <a:pt x="15" y="28"/>
                    <a:pt x="14" y="28"/>
                  </a:cubicBezTo>
                  <a:cubicBezTo>
                    <a:pt x="12" y="28"/>
                    <a:pt x="11" y="26"/>
                    <a:pt x="12" y="24"/>
                  </a:cubicBezTo>
                  <a:cubicBezTo>
                    <a:pt x="12" y="22"/>
                    <a:pt x="14" y="21"/>
                    <a:pt x="16" y="21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5" y="18"/>
                    <a:pt x="13" y="18"/>
                    <a:pt x="12" y="18"/>
                  </a:cubicBezTo>
                  <a:cubicBezTo>
                    <a:pt x="10" y="18"/>
                    <a:pt x="9" y="17"/>
                    <a:pt x="10" y="15"/>
                  </a:cubicBezTo>
                  <a:cubicBezTo>
                    <a:pt x="11" y="13"/>
                    <a:pt x="13" y="12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37"/>
                    <a:pt x="1" y="37"/>
                    <a:pt x="2" y="37"/>
                  </a:cubicBezTo>
                  <a:cubicBezTo>
                    <a:pt x="4" y="37"/>
                    <a:pt x="5" y="38"/>
                    <a:pt x="4" y="40"/>
                  </a:cubicBezTo>
                  <a:cubicBezTo>
                    <a:pt x="3" y="41"/>
                    <a:pt x="2" y="43"/>
                    <a:pt x="1" y="43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2" y="45"/>
                    <a:pt x="3" y="45"/>
                    <a:pt x="3" y="45"/>
                  </a:cubicBezTo>
                  <a:cubicBezTo>
                    <a:pt x="5" y="45"/>
                    <a:pt x="6" y="47"/>
                    <a:pt x="5" y="48"/>
                  </a:cubicBezTo>
                  <a:cubicBezTo>
                    <a:pt x="5" y="50"/>
                    <a:pt x="3" y="51"/>
                    <a:pt x="2" y="52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2" y="54"/>
                    <a:pt x="3" y="54"/>
                    <a:pt x="4" y="54"/>
                  </a:cubicBezTo>
                  <a:cubicBezTo>
                    <a:pt x="5" y="54"/>
                    <a:pt x="6" y="55"/>
                    <a:pt x="6" y="57"/>
                  </a:cubicBezTo>
                  <a:cubicBezTo>
                    <a:pt x="5" y="58"/>
                    <a:pt x="4" y="60"/>
                    <a:pt x="2" y="60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17" y="31"/>
                    <a:pt x="17" y="31"/>
                    <a:pt x="17" y="31"/>
                  </a:cubicBezTo>
                  <a:lnTo>
                    <a:pt x="17" y="26"/>
                  </a:lnTo>
                  <a:close/>
                  <a:moveTo>
                    <a:pt x="5" y="33"/>
                  </a:moveTo>
                  <a:cubicBezTo>
                    <a:pt x="3" y="33"/>
                    <a:pt x="2" y="31"/>
                    <a:pt x="3" y="29"/>
                  </a:cubicBezTo>
                  <a:cubicBezTo>
                    <a:pt x="4" y="28"/>
                    <a:pt x="6" y="26"/>
                    <a:pt x="8" y="26"/>
                  </a:cubicBezTo>
                  <a:cubicBezTo>
                    <a:pt x="9" y="26"/>
                    <a:pt x="10" y="28"/>
                    <a:pt x="10" y="29"/>
                  </a:cubicBezTo>
                  <a:cubicBezTo>
                    <a:pt x="9" y="31"/>
                    <a:pt x="7" y="33"/>
                    <a:pt x="5" y="33"/>
                  </a:cubicBezTo>
                  <a:close/>
                  <a:moveTo>
                    <a:pt x="9" y="41"/>
                  </a:moveTo>
                  <a:cubicBezTo>
                    <a:pt x="7" y="41"/>
                    <a:pt x="6" y="40"/>
                    <a:pt x="7" y="38"/>
                  </a:cubicBezTo>
                  <a:cubicBezTo>
                    <a:pt x="7" y="36"/>
                    <a:pt x="9" y="35"/>
                    <a:pt x="11" y="35"/>
                  </a:cubicBezTo>
                  <a:cubicBezTo>
                    <a:pt x="13" y="35"/>
                    <a:pt x="14" y="36"/>
                    <a:pt x="13" y="38"/>
                  </a:cubicBezTo>
                  <a:cubicBezTo>
                    <a:pt x="13" y="40"/>
                    <a:pt x="10" y="41"/>
                    <a:pt x="9" y="41"/>
                  </a:cubicBezTo>
                  <a:close/>
                </a:path>
              </a:pathLst>
            </a:custGeom>
            <a:solidFill>
              <a:srgbClr val="47C6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467"/>
            <p:cNvSpPr/>
            <p:nvPr userDrawn="1"/>
          </p:nvSpPr>
          <p:spPr bwMode="auto">
            <a:xfrm>
              <a:off x="985838" y="4659313"/>
              <a:ext cx="22225" cy="17463"/>
            </a:xfrm>
            <a:custGeom>
              <a:avLst/>
              <a:gdLst>
                <a:gd name="T0" fmla="*/ 5 w 15"/>
                <a:gd name="T1" fmla="*/ 12 h 12"/>
                <a:gd name="T2" fmla="*/ 13 w 15"/>
                <a:gd name="T3" fmla="*/ 6 h 12"/>
                <a:gd name="T4" fmla="*/ 10 w 15"/>
                <a:gd name="T5" fmla="*/ 0 h 12"/>
                <a:gd name="T6" fmla="*/ 1 w 15"/>
                <a:gd name="T7" fmla="*/ 6 h 12"/>
                <a:gd name="T8" fmla="*/ 5 w 15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2">
                  <a:moveTo>
                    <a:pt x="5" y="12"/>
                  </a:moveTo>
                  <a:cubicBezTo>
                    <a:pt x="8" y="12"/>
                    <a:pt x="12" y="9"/>
                    <a:pt x="13" y="6"/>
                  </a:cubicBezTo>
                  <a:cubicBezTo>
                    <a:pt x="15" y="3"/>
                    <a:pt x="13" y="0"/>
                    <a:pt x="10" y="0"/>
                  </a:cubicBezTo>
                  <a:cubicBezTo>
                    <a:pt x="6" y="0"/>
                    <a:pt x="2" y="3"/>
                    <a:pt x="1" y="6"/>
                  </a:cubicBezTo>
                  <a:cubicBezTo>
                    <a:pt x="0" y="9"/>
                    <a:pt x="1" y="12"/>
                    <a:pt x="5" y="12"/>
                  </a:cubicBezTo>
                  <a:close/>
                </a:path>
              </a:pathLst>
            </a:custGeom>
            <a:solidFill>
              <a:srgbClr val="FFF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468"/>
            <p:cNvSpPr/>
            <p:nvPr userDrawn="1"/>
          </p:nvSpPr>
          <p:spPr bwMode="auto">
            <a:xfrm>
              <a:off x="974726" y="4683125"/>
              <a:ext cx="22225" cy="19050"/>
            </a:xfrm>
            <a:custGeom>
              <a:avLst/>
              <a:gdLst>
                <a:gd name="T0" fmla="*/ 10 w 15"/>
                <a:gd name="T1" fmla="*/ 0 h 13"/>
                <a:gd name="T2" fmla="*/ 1 w 15"/>
                <a:gd name="T3" fmla="*/ 6 h 13"/>
                <a:gd name="T4" fmla="*/ 5 w 15"/>
                <a:gd name="T5" fmla="*/ 13 h 13"/>
                <a:gd name="T6" fmla="*/ 14 w 15"/>
                <a:gd name="T7" fmla="*/ 6 h 13"/>
                <a:gd name="T8" fmla="*/ 10 w 15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3">
                  <a:moveTo>
                    <a:pt x="10" y="0"/>
                  </a:moveTo>
                  <a:cubicBezTo>
                    <a:pt x="7" y="0"/>
                    <a:pt x="3" y="3"/>
                    <a:pt x="1" y="6"/>
                  </a:cubicBezTo>
                  <a:cubicBezTo>
                    <a:pt x="0" y="10"/>
                    <a:pt x="2" y="13"/>
                    <a:pt x="5" y="13"/>
                  </a:cubicBezTo>
                  <a:cubicBezTo>
                    <a:pt x="8" y="13"/>
                    <a:pt x="12" y="10"/>
                    <a:pt x="14" y="6"/>
                  </a:cubicBezTo>
                  <a:cubicBezTo>
                    <a:pt x="15" y="3"/>
                    <a:pt x="13" y="0"/>
                    <a:pt x="10" y="0"/>
                  </a:cubicBezTo>
                  <a:close/>
                </a:path>
              </a:pathLst>
            </a:custGeom>
            <a:solidFill>
              <a:srgbClr val="FFF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469"/>
            <p:cNvSpPr/>
            <p:nvPr userDrawn="1"/>
          </p:nvSpPr>
          <p:spPr bwMode="auto">
            <a:xfrm>
              <a:off x="965201" y="4708525"/>
              <a:ext cx="22225" cy="17463"/>
            </a:xfrm>
            <a:custGeom>
              <a:avLst/>
              <a:gdLst>
                <a:gd name="T0" fmla="*/ 10 w 15"/>
                <a:gd name="T1" fmla="*/ 0 h 12"/>
                <a:gd name="T2" fmla="*/ 2 w 15"/>
                <a:gd name="T3" fmla="*/ 6 h 12"/>
                <a:gd name="T4" fmla="*/ 5 w 15"/>
                <a:gd name="T5" fmla="*/ 12 h 12"/>
                <a:gd name="T6" fmla="*/ 14 w 15"/>
                <a:gd name="T7" fmla="*/ 6 h 12"/>
                <a:gd name="T8" fmla="*/ 10 w 15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2">
                  <a:moveTo>
                    <a:pt x="10" y="0"/>
                  </a:moveTo>
                  <a:cubicBezTo>
                    <a:pt x="7" y="0"/>
                    <a:pt x="3" y="3"/>
                    <a:pt x="2" y="6"/>
                  </a:cubicBezTo>
                  <a:cubicBezTo>
                    <a:pt x="0" y="9"/>
                    <a:pt x="2" y="12"/>
                    <a:pt x="5" y="12"/>
                  </a:cubicBezTo>
                  <a:cubicBezTo>
                    <a:pt x="9" y="12"/>
                    <a:pt x="13" y="9"/>
                    <a:pt x="14" y="6"/>
                  </a:cubicBezTo>
                  <a:cubicBezTo>
                    <a:pt x="15" y="3"/>
                    <a:pt x="14" y="0"/>
                    <a:pt x="10" y="0"/>
                  </a:cubicBezTo>
                  <a:close/>
                </a:path>
              </a:pathLst>
            </a:custGeom>
            <a:solidFill>
              <a:srgbClr val="FFF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470"/>
            <p:cNvSpPr/>
            <p:nvPr userDrawn="1"/>
          </p:nvSpPr>
          <p:spPr bwMode="auto">
            <a:xfrm>
              <a:off x="955676" y="4730750"/>
              <a:ext cx="22225" cy="19050"/>
            </a:xfrm>
            <a:custGeom>
              <a:avLst/>
              <a:gdLst>
                <a:gd name="T0" fmla="*/ 10 w 15"/>
                <a:gd name="T1" fmla="*/ 0 h 13"/>
                <a:gd name="T2" fmla="*/ 1 w 15"/>
                <a:gd name="T3" fmla="*/ 7 h 13"/>
                <a:gd name="T4" fmla="*/ 5 w 15"/>
                <a:gd name="T5" fmla="*/ 13 h 13"/>
                <a:gd name="T6" fmla="*/ 13 w 15"/>
                <a:gd name="T7" fmla="*/ 7 h 13"/>
                <a:gd name="T8" fmla="*/ 10 w 15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3">
                  <a:moveTo>
                    <a:pt x="10" y="0"/>
                  </a:moveTo>
                  <a:cubicBezTo>
                    <a:pt x="6" y="0"/>
                    <a:pt x="2" y="3"/>
                    <a:pt x="1" y="7"/>
                  </a:cubicBezTo>
                  <a:cubicBezTo>
                    <a:pt x="0" y="10"/>
                    <a:pt x="1" y="13"/>
                    <a:pt x="5" y="13"/>
                  </a:cubicBezTo>
                  <a:cubicBezTo>
                    <a:pt x="8" y="13"/>
                    <a:pt x="12" y="10"/>
                    <a:pt x="13" y="7"/>
                  </a:cubicBezTo>
                  <a:cubicBezTo>
                    <a:pt x="15" y="3"/>
                    <a:pt x="13" y="0"/>
                    <a:pt x="10" y="0"/>
                  </a:cubicBezTo>
                  <a:close/>
                </a:path>
              </a:pathLst>
            </a:custGeom>
            <a:solidFill>
              <a:srgbClr val="FFF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471"/>
            <p:cNvSpPr/>
            <p:nvPr userDrawn="1"/>
          </p:nvSpPr>
          <p:spPr bwMode="auto">
            <a:xfrm>
              <a:off x="1003301" y="4656138"/>
              <a:ext cx="57150" cy="23813"/>
            </a:xfrm>
            <a:custGeom>
              <a:avLst/>
              <a:gdLst>
                <a:gd name="T0" fmla="*/ 0 w 36"/>
                <a:gd name="T1" fmla="*/ 15 h 15"/>
                <a:gd name="T2" fmla="*/ 31 w 36"/>
                <a:gd name="T3" fmla="*/ 15 h 15"/>
                <a:gd name="T4" fmla="*/ 36 w 36"/>
                <a:gd name="T5" fmla="*/ 0 h 15"/>
                <a:gd name="T6" fmla="*/ 6 w 36"/>
                <a:gd name="T7" fmla="*/ 0 h 15"/>
                <a:gd name="T8" fmla="*/ 0 w 36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5">
                  <a:moveTo>
                    <a:pt x="0" y="15"/>
                  </a:moveTo>
                  <a:lnTo>
                    <a:pt x="31" y="15"/>
                  </a:lnTo>
                  <a:lnTo>
                    <a:pt x="36" y="0"/>
                  </a:lnTo>
                  <a:lnTo>
                    <a:pt x="6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4571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472"/>
            <p:cNvSpPr/>
            <p:nvPr userDrawn="1"/>
          </p:nvSpPr>
          <p:spPr bwMode="auto">
            <a:xfrm>
              <a:off x="973138" y="4729163"/>
              <a:ext cx="58738" cy="23813"/>
            </a:xfrm>
            <a:custGeom>
              <a:avLst/>
              <a:gdLst>
                <a:gd name="T0" fmla="*/ 0 w 37"/>
                <a:gd name="T1" fmla="*/ 15 h 15"/>
                <a:gd name="T2" fmla="*/ 31 w 37"/>
                <a:gd name="T3" fmla="*/ 15 h 15"/>
                <a:gd name="T4" fmla="*/ 37 w 37"/>
                <a:gd name="T5" fmla="*/ 0 h 15"/>
                <a:gd name="T6" fmla="*/ 7 w 37"/>
                <a:gd name="T7" fmla="*/ 0 h 15"/>
                <a:gd name="T8" fmla="*/ 0 w 37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5">
                  <a:moveTo>
                    <a:pt x="0" y="15"/>
                  </a:moveTo>
                  <a:lnTo>
                    <a:pt x="31" y="15"/>
                  </a:lnTo>
                  <a:lnTo>
                    <a:pt x="37" y="0"/>
                  </a:lnTo>
                  <a:lnTo>
                    <a:pt x="7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51C8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473"/>
            <p:cNvSpPr/>
            <p:nvPr userDrawn="1"/>
          </p:nvSpPr>
          <p:spPr bwMode="auto">
            <a:xfrm>
              <a:off x="989013" y="4694238"/>
              <a:ext cx="33338" cy="23813"/>
            </a:xfrm>
            <a:custGeom>
              <a:avLst/>
              <a:gdLst>
                <a:gd name="T0" fmla="*/ 0 w 21"/>
                <a:gd name="T1" fmla="*/ 15 h 15"/>
                <a:gd name="T2" fmla="*/ 15 w 21"/>
                <a:gd name="T3" fmla="*/ 15 h 15"/>
                <a:gd name="T4" fmla="*/ 21 w 21"/>
                <a:gd name="T5" fmla="*/ 0 h 15"/>
                <a:gd name="T6" fmla="*/ 6 w 21"/>
                <a:gd name="T7" fmla="*/ 0 h 15"/>
                <a:gd name="T8" fmla="*/ 0 w 21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15" y="15"/>
                  </a:lnTo>
                  <a:lnTo>
                    <a:pt x="21" y="0"/>
                  </a:lnTo>
                  <a:lnTo>
                    <a:pt x="6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E13D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474"/>
            <p:cNvSpPr/>
            <p:nvPr userDrawn="1"/>
          </p:nvSpPr>
          <p:spPr bwMode="auto">
            <a:xfrm>
              <a:off x="1289051" y="4694238"/>
              <a:ext cx="34925" cy="23813"/>
            </a:xfrm>
            <a:custGeom>
              <a:avLst/>
              <a:gdLst>
                <a:gd name="T0" fmla="*/ 0 w 22"/>
                <a:gd name="T1" fmla="*/ 15 h 15"/>
                <a:gd name="T2" fmla="*/ 15 w 22"/>
                <a:gd name="T3" fmla="*/ 15 h 15"/>
                <a:gd name="T4" fmla="*/ 22 w 22"/>
                <a:gd name="T5" fmla="*/ 0 h 15"/>
                <a:gd name="T6" fmla="*/ 7 w 22"/>
                <a:gd name="T7" fmla="*/ 0 h 15"/>
                <a:gd name="T8" fmla="*/ 0 w 22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5">
                  <a:moveTo>
                    <a:pt x="0" y="15"/>
                  </a:moveTo>
                  <a:lnTo>
                    <a:pt x="15" y="15"/>
                  </a:lnTo>
                  <a:lnTo>
                    <a:pt x="22" y="0"/>
                  </a:lnTo>
                  <a:lnTo>
                    <a:pt x="7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07D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475"/>
            <p:cNvSpPr/>
            <p:nvPr userDrawn="1"/>
          </p:nvSpPr>
          <p:spPr bwMode="auto">
            <a:xfrm>
              <a:off x="976313" y="4729163"/>
              <a:ext cx="12700" cy="23813"/>
            </a:xfrm>
            <a:custGeom>
              <a:avLst/>
              <a:gdLst>
                <a:gd name="T0" fmla="*/ 0 w 8"/>
                <a:gd name="T1" fmla="*/ 15 h 15"/>
                <a:gd name="T2" fmla="*/ 2 w 8"/>
                <a:gd name="T3" fmla="*/ 15 h 15"/>
                <a:gd name="T4" fmla="*/ 8 w 8"/>
                <a:gd name="T5" fmla="*/ 0 h 15"/>
                <a:gd name="T6" fmla="*/ 7 w 8"/>
                <a:gd name="T7" fmla="*/ 0 h 15"/>
                <a:gd name="T8" fmla="*/ 0 w 8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0" y="15"/>
                  </a:moveTo>
                  <a:lnTo>
                    <a:pt x="2" y="15"/>
                  </a:lnTo>
                  <a:lnTo>
                    <a:pt x="8" y="0"/>
                  </a:lnTo>
                  <a:lnTo>
                    <a:pt x="7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E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476"/>
            <p:cNvSpPr/>
            <p:nvPr userDrawn="1"/>
          </p:nvSpPr>
          <p:spPr bwMode="auto">
            <a:xfrm>
              <a:off x="982663" y="4729163"/>
              <a:ext cx="11113" cy="23813"/>
            </a:xfrm>
            <a:custGeom>
              <a:avLst/>
              <a:gdLst>
                <a:gd name="T0" fmla="*/ 0 w 7"/>
                <a:gd name="T1" fmla="*/ 15 h 15"/>
                <a:gd name="T2" fmla="*/ 2 w 7"/>
                <a:gd name="T3" fmla="*/ 15 h 15"/>
                <a:gd name="T4" fmla="*/ 7 w 7"/>
                <a:gd name="T5" fmla="*/ 0 h 15"/>
                <a:gd name="T6" fmla="*/ 7 w 7"/>
                <a:gd name="T7" fmla="*/ 0 h 15"/>
                <a:gd name="T8" fmla="*/ 0 w 7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5">
                  <a:moveTo>
                    <a:pt x="0" y="15"/>
                  </a:moveTo>
                  <a:lnTo>
                    <a:pt x="2" y="15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E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477"/>
            <p:cNvSpPr/>
            <p:nvPr userDrawn="1"/>
          </p:nvSpPr>
          <p:spPr bwMode="auto">
            <a:xfrm>
              <a:off x="989013" y="4729163"/>
              <a:ext cx="11113" cy="23813"/>
            </a:xfrm>
            <a:custGeom>
              <a:avLst/>
              <a:gdLst>
                <a:gd name="T0" fmla="*/ 0 w 7"/>
                <a:gd name="T1" fmla="*/ 15 h 15"/>
                <a:gd name="T2" fmla="*/ 2 w 7"/>
                <a:gd name="T3" fmla="*/ 15 h 15"/>
                <a:gd name="T4" fmla="*/ 7 w 7"/>
                <a:gd name="T5" fmla="*/ 0 h 15"/>
                <a:gd name="T6" fmla="*/ 6 w 7"/>
                <a:gd name="T7" fmla="*/ 0 h 15"/>
                <a:gd name="T8" fmla="*/ 0 w 7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5">
                  <a:moveTo>
                    <a:pt x="0" y="15"/>
                  </a:moveTo>
                  <a:lnTo>
                    <a:pt x="2" y="15"/>
                  </a:lnTo>
                  <a:lnTo>
                    <a:pt x="7" y="0"/>
                  </a:lnTo>
                  <a:lnTo>
                    <a:pt x="6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E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478"/>
            <p:cNvSpPr/>
            <p:nvPr userDrawn="1"/>
          </p:nvSpPr>
          <p:spPr bwMode="auto">
            <a:xfrm>
              <a:off x="993776" y="4729163"/>
              <a:ext cx="12700" cy="23813"/>
            </a:xfrm>
            <a:custGeom>
              <a:avLst/>
              <a:gdLst>
                <a:gd name="T0" fmla="*/ 0 w 8"/>
                <a:gd name="T1" fmla="*/ 15 h 15"/>
                <a:gd name="T2" fmla="*/ 1 w 8"/>
                <a:gd name="T3" fmla="*/ 15 h 15"/>
                <a:gd name="T4" fmla="*/ 8 w 8"/>
                <a:gd name="T5" fmla="*/ 0 h 15"/>
                <a:gd name="T6" fmla="*/ 7 w 8"/>
                <a:gd name="T7" fmla="*/ 0 h 15"/>
                <a:gd name="T8" fmla="*/ 0 w 8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0" y="15"/>
                  </a:moveTo>
                  <a:lnTo>
                    <a:pt x="1" y="15"/>
                  </a:lnTo>
                  <a:lnTo>
                    <a:pt x="8" y="0"/>
                  </a:lnTo>
                  <a:lnTo>
                    <a:pt x="7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E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479"/>
            <p:cNvSpPr/>
            <p:nvPr userDrawn="1"/>
          </p:nvSpPr>
          <p:spPr bwMode="auto">
            <a:xfrm>
              <a:off x="1000126" y="4729163"/>
              <a:ext cx="12700" cy="23813"/>
            </a:xfrm>
            <a:custGeom>
              <a:avLst/>
              <a:gdLst>
                <a:gd name="T0" fmla="*/ 0 w 8"/>
                <a:gd name="T1" fmla="*/ 15 h 15"/>
                <a:gd name="T2" fmla="*/ 1 w 8"/>
                <a:gd name="T3" fmla="*/ 15 h 15"/>
                <a:gd name="T4" fmla="*/ 8 w 8"/>
                <a:gd name="T5" fmla="*/ 0 h 15"/>
                <a:gd name="T6" fmla="*/ 6 w 8"/>
                <a:gd name="T7" fmla="*/ 0 h 15"/>
                <a:gd name="T8" fmla="*/ 0 w 8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0" y="15"/>
                  </a:moveTo>
                  <a:lnTo>
                    <a:pt x="1" y="15"/>
                  </a:lnTo>
                  <a:lnTo>
                    <a:pt x="8" y="0"/>
                  </a:lnTo>
                  <a:lnTo>
                    <a:pt x="6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E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480"/>
            <p:cNvSpPr/>
            <p:nvPr userDrawn="1"/>
          </p:nvSpPr>
          <p:spPr bwMode="auto">
            <a:xfrm>
              <a:off x="1006476" y="4729163"/>
              <a:ext cx="11113" cy="23813"/>
            </a:xfrm>
            <a:custGeom>
              <a:avLst/>
              <a:gdLst>
                <a:gd name="T0" fmla="*/ 0 w 7"/>
                <a:gd name="T1" fmla="*/ 15 h 15"/>
                <a:gd name="T2" fmla="*/ 1 w 7"/>
                <a:gd name="T3" fmla="*/ 15 h 15"/>
                <a:gd name="T4" fmla="*/ 7 w 7"/>
                <a:gd name="T5" fmla="*/ 0 h 15"/>
                <a:gd name="T6" fmla="*/ 5 w 7"/>
                <a:gd name="T7" fmla="*/ 0 h 15"/>
                <a:gd name="T8" fmla="*/ 0 w 7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5">
                  <a:moveTo>
                    <a:pt x="0" y="15"/>
                  </a:moveTo>
                  <a:lnTo>
                    <a:pt x="1" y="15"/>
                  </a:lnTo>
                  <a:lnTo>
                    <a:pt x="7" y="0"/>
                  </a:lnTo>
                  <a:lnTo>
                    <a:pt x="5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E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481"/>
            <p:cNvSpPr/>
            <p:nvPr userDrawn="1"/>
          </p:nvSpPr>
          <p:spPr bwMode="auto">
            <a:xfrm>
              <a:off x="1012826" y="4729163"/>
              <a:ext cx="11113" cy="23813"/>
            </a:xfrm>
            <a:custGeom>
              <a:avLst/>
              <a:gdLst>
                <a:gd name="T0" fmla="*/ 0 w 7"/>
                <a:gd name="T1" fmla="*/ 15 h 15"/>
                <a:gd name="T2" fmla="*/ 0 w 7"/>
                <a:gd name="T3" fmla="*/ 15 h 15"/>
                <a:gd name="T4" fmla="*/ 7 w 7"/>
                <a:gd name="T5" fmla="*/ 0 h 15"/>
                <a:gd name="T6" fmla="*/ 5 w 7"/>
                <a:gd name="T7" fmla="*/ 0 h 15"/>
                <a:gd name="T8" fmla="*/ 0 w 7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5">
                  <a:moveTo>
                    <a:pt x="0" y="15"/>
                  </a:moveTo>
                  <a:lnTo>
                    <a:pt x="0" y="15"/>
                  </a:lnTo>
                  <a:lnTo>
                    <a:pt x="7" y="0"/>
                  </a:lnTo>
                  <a:lnTo>
                    <a:pt x="5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E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482"/>
            <p:cNvSpPr/>
            <p:nvPr userDrawn="1"/>
          </p:nvSpPr>
          <p:spPr bwMode="auto">
            <a:xfrm>
              <a:off x="1016001" y="4729163"/>
              <a:ext cx="12700" cy="23813"/>
            </a:xfrm>
            <a:custGeom>
              <a:avLst/>
              <a:gdLst>
                <a:gd name="T0" fmla="*/ 7 w 8"/>
                <a:gd name="T1" fmla="*/ 0 h 15"/>
                <a:gd name="T2" fmla="*/ 0 w 8"/>
                <a:gd name="T3" fmla="*/ 15 h 15"/>
                <a:gd name="T4" fmla="*/ 2 w 8"/>
                <a:gd name="T5" fmla="*/ 15 h 15"/>
                <a:gd name="T6" fmla="*/ 8 w 8"/>
                <a:gd name="T7" fmla="*/ 0 h 15"/>
                <a:gd name="T8" fmla="*/ 7 w 8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7" y="0"/>
                  </a:moveTo>
                  <a:lnTo>
                    <a:pt x="0" y="15"/>
                  </a:lnTo>
                  <a:lnTo>
                    <a:pt x="2" y="15"/>
                  </a:lnTo>
                  <a:lnTo>
                    <a:pt x="8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E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483"/>
            <p:cNvSpPr/>
            <p:nvPr userDrawn="1"/>
          </p:nvSpPr>
          <p:spPr bwMode="auto">
            <a:xfrm>
              <a:off x="1274763" y="4729163"/>
              <a:ext cx="57150" cy="23813"/>
            </a:xfrm>
            <a:custGeom>
              <a:avLst/>
              <a:gdLst>
                <a:gd name="T0" fmla="*/ 0 w 36"/>
                <a:gd name="T1" fmla="*/ 15 h 15"/>
                <a:gd name="T2" fmla="*/ 31 w 36"/>
                <a:gd name="T3" fmla="*/ 15 h 15"/>
                <a:gd name="T4" fmla="*/ 36 w 36"/>
                <a:gd name="T5" fmla="*/ 0 h 15"/>
                <a:gd name="T6" fmla="*/ 7 w 36"/>
                <a:gd name="T7" fmla="*/ 0 h 15"/>
                <a:gd name="T8" fmla="*/ 0 w 36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5">
                  <a:moveTo>
                    <a:pt x="0" y="15"/>
                  </a:moveTo>
                  <a:lnTo>
                    <a:pt x="31" y="15"/>
                  </a:lnTo>
                  <a:lnTo>
                    <a:pt x="36" y="0"/>
                  </a:lnTo>
                  <a:lnTo>
                    <a:pt x="7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06E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484"/>
            <p:cNvSpPr/>
            <p:nvPr userDrawn="1"/>
          </p:nvSpPr>
          <p:spPr bwMode="auto">
            <a:xfrm>
              <a:off x="1277938" y="4729163"/>
              <a:ext cx="11113" cy="23813"/>
            </a:xfrm>
            <a:custGeom>
              <a:avLst/>
              <a:gdLst>
                <a:gd name="T0" fmla="*/ 0 w 7"/>
                <a:gd name="T1" fmla="*/ 15 h 15"/>
                <a:gd name="T2" fmla="*/ 2 w 7"/>
                <a:gd name="T3" fmla="*/ 15 h 15"/>
                <a:gd name="T4" fmla="*/ 7 w 7"/>
                <a:gd name="T5" fmla="*/ 0 h 15"/>
                <a:gd name="T6" fmla="*/ 6 w 7"/>
                <a:gd name="T7" fmla="*/ 0 h 15"/>
                <a:gd name="T8" fmla="*/ 0 w 7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5">
                  <a:moveTo>
                    <a:pt x="0" y="15"/>
                  </a:moveTo>
                  <a:lnTo>
                    <a:pt x="2" y="15"/>
                  </a:lnTo>
                  <a:lnTo>
                    <a:pt x="7" y="0"/>
                  </a:lnTo>
                  <a:lnTo>
                    <a:pt x="6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4A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485"/>
            <p:cNvSpPr/>
            <p:nvPr userDrawn="1"/>
          </p:nvSpPr>
          <p:spPr bwMode="auto">
            <a:xfrm>
              <a:off x="1284288" y="4729163"/>
              <a:ext cx="11113" cy="23813"/>
            </a:xfrm>
            <a:custGeom>
              <a:avLst/>
              <a:gdLst>
                <a:gd name="T0" fmla="*/ 0 w 7"/>
                <a:gd name="T1" fmla="*/ 15 h 15"/>
                <a:gd name="T2" fmla="*/ 2 w 7"/>
                <a:gd name="T3" fmla="*/ 15 h 15"/>
                <a:gd name="T4" fmla="*/ 7 w 7"/>
                <a:gd name="T5" fmla="*/ 0 h 15"/>
                <a:gd name="T6" fmla="*/ 6 w 7"/>
                <a:gd name="T7" fmla="*/ 0 h 15"/>
                <a:gd name="T8" fmla="*/ 0 w 7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5">
                  <a:moveTo>
                    <a:pt x="0" y="15"/>
                  </a:moveTo>
                  <a:lnTo>
                    <a:pt x="2" y="15"/>
                  </a:lnTo>
                  <a:lnTo>
                    <a:pt x="7" y="0"/>
                  </a:lnTo>
                  <a:lnTo>
                    <a:pt x="6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4A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486"/>
            <p:cNvSpPr/>
            <p:nvPr userDrawn="1"/>
          </p:nvSpPr>
          <p:spPr bwMode="auto">
            <a:xfrm>
              <a:off x="1289051" y="4729163"/>
              <a:ext cx="12700" cy="23813"/>
            </a:xfrm>
            <a:custGeom>
              <a:avLst/>
              <a:gdLst>
                <a:gd name="T0" fmla="*/ 0 w 8"/>
                <a:gd name="T1" fmla="*/ 15 h 15"/>
                <a:gd name="T2" fmla="*/ 1 w 8"/>
                <a:gd name="T3" fmla="*/ 15 h 15"/>
                <a:gd name="T4" fmla="*/ 8 w 8"/>
                <a:gd name="T5" fmla="*/ 0 h 15"/>
                <a:gd name="T6" fmla="*/ 7 w 8"/>
                <a:gd name="T7" fmla="*/ 0 h 15"/>
                <a:gd name="T8" fmla="*/ 0 w 8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0" y="15"/>
                  </a:moveTo>
                  <a:lnTo>
                    <a:pt x="1" y="15"/>
                  </a:lnTo>
                  <a:lnTo>
                    <a:pt x="8" y="0"/>
                  </a:lnTo>
                  <a:lnTo>
                    <a:pt x="7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4A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487"/>
            <p:cNvSpPr/>
            <p:nvPr userDrawn="1"/>
          </p:nvSpPr>
          <p:spPr bwMode="auto">
            <a:xfrm>
              <a:off x="1295401" y="4729163"/>
              <a:ext cx="12700" cy="23813"/>
            </a:xfrm>
            <a:custGeom>
              <a:avLst/>
              <a:gdLst>
                <a:gd name="T0" fmla="*/ 0 w 8"/>
                <a:gd name="T1" fmla="*/ 15 h 15"/>
                <a:gd name="T2" fmla="*/ 1 w 8"/>
                <a:gd name="T3" fmla="*/ 15 h 15"/>
                <a:gd name="T4" fmla="*/ 8 w 8"/>
                <a:gd name="T5" fmla="*/ 0 h 15"/>
                <a:gd name="T6" fmla="*/ 6 w 8"/>
                <a:gd name="T7" fmla="*/ 0 h 15"/>
                <a:gd name="T8" fmla="*/ 0 w 8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0" y="15"/>
                  </a:moveTo>
                  <a:lnTo>
                    <a:pt x="1" y="15"/>
                  </a:lnTo>
                  <a:lnTo>
                    <a:pt x="8" y="0"/>
                  </a:lnTo>
                  <a:lnTo>
                    <a:pt x="6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4A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488"/>
            <p:cNvSpPr/>
            <p:nvPr userDrawn="1"/>
          </p:nvSpPr>
          <p:spPr bwMode="auto">
            <a:xfrm>
              <a:off x="1301751" y="4729163"/>
              <a:ext cx="11113" cy="23813"/>
            </a:xfrm>
            <a:custGeom>
              <a:avLst/>
              <a:gdLst>
                <a:gd name="T0" fmla="*/ 0 w 7"/>
                <a:gd name="T1" fmla="*/ 15 h 15"/>
                <a:gd name="T2" fmla="*/ 1 w 7"/>
                <a:gd name="T3" fmla="*/ 15 h 15"/>
                <a:gd name="T4" fmla="*/ 7 w 7"/>
                <a:gd name="T5" fmla="*/ 0 h 15"/>
                <a:gd name="T6" fmla="*/ 5 w 7"/>
                <a:gd name="T7" fmla="*/ 0 h 15"/>
                <a:gd name="T8" fmla="*/ 0 w 7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5">
                  <a:moveTo>
                    <a:pt x="0" y="15"/>
                  </a:moveTo>
                  <a:lnTo>
                    <a:pt x="1" y="15"/>
                  </a:lnTo>
                  <a:lnTo>
                    <a:pt x="7" y="0"/>
                  </a:lnTo>
                  <a:lnTo>
                    <a:pt x="5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4A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489"/>
            <p:cNvSpPr/>
            <p:nvPr userDrawn="1"/>
          </p:nvSpPr>
          <p:spPr bwMode="auto">
            <a:xfrm>
              <a:off x="1308101" y="4729163"/>
              <a:ext cx="11113" cy="23813"/>
            </a:xfrm>
            <a:custGeom>
              <a:avLst/>
              <a:gdLst>
                <a:gd name="T0" fmla="*/ 0 w 7"/>
                <a:gd name="T1" fmla="*/ 15 h 15"/>
                <a:gd name="T2" fmla="*/ 0 w 7"/>
                <a:gd name="T3" fmla="*/ 15 h 15"/>
                <a:gd name="T4" fmla="*/ 7 w 7"/>
                <a:gd name="T5" fmla="*/ 0 h 15"/>
                <a:gd name="T6" fmla="*/ 5 w 7"/>
                <a:gd name="T7" fmla="*/ 0 h 15"/>
                <a:gd name="T8" fmla="*/ 0 w 7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5">
                  <a:moveTo>
                    <a:pt x="0" y="15"/>
                  </a:moveTo>
                  <a:lnTo>
                    <a:pt x="0" y="15"/>
                  </a:lnTo>
                  <a:lnTo>
                    <a:pt x="7" y="0"/>
                  </a:lnTo>
                  <a:lnTo>
                    <a:pt x="5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4A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490"/>
            <p:cNvSpPr/>
            <p:nvPr userDrawn="1"/>
          </p:nvSpPr>
          <p:spPr bwMode="auto">
            <a:xfrm>
              <a:off x="1312863" y="4729163"/>
              <a:ext cx="11113" cy="23813"/>
            </a:xfrm>
            <a:custGeom>
              <a:avLst/>
              <a:gdLst>
                <a:gd name="T0" fmla="*/ 0 w 7"/>
                <a:gd name="T1" fmla="*/ 15 h 15"/>
                <a:gd name="T2" fmla="*/ 1 w 7"/>
                <a:gd name="T3" fmla="*/ 15 h 15"/>
                <a:gd name="T4" fmla="*/ 7 w 7"/>
                <a:gd name="T5" fmla="*/ 0 h 15"/>
                <a:gd name="T6" fmla="*/ 6 w 7"/>
                <a:gd name="T7" fmla="*/ 0 h 15"/>
                <a:gd name="T8" fmla="*/ 0 w 7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5">
                  <a:moveTo>
                    <a:pt x="0" y="15"/>
                  </a:moveTo>
                  <a:lnTo>
                    <a:pt x="1" y="15"/>
                  </a:lnTo>
                  <a:lnTo>
                    <a:pt x="7" y="0"/>
                  </a:lnTo>
                  <a:lnTo>
                    <a:pt x="6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4A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491"/>
            <p:cNvSpPr/>
            <p:nvPr userDrawn="1"/>
          </p:nvSpPr>
          <p:spPr bwMode="auto">
            <a:xfrm>
              <a:off x="1317626" y="4729163"/>
              <a:ext cx="11113" cy="23813"/>
            </a:xfrm>
            <a:custGeom>
              <a:avLst/>
              <a:gdLst>
                <a:gd name="T0" fmla="*/ 6 w 7"/>
                <a:gd name="T1" fmla="*/ 0 h 15"/>
                <a:gd name="T2" fmla="*/ 0 w 7"/>
                <a:gd name="T3" fmla="*/ 15 h 15"/>
                <a:gd name="T4" fmla="*/ 2 w 7"/>
                <a:gd name="T5" fmla="*/ 15 h 15"/>
                <a:gd name="T6" fmla="*/ 7 w 7"/>
                <a:gd name="T7" fmla="*/ 0 h 15"/>
                <a:gd name="T8" fmla="*/ 6 w 7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5">
                  <a:moveTo>
                    <a:pt x="6" y="0"/>
                  </a:moveTo>
                  <a:lnTo>
                    <a:pt x="0" y="15"/>
                  </a:lnTo>
                  <a:lnTo>
                    <a:pt x="2" y="15"/>
                  </a:lnTo>
                  <a:lnTo>
                    <a:pt x="7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4A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492"/>
            <p:cNvSpPr/>
            <p:nvPr userDrawn="1"/>
          </p:nvSpPr>
          <p:spPr bwMode="auto">
            <a:xfrm>
              <a:off x="1304926" y="4656138"/>
              <a:ext cx="57150" cy="23813"/>
            </a:xfrm>
            <a:custGeom>
              <a:avLst/>
              <a:gdLst>
                <a:gd name="T0" fmla="*/ 0 w 36"/>
                <a:gd name="T1" fmla="*/ 15 h 15"/>
                <a:gd name="T2" fmla="*/ 30 w 36"/>
                <a:gd name="T3" fmla="*/ 15 h 15"/>
                <a:gd name="T4" fmla="*/ 36 w 36"/>
                <a:gd name="T5" fmla="*/ 0 h 15"/>
                <a:gd name="T6" fmla="*/ 6 w 36"/>
                <a:gd name="T7" fmla="*/ 0 h 15"/>
                <a:gd name="T8" fmla="*/ 0 w 36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5">
                  <a:moveTo>
                    <a:pt x="0" y="15"/>
                  </a:moveTo>
                  <a:lnTo>
                    <a:pt x="30" y="15"/>
                  </a:lnTo>
                  <a:lnTo>
                    <a:pt x="36" y="0"/>
                  </a:lnTo>
                  <a:lnTo>
                    <a:pt x="6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9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493"/>
            <p:cNvSpPr/>
            <p:nvPr userDrawn="1"/>
          </p:nvSpPr>
          <p:spPr bwMode="auto">
            <a:xfrm>
              <a:off x="1308101" y="4656138"/>
              <a:ext cx="11113" cy="23813"/>
            </a:xfrm>
            <a:custGeom>
              <a:avLst/>
              <a:gdLst>
                <a:gd name="T0" fmla="*/ 0 w 7"/>
                <a:gd name="T1" fmla="*/ 15 h 15"/>
                <a:gd name="T2" fmla="*/ 1 w 7"/>
                <a:gd name="T3" fmla="*/ 15 h 15"/>
                <a:gd name="T4" fmla="*/ 7 w 7"/>
                <a:gd name="T5" fmla="*/ 0 h 15"/>
                <a:gd name="T6" fmla="*/ 6 w 7"/>
                <a:gd name="T7" fmla="*/ 0 h 15"/>
                <a:gd name="T8" fmla="*/ 0 w 7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5">
                  <a:moveTo>
                    <a:pt x="0" y="15"/>
                  </a:moveTo>
                  <a:lnTo>
                    <a:pt x="1" y="15"/>
                  </a:lnTo>
                  <a:lnTo>
                    <a:pt x="7" y="0"/>
                  </a:lnTo>
                  <a:lnTo>
                    <a:pt x="6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8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494"/>
            <p:cNvSpPr/>
            <p:nvPr userDrawn="1"/>
          </p:nvSpPr>
          <p:spPr bwMode="auto">
            <a:xfrm>
              <a:off x="1312863" y="4656138"/>
              <a:ext cx="12700" cy="23813"/>
            </a:xfrm>
            <a:custGeom>
              <a:avLst/>
              <a:gdLst>
                <a:gd name="T0" fmla="*/ 0 w 8"/>
                <a:gd name="T1" fmla="*/ 15 h 15"/>
                <a:gd name="T2" fmla="*/ 2 w 8"/>
                <a:gd name="T3" fmla="*/ 15 h 15"/>
                <a:gd name="T4" fmla="*/ 8 w 8"/>
                <a:gd name="T5" fmla="*/ 0 h 15"/>
                <a:gd name="T6" fmla="*/ 7 w 8"/>
                <a:gd name="T7" fmla="*/ 0 h 15"/>
                <a:gd name="T8" fmla="*/ 0 w 8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0" y="15"/>
                  </a:moveTo>
                  <a:lnTo>
                    <a:pt x="2" y="15"/>
                  </a:lnTo>
                  <a:lnTo>
                    <a:pt x="8" y="0"/>
                  </a:lnTo>
                  <a:lnTo>
                    <a:pt x="7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8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495"/>
            <p:cNvSpPr/>
            <p:nvPr userDrawn="1"/>
          </p:nvSpPr>
          <p:spPr bwMode="auto">
            <a:xfrm>
              <a:off x="1319213" y="4656138"/>
              <a:ext cx="11113" cy="23813"/>
            </a:xfrm>
            <a:custGeom>
              <a:avLst/>
              <a:gdLst>
                <a:gd name="T0" fmla="*/ 0 w 7"/>
                <a:gd name="T1" fmla="*/ 15 h 15"/>
                <a:gd name="T2" fmla="*/ 1 w 7"/>
                <a:gd name="T3" fmla="*/ 15 h 15"/>
                <a:gd name="T4" fmla="*/ 7 w 7"/>
                <a:gd name="T5" fmla="*/ 0 h 15"/>
                <a:gd name="T6" fmla="*/ 6 w 7"/>
                <a:gd name="T7" fmla="*/ 0 h 15"/>
                <a:gd name="T8" fmla="*/ 0 w 7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5">
                  <a:moveTo>
                    <a:pt x="0" y="15"/>
                  </a:moveTo>
                  <a:lnTo>
                    <a:pt x="1" y="15"/>
                  </a:lnTo>
                  <a:lnTo>
                    <a:pt x="7" y="0"/>
                  </a:lnTo>
                  <a:lnTo>
                    <a:pt x="6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8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496"/>
            <p:cNvSpPr/>
            <p:nvPr userDrawn="1"/>
          </p:nvSpPr>
          <p:spPr bwMode="auto">
            <a:xfrm>
              <a:off x="1325563" y="4656138"/>
              <a:ext cx="11113" cy="23813"/>
            </a:xfrm>
            <a:custGeom>
              <a:avLst/>
              <a:gdLst>
                <a:gd name="T0" fmla="*/ 0 w 7"/>
                <a:gd name="T1" fmla="*/ 15 h 15"/>
                <a:gd name="T2" fmla="*/ 1 w 7"/>
                <a:gd name="T3" fmla="*/ 15 h 15"/>
                <a:gd name="T4" fmla="*/ 7 w 7"/>
                <a:gd name="T5" fmla="*/ 0 h 15"/>
                <a:gd name="T6" fmla="*/ 5 w 7"/>
                <a:gd name="T7" fmla="*/ 0 h 15"/>
                <a:gd name="T8" fmla="*/ 0 w 7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5">
                  <a:moveTo>
                    <a:pt x="0" y="15"/>
                  </a:moveTo>
                  <a:lnTo>
                    <a:pt x="1" y="15"/>
                  </a:lnTo>
                  <a:lnTo>
                    <a:pt x="7" y="0"/>
                  </a:lnTo>
                  <a:lnTo>
                    <a:pt x="5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8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497"/>
            <p:cNvSpPr/>
            <p:nvPr userDrawn="1"/>
          </p:nvSpPr>
          <p:spPr bwMode="auto">
            <a:xfrm>
              <a:off x="1330326" y="4656138"/>
              <a:ext cx="12700" cy="23813"/>
            </a:xfrm>
            <a:custGeom>
              <a:avLst/>
              <a:gdLst>
                <a:gd name="T0" fmla="*/ 0 w 8"/>
                <a:gd name="T1" fmla="*/ 15 h 15"/>
                <a:gd name="T2" fmla="*/ 1 w 8"/>
                <a:gd name="T3" fmla="*/ 15 h 15"/>
                <a:gd name="T4" fmla="*/ 8 w 8"/>
                <a:gd name="T5" fmla="*/ 0 h 15"/>
                <a:gd name="T6" fmla="*/ 6 w 8"/>
                <a:gd name="T7" fmla="*/ 0 h 15"/>
                <a:gd name="T8" fmla="*/ 0 w 8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0" y="15"/>
                  </a:moveTo>
                  <a:lnTo>
                    <a:pt x="1" y="15"/>
                  </a:lnTo>
                  <a:lnTo>
                    <a:pt x="8" y="0"/>
                  </a:lnTo>
                  <a:lnTo>
                    <a:pt x="6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8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498"/>
            <p:cNvSpPr/>
            <p:nvPr userDrawn="1"/>
          </p:nvSpPr>
          <p:spPr bwMode="auto">
            <a:xfrm>
              <a:off x="1336676" y="4656138"/>
              <a:ext cx="11113" cy="23813"/>
            </a:xfrm>
            <a:custGeom>
              <a:avLst/>
              <a:gdLst>
                <a:gd name="T0" fmla="*/ 0 w 7"/>
                <a:gd name="T1" fmla="*/ 15 h 15"/>
                <a:gd name="T2" fmla="*/ 1 w 7"/>
                <a:gd name="T3" fmla="*/ 15 h 15"/>
                <a:gd name="T4" fmla="*/ 7 w 7"/>
                <a:gd name="T5" fmla="*/ 0 h 15"/>
                <a:gd name="T6" fmla="*/ 6 w 7"/>
                <a:gd name="T7" fmla="*/ 0 h 15"/>
                <a:gd name="T8" fmla="*/ 0 w 7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5">
                  <a:moveTo>
                    <a:pt x="0" y="15"/>
                  </a:moveTo>
                  <a:lnTo>
                    <a:pt x="1" y="15"/>
                  </a:lnTo>
                  <a:lnTo>
                    <a:pt x="7" y="0"/>
                  </a:lnTo>
                  <a:lnTo>
                    <a:pt x="6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8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499"/>
            <p:cNvSpPr/>
            <p:nvPr userDrawn="1"/>
          </p:nvSpPr>
          <p:spPr bwMode="auto">
            <a:xfrm>
              <a:off x="1343026" y="4656138"/>
              <a:ext cx="11113" cy="23813"/>
            </a:xfrm>
            <a:custGeom>
              <a:avLst/>
              <a:gdLst>
                <a:gd name="T0" fmla="*/ 0 w 7"/>
                <a:gd name="T1" fmla="*/ 15 h 15"/>
                <a:gd name="T2" fmla="*/ 1 w 7"/>
                <a:gd name="T3" fmla="*/ 15 h 15"/>
                <a:gd name="T4" fmla="*/ 7 w 7"/>
                <a:gd name="T5" fmla="*/ 0 h 15"/>
                <a:gd name="T6" fmla="*/ 5 w 7"/>
                <a:gd name="T7" fmla="*/ 0 h 15"/>
                <a:gd name="T8" fmla="*/ 0 w 7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5">
                  <a:moveTo>
                    <a:pt x="0" y="15"/>
                  </a:moveTo>
                  <a:lnTo>
                    <a:pt x="1" y="15"/>
                  </a:lnTo>
                  <a:lnTo>
                    <a:pt x="7" y="0"/>
                  </a:lnTo>
                  <a:lnTo>
                    <a:pt x="5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8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500"/>
            <p:cNvSpPr/>
            <p:nvPr userDrawn="1"/>
          </p:nvSpPr>
          <p:spPr bwMode="auto">
            <a:xfrm>
              <a:off x="1347788" y="4656138"/>
              <a:ext cx="11113" cy="23813"/>
            </a:xfrm>
            <a:custGeom>
              <a:avLst/>
              <a:gdLst>
                <a:gd name="T0" fmla="*/ 6 w 7"/>
                <a:gd name="T1" fmla="*/ 0 h 15"/>
                <a:gd name="T2" fmla="*/ 0 w 7"/>
                <a:gd name="T3" fmla="*/ 15 h 15"/>
                <a:gd name="T4" fmla="*/ 1 w 7"/>
                <a:gd name="T5" fmla="*/ 15 h 15"/>
                <a:gd name="T6" fmla="*/ 7 w 7"/>
                <a:gd name="T7" fmla="*/ 0 h 15"/>
                <a:gd name="T8" fmla="*/ 6 w 7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5">
                  <a:moveTo>
                    <a:pt x="6" y="0"/>
                  </a:moveTo>
                  <a:lnTo>
                    <a:pt x="0" y="15"/>
                  </a:lnTo>
                  <a:lnTo>
                    <a:pt x="1" y="15"/>
                  </a:lnTo>
                  <a:lnTo>
                    <a:pt x="7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8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501"/>
            <p:cNvSpPr/>
            <p:nvPr userDrawn="1"/>
          </p:nvSpPr>
          <p:spPr bwMode="auto">
            <a:xfrm>
              <a:off x="1006476" y="4656138"/>
              <a:ext cx="11113" cy="23813"/>
            </a:xfrm>
            <a:custGeom>
              <a:avLst/>
              <a:gdLst>
                <a:gd name="T0" fmla="*/ 0 w 7"/>
                <a:gd name="T1" fmla="*/ 15 h 15"/>
                <a:gd name="T2" fmla="*/ 2 w 7"/>
                <a:gd name="T3" fmla="*/ 15 h 15"/>
                <a:gd name="T4" fmla="*/ 7 w 7"/>
                <a:gd name="T5" fmla="*/ 0 h 15"/>
                <a:gd name="T6" fmla="*/ 6 w 7"/>
                <a:gd name="T7" fmla="*/ 0 h 15"/>
                <a:gd name="T8" fmla="*/ 0 w 7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5">
                  <a:moveTo>
                    <a:pt x="0" y="15"/>
                  </a:moveTo>
                  <a:lnTo>
                    <a:pt x="2" y="15"/>
                  </a:lnTo>
                  <a:lnTo>
                    <a:pt x="7" y="0"/>
                  </a:lnTo>
                  <a:lnTo>
                    <a:pt x="6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7ACC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502"/>
            <p:cNvSpPr/>
            <p:nvPr userDrawn="1"/>
          </p:nvSpPr>
          <p:spPr bwMode="auto">
            <a:xfrm>
              <a:off x="1012826" y="4656138"/>
              <a:ext cx="11113" cy="23813"/>
            </a:xfrm>
            <a:custGeom>
              <a:avLst/>
              <a:gdLst>
                <a:gd name="T0" fmla="*/ 0 w 7"/>
                <a:gd name="T1" fmla="*/ 15 h 15"/>
                <a:gd name="T2" fmla="*/ 1 w 7"/>
                <a:gd name="T3" fmla="*/ 15 h 15"/>
                <a:gd name="T4" fmla="*/ 7 w 7"/>
                <a:gd name="T5" fmla="*/ 0 h 15"/>
                <a:gd name="T6" fmla="*/ 6 w 7"/>
                <a:gd name="T7" fmla="*/ 0 h 15"/>
                <a:gd name="T8" fmla="*/ 0 w 7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5">
                  <a:moveTo>
                    <a:pt x="0" y="15"/>
                  </a:moveTo>
                  <a:lnTo>
                    <a:pt x="1" y="15"/>
                  </a:lnTo>
                  <a:lnTo>
                    <a:pt x="7" y="0"/>
                  </a:lnTo>
                  <a:lnTo>
                    <a:pt x="6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7ACC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503"/>
            <p:cNvSpPr/>
            <p:nvPr userDrawn="1"/>
          </p:nvSpPr>
          <p:spPr bwMode="auto">
            <a:xfrm>
              <a:off x="1017588" y="4656138"/>
              <a:ext cx="12700" cy="23813"/>
            </a:xfrm>
            <a:custGeom>
              <a:avLst/>
              <a:gdLst>
                <a:gd name="T0" fmla="*/ 0 w 8"/>
                <a:gd name="T1" fmla="*/ 15 h 15"/>
                <a:gd name="T2" fmla="*/ 2 w 8"/>
                <a:gd name="T3" fmla="*/ 15 h 15"/>
                <a:gd name="T4" fmla="*/ 8 w 8"/>
                <a:gd name="T5" fmla="*/ 0 h 15"/>
                <a:gd name="T6" fmla="*/ 7 w 8"/>
                <a:gd name="T7" fmla="*/ 0 h 15"/>
                <a:gd name="T8" fmla="*/ 0 w 8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0" y="15"/>
                  </a:moveTo>
                  <a:lnTo>
                    <a:pt x="2" y="15"/>
                  </a:lnTo>
                  <a:lnTo>
                    <a:pt x="8" y="0"/>
                  </a:lnTo>
                  <a:lnTo>
                    <a:pt x="7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7ACC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504"/>
            <p:cNvSpPr/>
            <p:nvPr userDrawn="1"/>
          </p:nvSpPr>
          <p:spPr bwMode="auto">
            <a:xfrm>
              <a:off x="1023938" y="4656138"/>
              <a:ext cx="11113" cy="23813"/>
            </a:xfrm>
            <a:custGeom>
              <a:avLst/>
              <a:gdLst>
                <a:gd name="T0" fmla="*/ 0 w 7"/>
                <a:gd name="T1" fmla="*/ 15 h 15"/>
                <a:gd name="T2" fmla="*/ 1 w 7"/>
                <a:gd name="T3" fmla="*/ 15 h 15"/>
                <a:gd name="T4" fmla="*/ 7 w 7"/>
                <a:gd name="T5" fmla="*/ 0 h 15"/>
                <a:gd name="T6" fmla="*/ 6 w 7"/>
                <a:gd name="T7" fmla="*/ 0 h 15"/>
                <a:gd name="T8" fmla="*/ 0 w 7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5">
                  <a:moveTo>
                    <a:pt x="0" y="15"/>
                  </a:moveTo>
                  <a:lnTo>
                    <a:pt x="1" y="15"/>
                  </a:lnTo>
                  <a:lnTo>
                    <a:pt x="7" y="0"/>
                  </a:lnTo>
                  <a:lnTo>
                    <a:pt x="6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7ACC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505"/>
            <p:cNvSpPr/>
            <p:nvPr userDrawn="1"/>
          </p:nvSpPr>
          <p:spPr bwMode="auto">
            <a:xfrm>
              <a:off x="1030288" y="4656138"/>
              <a:ext cx="11113" cy="23813"/>
            </a:xfrm>
            <a:custGeom>
              <a:avLst/>
              <a:gdLst>
                <a:gd name="T0" fmla="*/ 0 w 7"/>
                <a:gd name="T1" fmla="*/ 15 h 15"/>
                <a:gd name="T2" fmla="*/ 1 w 7"/>
                <a:gd name="T3" fmla="*/ 15 h 15"/>
                <a:gd name="T4" fmla="*/ 7 w 7"/>
                <a:gd name="T5" fmla="*/ 0 h 15"/>
                <a:gd name="T6" fmla="*/ 5 w 7"/>
                <a:gd name="T7" fmla="*/ 0 h 15"/>
                <a:gd name="T8" fmla="*/ 0 w 7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5">
                  <a:moveTo>
                    <a:pt x="0" y="15"/>
                  </a:moveTo>
                  <a:lnTo>
                    <a:pt x="1" y="15"/>
                  </a:lnTo>
                  <a:lnTo>
                    <a:pt x="7" y="0"/>
                  </a:lnTo>
                  <a:lnTo>
                    <a:pt x="5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7ACC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506"/>
            <p:cNvSpPr/>
            <p:nvPr userDrawn="1"/>
          </p:nvSpPr>
          <p:spPr bwMode="auto">
            <a:xfrm>
              <a:off x="1035051" y="4656138"/>
              <a:ext cx="12700" cy="23813"/>
            </a:xfrm>
            <a:custGeom>
              <a:avLst/>
              <a:gdLst>
                <a:gd name="T0" fmla="*/ 0 w 8"/>
                <a:gd name="T1" fmla="*/ 15 h 15"/>
                <a:gd name="T2" fmla="*/ 1 w 8"/>
                <a:gd name="T3" fmla="*/ 15 h 15"/>
                <a:gd name="T4" fmla="*/ 8 w 8"/>
                <a:gd name="T5" fmla="*/ 0 h 15"/>
                <a:gd name="T6" fmla="*/ 6 w 8"/>
                <a:gd name="T7" fmla="*/ 0 h 15"/>
                <a:gd name="T8" fmla="*/ 0 w 8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0" y="15"/>
                  </a:moveTo>
                  <a:lnTo>
                    <a:pt x="1" y="15"/>
                  </a:lnTo>
                  <a:lnTo>
                    <a:pt x="8" y="0"/>
                  </a:lnTo>
                  <a:lnTo>
                    <a:pt x="6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7ACC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507"/>
            <p:cNvSpPr/>
            <p:nvPr userDrawn="1"/>
          </p:nvSpPr>
          <p:spPr bwMode="auto">
            <a:xfrm>
              <a:off x="1041401" y="4656138"/>
              <a:ext cx="11113" cy="23813"/>
            </a:xfrm>
            <a:custGeom>
              <a:avLst/>
              <a:gdLst>
                <a:gd name="T0" fmla="*/ 0 w 7"/>
                <a:gd name="T1" fmla="*/ 15 h 15"/>
                <a:gd name="T2" fmla="*/ 1 w 7"/>
                <a:gd name="T3" fmla="*/ 15 h 15"/>
                <a:gd name="T4" fmla="*/ 7 w 7"/>
                <a:gd name="T5" fmla="*/ 0 h 15"/>
                <a:gd name="T6" fmla="*/ 6 w 7"/>
                <a:gd name="T7" fmla="*/ 0 h 15"/>
                <a:gd name="T8" fmla="*/ 0 w 7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5">
                  <a:moveTo>
                    <a:pt x="0" y="15"/>
                  </a:moveTo>
                  <a:lnTo>
                    <a:pt x="1" y="15"/>
                  </a:lnTo>
                  <a:lnTo>
                    <a:pt x="7" y="0"/>
                  </a:lnTo>
                  <a:lnTo>
                    <a:pt x="6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7ACC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508"/>
            <p:cNvSpPr/>
            <p:nvPr userDrawn="1"/>
          </p:nvSpPr>
          <p:spPr bwMode="auto">
            <a:xfrm>
              <a:off x="1047751" y="4656138"/>
              <a:ext cx="9525" cy="23813"/>
            </a:xfrm>
            <a:custGeom>
              <a:avLst/>
              <a:gdLst>
                <a:gd name="T0" fmla="*/ 5 w 6"/>
                <a:gd name="T1" fmla="*/ 0 h 15"/>
                <a:gd name="T2" fmla="*/ 0 w 6"/>
                <a:gd name="T3" fmla="*/ 15 h 15"/>
                <a:gd name="T4" fmla="*/ 1 w 6"/>
                <a:gd name="T5" fmla="*/ 15 h 15"/>
                <a:gd name="T6" fmla="*/ 6 w 6"/>
                <a:gd name="T7" fmla="*/ 0 h 15"/>
                <a:gd name="T8" fmla="*/ 5 w 6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5">
                  <a:moveTo>
                    <a:pt x="5" y="0"/>
                  </a:moveTo>
                  <a:lnTo>
                    <a:pt x="0" y="15"/>
                  </a:lnTo>
                  <a:lnTo>
                    <a:pt x="1" y="15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7ACC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509"/>
            <p:cNvSpPr/>
            <p:nvPr userDrawn="1"/>
          </p:nvSpPr>
          <p:spPr bwMode="auto">
            <a:xfrm>
              <a:off x="1025526" y="4692650"/>
              <a:ext cx="25400" cy="17463"/>
            </a:xfrm>
            <a:custGeom>
              <a:avLst/>
              <a:gdLst>
                <a:gd name="T0" fmla="*/ 12 w 17"/>
                <a:gd name="T1" fmla="*/ 0 h 12"/>
                <a:gd name="T2" fmla="*/ 17 w 17"/>
                <a:gd name="T3" fmla="*/ 0 h 12"/>
                <a:gd name="T4" fmla="*/ 0 w 17"/>
                <a:gd name="T5" fmla="*/ 12 h 12"/>
                <a:gd name="T6" fmla="*/ 2 w 17"/>
                <a:gd name="T7" fmla="*/ 8 h 12"/>
                <a:gd name="T8" fmla="*/ 12 w 17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2">
                  <a:moveTo>
                    <a:pt x="12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2" y="12"/>
                    <a:pt x="0" y="12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9" y="8"/>
                    <a:pt x="12" y="0"/>
                  </a:cubicBezTo>
                  <a:close/>
                </a:path>
              </a:pathLst>
            </a:custGeom>
            <a:solidFill>
              <a:srgbClr val="FFD8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510"/>
            <p:cNvSpPr/>
            <p:nvPr userDrawn="1"/>
          </p:nvSpPr>
          <p:spPr bwMode="auto">
            <a:xfrm>
              <a:off x="1076326" y="4727575"/>
              <a:ext cx="15875" cy="22225"/>
            </a:xfrm>
            <a:custGeom>
              <a:avLst/>
              <a:gdLst>
                <a:gd name="T0" fmla="*/ 8 w 11"/>
                <a:gd name="T1" fmla="*/ 0 h 16"/>
                <a:gd name="T2" fmla="*/ 11 w 11"/>
                <a:gd name="T3" fmla="*/ 1 h 16"/>
                <a:gd name="T4" fmla="*/ 11 w 11"/>
                <a:gd name="T5" fmla="*/ 12 h 16"/>
                <a:gd name="T6" fmla="*/ 7 w 11"/>
                <a:gd name="T7" fmla="*/ 16 h 16"/>
                <a:gd name="T8" fmla="*/ 8 w 11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8" y="0"/>
                  </a:move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6" y="10"/>
                    <a:pt x="11" y="12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16"/>
                    <a:pt x="0" y="10"/>
                    <a:pt x="8" y="0"/>
                  </a:cubicBezTo>
                  <a:close/>
                </a:path>
              </a:pathLst>
            </a:custGeom>
            <a:solidFill>
              <a:srgbClr val="0FB9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511"/>
            <p:cNvSpPr/>
            <p:nvPr userDrawn="1"/>
          </p:nvSpPr>
          <p:spPr bwMode="auto">
            <a:xfrm>
              <a:off x="1150938" y="4683125"/>
              <a:ext cx="31750" cy="33338"/>
            </a:xfrm>
            <a:custGeom>
              <a:avLst/>
              <a:gdLst>
                <a:gd name="T0" fmla="*/ 22 w 22"/>
                <a:gd name="T1" fmla="*/ 0 h 23"/>
                <a:gd name="T2" fmla="*/ 20 w 22"/>
                <a:gd name="T3" fmla="*/ 4 h 23"/>
                <a:gd name="T4" fmla="*/ 11 w 22"/>
                <a:gd name="T5" fmla="*/ 13 h 23"/>
                <a:gd name="T6" fmla="*/ 0 w 22"/>
                <a:gd name="T7" fmla="*/ 23 h 23"/>
                <a:gd name="T8" fmla="*/ 1 w 22"/>
                <a:gd name="T9" fmla="*/ 19 h 23"/>
                <a:gd name="T10" fmla="*/ 8 w 22"/>
                <a:gd name="T11" fmla="*/ 11 h 23"/>
                <a:gd name="T12" fmla="*/ 22 w 22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23">
                  <a:moveTo>
                    <a:pt x="22" y="0"/>
                  </a:move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16" y="3"/>
                    <a:pt x="11" y="13"/>
                  </a:cubicBezTo>
                  <a:cubicBezTo>
                    <a:pt x="6" y="22"/>
                    <a:pt x="0" y="23"/>
                    <a:pt x="0" y="23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5" y="19"/>
                    <a:pt x="8" y="11"/>
                  </a:cubicBezTo>
                  <a:cubicBezTo>
                    <a:pt x="12" y="4"/>
                    <a:pt x="17" y="0"/>
                    <a:pt x="22" y="0"/>
                  </a:cubicBezTo>
                  <a:close/>
                </a:path>
              </a:pathLst>
            </a:custGeom>
            <a:solidFill>
              <a:srgbClr val="69A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512"/>
            <p:cNvSpPr/>
            <p:nvPr userDrawn="1"/>
          </p:nvSpPr>
          <p:spPr bwMode="auto">
            <a:xfrm>
              <a:off x="1163638" y="4710113"/>
              <a:ext cx="15875" cy="22225"/>
            </a:xfrm>
            <a:custGeom>
              <a:avLst/>
              <a:gdLst>
                <a:gd name="T0" fmla="*/ 7 w 11"/>
                <a:gd name="T1" fmla="*/ 0 h 16"/>
                <a:gd name="T2" fmla="*/ 11 w 11"/>
                <a:gd name="T3" fmla="*/ 1 h 16"/>
                <a:gd name="T4" fmla="*/ 10 w 11"/>
                <a:gd name="T5" fmla="*/ 12 h 16"/>
                <a:gd name="T6" fmla="*/ 6 w 11"/>
                <a:gd name="T7" fmla="*/ 16 h 16"/>
                <a:gd name="T8" fmla="*/ 7 w 11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7" y="0"/>
                  </a:move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6" y="9"/>
                    <a:pt x="10" y="12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0" y="11"/>
                    <a:pt x="7" y="0"/>
                  </a:cubicBezTo>
                  <a:close/>
                </a:path>
              </a:pathLst>
            </a:custGeom>
            <a:solidFill>
              <a:srgbClr val="EE3F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513"/>
            <p:cNvSpPr/>
            <p:nvPr userDrawn="1"/>
          </p:nvSpPr>
          <p:spPr bwMode="auto">
            <a:xfrm>
              <a:off x="1228726" y="4703763"/>
              <a:ext cx="31750" cy="26988"/>
            </a:xfrm>
            <a:custGeom>
              <a:avLst/>
              <a:gdLst>
                <a:gd name="T0" fmla="*/ 21 w 21"/>
                <a:gd name="T1" fmla="*/ 0 h 18"/>
                <a:gd name="T2" fmla="*/ 19 w 21"/>
                <a:gd name="T3" fmla="*/ 3 h 18"/>
                <a:gd name="T4" fmla="*/ 11 w 21"/>
                <a:gd name="T5" fmla="*/ 10 h 18"/>
                <a:gd name="T6" fmla="*/ 0 w 21"/>
                <a:gd name="T7" fmla="*/ 18 h 18"/>
                <a:gd name="T8" fmla="*/ 1 w 21"/>
                <a:gd name="T9" fmla="*/ 14 h 18"/>
                <a:gd name="T10" fmla="*/ 10 w 21"/>
                <a:gd name="T11" fmla="*/ 7 h 18"/>
                <a:gd name="T12" fmla="*/ 21 w 21"/>
                <a:gd name="T1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8">
                  <a:moveTo>
                    <a:pt x="21" y="0"/>
                  </a:move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16" y="3"/>
                    <a:pt x="11" y="10"/>
                  </a:cubicBezTo>
                  <a:cubicBezTo>
                    <a:pt x="6" y="16"/>
                    <a:pt x="1" y="18"/>
                    <a:pt x="0" y="18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5" y="15"/>
                    <a:pt x="10" y="7"/>
                  </a:cubicBezTo>
                  <a:cubicBezTo>
                    <a:pt x="15" y="0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F7BE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514"/>
            <p:cNvSpPr/>
            <p:nvPr userDrawn="1"/>
          </p:nvSpPr>
          <p:spPr bwMode="auto">
            <a:xfrm>
              <a:off x="1038226" y="4656138"/>
              <a:ext cx="79375" cy="96838"/>
            </a:xfrm>
            <a:custGeom>
              <a:avLst/>
              <a:gdLst>
                <a:gd name="T0" fmla="*/ 24 w 50"/>
                <a:gd name="T1" fmla="*/ 0 h 61"/>
                <a:gd name="T2" fmla="*/ 0 w 50"/>
                <a:gd name="T3" fmla="*/ 61 h 61"/>
                <a:gd name="T4" fmla="*/ 38 w 50"/>
                <a:gd name="T5" fmla="*/ 30 h 61"/>
                <a:gd name="T6" fmla="*/ 50 w 50"/>
                <a:gd name="T7" fmla="*/ 0 h 61"/>
                <a:gd name="T8" fmla="*/ 24 w 50"/>
                <a:gd name="T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61">
                  <a:moveTo>
                    <a:pt x="24" y="0"/>
                  </a:moveTo>
                  <a:lnTo>
                    <a:pt x="0" y="61"/>
                  </a:lnTo>
                  <a:lnTo>
                    <a:pt x="38" y="30"/>
                  </a:lnTo>
                  <a:lnTo>
                    <a:pt x="5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BE58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515"/>
            <p:cNvSpPr/>
            <p:nvPr userDrawn="1"/>
          </p:nvSpPr>
          <p:spPr bwMode="auto">
            <a:xfrm>
              <a:off x="1063626" y="4675188"/>
              <a:ext cx="19050" cy="31750"/>
            </a:xfrm>
            <a:custGeom>
              <a:avLst/>
              <a:gdLst>
                <a:gd name="T0" fmla="*/ 0 w 12"/>
                <a:gd name="T1" fmla="*/ 9 h 20"/>
                <a:gd name="T2" fmla="*/ 5 w 12"/>
                <a:gd name="T3" fmla="*/ 20 h 20"/>
                <a:gd name="T4" fmla="*/ 12 w 12"/>
                <a:gd name="T5" fmla="*/ 0 h 20"/>
                <a:gd name="T6" fmla="*/ 0 w 12"/>
                <a:gd name="T7" fmla="*/ 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20">
                  <a:moveTo>
                    <a:pt x="0" y="9"/>
                  </a:moveTo>
                  <a:lnTo>
                    <a:pt x="5" y="20"/>
                  </a:lnTo>
                  <a:lnTo>
                    <a:pt x="12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D8A1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516"/>
            <p:cNvSpPr/>
            <p:nvPr userDrawn="1"/>
          </p:nvSpPr>
          <p:spPr bwMode="auto">
            <a:xfrm>
              <a:off x="1052513" y="4706938"/>
              <a:ext cx="19050" cy="30163"/>
            </a:xfrm>
            <a:custGeom>
              <a:avLst/>
              <a:gdLst>
                <a:gd name="T0" fmla="*/ 3 w 12"/>
                <a:gd name="T1" fmla="*/ 19 h 19"/>
                <a:gd name="T2" fmla="*/ 3 w 12"/>
                <a:gd name="T3" fmla="*/ 19 h 19"/>
                <a:gd name="T4" fmla="*/ 12 w 12"/>
                <a:gd name="T5" fmla="*/ 0 h 19"/>
                <a:gd name="T6" fmla="*/ 0 w 12"/>
                <a:gd name="T7" fmla="*/ 8 h 19"/>
                <a:gd name="T8" fmla="*/ 3 w 12"/>
                <a:gd name="T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9">
                  <a:moveTo>
                    <a:pt x="3" y="19"/>
                  </a:moveTo>
                  <a:lnTo>
                    <a:pt x="3" y="19"/>
                  </a:lnTo>
                  <a:lnTo>
                    <a:pt x="12" y="0"/>
                  </a:lnTo>
                  <a:lnTo>
                    <a:pt x="0" y="8"/>
                  </a:lnTo>
                  <a:lnTo>
                    <a:pt x="3" y="19"/>
                  </a:lnTo>
                  <a:close/>
                </a:path>
              </a:pathLst>
            </a:custGeom>
            <a:solidFill>
              <a:srgbClr val="D8A1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517"/>
            <p:cNvSpPr/>
            <p:nvPr userDrawn="1"/>
          </p:nvSpPr>
          <p:spPr bwMode="auto">
            <a:xfrm>
              <a:off x="1076326" y="4656138"/>
              <a:ext cx="14288" cy="19050"/>
            </a:xfrm>
            <a:custGeom>
              <a:avLst/>
              <a:gdLst>
                <a:gd name="T0" fmla="*/ 2 w 9"/>
                <a:gd name="T1" fmla="*/ 0 h 12"/>
                <a:gd name="T2" fmla="*/ 0 w 9"/>
                <a:gd name="T3" fmla="*/ 1 h 12"/>
                <a:gd name="T4" fmla="*/ 4 w 9"/>
                <a:gd name="T5" fmla="*/ 12 h 12"/>
                <a:gd name="T6" fmla="*/ 9 w 9"/>
                <a:gd name="T7" fmla="*/ 0 h 12"/>
                <a:gd name="T8" fmla="*/ 2 w 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2">
                  <a:moveTo>
                    <a:pt x="2" y="0"/>
                  </a:moveTo>
                  <a:lnTo>
                    <a:pt x="0" y="1"/>
                  </a:lnTo>
                  <a:lnTo>
                    <a:pt x="4" y="12"/>
                  </a:lnTo>
                  <a:lnTo>
                    <a:pt x="9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8A1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Freeform 518"/>
            <p:cNvSpPr/>
            <p:nvPr userDrawn="1"/>
          </p:nvSpPr>
          <p:spPr bwMode="auto">
            <a:xfrm>
              <a:off x="1071563" y="4692650"/>
              <a:ext cx="17463" cy="33338"/>
            </a:xfrm>
            <a:custGeom>
              <a:avLst/>
              <a:gdLst>
                <a:gd name="T0" fmla="*/ 3 w 11"/>
                <a:gd name="T1" fmla="*/ 19 h 21"/>
                <a:gd name="T2" fmla="*/ 0 w 11"/>
                <a:gd name="T3" fmla="*/ 21 h 21"/>
                <a:gd name="T4" fmla="*/ 4 w 11"/>
                <a:gd name="T5" fmla="*/ 18 h 21"/>
                <a:gd name="T6" fmla="*/ 11 w 11"/>
                <a:gd name="T7" fmla="*/ 0 h 21"/>
                <a:gd name="T8" fmla="*/ 0 w 11"/>
                <a:gd name="T9" fmla="*/ 9 h 21"/>
                <a:gd name="T10" fmla="*/ 3 w 11"/>
                <a:gd name="T11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1">
                  <a:moveTo>
                    <a:pt x="3" y="19"/>
                  </a:moveTo>
                  <a:lnTo>
                    <a:pt x="0" y="21"/>
                  </a:lnTo>
                  <a:lnTo>
                    <a:pt x="4" y="18"/>
                  </a:lnTo>
                  <a:lnTo>
                    <a:pt x="11" y="0"/>
                  </a:lnTo>
                  <a:lnTo>
                    <a:pt x="0" y="9"/>
                  </a:lnTo>
                  <a:lnTo>
                    <a:pt x="3" y="19"/>
                  </a:lnTo>
                  <a:close/>
                </a:path>
              </a:pathLst>
            </a:custGeom>
            <a:solidFill>
              <a:srgbClr val="D8A1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519"/>
            <p:cNvSpPr/>
            <p:nvPr userDrawn="1"/>
          </p:nvSpPr>
          <p:spPr bwMode="auto">
            <a:xfrm>
              <a:off x="1101726" y="4656138"/>
              <a:ext cx="15875" cy="22225"/>
            </a:xfrm>
            <a:custGeom>
              <a:avLst/>
              <a:gdLst>
                <a:gd name="T0" fmla="*/ 10 w 10"/>
                <a:gd name="T1" fmla="*/ 0 h 14"/>
                <a:gd name="T2" fmla="*/ 5 w 10"/>
                <a:gd name="T3" fmla="*/ 0 h 14"/>
                <a:gd name="T4" fmla="*/ 0 w 10"/>
                <a:gd name="T5" fmla="*/ 4 h 14"/>
                <a:gd name="T6" fmla="*/ 4 w 10"/>
                <a:gd name="T7" fmla="*/ 14 h 14"/>
                <a:gd name="T8" fmla="*/ 10 w 10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4">
                  <a:moveTo>
                    <a:pt x="10" y="0"/>
                  </a:moveTo>
                  <a:lnTo>
                    <a:pt x="5" y="0"/>
                  </a:lnTo>
                  <a:lnTo>
                    <a:pt x="0" y="4"/>
                  </a:lnTo>
                  <a:lnTo>
                    <a:pt x="4" y="1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D8A1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520"/>
            <p:cNvSpPr/>
            <p:nvPr userDrawn="1"/>
          </p:nvSpPr>
          <p:spPr bwMode="auto">
            <a:xfrm>
              <a:off x="1082676" y="4662488"/>
              <a:ext cx="19050" cy="30163"/>
            </a:xfrm>
            <a:custGeom>
              <a:avLst/>
              <a:gdLst>
                <a:gd name="T0" fmla="*/ 0 w 12"/>
                <a:gd name="T1" fmla="*/ 8 h 19"/>
                <a:gd name="T2" fmla="*/ 4 w 12"/>
                <a:gd name="T3" fmla="*/ 19 h 19"/>
                <a:gd name="T4" fmla="*/ 12 w 12"/>
                <a:gd name="T5" fmla="*/ 0 h 19"/>
                <a:gd name="T6" fmla="*/ 0 w 12"/>
                <a:gd name="T7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0" y="8"/>
                  </a:moveTo>
                  <a:lnTo>
                    <a:pt x="4" y="19"/>
                  </a:lnTo>
                  <a:lnTo>
                    <a:pt x="12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D8A1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521"/>
            <p:cNvSpPr/>
            <p:nvPr userDrawn="1"/>
          </p:nvSpPr>
          <p:spPr bwMode="auto">
            <a:xfrm>
              <a:off x="1087438" y="4678363"/>
              <a:ext cx="20638" cy="34925"/>
            </a:xfrm>
            <a:custGeom>
              <a:avLst/>
              <a:gdLst>
                <a:gd name="T0" fmla="*/ 13 w 13"/>
                <a:gd name="T1" fmla="*/ 0 h 22"/>
                <a:gd name="T2" fmla="*/ 1 w 13"/>
                <a:gd name="T3" fmla="*/ 9 h 22"/>
                <a:gd name="T4" fmla="*/ 4 w 13"/>
                <a:gd name="T5" fmla="*/ 19 h 22"/>
                <a:gd name="T6" fmla="*/ 0 w 13"/>
                <a:gd name="T7" fmla="*/ 22 h 22"/>
                <a:gd name="T8" fmla="*/ 7 w 13"/>
                <a:gd name="T9" fmla="*/ 16 h 22"/>
                <a:gd name="T10" fmla="*/ 6 w 13"/>
                <a:gd name="T11" fmla="*/ 17 h 22"/>
                <a:gd name="T12" fmla="*/ 13 w 13"/>
                <a:gd name="T1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22">
                  <a:moveTo>
                    <a:pt x="13" y="0"/>
                  </a:moveTo>
                  <a:lnTo>
                    <a:pt x="1" y="9"/>
                  </a:lnTo>
                  <a:lnTo>
                    <a:pt x="4" y="19"/>
                  </a:lnTo>
                  <a:lnTo>
                    <a:pt x="0" y="22"/>
                  </a:lnTo>
                  <a:lnTo>
                    <a:pt x="7" y="16"/>
                  </a:lnTo>
                  <a:lnTo>
                    <a:pt x="6" y="17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D8A1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Freeform 522"/>
            <p:cNvSpPr/>
            <p:nvPr userDrawn="1"/>
          </p:nvSpPr>
          <p:spPr bwMode="auto">
            <a:xfrm>
              <a:off x="1098551" y="4656138"/>
              <a:ext cx="61913" cy="96838"/>
            </a:xfrm>
            <a:custGeom>
              <a:avLst/>
              <a:gdLst>
                <a:gd name="T0" fmla="*/ 39 w 39"/>
                <a:gd name="T1" fmla="*/ 0 h 61"/>
                <a:gd name="T2" fmla="*/ 14 w 39"/>
                <a:gd name="T3" fmla="*/ 61 h 61"/>
                <a:gd name="T4" fmla="*/ 0 w 39"/>
                <a:gd name="T5" fmla="*/ 30 h 61"/>
                <a:gd name="T6" fmla="*/ 12 w 39"/>
                <a:gd name="T7" fmla="*/ 0 h 61"/>
                <a:gd name="T8" fmla="*/ 39 w 39"/>
                <a:gd name="T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61">
                  <a:moveTo>
                    <a:pt x="39" y="0"/>
                  </a:moveTo>
                  <a:lnTo>
                    <a:pt x="14" y="61"/>
                  </a:lnTo>
                  <a:lnTo>
                    <a:pt x="0" y="30"/>
                  </a:lnTo>
                  <a:lnTo>
                    <a:pt x="12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8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523"/>
            <p:cNvSpPr/>
            <p:nvPr userDrawn="1"/>
          </p:nvSpPr>
          <p:spPr bwMode="auto">
            <a:xfrm>
              <a:off x="1127126" y="4675188"/>
              <a:ext cx="20638" cy="31750"/>
            </a:xfrm>
            <a:custGeom>
              <a:avLst/>
              <a:gdLst>
                <a:gd name="T0" fmla="*/ 13 w 13"/>
                <a:gd name="T1" fmla="*/ 9 h 20"/>
                <a:gd name="T2" fmla="*/ 0 w 13"/>
                <a:gd name="T3" fmla="*/ 20 h 20"/>
                <a:gd name="T4" fmla="*/ 7 w 13"/>
                <a:gd name="T5" fmla="*/ 0 h 20"/>
                <a:gd name="T6" fmla="*/ 13 w 13"/>
                <a:gd name="T7" fmla="*/ 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20">
                  <a:moveTo>
                    <a:pt x="13" y="9"/>
                  </a:moveTo>
                  <a:lnTo>
                    <a:pt x="0" y="20"/>
                  </a:lnTo>
                  <a:lnTo>
                    <a:pt x="7" y="0"/>
                  </a:lnTo>
                  <a:lnTo>
                    <a:pt x="13" y="9"/>
                  </a:lnTo>
                  <a:close/>
                </a:path>
              </a:pathLst>
            </a:custGeom>
            <a:solidFill>
              <a:srgbClr val="FFF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524"/>
            <p:cNvSpPr/>
            <p:nvPr userDrawn="1"/>
          </p:nvSpPr>
          <p:spPr bwMode="auto">
            <a:xfrm>
              <a:off x="1112838" y="4706938"/>
              <a:ext cx="20638" cy="30163"/>
            </a:xfrm>
            <a:custGeom>
              <a:avLst/>
              <a:gdLst>
                <a:gd name="T0" fmla="*/ 0 w 13"/>
                <a:gd name="T1" fmla="*/ 19 h 19"/>
                <a:gd name="T2" fmla="*/ 0 w 13"/>
                <a:gd name="T3" fmla="*/ 19 h 19"/>
                <a:gd name="T4" fmla="*/ 9 w 13"/>
                <a:gd name="T5" fmla="*/ 0 h 19"/>
                <a:gd name="T6" fmla="*/ 13 w 13"/>
                <a:gd name="T7" fmla="*/ 8 h 19"/>
                <a:gd name="T8" fmla="*/ 0 w 13"/>
                <a:gd name="T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9">
                  <a:moveTo>
                    <a:pt x="0" y="19"/>
                  </a:moveTo>
                  <a:lnTo>
                    <a:pt x="0" y="19"/>
                  </a:lnTo>
                  <a:lnTo>
                    <a:pt x="9" y="0"/>
                  </a:lnTo>
                  <a:lnTo>
                    <a:pt x="13" y="8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525"/>
            <p:cNvSpPr/>
            <p:nvPr userDrawn="1"/>
          </p:nvSpPr>
          <p:spPr bwMode="auto">
            <a:xfrm>
              <a:off x="1138238" y="4656138"/>
              <a:ext cx="20638" cy="19050"/>
            </a:xfrm>
            <a:custGeom>
              <a:avLst/>
              <a:gdLst>
                <a:gd name="T0" fmla="*/ 12 w 13"/>
                <a:gd name="T1" fmla="*/ 0 h 12"/>
                <a:gd name="T2" fmla="*/ 13 w 13"/>
                <a:gd name="T3" fmla="*/ 1 h 12"/>
                <a:gd name="T4" fmla="*/ 0 w 13"/>
                <a:gd name="T5" fmla="*/ 12 h 12"/>
                <a:gd name="T6" fmla="*/ 6 w 13"/>
                <a:gd name="T7" fmla="*/ 0 h 12"/>
                <a:gd name="T8" fmla="*/ 12 w 13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2">
                  <a:moveTo>
                    <a:pt x="12" y="0"/>
                  </a:moveTo>
                  <a:lnTo>
                    <a:pt x="13" y="1"/>
                  </a:lnTo>
                  <a:lnTo>
                    <a:pt x="0" y="12"/>
                  </a:lnTo>
                  <a:lnTo>
                    <a:pt x="6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526"/>
            <p:cNvSpPr/>
            <p:nvPr userDrawn="1"/>
          </p:nvSpPr>
          <p:spPr bwMode="auto">
            <a:xfrm>
              <a:off x="1108076" y="4692650"/>
              <a:ext cx="19050" cy="33338"/>
            </a:xfrm>
            <a:custGeom>
              <a:avLst/>
              <a:gdLst>
                <a:gd name="T0" fmla="*/ 0 w 12"/>
                <a:gd name="T1" fmla="*/ 19 h 21"/>
                <a:gd name="T2" fmla="*/ 1 w 12"/>
                <a:gd name="T3" fmla="*/ 21 h 21"/>
                <a:gd name="T4" fmla="*/ 0 w 12"/>
                <a:gd name="T5" fmla="*/ 18 h 21"/>
                <a:gd name="T6" fmla="*/ 6 w 12"/>
                <a:gd name="T7" fmla="*/ 0 h 21"/>
                <a:gd name="T8" fmla="*/ 12 w 12"/>
                <a:gd name="T9" fmla="*/ 9 h 21"/>
                <a:gd name="T10" fmla="*/ 0 w 12"/>
                <a:gd name="T11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21">
                  <a:moveTo>
                    <a:pt x="0" y="19"/>
                  </a:moveTo>
                  <a:lnTo>
                    <a:pt x="1" y="21"/>
                  </a:lnTo>
                  <a:lnTo>
                    <a:pt x="0" y="18"/>
                  </a:lnTo>
                  <a:lnTo>
                    <a:pt x="6" y="0"/>
                  </a:lnTo>
                  <a:lnTo>
                    <a:pt x="12" y="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527"/>
            <p:cNvSpPr/>
            <p:nvPr userDrawn="1"/>
          </p:nvSpPr>
          <p:spPr bwMode="auto">
            <a:xfrm>
              <a:off x="1111251" y="4656138"/>
              <a:ext cx="19050" cy="22225"/>
            </a:xfrm>
            <a:custGeom>
              <a:avLst/>
              <a:gdLst>
                <a:gd name="T0" fmla="*/ 5 w 12"/>
                <a:gd name="T1" fmla="*/ 0 h 14"/>
                <a:gd name="T2" fmla="*/ 11 w 12"/>
                <a:gd name="T3" fmla="*/ 0 h 14"/>
                <a:gd name="T4" fmla="*/ 12 w 12"/>
                <a:gd name="T5" fmla="*/ 4 h 14"/>
                <a:gd name="T6" fmla="*/ 0 w 12"/>
                <a:gd name="T7" fmla="*/ 14 h 14"/>
                <a:gd name="T8" fmla="*/ 5 w 1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4">
                  <a:moveTo>
                    <a:pt x="5" y="0"/>
                  </a:moveTo>
                  <a:lnTo>
                    <a:pt x="11" y="0"/>
                  </a:lnTo>
                  <a:lnTo>
                    <a:pt x="12" y="4"/>
                  </a:lnTo>
                  <a:lnTo>
                    <a:pt x="0" y="1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528"/>
            <p:cNvSpPr/>
            <p:nvPr userDrawn="1"/>
          </p:nvSpPr>
          <p:spPr bwMode="auto">
            <a:xfrm>
              <a:off x="1117601" y="4662488"/>
              <a:ext cx="20638" cy="30163"/>
            </a:xfrm>
            <a:custGeom>
              <a:avLst/>
              <a:gdLst>
                <a:gd name="T0" fmla="*/ 13 w 13"/>
                <a:gd name="T1" fmla="*/ 8 h 19"/>
                <a:gd name="T2" fmla="*/ 0 w 13"/>
                <a:gd name="T3" fmla="*/ 19 h 19"/>
                <a:gd name="T4" fmla="*/ 8 w 13"/>
                <a:gd name="T5" fmla="*/ 0 h 19"/>
                <a:gd name="T6" fmla="*/ 13 w 13"/>
                <a:gd name="T7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9">
                  <a:moveTo>
                    <a:pt x="13" y="8"/>
                  </a:moveTo>
                  <a:lnTo>
                    <a:pt x="0" y="19"/>
                  </a:lnTo>
                  <a:lnTo>
                    <a:pt x="8" y="0"/>
                  </a:lnTo>
                  <a:lnTo>
                    <a:pt x="13" y="8"/>
                  </a:lnTo>
                  <a:close/>
                </a:path>
              </a:pathLst>
            </a:custGeom>
            <a:solidFill>
              <a:srgbClr val="FFF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529"/>
            <p:cNvSpPr/>
            <p:nvPr userDrawn="1"/>
          </p:nvSpPr>
          <p:spPr bwMode="auto">
            <a:xfrm>
              <a:off x="1098551" y="4678363"/>
              <a:ext cx="19050" cy="34925"/>
            </a:xfrm>
            <a:custGeom>
              <a:avLst/>
              <a:gdLst>
                <a:gd name="T0" fmla="*/ 8 w 12"/>
                <a:gd name="T1" fmla="*/ 0 h 22"/>
                <a:gd name="T2" fmla="*/ 12 w 12"/>
                <a:gd name="T3" fmla="*/ 9 h 22"/>
                <a:gd name="T4" fmla="*/ 2 w 12"/>
                <a:gd name="T5" fmla="*/ 19 h 22"/>
                <a:gd name="T6" fmla="*/ 4 w 12"/>
                <a:gd name="T7" fmla="*/ 22 h 22"/>
                <a:gd name="T8" fmla="*/ 0 w 12"/>
                <a:gd name="T9" fmla="*/ 16 h 22"/>
                <a:gd name="T10" fmla="*/ 1 w 12"/>
                <a:gd name="T11" fmla="*/ 17 h 22"/>
                <a:gd name="T12" fmla="*/ 8 w 12"/>
                <a:gd name="T1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2">
                  <a:moveTo>
                    <a:pt x="8" y="0"/>
                  </a:moveTo>
                  <a:lnTo>
                    <a:pt x="12" y="9"/>
                  </a:lnTo>
                  <a:lnTo>
                    <a:pt x="2" y="19"/>
                  </a:lnTo>
                  <a:lnTo>
                    <a:pt x="4" y="22"/>
                  </a:lnTo>
                  <a:lnTo>
                    <a:pt x="0" y="16"/>
                  </a:lnTo>
                  <a:lnTo>
                    <a:pt x="1" y="1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530"/>
            <p:cNvSpPr/>
            <p:nvPr userDrawn="1"/>
          </p:nvSpPr>
          <p:spPr bwMode="auto">
            <a:xfrm>
              <a:off x="1336676" y="4656138"/>
              <a:ext cx="76200" cy="96838"/>
            </a:xfrm>
            <a:custGeom>
              <a:avLst/>
              <a:gdLst>
                <a:gd name="T0" fmla="*/ 48 w 48"/>
                <a:gd name="T1" fmla="*/ 0 h 61"/>
                <a:gd name="T2" fmla="*/ 0 w 48"/>
                <a:gd name="T3" fmla="*/ 61 h 61"/>
                <a:gd name="T4" fmla="*/ 45 w 48"/>
                <a:gd name="T5" fmla="*/ 61 h 61"/>
                <a:gd name="T6" fmla="*/ 48 w 48"/>
                <a:gd name="T7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61">
                  <a:moveTo>
                    <a:pt x="48" y="0"/>
                  </a:moveTo>
                  <a:lnTo>
                    <a:pt x="0" y="61"/>
                  </a:lnTo>
                  <a:lnTo>
                    <a:pt x="45" y="6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306E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531"/>
            <p:cNvSpPr/>
            <p:nvPr userDrawn="1"/>
          </p:nvSpPr>
          <p:spPr bwMode="auto">
            <a:xfrm>
              <a:off x="1401763" y="4668838"/>
              <a:ext cx="7938" cy="6350"/>
            </a:xfrm>
            <a:custGeom>
              <a:avLst/>
              <a:gdLst>
                <a:gd name="T0" fmla="*/ 6 w 6"/>
                <a:gd name="T1" fmla="*/ 2 h 5"/>
                <a:gd name="T2" fmla="*/ 2 w 6"/>
                <a:gd name="T3" fmla="*/ 5 h 5"/>
                <a:gd name="T4" fmla="*/ 1 w 6"/>
                <a:gd name="T5" fmla="*/ 2 h 5"/>
                <a:gd name="T6" fmla="*/ 4 w 6"/>
                <a:gd name="T7" fmla="*/ 0 h 5"/>
                <a:gd name="T8" fmla="*/ 6 w 6"/>
                <a:gd name="T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6" y="2"/>
                  </a:moveTo>
                  <a:cubicBezTo>
                    <a:pt x="5" y="4"/>
                    <a:pt x="4" y="5"/>
                    <a:pt x="2" y="5"/>
                  </a:cubicBezTo>
                  <a:cubicBezTo>
                    <a:pt x="1" y="5"/>
                    <a:pt x="0" y="4"/>
                    <a:pt x="1" y="2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6" y="0"/>
                    <a:pt x="6" y="1"/>
                    <a:pt x="6" y="2"/>
                  </a:cubicBezTo>
                  <a:close/>
                </a:path>
              </a:pathLst>
            </a:custGeom>
            <a:solidFill>
              <a:srgbClr val="94A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Freeform 532"/>
            <p:cNvSpPr/>
            <p:nvPr userDrawn="1"/>
          </p:nvSpPr>
          <p:spPr bwMode="auto">
            <a:xfrm>
              <a:off x="1390651" y="4681538"/>
              <a:ext cx="9525" cy="7938"/>
            </a:xfrm>
            <a:custGeom>
              <a:avLst/>
              <a:gdLst>
                <a:gd name="T0" fmla="*/ 6 w 6"/>
                <a:gd name="T1" fmla="*/ 3 h 5"/>
                <a:gd name="T2" fmla="*/ 2 w 6"/>
                <a:gd name="T3" fmla="*/ 5 h 5"/>
                <a:gd name="T4" fmla="*/ 0 w 6"/>
                <a:gd name="T5" fmla="*/ 3 h 5"/>
                <a:gd name="T6" fmla="*/ 4 w 6"/>
                <a:gd name="T7" fmla="*/ 0 h 5"/>
                <a:gd name="T8" fmla="*/ 6 w 6"/>
                <a:gd name="T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6" y="3"/>
                  </a:moveTo>
                  <a:cubicBezTo>
                    <a:pt x="5" y="4"/>
                    <a:pt x="3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6" y="0"/>
                    <a:pt x="6" y="1"/>
                    <a:pt x="6" y="3"/>
                  </a:cubicBezTo>
                  <a:close/>
                </a:path>
              </a:pathLst>
            </a:custGeom>
            <a:solidFill>
              <a:srgbClr val="94A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Freeform 533"/>
            <p:cNvSpPr/>
            <p:nvPr userDrawn="1"/>
          </p:nvSpPr>
          <p:spPr bwMode="auto">
            <a:xfrm>
              <a:off x="1401763" y="4681538"/>
              <a:ext cx="7938" cy="7938"/>
            </a:xfrm>
            <a:custGeom>
              <a:avLst/>
              <a:gdLst>
                <a:gd name="T0" fmla="*/ 6 w 6"/>
                <a:gd name="T1" fmla="*/ 3 h 5"/>
                <a:gd name="T2" fmla="*/ 2 w 6"/>
                <a:gd name="T3" fmla="*/ 5 h 5"/>
                <a:gd name="T4" fmla="*/ 1 w 6"/>
                <a:gd name="T5" fmla="*/ 3 h 5"/>
                <a:gd name="T6" fmla="*/ 4 w 6"/>
                <a:gd name="T7" fmla="*/ 0 h 5"/>
                <a:gd name="T8" fmla="*/ 6 w 6"/>
                <a:gd name="T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6" y="3"/>
                  </a:moveTo>
                  <a:cubicBezTo>
                    <a:pt x="5" y="4"/>
                    <a:pt x="4" y="5"/>
                    <a:pt x="2" y="5"/>
                  </a:cubicBezTo>
                  <a:cubicBezTo>
                    <a:pt x="1" y="5"/>
                    <a:pt x="0" y="4"/>
                    <a:pt x="1" y="3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6" y="0"/>
                    <a:pt x="6" y="1"/>
                    <a:pt x="6" y="3"/>
                  </a:cubicBezTo>
                  <a:close/>
                </a:path>
              </a:pathLst>
            </a:custGeom>
            <a:solidFill>
              <a:srgbClr val="94A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Freeform 534"/>
            <p:cNvSpPr/>
            <p:nvPr userDrawn="1"/>
          </p:nvSpPr>
          <p:spPr bwMode="auto">
            <a:xfrm>
              <a:off x="1377951" y="4697413"/>
              <a:ext cx="9525" cy="7938"/>
            </a:xfrm>
            <a:custGeom>
              <a:avLst/>
              <a:gdLst>
                <a:gd name="T0" fmla="*/ 6 w 7"/>
                <a:gd name="T1" fmla="*/ 3 h 5"/>
                <a:gd name="T2" fmla="*/ 2 w 7"/>
                <a:gd name="T3" fmla="*/ 5 h 5"/>
                <a:gd name="T4" fmla="*/ 1 w 7"/>
                <a:gd name="T5" fmla="*/ 3 h 5"/>
                <a:gd name="T6" fmla="*/ 4 w 7"/>
                <a:gd name="T7" fmla="*/ 0 h 5"/>
                <a:gd name="T8" fmla="*/ 6 w 7"/>
                <a:gd name="T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5">
                  <a:moveTo>
                    <a:pt x="6" y="3"/>
                  </a:moveTo>
                  <a:cubicBezTo>
                    <a:pt x="5" y="4"/>
                    <a:pt x="4" y="5"/>
                    <a:pt x="2" y="5"/>
                  </a:cubicBezTo>
                  <a:cubicBezTo>
                    <a:pt x="1" y="5"/>
                    <a:pt x="0" y="4"/>
                    <a:pt x="1" y="3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6" y="0"/>
                    <a:pt x="7" y="1"/>
                    <a:pt x="6" y="3"/>
                  </a:cubicBezTo>
                  <a:close/>
                </a:path>
              </a:pathLst>
            </a:custGeom>
            <a:solidFill>
              <a:srgbClr val="94A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Freeform 535"/>
            <p:cNvSpPr/>
            <p:nvPr userDrawn="1"/>
          </p:nvSpPr>
          <p:spPr bwMode="auto">
            <a:xfrm>
              <a:off x="1389063" y="4697413"/>
              <a:ext cx="9525" cy="7938"/>
            </a:xfrm>
            <a:custGeom>
              <a:avLst/>
              <a:gdLst>
                <a:gd name="T0" fmla="*/ 6 w 6"/>
                <a:gd name="T1" fmla="*/ 3 h 5"/>
                <a:gd name="T2" fmla="*/ 2 w 6"/>
                <a:gd name="T3" fmla="*/ 5 h 5"/>
                <a:gd name="T4" fmla="*/ 0 w 6"/>
                <a:gd name="T5" fmla="*/ 3 h 5"/>
                <a:gd name="T6" fmla="*/ 4 w 6"/>
                <a:gd name="T7" fmla="*/ 0 h 5"/>
                <a:gd name="T8" fmla="*/ 6 w 6"/>
                <a:gd name="T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6" y="3"/>
                  </a:moveTo>
                  <a:cubicBezTo>
                    <a:pt x="5" y="4"/>
                    <a:pt x="3" y="5"/>
                    <a:pt x="2" y="5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5" y="0"/>
                    <a:pt x="6" y="1"/>
                    <a:pt x="6" y="3"/>
                  </a:cubicBezTo>
                  <a:close/>
                </a:path>
              </a:pathLst>
            </a:custGeom>
            <a:solidFill>
              <a:srgbClr val="94A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Freeform 536"/>
            <p:cNvSpPr/>
            <p:nvPr userDrawn="1"/>
          </p:nvSpPr>
          <p:spPr bwMode="auto">
            <a:xfrm>
              <a:off x="1400176" y="4697413"/>
              <a:ext cx="9525" cy="7938"/>
            </a:xfrm>
            <a:custGeom>
              <a:avLst/>
              <a:gdLst>
                <a:gd name="T0" fmla="*/ 6 w 7"/>
                <a:gd name="T1" fmla="*/ 3 h 5"/>
                <a:gd name="T2" fmla="*/ 3 w 7"/>
                <a:gd name="T3" fmla="*/ 5 h 5"/>
                <a:gd name="T4" fmla="*/ 1 w 7"/>
                <a:gd name="T5" fmla="*/ 3 h 5"/>
                <a:gd name="T6" fmla="*/ 5 w 7"/>
                <a:gd name="T7" fmla="*/ 0 h 5"/>
                <a:gd name="T8" fmla="*/ 6 w 7"/>
                <a:gd name="T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5">
                  <a:moveTo>
                    <a:pt x="6" y="3"/>
                  </a:moveTo>
                  <a:cubicBezTo>
                    <a:pt x="6" y="4"/>
                    <a:pt x="4" y="5"/>
                    <a:pt x="3" y="5"/>
                  </a:cubicBezTo>
                  <a:cubicBezTo>
                    <a:pt x="1" y="5"/>
                    <a:pt x="0" y="4"/>
                    <a:pt x="1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6" y="0"/>
                    <a:pt x="7" y="1"/>
                    <a:pt x="6" y="3"/>
                  </a:cubicBezTo>
                  <a:close/>
                </a:path>
              </a:pathLst>
            </a:custGeom>
            <a:solidFill>
              <a:srgbClr val="94A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Freeform 537"/>
            <p:cNvSpPr/>
            <p:nvPr userDrawn="1"/>
          </p:nvSpPr>
          <p:spPr bwMode="auto">
            <a:xfrm>
              <a:off x="1398588" y="4716463"/>
              <a:ext cx="9525" cy="7938"/>
            </a:xfrm>
            <a:custGeom>
              <a:avLst/>
              <a:gdLst>
                <a:gd name="T0" fmla="*/ 6 w 7"/>
                <a:gd name="T1" fmla="*/ 2 h 5"/>
                <a:gd name="T2" fmla="*/ 3 w 7"/>
                <a:gd name="T3" fmla="*/ 5 h 5"/>
                <a:gd name="T4" fmla="*/ 1 w 7"/>
                <a:gd name="T5" fmla="*/ 2 h 5"/>
                <a:gd name="T6" fmla="*/ 5 w 7"/>
                <a:gd name="T7" fmla="*/ 0 h 5"/>
                <a:gd name="T8" fmla="*/ 6 w 7"/>
                <a:gd name="T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5">
                  <a:moveTo>
                    <a:pt x="6" y="2"/>
                  </a:moveTo>
                  <a:cubicBezTo>
                    <a:pt x="6" y="4"/>
                    <a:pt x="4" y="5"/>
                    <a:pt x="3" y="5"/>
                  </a:cubicBezTo>
                  <a:cubicBezTo>
                    <a:pt x="1" y="5"/>
                    <a:pt x="0" y="4"/>
                    <a:pt x="1" y="2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6" y="0"/>
                    <a:pt x="7" y="1"/>
                    <a:pt x="6" y="2"/>
                  </a:cubicBezTo>
                  <a:close/>
                </a:path>
              </a:pathLst>
            </a:custGeom>
            <a:solidFill>
              <a:srgbClr val="94A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3" name="Freeform 538"/>
            <p:cNvSpPr/>
            <p:nvPr userDrawn="1"/>
          </p:nvSpPr>
          <p:spPr bwMode="auto">
            <a:xfrm>
              <a:off x="1385888" y="4716463"/>
              <a:ext cx="11113" cy="7938"/>
            </a:xfrm>
            <a:custGeom>
              <a:avLst/>
              <a:gdLst>
                <a:gd name="T0" fmla="*/ 6 w 7"/>
                <a:gd name="T1" fmla="*/ 2 h 5"/>
                <a:gd name="T2" fmla="*/ 3 w 7"/>
                <a:gd name="T3" fmla="*/ 5 h 5"/>
                <a:gd name="T4" fmla="*/ 1 w 7"/>
                <a:gd name="T5" fmla="*/ 2 h 5"/>
                <a:gd name="T6" fmla="*/ 5 w 7"/>
                <a:gd name="T7" fmla="*/ 0 h 5"/>
                <a:gd name="T8" fmla="*/ 6 w 7"/>
                <a:gd name="T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5">
                  <a:moveTo>
                    <a:pt x="6" y="2"/>
                  </a:moveTo>
                  <a:cubicBezTo>
                    <a:pt x="6" y="4"/>
                    <a:pt x="4" y="5"/>
                    <a:pt x="3" y="5"/>
                  </a:cubicBezTo>
                  <a:cubicBezTo>
                    <a:pt x="1" y="5"/>
                    <a:pt x="0" y="4"/>
                    <a:pt x="1" y="2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6" y="0"/>
                    <a:pt x="7" y="1"/>
                    <a:pt x="6" y="2"/>
                  </a:cubicBezTo>
                  <a:close/>
                </a:path>
              </a:pathLst>
            </a:custGeom>
            <a:solidFill>
              <a:srgbClr val="94A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" name="Freeform 539"/>
            <p:cNvSpPr/>
            <p:nvPr userDrawn="1"/>
          </p:nvSpPr>
          <p:spPr bwMode="auto">
            <a:xfrm>
              <a:off x="1374776" y="4716463"/>
              <a:ext cx="11113" cy="7938"/>
            </a:xfrm>
            <a:custGeom>
              <a:avLst/>
              <a:gdLst>
                <a:gd name="T0" fmla="*/ 6 w 7"/>
                <a:gd name="T1" fmla="*/ 2 h 5"/>
                <a:gd name="T2" fmla="*/ 2 w 7"/>
                <a:gd name="T3" fmla="*/ 5 h 5"/>
                <a:gd name="T4" fmla="*/ 1 w 7"/>
                <a:gd name="T5" fmla="*/ 2 h 5"/>
                <a:gd name="T6" fmla="*/ 5 w 7"/>
                <a:gd name="T7" fmla="*/ 0 h 5"/>
                <a:gd name="T8" fmla="*/ 6 w 7"/>
                <a:gd name="T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5">
                  <a:moveTo>
                    <a:pt x="6" y="2"/>
                  </a:moveTo>
                  <a:cubicBezTo>
                    <a:pt x="6" y="4"/>
                    <a:pt x="4" y="5"/>
                    <a:pt x="2" y="5"/>
                  </a:cubicBezTo>
                  <a:cubicBezTo>
                    <a:pt x="1" y="5"/>
                    <a:pt x="0" y="4"/>
                    <a:pt x="1" y="2"/>
                  </a:cubicBezTo>
                  <a:cubicBezTo>
                    <a:pt x="1" y="1"/>
                    <a:pt x="3" y="0"/>
                    <a:pt x="5" y="0"/>
                  </a:cubicBezTo>
                  <a:cubicBezTo>
                    <a:pt x="6" y="0"/>
                    <a:pt x="7" y="1"/>
                    <a:pt x="6" y="2"/>
                  </a:cubicBezTo>
                  <a:close/>
                </a:path>
              </a:pathLst>
            </a:custGeom>
            <a:solidFill>
              <a:srgbClr val="94A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5" name="Freeform 540"/>
            <p:cNvSpPr/>
            <p:nvPr userDrawn="1"/>
          </p:nvSpPr>
          <p:spPr bwMode="auto">
            <a:xfrm>
              <a:off x="1363663" y="4716463"/>
              <a:ext cx="9525" cy="7938"/>
            </a:xfrm>
            <a:custGeom>
              <a:avLst/>
              <a:gdLst>
                <a:gd name="T0" fmla="*/ 6 w 7"/>
                <a:gd name="T1" fmla="*/ 2 h 5"/>
                <a:gd name="T2" fmla="*/ 2 w 7"/>
                <a:gd name="T3" fmla="*/ 5 h 5"/>
                <a:gd name="T4" fmla="*/ 1 w 7"/>
                <a:gd name="T5" fmla="*/ 2 h 5"/>
                <a:gd name="T6" fmla="*/ 4 w 7"/>
                <a:gd name="T7" fmla="*/ 0 h 5"/>
                <a:gd name="T8" fmla="*/ 6 w 7"/>
                <a:gd name="T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5">
                  <a:moveTo>
                    <a:pt x="6" y="2"/>
                  </a:moveTo>
                  <a:cubicBezTo>
                    <a:pt x="5" y="4"/>
                    <a:pt x="4" y="5"/>
                    <a:pt x="2" y="5"/>
                  </a:cubicBezTo>
                  <a:cubicBezTo>
                    <a:pt x="1" y="5"/>
                    <a:pt x="0" y="4"/>
                    <a:pt x="1" y="2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6" y="0"/>
                    <a:pt x="7" y="1"/>
                    <a:pt x="6" y="2"/>
                  </a:cubicBezTo>
                  <a:close/>
                </a:path>
              </a:pathLst>
            </a:custGeom>
            <a:solidFill>
              <a:srgbClr val="94A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6" name="Freeform 541"/>
            <p:cNvSpPr/>
            <p:nvPr userDrawn="1"/>
          </p:nvSpPr>
          <p:spPr bwMode="auto">
            <a:xfrm>
              <a:off x="1385888" y="4737100"/>
              <a:ext cx="7938" cy="7938"/>
            </a:xfrm>
            <a:custGeom>
              <a:avLst/>
              <a:gdLst>
                <a:gd name="T0" fmla="*/ 6 w 6"/>
                <a:gd name="T1" fmla="*/ 2 h 5"/>
                <a:gd name="T2" fmla="*/ 2 w 6"/>
                <a:gd name="T3" fmla="*/ 5 h 5"/>
                <a:gd name="T4" fmla="*/ 1 w 6"/>
                <a:gd name="T5" fmla="*/ 2 h 5"/>
                <a:gd name="T6" fmla="*/ 4 w 6"/>
                <a:gd name="T7" fmla="*/ 0 h 5"/>
                <a:gd name="T8" fmla="*/ 6 w 6"/>
                <a:gd name="T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6" y="2"/>
                  </a:moveTo>
                  <a:cubicBezTo>
                    <a:pt x="5" y="4"/>
                    <a:pt x="4" y="5"/>
                    <a:pt x="2" y="5"/>
                  </a:cubicBezTo>
                  <a:cubicBezTo>
                    <a:pt x="1" y="5"/>
                    <a:pt x="0" y="4"/>
                    <a:pt x="1" y="2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6" y="0"/>
                    <a:pt x="6" y="1"/>
                    <a:pt x="6" y="2"/>
                  </a:cubicBezTo>
                  <a:close/>
                </a:path>
              </a:pathLst>
            </a:custGeom>
            <a:solidFill>
              <a:srgbClr val="94A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7" name="Freeform 542"/>
            <p:cNvSpPr/>
            <p:nvPr userDrawn="1"/>
          </p:nvSpPr>
          <p:spPr bwMode="auto">
            <a:xfrm>
              <a:off x="1398588" y="4737100"/>
              <a:ext cx="7938" cy="7938"/>
            </a:xfrm>
            <a:custGeom>
              <a:avLst/>
              <a:gdLst>
                <a:gd name="T0" fmla="*/ 5 w 6"/>
                <a:gd name="T1" fmla="*/ 2 h 5"/>
                <a:gd name="T2" fmla="*/ 2 w 6"/>
                <a:gd name="T3" fmla="*/ 5 h 5"/>
                <a:gd name="T4" fmla="*/ 0 w 6"/>
                <a:gd name="T5" fmla="*/ 2 h 5"/>
                <a:gd name="T6" fmla="*/ 4 w 6"/>
                <a:gd name="T7" fmla="*/ 0 h 5"/>
                <a:gd name="T8" fmla="*/ 5 w 6"/>
                <a:gd name="T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5" y="2"/>
                  </a:moveTo>
                  <a:cubicBezTo>
                    <a:pt x="5" y="4"/>
                    <a:pt x="3" y="5"/>
                    <a:pt x="2" y="5"/>
                  </a:cubicBezTo>
                  <a:cubicBezTo>
                    <a:pt x="0" y="5"/>
                    <a:pt x="0" y="4"/>
                    <a:pt x="0" y="2"/>
                  </a:cubicBezTo>
                  <a:cubicBezTo>
                    <a:pt x="1" y="1"/>
                    <a:pt x="2" y="0"/>
                    <a:pt x="4" y="0"/>
                  </a:cubicBezTo>
                  <a:cubicBezTo>
                    <a:pt x="5" y="0"/>
                    <a:pt x="6" y="1"/>
                    <a:pt x="5" y="2"/>
                  </a:cubicBezTo>
                  <a:close/>
                </a:path>
              </a:pathLst>
            </a:custGeom>
            <a:solidFill>
              <a:srgbClr val="94A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8" name="Freeform 543"/>
            <p:cNvSpPr/>
            <p:nvPr userDrawn="1"/>
          </p:nvSpPr>
          <p:spPr bwMode="auto">
            <a:xfrm>
              <a:off x="1371601" y="4737100"/>
              <a:ext cx="11113" cy="7938"/>
            </a:xfrm>
            <a:custGeom>
              <a:avLst/>
              <a:gdLst>
                <a:gd name="T0" fmla="*/ 6 w 7"/>
                <a:gd name="T1" fmla="*/ 2 h 5"/>
                <a:gd name="T2" fmla="*/ 3 w 7"/>
                <a:gd name="T3" fmla="*/ 5 h 5"/>
                <a:gd name="T4" fmla="*/ 1 w 7"/>
                <a:gd name="T5" fmla="*/ 2 h 5"/>
                <a:gd name="T6" fmla="*/ 5 w 7"/>
                <a:gd name="T7" fmla="*/ 0 h 5"/>
                <a:gd name="T8" fmla="*/ 6 w 7"/>
                <a:gd name="T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5">
                  <a:moveTo>
                    <a:pt x="6" y="2"/>
                  </a:moveTo>
                  <a:cubicBezTo>
                    <a:pt x="6" y="4"/>
                    <a:pt x="4" y="5"/>
                    <a:pt x="3" y="5"/>
                  </a:cubicBezTo>
                  <a:cubicBezTo>
                    <a:pt x="1" y="5"/>
                    <a:pt x="0" y="4"/>
                    <a:pt x="1" y="2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6" y="0"/>
                    <a:pt x="7" y="1"/>
                    <a:pt x="6" y="2"/>
                  </a:cubicBezTo>
                  <a:close/>
                </a:path>
              </a:pathLst>
            </a:custGeom>
            <a:solidFill>
              <a:srgbClr val="94A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9" name="Freeform 544"/>
            <p:cNvSpPr/>
            <p:nvPr userDrawn="1"/>
          </p:nvSpPr>
          <p:spPr bwMode="auto">
            <a:xfrm>
              <a:off x="1360488" y="4737100"/>
              <a:ext cx="7938" cy="7938"/>
            </a:xfrm>
            <a:custGeom>
              <a:avLst/>
              <a:gdLst>
                <a:gd name="T0" fmla="*/ 6 w 6"/>
                <a:gd name="T1" fmla="*/ 2 h 5"/>
                <a:gd name="T2" fmla="*/ 2 w 6"/>
                <a:gd name="T3" fmla="*/ 5 h 5"/>
                <a:gd name="T4" fmla="*/ 1 w 6"/>
                <a:gd name="T5" fmla="*/ 2 h 5"/>
                <a:gd name="T6" fmla="*/ 4 w 6"/>
                <a:gd name="T7" fmla="*/ 0 h 5"/>
                <a:gd name="T8" fmla="*/ 6 w 6"/>
                <a:gd name="T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6" y="2"/>
                  </a:moveTo>
                  <a:cubicBezTo>
                    <a:pt x="5" y="4"/>
                    <a:pt x="4" y="5"/>
                    <a:pt x="2" y="5"/>
                  </a:cubicBezTo>
                  <a:cubicBezTo>
                    <a:pt x="1" y="5"/>
                    <a:pt x="0" y="4"/>
                    <a:pt x="1" y="2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6" y="0"/>
                    <a:pt x="6" y="1"/>
                    <a:pt x="6" y="2"/>
                  </a:cubicBezTo>
                  <a:close/>
                </a:path>
              </a:pathLst>
            </a:custGeom>
            <a:solidFill>
              <a:srgbClr val="94A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0" name="Freeform 545"/>
            <p:cNvSpPr/>
            <p:nvPr userDrawn="1"/>
          </p:nvSpPr>
          <p:spPr bwMode="auto">
            <a:xfrm>
              <a:off x="1347788" y="4737100"/>
              <a:ext cx="9525" cy="7938"/>
            </a:xfrm>
            <a:custGeom>
              <a:avLst/>
              <a:gdLst>
                <a:gd name="T0" fmla="*/ 6 w 7"/>
                <a:gd name="T1" fmla="*/ 2 h 5"/>
                <a:gd name="T2" fmla="*/ 2 w 7"/>
                <a:gd name="T3" fmla="*/ 5 h 5"/>
                <a:gd name="T4" fmla="*/ 1 w 7"/>
                <a:gd name="T5" fmla="*/ 2 h 5"/>
                <a:gd name="T6" fmla="*/ 5 w 7"/>
                <a:gd name="T7" fmla="*/ 0 h 5"/>
                <a:gd name="T8" fmla="*/ 6 w 7"/>
                <a:gd name="T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5">
                  <a:moveTo>
                    <a:pt x="6" y="2"/>
                  </a:moveTo>
                  <a:cubicBezTo>
                    <a:pt x="6" y="4"/>
                    <a:pt x="4" y="5"/>
                    <a:pt x="2" y="5"/>
                  </a:cubicBezTo>
                  <a:cubicBezTo>
                    <a:pt x="1" y="5"/>
                    <a:pt x="0" y="4"/>
                    <a:pt x="1" y="2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6" y="0"/>
                    <a:pt x="7" y="1"/>
                    <a:pt x="6" y="2"/>
                  </a:cubicBezTo>
                  <a:close/>
                </a:path>
              </a:pathLst>
            </a:custGeom>
            <a:solidFill>
              <a:srgbClr val="94A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1" name="Freeform 546"/>
            <p:cNvSpPr/>
            <p:nvPr userDrawn="1"/>
          </p:nvSpPr>
          <p:spPr bwMode="auto">
            <a:xfrm>
              <a:off x="1200151" y="4686300"/>
              <a:ext cx="31750" cy="4763"/>
            </a:xfrm>
            <a:custGeom>
              <a:avLst/>
              <a:gdLst>
                <a:gd name="T0" fmla="*/ 0 w 20"/>
                <a:gd name="T1" fmla="*/ 0 h 3"/>
                <a:gd name="T2" fmla="*/ 0 w 20"/>
                <a:gd name="T3" fmla="*/ 3 h 3"/>
                <a:gd name="T4" fmla="*/ 18 w 20"/>
                <a:gd name="T5" fmla="*/ 3 h 3"/>
                <a:gd name="T6" fmla="*/ 20 w 20"/>
                <a:gd name="T7" fmla="*/ 0 h 3"/>
                <a:gd name="T8" fmla="*/ 0 w 20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3">
                  <a:moveTo>
                    <a:pt x="0" y="0"/>
                  </a:moveTo>
                  <a:lnTo>
                    <a:pt x="0" y="3"/>
                  </a:lnTo>
                  <a:lnTo>
                    <a:pt x="18" y="3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2" name="Freeform 547"/>
            <p:cNvSpPr/>
            <p:nvPr userDrawn="1"/>
          </p:nvSpPr>
          <p:spPr bwMode="auto">
            <a:xfrm>
              <a:off x="1200151" y="4692650"/>
              <a:ext cx="26988" cy="3175"/>
            </a:xfrm>
            <a:custGeom>
              <a:avLst/>
              <a:gdLst>
                <a:gd name="T0" fmla="*/ 0 w 17"/>
                <a:gd name="T1" fmla="*/ 0 h 2"/>
                <a:gd name="T2" fmla="*/ 0 w 17"/>
                <a:gd name="T3" fmla="*/ 2 h 2"/>
                <a:gd name="T4" fmla="*/ 15 w 17"/>
                <a:gd name="T5" fmla="*/ 2 h 2"/>
                <a:gd name="T6" fmla="*/ 17 w 17"/>
                <a:gd name="T7" fmla="*/ 0 h 2"/>
                <a:gd name="T8" fmla="*/ 0 w 1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">
                  <a:moveTo>
                    <a:pt x="0" y="0"/>
                  </a:moveTo>
                  <a:lnTo>
                    <a:pt x="0" y="2"/>
                  </a:lnTo>
                  <a:lnTo>
                    <a:pt x="15" y="2"/>
                  </a:ln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Freeform 548"/>
            <p:cNvSpPr/>
            <p:nvPr userDrawn="1"/>
          </p:nvSpPr>
          <p:spPr bwMode="auto">
            <a:xfrm>
              <a:off x="1201738" y="4708525"/>
              <a:ext cx="12700" cy="1588"/>
            </a:xfrm>
            <a:custGeom>
              <a:avLst/>
              <a:gdLst>
                <a:gd name="T0" fmla="*/ 6 w 8"/>
                <a:gd name="T1" fmla="*/ 1 h 1"/>
                <a:gd name="T2" fmla="*/ 8 w 8"/>
                <a:gd name="T3" fmla="*/ 0 h 1"/>
                <a:gd name="T4" fmla="*/ 0 w 8"/>
                <a:gd name="T5" fmla="*/ 0 h 1"/>
                <a:gd name="T6" fmla="*/ 0 w 8"/>
                <a:gd name="T7" fmla="*/ 1 h 1"/>
                <a:gd name="T8" fmla="*/ 6 w 8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">
                  <a:moveTo>
                    <a:pt x="6" y="1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FFF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Freeform 549"/>
            <p:cNvSpPr/>
            <p:nvPr userDrawn="1"/>
          </p:nvSpPr>
          <p:spPr bwMode="auto">
            <a:xfrm>
              <a:off x="1200151" y="4700588"/>
              <a:ext cx="20638" cy="3175"/>
            </a:xfrm>
            <a:custGeom>
              <a:avLst/>
              <a:gdLst>
                <a:gd name="T0" fmla="*/ 0 w 13"/>
                <a:gd name="T1" fmla="*/ 0 h 2"/>
                <a:gd name="T2" fmla="*/ 0 w 13"/>
                <a:gd name="T3" fmla="*/ 2 h 2"/>
                <a:gd name="T4" fmla="*/ 11 w 13"/>
                <a:gd name="T5" fmla="*/ 2 h 2"/>
                <a:gd name="T6" fmla="*/ 13 w 13"/>
                <a:gd name="T7" fmla="*/ 0 h 2"/>
                <a:gd name="T8" fmla="*/ 0 w 1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">
                  <a:moveTo>
                    <a:pt x="0" y="0"/>
                  </a:moveTo>
                  <a:lnTo>
                    <a:pt x="0" y="2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Freeform 550"/>
            <p:cNvSpPr/>
            <p:nvPr userDrawn="1"/>
          </p:nvSpPr>
          <p:spPr bwMode="auto">
            <a:xfrm>
              <a:off x="1200151" y="4656138"/>
              <a:ext cx="55563" cy="4763"/>
            </a:xfrm>
            <a:custGeom>
              <a:avLst/>
              <a:gdLst>
                <a:gd name="T0" fmla="*/ 33 w 35"/>
                <a:gd name="T1" fmla="*/ 3 h 3"/>
                <a:gd name="T2" fmla="*/ 35 w 35"/>
                <a:gd name="T3" fmla="*/ 0 h 3"/>
                <a:gd name="T4" fmla="*/ 0 w 35"/>
                <a:gd name="T5" fmla="*/ 0 h 3"/>
                <a:gd name="T6" fmla="*/ 0 w 35"/>
                <a:gd name="T7" fmla="*/ 3 h 3"/>
                <a:gd name="T8" fmla="*/ 33 w 35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">
                  <a:moveTo>
                    <a:pt x="33" y="3"/>
                  </a:moveTo>
                  <a:lnTo>
                    <a:pt x="35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33" y="3"/>
                  </a:lnTo>
                  <a:close/>
                </a:path>
              </a:pathLst>
            </a:custGeom>
            <a:solidFill>
              <a:srgbClr val="FFF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Freeform 551"/>
            <p:cNvSpPr/>
            <p:nvPr userDrawn="1"/>
          </p:nvSpPr>
          <p:spPr bwMode="auto">
            <a:xfrm>
              <a:off x="1200151" y="4665663"/>
              <a:ext cx="49213" cy="3175"/>
            </a:xfrm>
            <a:custGeom>
              <a:avLst/>
              <a:gdLst>
                <a:gd name="T0" fmla="*/ 0 w 31"/>
                <a:gd name="T1" fmla="*/ 0 h 2"/>
                <a:gd name="T2" fmla="*/ 0 w 31"/>
                <a:gd name="T3" fmla="*/ 2 h 2"/>
                <a:gd name="T4" fmla="*/ 30 w 31"/>
                <a:gd name="T5" fmla="*/ 2 h 2"/>
                <a:gd name="T6" fmla="*/ 31 w 31"/>
                <a:gd name="T7" fmla="*/ 0 h 2"/>
                <a:gd name="T8" fmla="*/ 0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0" y="0"/>
                  </a:moveTo>
                  <a:lnTo>
                    <a:pt x="0" y="2"/>
                  </a:lnTo>
                  <a:lnTo>
                    <a:pt x="30" y="2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7" name="Freeform 552"/>
            <p:cNvSpPr/>
            <p:nvPr userDrawn="1"/>
          </p:nvSpPr>
          <p:spPr bwMode="auto">
            <a:xfrm>
              <a:off x="1201738" y="4713288"/>
              <a:ext cx="7938" cy="11113"/>
            </a:xfrm>
            <a:custGeom>
              <a:avLst/>
              <a:gdLst>
                <a:gd name="T0" fmla="*/ 0 w 5"/>
                <a:gd name="T1" fmla="*/ 0 h 7"/>
                <a:gd name="T2" fmla="*/ 0 w 5"/>
                <a:gd name="T3" fmla="*/ 7 h 7"/>
                <a:gd name="T4" fmla="*/ 5 w 5"/>
                <a:gd name="T5" fmla="*/ 0 h 7"/>
                <a:gd name="T6" fmla="*/ 0 w 5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7">
                  <a:moveTo>
                    <a:pt x="0" y="0"/>
                  </a:moveTo>
                  <a:lnTo>
                    <a:pt x="0" y="7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8" name="Freeform 553"/>
            <p:cNvSpPr/>
            <p:nvPr userDrawn="1"/>
          </p:nvSpPr>
          <p:spPr bwMode="auto">
            <a:xfrm>
              <a:off x="1200151" y="4670425"/>
              <a:ext cx="44450" cy="4763"/>
            </a:xfrm>
            <a:custGeom>
              <a:avLst/>
              <a:gdLst>
                <a:gd name="T0" fmla="*/ 0 w 28"/>
                <a:gd name="T1" fmla="*/ 0 h 3"/>
                <a:gd name="T2" fmla="*/ 0 w 28"/>
                <a:gd name="T3" fmla="*/ 3 h 3"/>
                <a:gd name="T4" fmla="*/ 26 w 28"/>
                <a:gd name="T5" fmla="*/ 3 h 3"/>
                <a:gd name="T6" fmla="*/ 28 w 28"/>
                <a:gd name="T7" fmla="*/ 0 h 3"/>
                <a:gd name="T8" fmla="*/ 0 w 28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">
                  <a:moveTo>
                    <a:pt x="0" y="0"/>
                  </a:moveTo>
                  <a:lnTo>
                    <a:pt x="0" y="3"/>
                  </a:lnTo>
                  <a:lnTo>
                    <a:pt x="26" y="3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Freeform 554"/>
            <p:cNvSpPr/>
            <p:nvPr userDrawn="1"/>
          </p:nvSpPr>
          <p:spPr bwMode="auto">
            <a:xfrm>
              <a:off x="1200151" y="4678363"/>
              <a:ext cx="38100" cy="4763"/>
            </a:xfrm>
            <a:custGeom>
              <a:avLst/>
              <a:gdLst>
                <a:gd name="T0" fmla="*/ 0 w 24"/>
                <a:gd name="T1" fmla="*/ 0 h 3"/>
                <a:gd name="T2" fmla="*/ 0 w 24"/>
                <a:gd name="T3" fmla="*/ 3 h 3"/>
                <a:gd name="T4" fmla="*/ 22 w 24"/>
                <a:gd name="T5" fmla="*/ 3 h 3"/>
                <a:gd name="T6" fmla="*/ 24 w 24"/>
                <a:gd name="T7" fmla="*/ 0 h 3"/>
                <a:gd name="T8" fmla="*/ 0 w 2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">
                  <a:moveTo>
                    <a:pt x="0" y="0"/>
                  </a:moveTo>
                  <a:lnTo>
                    <a:pt x="0" y="3"/>
                  </a:lnTo>
                  <a:lnTo>
                    <a:pt x="22" y="3"/>
                  </a:lnTo>
                  <a:lnTo>
                    <a:pt x="2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Freeform 555"/>
            <p:cNvSpPr/>
            <p:nvPr userDrawn="1"/>
          </p:nvSpPr>
          <p:spPr bwMode="auto">
            <a:xfrm>
              <a:off x="993776" y="4987925"/>
              <a:ext cx="3624263" cy="423863"/>
            </a:xfrm>
            <a:custGeom>
              <a:avLst/>
              <a:gdLst>
                <a:gd name="T0" fmla="*/ 2414 w 2468"/>
                <a:gd name="T1" fmla="*/ 0 h 288"/>
                <a:gd name="T2" fmla="*/ 54 w 2468"/>
                <a:gd name="T3" fmla="*/ 0 h 288"/>
                <a:gd name="T4" fmla="*/ 0 w 2468"/>
                <a:gd name="T5" fmla="*/ 54 h 288"/>
                <a:gd name="T6" fmla="*/ 54 w 2468"/>
                <a:gd name="T7" fmla="*/ 108 h 288"/>
                <a:gd name="T8" fmla="*/ 226 w 2468"/>
                <a:gd name="T9" fmla="*/ 108 h 288"/>
                <a:gd name="T10" fmla="*/ 346 w 2468"/>
                <a:gd name="T11" fmla="*/ 108 h 288"/>
                <a:gd name="T12" fmla="*/ 392 w 2468"/>
                <a:gd name="T13" fmla="*/ 154 h 288"/>
                <a:gd name="T14" fmla="*/ 346 w 2468"/>
                <a:gd name="T15" fmla="*/ 200 h 288"/>
                <a:gd name="T16" fmla="*/ 263 w 2468"/>
                <a:gd name="T17" fmla="*/ 200 h 288"/>
                <a:gd name="T18" fmla="*/ 236 w 2468"/>
                <a:gd name="T19" fmla="*/ 242 h 288"/>
                <a:gd name="T20" fmla="*/ 282 w 2468"/>
                <a:gd name="T21" fmla="*/ 288 h 288"/>
                <a:gd name="T22" fmla="*/ 2174 w 2468"/>
                <a:gd name="T23" fmla="*/ 288 h 288"/>
                <a:gd name="T24" fmla="*/ 2220 w 2468"/>
                <a:gd name="T25" fmla="*/ 242 h 288"/>
                <a:gd name="T26" fmla="*/ 2193 w 2468"/>
                <a:gd name="T27" fmla="*/ 200 h 288"/>
                <a:gd name="T28" fmla="*/ 2046 w 2468"/>
                <a:gd name="T29" fmla="*/ 200 h 288"/>
                <a:gd name="T30" fmla="*/ 2000 w 2468"/>
                <a:gd name="T31" fmla="*/ 154 h 288"/>
                <a:gd name="T32" fmla="*/ 2046 w 2468"/>
                <a:gd name="T33" fmla="*/ 108 h 288"/>
                <a:gd name="T34" fmla="*/ 2118 w 2468"/>
                <a:gd name="T35" fmla="*/ 108 h 288"/>
                <a:gd name="T36" fmla="*/ 2414 w 2468"/>
                <a:gd name="T37" fmla="*/ 108 h 288"/>
                <a:gd name="T38" fmla="*/ 2468 w 2468"/>
                <a:gd name="T39" fmla="*/ 54 h 288"/>
                <a:gd name="T40" fmla="*/ 2414 w 2468"/>
                <a:gd name="T41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68" h="288">
                  <a:moveTo>
                    <a:pt x="2414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4"/>
                    <a:pt x="0" y="54"/>
                  </a:cubicBezTo>
                  <a:cubicBezTo>
                    <a:pt x="0" y="84"/>
                    <a:pt x="24" y="108"/>
                    <a:pt x="54" y="108"/>
                  </a:cubicBezTo>
                  <a:cubicBezTo>
                    <a:pt x="226" y="108"/>
                    <a:pt x="226" y="108"/>
                    <a:pt x="226" y="108"/>
                  </a:cubicBezTo>
                  <a:cubicBezTo>
                    <a:pt x="346" y="108"/>
                    <a:pt x="346" y="108"/>
                    <a:pt x="346" y="108"/>
                  </a:cubicBezTo>
                  <a:cubicBezTo>
                    <a:pt x="371" y="108"/>
                    <a:pt x="392" y="129"/>
                    <a:pt x="392" y="154"/>
                  </a:cubicBezTo>
                  <a:cubicBezTo>
                    <a:pt x="392" y="179"/>
                    <a:pt x="371" y="200"/>
                    <a:pt x="346" y="200"/>
                  </a:cubicBezTo>
                  <a:cubicBezTo>
                    <a:pt x="263" y="200"/>
                    <a:pt x="263" y="200"/>
                    <a:pt x="263" y="200"/>
                  </a:cubicBezTo>
                  <a:cubicBezTo>
                    <a:pt x="247" y="207"/>
                    <a:pt x="236" y="223"/>
                    <a:pt x="236" y="242"/>
                  </a:cubicBezTo>
                  <a:cubicBezTo>
                    <a:pt x="236" y="267"/>
                    <a:pt x="257" y="288"/>
                    <a:pt x="282" y="288"/>
                  </a:cubicBezTo>
                  <a:cubicBezTo>
                    <a:pt x="2174" y="288"/>
                    <a:pt x="2174" y="288"/>
                    <a:pt x="2174" y="288"/>
                  </a:cubicBezTo>
                  <a:cubicBezTo>
                    <a:pt x="2199" y="288"/>
                    <a:pt x="2220" y="267"/>
                    <a:pt x="2220" y="242"/>
                  </a:cubicBezTo>
                  <a:cubicBezTo>
                    <a:pt x="2220" y="223"/>
                    <a:pt x="2209" y="207"/>
                    <a:pt x="2193" y="200"/>
                  </a:cubicBezTo>
                  <a:cubicBezTo>
                    <a:pt x="2046" y="200"/>
                    <a:pt x="2046" y="200"/>
                    <a:pt x="2046" y="200"/>
                  </a:cubicBezTo>
                  <a:cubicBezTo>
                    <a:pt x="2021" y="200"/>
                    <a:pt x="2000" y="179"/>
                    <a:pt x="2000" y="154"/>
                  </a:cubicBezTo>
                  <a:cubicBezTo>
                    <a:pt x="2000" y="129"/>
                    <a:pt x="2021" y="108"/>
                    <a:pt x="2046" y="108"/>
                  </a:cubicBezTo>
                  <a:cubicBezTo>
                    <a:pt x="2118" y="108"/>
                    <a:pt x="2118" y="108"/>
                    <a:pt x="2118" y="108"/>
                  </a:cubicBezTo>
                  <a:cubicBezTo>
                    <a:pt x="2414" y="108"/>
                    <a:pt x="2414" y="108"/>
                    <a:pt x="2414" y="108"/>
                  </a:cubicBezTo>
                  <a:cubicBezTo>
                    <a:pt x="2444" y="108"/>
                    <a:pt x="2468" y="84"/>
                    <a:pt x="2468" y="54"/>
                  </a:cubicBezTo>
                  <a:cubicBezTo>
                    <a:pt x="2468" y="24"/>
                    <a:pt x="2444" y="0"/>
                    <a:pt x="2414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3000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448C-113B-4E98-9BBE-2B8D8E8AA189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38F2-AD5F-498F-95EE-288570CB2A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448C-113B-4E98-9BBE-2B8D8E8AA189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38F2-AD5F-498F-95EE-288570CB2A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448C-113B-4E98-9BBE-2B8D8E8AA189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38F2-AD5F-498F-95EE-288570CB2A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448C-113B-4E98-9BBE-2B8D8E8AA189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38F2-AD5F-498F-95EE-288570CB2A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448C-113B-4E98-9BBE-2B8D8E8AA189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38F2-AD5F-498F-95EE-288570CB2A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448C-113B-4E98-9BBE-2B8D8E8AA189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38F2-AD5F-498F-95EE-288570CB2A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448C-113B-4E98-9BBE-2B8D8E8AA189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38F2-AD5F-498F-95EE-288570CB2A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D448C-113B-4E98-9BBE-2B8D8E8AA189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938F2-AD5F-498F-95EE-288570CB2A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transition spd="slow" advTm="3000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0.xml"/><Relationship Id="rId1" Type="http://schemas.openxmlformats.org/officeDocument/2006/relationships/themeOverride" Target="../theme/themeOverride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61451" y="2830732"/>
            <a:ext cx="6145749" cy="468082"/>
          </a:xfrm>
        </p:spPr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</a:rPr>
              <a:t>Subtitle here</a:t>
            </a:r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669925" y="2118548"/>
            <a:ext cx="6137275" cy="585180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</a:rPr>
              <a:t>蓝色扁平亲子活动策划模板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>
          <a:xfrm>
            <a:off x="678398" y="3425819"/>
            <a:ext cx="6128802" cy="354590"/>
          </a:xfrm>
        </p:spPr>
        <p:txBody>
          <a:bodyPr/>
          <a:lstStyle/>
          <a:p>
            <a:r>
              <a:rPr lang="zh-CN" altLang="en-US">
                <a:solidFill>
                  <a:schemeClr val="bg1"/>
                </a:solidFill>
              </a:rPr>
              <a:t>汇报人：</a:t>
            </a:r>
            <a:r>
              <a:rPr lang="en-US" altLang="zh-CN">
                <a:solidFill>
                  <a:schemeClr val="bg1"/>
                </a:solidFill>
              </a:rPr>
              <a:t>xiazaii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1"/>
          </p:nvPr>
        </p:nvSpPr>
        <p:spPr>
          <a:xfrm>
            <a:off x="678399" y="3780409"/>
            <a:ext cx="6128801" cy="208050"/>
          </a:xfrm>
        </p:spPr>
        <p:txBody>
          <a:bodyPr anchor="ctr"/>
          <a:lstStyle/>
          <a:p>
            <a:r>
              <a:rPr lang="zh-CN" altLang="en-US" dirty="0">
                <a:solidFill>
                  <a:schemeClr val="bg1"/>
                </a:solidFill>
              </a:rPr>
              <a:t>汇报时间：</a:t>
            </a:r>
            <a:r>
              <a:rPr lang="en-US" altLang="zh-CN" dirty="0">
                <a:solidFill>
                  <a:schemeClr val="bg1"/>
                </a:solidFill>
              </a:rPr>
              <a:t>xxx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矩形 259"/>
          <p:cNvSpPr/>
          <p:nvPr/>
        </p:nvSpPr>
        <p:spPr>
          <a:xfrm>
            <a:off x="0" y="496711"/>
            <a:ext cx="12191999" cy="5915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任意多边形: 形状 12"/>
          <p:cNvSpPr/>
          <p:nvPr/>
        </p:nvSpPr>
        <p:spPr>
          <a:xfrm>
            <a:off x="978386" y="1319413"/>
            <a:ext cx="1056821" cy="751214"/>
          </a:xfrm>
          <a:custGeom>
            <a:avLst/>
            <a:gdLst>
              <a:gd name="connsiteX0" fmla="*/ 0 w 1056821"/>
              <a:gd name="connsiteY0" fmla="*/ 0 h 751214"/>
              <a:gd name="connsiteX1" fmla="*/ 151847 w 1056821"/>
              <a:gd name="connsiteY1" fmla="*/ 0 h 751214"/>
              <a:gd name="connsiteX2" fmla="*/ 590120 w 1056821"/>
              <a:gd name="connsiteY2" fmla="*/ 0 h 751214"/>
              <a:gd name="connsiteX3" fmla="*/ 604334 w 1056821"/>
              <a:gd name="connsiteY3" fmla="*/ 0 h 751214"/>
              <a:gd name="connsiteX4" fmla="*/ 1056821 w 1056821"/>
              <a:gd name="connsiteY4" fmla="*/ 375607 h 751214"/>
              <a:gd name="connsiteX5" fmla="*/ 604334 w 1056821"/>
              <a:gd name="connsiteY5" fmla="*/ 751214 h 751214"/>
              <a:gd name="connsiteX6" fmla="*/ 590120 w 1056821"/>
              <a:gd name="connsiteY6" fmla="*/ 751214 h 751214"/>
              <a:gd name="connsiteX7" fmla="*/ 151847 w 1056821"/>
              <a:gd name="connsiteY7" fmla="*/ 751214 h 751214"/>
              <a:gd name="connsiteX8" fmla="*/ 0 w 1056821"/>
              <a:gd name="connsiteY8" fmla="*/ 751214 h 751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6821" h="751214">
                <a:moveTo>
                  <a:pt x="0" y="0"/>
                </a:moveTo>
                <a:lnTo>
                  <a:pt x="151847" y="0"/>
                </a:lnTo>
                <a:lnTo>
                  <a:pt x="590120" y="0"/>
                </a:lnTo>
                <a:lnTo>
                  <a:pt x="604334" y="0"/>
                </a:lnTo>
                <a:cubicBezTo>
                  <a:pt x="854236" y="0"/>
                  <a:pt x="1056821" y="168165"/>
                  <a:pt x="1056821" y="375607"/>
                </a:cubicBezTo>
                <a:cubicBezTo>
                  <a:pt x="1056821" y="583049"/>
                  <a:pt x="854236" y="751214"/>
                  <a:pt x="604334" y="751214"/>
                </a:cubicBezTo>
                <a:lnTo>
                  <a:pt x="590120" y="751214"/>
                </a:lnTo>
                <a:lnTo>
                  <a:pt x="151847" y="751214"/>
                </a:lnTo>
                <a:lnTo>
                  <a:pt x="0" y="751214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73100" y="2882900"/>
            <a:ext cx="11518900" cy="1104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93544" y="2165928"/>
            <a:ext cx="4535055" cy="656792"/>
          </a:xfrm>
        </p:spPr>
        <p:txBody>
          <a:bodyPr anchor="b">
            <a:normAutofit/>
          </a:bodyPr>
          <a:lstStyle/>
          <a:p>
            <a:r>
              <a:rPr lang="zh-CN" altLang="en-US" sz="2800" b="1" dirty="0">
                <a:latin typeface="+mn-ea"/>
                <a:ea typeface="+mn-ea"/>
              </a:rPr>
              <a:t>活动效果预期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887771" y="2940135"/>
            <a:ext cx="4546600" cy="1015623"/>
          </a:xfrm>
        </p:spPr>
        <p:txBody>
          <a:bodyPr>
            <a:no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Supporting text here.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When you copy &amp; paste, choose "keep text only" option.</a:t>
            </a:r>
            <a:endParaRPr lang="zh-CN" altLang="en-US" sz="18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115502" y="1438786"/>
            <a:ext cx="391294" cy="519158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03</a:t>
            </a:r>
            <a:endParaRPr lang="zh-CN" altLang="en-US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261" name="b94e40ac-b4f8-4fa8-b82a-50a7d7d3506e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322143" y="1319413"/>
            <a:ext cx="5054327" cy="4131733"/>
            <a:chOff x="3078164" y="1212851"/>
            <a:chExt cx="6035676" cy="4933951"/>
          </a:xfrm>
        </p:grpSpPr>
        <p:grpSp>
          <p:nvGrpSpPr>
            <p:cNvPr id="262" name="iŝľiḋê"/>
            <p:cNvGrpSpPr/>
            <p:nvPr/>
          </p:nvGrpSpPr>
          <p:grpSpPr bwMode="auto">
            <a:xfrm>
              <a:off x="3078164" y="1212851"/>
              <a:ext cx="6035676" cy="4933951"/>
              <a:chOff x="1715" y="764"/>
              <a:chExt cx="3802" cy="3108"/>
            </a:xfrm>
          </p:grpSpPr>
          <p:sp>
            <p:nvSpPr>
              <p:cNvPr id="330" name="ïṥlîḍé"/>
              <p:cNvSpPr/>
              <p:nvPr/>
            </p:nvSpPr>
            <p:spPr bwMode="auto">
              <a:xfrm>
                <a:off x="2180" y="3475"/>
                <a:ext cx="2719" cy="202"/>
              </a:xfrm>
              <a:custGeom>
                <a:avLst/>
                <a:gdLst>
                  <a:gd name="T0" fmla="*/ 1142 w 1240"/>
                  <a:gd name="T1" fmla="*/ 0 h 92"/>
                  <a:gd name="T2" fmla="*/ 98 w 1240"/>
                  <a:gd name="T3" fmla="*/ 0 h 92"/>
                  <a:gd name="T4" fmla="*/ 87 w 1240"/>
                  <a:gd name="T5" fmla="*/ 4 h 92"/>
                  <a:gd name="T6" fmla="*/ 14 w 1240"/>
                  <a:gd name="T7" fmla="*/ 60 h 92"/>
                  <a:gd name="T8" fmla="*/ 25 w 1240"/>
                  <a:gd name="T9" fmla="*/ 92 h 92"/>
                  <a:gd name="T10" fmla="*/ 1215 w 1240"/>
                  <a:gd name="T11" fmla="*/ 92 h 92"/>
                  <a:gd name="T12" fmla="*/ 1226 w 1240"/>
                  <a:gd name="T13" fmla="*/ 60 h 92"/>
                  <a:gd name="T14" fmla="*/ 1153 w 1240"/>
                  <a:gd name="T15" fmla="*/ 4 h 92"/>
                  <a:gd name="T16" fmla="*/ 1142 w 1240"/>
                  <a:gd name="T17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40" h="92">
                    <a:moveTo>
                      <a:pt x="1142" y="0"/>
                    </a:moveTo>
                    <a:cubicBezTo>
                      <a:pt x="98" y="0"/>
                      <a:pt x="98" y="0"/>
                      <a:pt x="98" y="0"/>
                    </a:cubicBezTo>
                    <a:cubicBezTo>
                      <a:pt x="94" y="0"/>
                      <a:pt x="90" y="1"/>
                      <a:pt x="87" y="4"/>
                    </a:cubicBezTo>
                    <a:cubicBezTo>
                      <a:pt x="14" y="60"/>
                      <a:pt x="14" y="60"/>
                      <a:pt x="14" y="60"/>
                    </a:cubicBezTo>
                    <a:cubicBezTo>
                      <a:pt x="0" y="70"/>
                      <a:pt x="8" y="92"/>
                      <a:pt x="25" y="92"/>
                    </a:cubicBezTo>
                    <a:cubicBezTo>
                      <a:pt x="1215" y="92"/>
                      <a:pt x="1215" y="92"/>
                      <a:pt x="1215" y="92"/>
                    </a:cubicBezTo>
                    <a:cubicBezTo>
                      <a:pt x="1232" y="92"/>
                      <a:pt x="1240" y="70"/>
                      <a:pt x="1226" y="60"/>
                    </a:cubicBezTo>
                    <a:cubicBezTo>
                      <a:pt x="1153" y="4"/>
                      <a:pt x="1153" y="4"/>
                      <a:pt x="1153" y="4"/>
                    </a:cubicBezTo>
                    <a:cubicBezTo>
                      <a:pt x="1150" y="1"/>
                      <a:pt x="1146" y="0"/>
                      <a:pt x="1142" y="0"/>
                    </a:cubicBezTo>
                  </a:path>
                </a:pathLst>
              </a:custGeom>
              <a:solidFill>
                <a:srgbClr val="CFD4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1" name="íŝļîḓé"/>
              <p:cNvSpPr/>
              <p:nvPr/>
            </p:nvSpPr>
            <p:spPr bwMode="auto">
              <a:xfrm>
                <a:off x="2908" y="1497"/>
                <a:ext cx="1377" cy="1191"/>
              </a:xfrm>
              <a:custGeom>
                <a:avLst/>
                <a:gdLst>
                  <a:gd name="T0" fmla="*/ 688 w 1377"/>
                  <a:gd name="T1" fmla="*/ 0 h 1191"/>
                  <a:gd name="T2" fmla="*/ 0 w 1377"/>
                  <a:gd name="T3" fmla="*/ 1191 h 1191"/>
                  <a:gd name="T4" fmla="*/ 1377 w 1377"/>
                  <a:gd name="T5" fmla="*/ 1191 h 1191"/>
                  <a:gd name="T6" fmla="*/ 688 w 1377"/>
                  <a:gd name="T7" fmla="*/ 0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77" h="1191">
                    <a:moveTo>
                      <a:pt x="688" y="0"/>
                    </a:moveTo>
                    <a:lnTo>
                      <a:pt x="0" y="1191"/>
                    </a:lnTo>
                    <a:lnTo>
                      <a:pt x="1377" y="1191"/>
                    </a:lnTo>
                    <a:lnTo>
                      <a:pt x="688" y="0"/>
                    </a:lnTo>
                    <a:close/>
                  </a:path>
                </a:pathLst>
              </a:custGeom>
              <a:solidFill>
                <a:srgbClr val="569E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2" name="îṧliḓê"/>
              <p:cNvSpPr/>
              <p:nvPr/>
            </p:nvSpPr>
            <p:spPr bwMode="auto">
              <a:xfrm>
                <a:off x="2963" y="1233"/>
                <a:ext cx="1265" cy="1097"/>
              </a:xfrm>
              <a:custGeom>
                <a:avLst/>
                <a:gdLst>
                  <a:gd name="T0" fmla="*/ 633 w 1265"/>
                  <a:gd name="T1" fmla="*/ 0 h 1097"/>
                  <a:gd name="T2" fmla="*/ 0 w 1265"/>
                  <a:gd name="T3" fmla="*/ 1097 h 1097"/>
                  <a:gd name="T4" fmla="*/ 1265 w 1265"/>
                  <a:gd name="T5" fmla="*/ 1097 h 1097"/>
                  <a:gd name="T6" fmla="*/ 633 w 1265"/>
                  <a:gd name="T7" fmla="*/ 0 h 10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65" h="1097">
                    <a:moveTo>
                      <a:pt x="633" y="0"/>
                    </a:moveTo>
                    <a:lnTo>
                      <a:pt x="0" y="1097"/>
                    </a:lnTo>
                    <a:lnTo>
                      <a:pt x="1265" y="1097"/>
                    </a:lnTo>
                    <a:lnTo>
                      <a:pt x="633" y="0"/>
                    </a:lnTo>
                    <a:close/>
                  </a:path>
                </a:pathLst>
              </a:custGeom>
              <a:solidFill>
                <a:srgbClr val="569E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3" name="îṣḷîḋé"/>
              <p:cNvSpPr/>
              <p:nvPr/>
            </p:nvSpPr>
            <p:spPr bwMode="auto">
              <a:xfrm>
                <a:off x="3057" y="1018"/>
                <a:ext cx="1076" cy="933"/>
              </a:xfrm>
              <a:custGeom>
                <a:avLst/>
                <a:gdLst>
                  <a:gd name="T0" fmla="*/ 539 w 1076"/>
                  <a:gd name="T1" fmla="*/ 0 h 933"/>
                  <a:gd name="T2" fmla="*/ 0 w 1076"/>
                  <a:gd name="T3" fmla="*/ 933 h 933"/>
                  <a:gd name="T4" fmla="*/ 1076 w 1076"/>
                  <a:gd name="T5" fmla="*/ 933 h 933"/>
                  <a:gd name="T6" fmla="*/ 539 w 1076"/>
                  <a:gd name="T7" fmla="*/ 0 h 9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76" h="933">
                    <a:moveTo>
                      <a:pt x="539" y="0"/>
                    </a:moveTo>
                    <a:lnTo>
                      <a:pt x="0" y="933"/>
                    </a:lnTo>
                    <a:lnTo>
                      <a:pt x="1076" y="933"/>
                    </a:lnTo>
                    <a:lnTo>
                      <a:pt x="539" y="0"/>
                    </a:lnTo>
                    <a:close/>
                  </a:path>
                </a:pathLst>
              </a:custGeom>
              <a:solidFill>
                <a:srgbClr val="569E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4" name="îṩḻîḍè"/>
              <p:cNvSpPr/>
              <p:nvPr/>
            </p:nvSpPr>
            <p:spPr bwMode="auto">
              <a:xfrm>
                <a:off x="3140" y="764"/>
                <a:ext cx="912" cy="792"/>
              </a:xfrm>
              <a:custGeom>
                <a:avLst/>
                <a:gdLst>
                  <a:gd name="T0" fmla="*/ 456 w 912"/>
                  <a:gd name="T1" fmla="*/ 0 h 792"/>
                  <a:gd name="T2" fmla="*/ 0 w 912"/>
                  <a:gd name="T3" fmla="*/ 792 h 792"/>
                  <a:gd name="T4" fmla="*/ 912 w 912"/>
                  <a:gd name="T5" fmla="*/ 792 h 792"/>
                  <a:gd name="T6" fmla="*/ 456 w 912"/>
                  <a:gd name="T7" fmla="*/ 0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12" h="792">
                    <a:moveTo>
                      <a:pt x="456" y="0"/>
                    </a:moveTo>
                    <a:lnTo>
                      <a:pt x="0" y="792"/>
                    </a:lnTo>
                    <a:lnTo>
                      <a:pt x="912" y="792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569E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5" name="í$ḷîḓe"/>
              <p:cNvSpPr/>
              <p:nvPr/>
            </p:nvSpPr>
            <p:spPr bwMode="auto">
              <a:xfrm>
                <a:off x="3767" y="1374"/>
                <a:ext cx="141" cy="140"/>
              </a:xfrm>
              <a:prstGeom prst="ellipse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6" name="işḻiḑé"/>
              <p:cNvSpPr/>
              <p:nvPr/>
            </p:nvSpPr>
            <p:spPr bwMode="auto">
              <a:xfrm>
                <a:off x="3789" y="1396"/>
                <a:ext cx="51" cy="5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7" name="íŝ1iďè"/>
              <p:cNvSpPr/>
              <p:nvPr/>
            </p:nvSpPr>
            <p:spPr bwMode="auto">
              <a:xfrm>
                <a:off x="3416" y="1374"/>
                <a:ext cx="141" cy="140"/>
              </a:xfrm>
              <a:prstGeom prst="ellipse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8" name="iŝļiḓé"/>
              <p:cNvSpPr/>
              <p:nvPr/>
            </p:nvSpPr>
            <p:spPr bwMode="auto">
              <a:xfrm>
                <a:off x="3438" y="1396"/>
                <a:ext cx="51" cy="5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9" name="islîďê"/>
              <p:cNvSpPr/>
              <p:nvPr/>
            </p:nvSpPr>
            <p:spPr bwMode="auto">
              <a:xfrm>
                <a:off x="3522" y="1010"/>
                <a:ext cx="140" cy="140"/>
              </a:xfrm>
              <a:prstGeom prst="ellipse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0" name="îṧliḍé"/>
              <p:cNvSpPr/>
              <p:nvPr/>
            </p:nvSpPr>
            <p:spPr bwMode="auto">
              <a:xfrm>
                <a:off x="3544" y="1029"/>
                <a:ext cx="50" cy="5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1" name="ïS1ïďê"/>
              <p:cNvSpPr/>
              <p:nvPr/>
            </p:nvSpPr>
            <p:spPr bwMode="auto">
              <a:xfrm>
                <a:off x="3280" y="1716"/>
                <a:ext cx="141" cy="140"/>
              </a:xfrm>
              <a:prstGeom prst="ellipse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2" name="ïṩ1íḍé"/>
              <p:cNvSpPr/>
              <p:nvPr/>
            </p:nvSpPr>
            <p:spPr bwMode="auto">
              <a:xfrm>
                <a:off x="3302" y="1738"/>
                <a:ext cx="51" cy="5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3" name="îṩļîḍê"/>
              <p:cNvSpPr/>
              <p:nvPr/>
            </p:nvSpPr>
            <p:spPr bwMode="auto">
              <a:xfrm>
                <a:off x="3791" y="1696"/>
                <a:ext cx="141" cy="141"/>
              </a:xfrm>
              <a:prstGeom prst="ellipse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4" name="î$ļiḍé"/>
              <p:cNvSpPr/>
              <p:nvPr/>
            </p:nvSpPr>
            <p:spPr bwMode="auto">
              <a:xfrm>
                <a:off x="3813" y="1718"/>
                <a:ext cx="51" cy="5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5" name="ïṣ1iḍê"/>
              <p:cNvSpPr/>
              <p:nvPr/>
            </p:nvSpPr>
            <p:spPr bwMode="auto">
              <a:xfrm>
                <a:off x="3563" y="2475"/>
                <a:ext cx="141" cy="140"/>
              </a:xfrm>
              <a:prstGeom prst="ellipse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6" name="ísľíḋê"/>
              <p:cNvSpPr/>
              <p:nvPr/>
            </p:nvSpPr>
            <p:spPr bwMode="auto">
              <a:xfrm>
                <a:off x="3585" y="2497"/>
                <a:ext cx="51" cy="5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7" name="ísḷïḋe"/>
              <p:cNvSpPr/>
              <p:nvPr/>
            </p:nvSpPr>
            <p:spPr bwMode="auto">
              <a:xfrm>
                <a:off x="2985" y="2523"/>
                <a:ext cx="140" cy="141"/>
              </a:xfrm>
              <a:prstGeom prst="ellipse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8" name="íšḷîdé"/>
              <p:cNvSpPr/>
              <p:nvPr/>
            </p:nvSpPr>
            <p:spPr bwMode="auto">
              <a:xfrm>
                <a:off x="3006" y="2545"/>
                <a:ext cx="51" cy="5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9" name="íslíḍe"/>
              <p:cNvSpPr/>
              <p:nvPr/>
            </p:nvSpPr>
            <p:spPr bwMode="auto">
              <a:xfrm>
                <a:off x="4017" y="2534"/>
                <a:ext cx="141" cy="141"/>
              </a:xfrm>
              <a:prstGeom prst="ellipse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0" name="iṧḷíde"/>
              <p:cNvSpPr/>
              <p:nvPr/>
            </p:nvSpPr>
            <p:spPr bwMode="auto">
              <a:xfrm>
                <a:off x="4039" y="2556"/>
                <a:ext cx="51" cy="5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1" name="ïš1íďe"/>
              <p:cNvSpPr/>
              <p:nvPr/>
            </p:nvSpPr>
            <p:spPr bwMode="auto">
              <a:xfrm>
                <a:off x="4390" y="2723"/>
                <a:ext cx="373" cy="515"/>
              </a:xfrm>
              <a:prstGeom prst="rect">
                <a:avLst/>
              </a:prstGeom>
              <a:solidFill>
                <a:srgbClr val="9AC1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2" name="islîḍè"/>
              <p:cNvSpPr/>
              <p:nvPr/>
            </p:nvSpPr>
            <p:spPr bwMode="auto">
              <a:xfrm>
                <a:off x="4390" y="2723"/>
                <a:ext cx="289" cy="515"/>
              </a:xfrm>
              <a:prstGeom prst="rect">
                <a:avLst/>
              </a:prstGeom>
              <a:solidFill>
                <a:srgbClr val="BDE2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3" name="ïşḻíḓè"/>
              <p:cNvSpPr/>
              <p:nvPr/>
            </p:nvSpPr>
            <p:spPr bwMode="auto">
              <a:xfrm>
                <a:off x="4497" y="2723"/>
                <a:ext cx="38" cy="51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4" name="ïśļíḑe"/>
              <p:cNvSpPr/>
              <p:nvPr/>
            </p:nvSpPr>
            <p:spPr bwMode="auto">
              <a:xfrm>
                <a:off x="4390" y="2841"/>
                <a:ext cx="289" cy="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5" name="íšḷiḍè"/>
              <p:cNvSpPr/>
              <p:nvPr/>
            </p:nvSpPr>
            <p:spPr bwMode="auto">
              <a:xfrm>
                <a:off x="4679" y="2841"/>
                <a:ext cx="84" cy="38"/>
              </a:xfrm>
              <a:prstGeom prst="rect">
                <a:avLst/>
              </a:prstGeom>
              <a:solidFill>
                <a:srgbClr val="D9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6" name="íṧ1îďè"/>
              <p:cNvSpPr/>
              <p:nvPr/>
            </p:nvSpPr>
            <p:spPr bwMode="auto">
              <a:xfrm>
                <a:off x="5065" y="2870"/>
                <a:ext cx="452" cy="452"/>
              </a:xfrm>
              <a:prstGeom prst="rect">
                <a:avLst/>
              </a:prstGeom>
              <a:solidFill>
                <a:srgbClr val="F2CE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7" name="iSḻîḍê"/>
              <p:cNvSpPr/>
              <p:nvPr/>
            </p:nvSpPr>
            <p:spPr bwMode="auto">
              <a:xfrm>
                <a:off x="5065" y="2870"/>
                <a:ext cx="325" cy="452"/>
              </a:xfrm>
              <a:prstGeom prst="rect">
                <a:avLst/>
              </a:prstGeom>
              <a:solidFill>
                <a:srgbClr val="F2CE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8" name="íšḷïḍè"/>
              <p:cNvSpPr/>
              <p:nvPr/>
            </p:nvSpPr>
            <p:spPr bwMode="auto">
              <a:xfrm>
                <a:off x="5197" y="2870"/>
                <a:ext cx="72" cy="45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9" name="iṧ1iḑé"/>
              <p:cNvSpPr/>
              <p:nvPr/>
            </p:nvSpPr>
            <p:spPr bwMode="auto">
              <a:xfrm>
                <a:off x="5449" y="2870"/>
                <a:ext cx="28" cy="452"/>
              </a:xfrm>
              <a:prstGeom prst="rect">
                <a:avLst/>
              </a:prstGeom>
              <a:solidFill>
                <a:srgbClr val="D9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0" name="îṡlïďe"/>
              <p:cNvSpPr/>
              <p:nvPr/>
            </p:nvSpPr>
            <p:spPr bwMode="auto">
              <a:xfrm>
                <a:off x="4695" y="2837"/>
                <a:ext cx="447" cy="491"/>
              </a:xfrm>
              <a:prstGeom prst="rect">
                <a:avLst/>
              </a:prstGeom>
              <a:solidFill>
                <a:srgbClr val="BC2F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1" name="îşḷïḋé"/>
              <p:cNvSpPr/>
              <p:nvPr/>
            </p:nvSpPr>
            <p:spPr bwMode="auto">
              <a:xfrm>
                <a:off x="4796" y="2837"/>
                <a:ext cx="346" cy="491"/>
              </a:xfrm>
              <a:prstGeom prst="rect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2" name="iṡḻîḋé"/>
              <p:cNvSpPr/>
              <p:nvPr/>
            </p:nvSpPr>
            <p:spPr bwMode="auto">
              <a:xfrm>
                <a:off x="4969" y="2837"/>
                <a:ext cx="44" cy="49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3" name="îśḻîdé"/>
              <p:cNvSpPr/>
              <p:nvPr/>
            </p:nvSpPr>
            <p:spPr bwMode="auto">
              <a:xfrm>
                <a:off x="4796" y="2979"/>
                <a:ext cx="346" cy="4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4" name="íṥľídé"/>
              <p:cNvSpPr/>
              <p:nvPr/>
            </p:nvSpPr>
            <p:spPr bwMode="auto">
              <a:xfrm>
                <a:off x="4695" y="2979"/>
                <a:ext cx="101" cy="4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5" name="íS1íďé"/>
              <p:cNvSpPr/>
              <p:nvPr/>
            </p:nvSpPr>
            <p:spPr bwMode="auto">
              <a:xfrm>
                <a:off x="3940" y="2387"/>
                <a:ext cx="584" cy="810"/>
              </a:xfrm>
              <a:prstGeom prst="rect">
                <a:avLst/>
              </a:prstGeom>
              <a:solidFill>
                <a:srgbClr val="BC2F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6" name="i$lïďè"/>
              <p:cNvSpPr/>
              <p:nvPr/>
            </p:nvSpPr>
            <p:spPr bwMode="auto">
              <a:xfrm>
                <a:off x="4072" y="2387"/>
                <a:ext cx="452" cy="810"/>
              </a:xfrm>
              <a:prstGeom prst="rect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7" name="iṥļiḓe"/>
              <p:cNvSpPr/>
              <p:nvPr/>
            </p:nvSpPr>
            <p:spPr bwMode="auto">
              <a:xfrm>
                <a:off x="4298" y="2387"/>
                <a:ext cx="57" cy="810"/>
              </a:xfrm>
              <a:prstGeom prst="rect">
                <a:avLst/>
              </a:prstGeom>
              <a:solidFill>
                <a:srgbClr val="D9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8" name="íṣļíḑè"/>
              <p:cNvSpPr/>
              <p:nvPr/>
            </p:nvSpPr>
            <p:spPr bwMode="auto">
              <a:xfrm>
                <a:off x="4072" y="2571"/>
                <a:ext cx="452" cy="62"/>
              </a:xfrm>
              <a:prstGeom prst="rect">
                <a:avLst/>
              </a:prstGeom>
              <a:solidFill>
                <a:srgbClr val="D9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9" name="ïšlîḍè"/>
              <p:cNvSpPr/>
              <p:nvPr/>
            </p:nvSpPr>
            <p:spPr bwMode="auto">
              <a:xfrm>
                <a:off x="3940" y="2571"/>
                <a:ext cx="132" cy="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0" name="î$ḻiḍe"/>
              <p:cNvSpPr/>
              <p:nvPr/>
            </p:nvSpPr>
            <p:spPr bwMode="auto">
              <a:xfrm>
                <a:off x="4844" y="2383"/>
                <a:ext cx="186" cy="226"/>
              </a:xfrm>
              <a:custGeom>
                <a:avLst/>
                <a:gdLst>
                  <a:gd name="T0" fmla="*/ 61 w 85"/>
                  <a:gd name="T1" fmla="*/ 103 h 103"/>
                  <a:gd name="T2" fmla="*/ 9 w 85"/>
                  <a:gd name="T3" fmla="*/ 53 h 103"/>
                  <a:gd name="T4" fmla="*/ 0 w 85"/>
                  <a:gd name="T5" fmla="*/ 32 h 103"/>
                  <a:gd name="T6" fmla="*/ 9 w 85"/>
                  <a:gd name="T7" fmla="*/ 12 h 103"/>
                  <a:gd name="T8" fmla="*/ 20 w 85"/>
                  <a:gd name="T9" fmla="*/ 4 h 103"/>
                  <a:gd name="T10" fmla="*/ 55 w 85"/>
                  <a:gd name="T11" fmla="*/ 19 h 103"/>
                  <a:gd name="T12" fmla="*/ 85 w 85"/>
                  <a:gd name="T13" fmla="*/ 78 h 103"/>
                  <a:gd name="T14" fmla="*/ 61 w 85"/>
                  <a:gd name="T15" fmla="*/ 103 h 103"/>
                  <a:gd name="T16" fmla="*/ 29 w 85"/>
                  <a:gd name="T17" fmla="*/ 15 h 103"/>
                  <a:gd name="T18" fmla="*/ 24 w 85"/>
                  <a:gd name="T19" fmla="*/ 16 h 103"/>
                  <a:gd name="T20" fmla="*/ 17 w 85"/>
                  <a:gd name="T21" fmla="*/ 20 h 103"/>
                  <a:gd name="T22" fmla="*/ 12 w 85"/>
                  <a:gd name="T23" fmla="*/ 32 h 103"/>
                  <a:gd name="T24" fmla="*/ 18 w 85"/>
                  <a:gd name="T25" fmla="*/ 44 h 103"/>
                  <a:gd name="T26" fmla="*/ 61 w 85"/>
                  <a:gd name="T27" fmla="*/ 86 h 103"/>
                  <a:gd name="T28" fmla="*/ 70 w 85"/>
                  <a:gd name="T29" fmla="*/ 76 h 103"/>
                  <a:gd name="T30" fmla="*/ 44 w 85"/>
                  <a:gd name="T31" fmla="*/ 24 h 103"/>
                  <a:gd name="T32" fmla="*/ 29 w 85"/>
                  <a:gd name="T33" fmla="*/ 15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5" h="103">
                    <a:moveTo>
                      <a:pt x="61" y="103"/>
                    </a:moveTo>
                    <a:cubicBezTo>
                      <a:pt x="9" y="53"/>
                      <a:pt x="9" y="53"/>
                      <a:pt x="9" y="53"/>
                    </a:cubicBezTo>
                    <a:cubicBezTo>
                      <a:pt x="4" y="47"/>
                      <a:pt x="0" y="40"/>
                      <a:pt x="0" y="32"/>
                    </a:cubicBezTo>
                    <a:cubicBezTo>
                      <a:pt x="0" y="24"/>
                      <a:pt x="3" y="17"/>
                      <a:pt x="9" y="12"/>
                    </a:cubicBezTo>
                    <a:cubicBezTo>
                      <a:pt x="12" y="8"/>
                      <a:pt x="16" y="6"/>
                      <a:pt x="20" y="4"/>
                    </a:cubicBezTo>
                    <a:cubicBezTo>
                      <a:pt x="33" y="0"/>
                      <a:pt x="48" y="6"/>
                      <a:pt x="55" y="19"/>
                    </a:cubicBezTo>
                    <a:cubicBezTo>
                      <a:pt x="85" y="78"/>
                      <a:pt x="85" y="78"/>
                      <a:pt x="85" y="78"/>
                    </a:cubicBezTo>
                    <a:lnTo>
                      <a:pt x="61" y="103"/>
                    </a:lnTo>
                    <a:close/>
                    <a:moveTo>
                      <a:pt x="29" y="15"/>
                    </a:moveTo>
                    <a:cubicBezTo>
                      <a:pt x="27" y="15"/>
                      <a:pt x="26" y="15"/>
                      <a:pt x="24" y="16"/>
                    </a:cubicBezTo>
                    <a:cubicBezTo>
                      <a:pt x="21" y="17"/>
                      <a:pt x="19" y="18"/>
                      <a:pt x="17" y="20"/>
                    </a:cubicBezTo>
                    <a:cubicBezTo>
                      <a:pt x="14" y="23"/>
                      <a:pt x="12" y="28"/>
                      <a:pt x="12" y="32"/>
                    </a:cubicBezTo>
                    <a:cubicBezTo>
                      <a:pt x="12" y="37"/>
                      <a:pt x="14" y="41"/>
                      <a:pt x="18" y="44"/>
                    </a:cubicBezTo>
                    <a:cubicBezTo>
                      <a:pt x="61" y="86"/>
                      <a:pt x="61" y="86"/>
                      <a:pt x="61" y="86"/>
                    </a:cubicBezTo>
                    <a:cubicBezTo>
                      <a:pt x="70" y="76"/>
                      <a:pt x="70" y="76"/>
                      <a:pt x="70" y="76"/>
                    </a:cubicBezTo>
                    <a:cubicBezTo>
                      <a:pt x="44" y="24"/>
                      <a:pt x="44" y="24"/>
                      <a:pt x="44" y="24"/>
                    </a:cubicBezTo>
                    <a:cubicBezTo>
                      <a:pt x="41" y="18"/>
                      <a:pt x="35" y="15"/>
                      <a:pt x="29" y="15"/>
                    </a:cubicBezTo>
                    <a:close/>
                  </a:path>
                </a:pathLst>
              </a:cu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1" name="íṧľíḍe"/>
              <p:cNvSpPr/>
              <p:nvPr/>
            </p:nvSpPr>
            <p:spPr bwMode="auto">
              <a:xfrm>
                <a:off x="4934" y="2383"/>
                <a:ext cx="186" cy="226"/>
              </a:xfrm>
              <a:custGeom>
                <a:avLst/>
                <a:gdLst>
                  <a:gd name="T0" fmla="*/ 0 w 85"/>
                  <a:gd name="T1" fmla="*/ 78 h 103"/>
                  <a:gd name="T2" fmla="*/ 31 w 85"/>
                  <a:gd name="T3" fmla="*/ 19 h 103"/>
                  <a:gd name="T4" fmla="*/ 65 w 85"/>
                  <a:gd name="T5" fmla="*/ 4 h 103"/>
                  <a:gd name="T6" fmla="*/ 77 w 85"/>
                  <a:gd name="T7" fmla="*/ 12 h 103"/>
                  <a:gd name="T8" fmla="*/ 85 w 85"/>
                  <a:gd name="T9" fmla="*/ 32 h 103"/>
                  <a:gd name="T10" fmla="*/ 76 w 85"/>
                  <a:gd name="T11" fmla="*/ 53 h 103"/>
                  <a:gd name="T12" fmla="*/ 24 w 85"/>
                  <a:gd name="T13" fmla="*/ 103 h 103"/>
                  <a:gd name="T14" fmla="*/ 0 w 85"/>
                  <a:gd name="T15" fmla="*/ 78 h 103"/>
                  <a:gd name="T16" fmla="*/ 41 w 85"/>
                  <a:gd name="T17" fmla="*/ 24 h 103"/>
                  <a:gd name="T18" fmla="*/ 15 w 85"/>
                  <a:gd name="T19" fmla="*/ 76 h 103"/>
                  <a:gd name="T20" fmla="*/ 24 w 85"/>
                  <a:gd name="T21" fmla="*/ 86 h 103"/>
                  <a:gd name="T22" fmla="*/ 68 w 85"/>
                  <a:gd name="T23" fmla="*/ 44 h 103"/>
                  <a:gd name="T24" fmla="*/ 73 w 85"/>
                  <a:gd name="T25" fmla="*/ 32 h 103"/>
                  <a:gd name="T26" fmla="*/ 68 w 85"/>
                  <a:gd name="T27" fmla="*/ 20 h 103"/>
                  <a:gd name="T28" fmla="*/ 61 w 85"/>
                  <a:gd name="T29" fmla="*/ 16 h 103"/>
                  <a:gd name="T30" fmla="*/ 56 w 85"/>
                  <a:gd name="T31" fmla="*/ 15 h 103"/>
                  <a:gd name="T32" fmla="*/ 41 w 85"/>
                  <a:gd name="T33" fmla="*/ 24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5" h="103">
                    <a:moveTo>
                      <a:pt x="0" y="78"/>
                    </a:moveTo>
                    <a:cubicBezTo>
                      <a:pt x="31" y="19"/>
                      <a:pt x="31" y="19"/>
                      <a:pt x="31" y="19"/>
                    </a:cubicBezTo>
                    <a:cubicBezTo>
                      <a:pt x="37" y="6"/>
                      <a:pt x="52" y="0"/>
                      <a:pt x="65" y="4"/>
                    </a:cubicBezTo>
                    <a:cubicBezTo>
                      <a:pt x="69" y="6"/>
                      <a:pt x="73" y="8"/>
                      <a:pt x="77" y="12"/>
                    </a:cubicBezTo>
                    <a:cubicBezTo>
                      <a:pt x="82" y="17"/>
                      <a:pt x="85" y="24"/>
                      <a:pt x="85" y="32"/>
                    </a:cubicBezTo>
                    <a:cubicBezTo>
                      <a:pt x="85" y="40"/>
                      <a:pt x="82" y="47"/>
                      <a:pt x="76" y="53"/>
                    </a:cubicBezTo>
                    <a:cubicBezTo>
                      <a:pt x="24" y="103"/>
                      <a:pt x="24" y="103"/>
                      <a:pt x="24" y="103"/>
                    </a:cubicBezTo>
                    <a:lnTo>
                      <a:pt x="0" y="78"/>
                    </a:lnTo>
                    <a:close/>
                    <a:moveTo>
                      <a:pt x="41" y="24"/>
                    </a:moveTo>
                    <a:cubicBezTo>
                      <a:pt x="15" y="76"/>
                      <a:pt x="15" y="76"/>
                      <a:pt x="15" y="76"/>
                    </a:cubicBezTo>
                    <a:cubicBezTo>
                      <a:pt x="24" y="86"/>
                      <a:pt x="24" y="86"/>
                      <a:pt x="24" y="86"/>
                    </a:cubicBezTo>
                    <a:cubicBezTo>
                      <a:pt x="68" y="44"/>
                      <a:pt x="68" y="44"/>
                      <a:pt x="68" y="44"/>
                    </a:cubicBezTo>
                    <a:cubicBezTo>
                      <a:pt x="71" y="41"/>
                      <a:pt x="73" y="37"/>
                      <a:pt x="73" y="32"/>
                    </a:cubicBezTo>
                    <a:cubicBezTo>
                      <a:pt x="73" y="28"/>
                      <a:pt x="71" y="23"/>
                      <a:pt x="68" y="20"/>
                    </a:cubicBezTo>
                    <a:cubicBezTo>
                      <a:pt x="66" y="18"/>
                      <a:pt x="64" y="17"/>
                      <a:pt x="61" y="16"/>
                    </a:cubicBezTo>
                    <a:cubicBezTo>
                      <a:pt x="60" y="15"/>
                      <a:pt x="58" y="15"/>
                      <a:pt x="56" y="15"/>
                    </a:cubicBezTo>
                    <a:cubicBezTo>
                      <a:pt x="50" y="15"/>
                      <a:pt x="44" y="18"/>
                      <a:pt x="41" y="24"/>
                    </a:cubicBezTo>
                    <a:close/>
                  </a:path>
                </a:pathLst>
              </a:cu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2" name="íŝlíḑé"/>
              <p:cNvSpPr/>
              <p:nvPr/>
            </p:nvSpPr>
            <p:spPr bwMode="auto">
              <a:xfrm>
                <a:off x="4750" y="2495"/>
                <a:ext cx="442" cy="344"/>
              </a:xfrm>
              <a:prstGeom prst="rect">
                <a:avLst/>
              </a:prstGeom>
              <a:solidFill>
                <a:srgbClr val="516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3" name="iśḻíḓè"/>
              <p:cNvSpPr/>
              <p:nvPr/>
            </p:nvSpPr>
            <p:spPr bwMode="auto">
              <a:xfrm>
                <a:off x="4750" y="2624"/>
                <a:ext cx="442" cy="53"/>
              </a:xfrm>
              <a:prstGeom prst="rect">
                <a:avLst/>
              </a:pr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4" name="išľïḑe"/>
              <p:cNvSpPr/>
              <p:nvPr/>
            </p:nvSpPr>
            <p:spPr bwMode="auto">
              <a:xfrm>
                <a:off x="4945" y="2495"/>
                <a:ext cx="74" cy="344"/>
              </a:xfrm>
              <a:prstGeom prst="rect">
                <a:avLst/>
              </a:pr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5" name="íṥḷïdê"/>
              <p:cNvSpPr/>
              <p:nvPr/>
            </p:nvSpPr>
            <p:spPr bwMode="auto">
              <a:xfrm>
                <a:off x="1715" y="2784"/>
                <a:ext cx="373" cy="516"/>
              </a:xfrm>
              <a:prstGeom prst="rect">
                <a:avLst/>
              </a:prstGeom>
              <a:solidFill>
                <a:srgbClr val="516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6" name="íş1íḓê"/>
              <p:cNvSpPr/>
              <p:nvPr/>
            </p:nvSpPr>
            <p:spPr bwMode="auto">
              <a:xfrm>
                <a:off x="1715" y="2784"/>
                <a:ext cx="289" cy="516"/>
              </a:xfrm>
              <a:prstGeom prst="rect">
                <a:avLst/>
              </a:prstGeom>
              <a:solidFill>
                <a:srgbClr val="516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7" name="îslîďê"/>
              <p:cNvSpPr/>
              <p:nvPr/>
            </p:nvSpPr>
            <p:spPr bwMode="auto">
              <a:xfrm>
                <a:off x="1822" y="2784"/>
                <a:ext cx="38" cy="51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8" name="ïṡlîḍe"/>
              <p:cNvSpPr/>
              <p:nvPr/>
            </p:nvSpPr>
            <p:spPr bwMode="auto">
              <a:xfrm>
                <a:off x="1715" y="2903"/>
                <a:ext cx="289" cy="3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9" name="îṩľîdé"/>
              <p:cNvSpPr/>
              <p:nvPr/>
            </p:nvSpPr>
            <p:spPr bwMode="auto">
              <a:xfrm>
                <a:off x="2004" y="2903"/>
                <a:ext cx="84" cy="37"/>
              </a:xfrm>
              <a:prstGeom prst="rect">
                <a:avLst/>
              </a:prstGeom>
              <a:solidFill>
                <a:srgbClr val="D9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0" name="ïṥ1íďê"/>
              <p:cNvSpPr/>
              <p:nvPr/>
            </p:nvSpPr>
            <p:spPr bwMode="auto">
              <a:xfrm>
                <a:off x="2390" y="2931"/>
                <a:ext cx="452" cy="452"/>
              </a:xfrm>
              <a:prstGeom prst="rect">
                <a:avLst/>
              </a:prstGeom>
              <a:solidFill>
                <a:srgbClr val="F2CE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1" name="iṣļîďé"/>
              <p:cNvSpPr/>
              <p:nvPr/>
            </p:nvSpPr>
            <p:spPr bwMode="auto">
              <a:xfrm>
                <a:off x="2390" y="2931"/>
                <a:ext cx="325" cy="452"/>
              </a:xfrm>
              <a:prstGeom prst="rect">
                <a:avLst/>
              </a:prstGeom>
              <a:solidFill>
                <a:srgbClr val="F2CE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2" name="íšļïḑé"/>
              <p:cNvSpPr/>
              <p:nvPr/>
            </p:nvSpPr>
            <p:spPr bwMode="auto">
              <a:xfrm>
                <a:off x="2522" y="2931"/>
                <a:ext cx="72" cy="45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3" name="iṩḻíďè"/>
              <p:cNvSpPr/>
              <p:nvPr/>
            </p:nvSpPr>
            <p:spPr bwMode="auto">
              <a:xfrm>
                <a:off x="2774" y="2931"/>
                <a:ext cx="29" cy="452"/>
              </a:xfrm>
              <a:prstGeom prst="rect">
                <a:avLst/>
              </a:prstGeom>
              <a:solidFill>
                <a:srgbClr val="D9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4" name="ïṧlïḍé"/>
              <p:cNvSpPr/>
              <p:nvPr/>
            </p:nvSpPr>
            <p:spPr bwMode="auto">
              <a:xfrm>
                <a:off x="2020" y="2898"/>
                <a:ext cx="447" cy="492"/>
              </a:xfrm>
              <a:prstGeom prst="rect">
                <a:avLst/>
              </a:pr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5" name="íşḷîḍe"/>
              <p:cNvSpPr/>
              <p:nvPr/>
            </p:nvSpPr>
            <p:spPr bwMode="auto">
              <a:xfrm>
                <a:off x="2121" y="2898"/>
                <a:ext cx="346" cy="492"/>
              </a:xfrm>
              <a:prstGeom prst="rect">
                <a:avLst/>
              </a:pr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6" name="ï$líḍè"/>
              <p:cNvSpPr/>
              <p:nvPr/>
            </p:nvSpPr>
            <p:spPr bwMode="auto">
              <a:xfrm>
                <a:off x="2294" y="2898"/>
                <a:ext cx="44" cy="492"/>
              </a:xfrm>
              <a:prstGeom prst="rect">
                <a:avLst/>
              </a:prstGeom>
              <a:solidFill>
                <a:srgbClr val="D9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7" name="íṩľîdè"/>
              <p:cNvSpPr/>
              <p:nvPr/>
            </p:nvSpPr>
            <p:spPr bwMode="auto">
              <a:xfrm>
                <a:off x="2121" y="3041"/>
                <a:ext cx="346" cy="46"/>
              </a:xfrm>
              <a:prstGeom prst="rect">
                <a:avLst/>
              </a:prstGeom>
              <a:solidFill>
                <a:srgbClr val="D9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8" name="îṥḷïḍé"/>
              <p:cNvSpPr/>
              <p:nvPr/>
            </p:nvSpPr>
            <p:spPr bwMode="auto">
              <a:xfrm>
                <a:off x="2020" y="3041"/>
                <a:ext cx="101" cy="4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9" name="îṡḷïḑe"/>
              <p:cNvSpPr/>
              <p:nvPr/>
            </p:nvSpPr>
            <p:spPr bwMode="auto">
              <a:xfrm>
                <a:off x="2169" y="2444"/>
                <a:ext cx="186" cy="226"/>
              </a:xfrm>
              <a:custGeom>
                <a:avLst/>
                <a:gdLst>
                  <a:gd name="T0" fmla="*/ 61 w 85"/>
                  <a:gd name="T1" fmla="*/ 103 h 103"/>
                  <a:gd name="T2" fmla="*/ 9 w 85"/>
                  <a:gd name="T3" fmla="*/ 53 h 103"/>
                  <a:gd name="T4" fmla="*/ 0 w 85"/>
                  <a:gd name="T5" fmla="*/ 32 h 103"/>
                  <a:gd name="T6" fmla="*/ 9 w 85"/>
                  <a:gd name="T7" fmla="*/ 12 h 103"/>
                  <a:gd name="T8" fmla="*/ 20 w 85"/>
                  <a:gd name="T9" fmla="*/ 4 h 103"/>
                  <a:gd name="T10" fmla="*/ 55 w 85"/>
                  <a:gd name="T11" fmla="*/ 19 h 103"/>
                  <a:gd name="T12" fmla="*/ 85 w 85"/>
                  <a:gd name="T13" fmla="*/ 78 h 103"/>
                  <a:gd name="T14" fmla="*/ 61 w 85"/>
                  <a:gd name="T15" fmla="*/ 103 h 103"/>
                  <a:gd name="T16" fmla="*/ 29 w 85"/>
                  <a:gd name="T17" fmla="*/ 15 h 103"/>
                  <a:gd name="T18" fmla="*/ 24 w 85"/>
                  <a:gd name="T19" fmla="*/ 16 h 103"/>
                  <a:gd name="T20" fmla="*/ 17 w 85"/>
                  <a:gd name="T21" fmla="*/ 20 h 103"/>
                  <a:gd name="T22" fmla="*/ 12 w 85"/>
                  <a:gd name="T23" fmla="*/ 32 h 103"/>
                  <a:gd name="T24" fmla="*/ 18 w 85"/>
                  <a:gd name="T25" fmla="*/ 44 h 103"/>
                  <a:gd name="T26" fmla="*/ 61 w 85"/>
                  <a:gd name="T27" fmla="*/ 86 h 103"/>
                  <a:gd name="T28" fmla="*/ 70 w 85"/>
                  <a:gd name="T29" fmla="*/ 76 h 103"/>
                  <a:gd name="T30" fmla="*/ 44 w 85"/>
                  <a:gd name="T31" fmla="*/ 24 h 103"/>
                  <a:gd name="T32" fmla="*/ 29 w 85"/>
                  <a:gd name="T33" fmla="*/ 15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5" h="103">
                    <a:moveTo>
                      <a:pt x="61" y="103"/>
                    </a:moveTo>
                    <a:cubicBezTo>
                      <a:pt x="9" y="53"/>
                      <a:pt x="9" y="53"/>
                      <a:pt x="9" y="53"/>
                    </a:cubicBezTo>
                    <a:cubicBezTo>
                      <a:pt x="4" y="47"/>
                      <a:pt x="0" y="40"/>
                      <a:pt x="0" y="32"/>
                    </a:cubicBezTo>
                    <a:cubicBezTo>
                      <a:pt x="0" y="24"/>
                      <a:pt x="3" y="17"/>
                      <a:pt x="9" y="12"/>
                    </a:cubicBezTo>
                    <a:cubicBezTo>
                      <a:pt x="12" y="8"/>
                      <a:pt x="16" y="6"/>
                      <a:pt x="20" y="4"/>
                    </a:cubicBezTo>
                    <a:cubicBezTo>
                      <a:pt x="33" y="0"/>
                      <a:pt x="48" y="6"/>
                      <a:pt x="55" y="19"/>
                    </a:cubicBezTo>
                    <a:cubicBezTo>
                      <a:pt x="85" y="78"/>
                      <a:pt x="85" y="78"/>
                      <a:pt x="85" y="78"/>
                    </a:cubicBezTo>
                    <a:lnTo>
                      <a:pt x="61" y="103"/>
                    </a:lnTo>
                    <a:close/>
                    <a:moveTo>
                      <a:pt x="29" y="15"/>
                    </a:moveTo>
                    <a:cubicBezTo>
                      <a:pt x="27" y="15"/>
                      <a:pt x="26" y="15"/>
                      <a:pt x="24" y="16"/>
                    </a:cubicBezTo>
                    <a:cubicBezTo>
                      <a:pt x="21" y="17"/>
                      <a:pt x="19" y="18"/>
                      <a:pt x="17" y="20"/>
                    </a:cubicBezTo>
                    <a:cubicBezTo>
                      <a:pt x="14" y="23"/>
                      <a:pt x="12" y="28"/>
                      <a:pt x="12" y="32"/>
                    </a:cubicBezTo>
                    <a:cubicBezTo>
                      <a:pt x="12" y="37"/>
                      <a:pt x="14" y="41"/>
                      <a:pt x="18" y="44"/>
                    </a:cubicBezTo>
                    <a:cubicBezTo>
                      <a:pt x="61" y="86"/>
                      <a:pt x="61" y="86"/>
                      <a:pt x="61" y="86"/>
                    </a:cubicBezTo>
                    <a:cubicBezTo>
                      <a:pt x="70" y="76"/>
                      <a:pt x="70" y="76"/>
                      <a:pt x="70" y="76"/>
                    </a:cubicBezTo>
                    <a:cubicBezTo>
                      <a:pt x="44" y="24"/>
                      <a:pt x="44" y="24"/>
                      <a:pt x="44" y="24"/>
                    </a:cubicBezTo>
                    <a:cubicBezTo>
                      <a:pt x="41" y="18"/>
                      <a:pt x="35" y="15"/>
                      <a:pt x="29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0" name="îṩlïḋê"/>
              <p:cNvSpPr/>
              <p:nvPr/>
            </p:nvSpPr>
            <p:spPr bwMode="auto">
              <a:xfrm>
                <a:off x="2259" y="2444"/>
                <a:ext cx="186" cy="226"/>
              </a:xfrm>
              <a:custGeom>
                <a:avLst/>
                <a:gdLst>
                  <a:gd name="T0" fmla="*/ 0 w 85"/>
                  <a:gd name="T1" fmla="*/ 78 h 103"/>
                  <a:gd name="T2" fmla="*/ 31 w 85"/>
                  <a:gd name="T3" fmla="*/ 19 h 103"/>
                  <a:gd name="T4" fmla="*/ 65 w 85"/>
                  <a:gd name="T5" fmla="*/ 4 h 103"/>
                  <a:gd name="T6" fmla="*/ 77 w 85"/>
                  <a:gd name="T7" fmla="*/ 12 h 103"/>
                  <a:gd name="T8" fmla="*/ 85 w 85"/>
                  <a:gd name="T9" fmla="*/ 32 h 103"/>
                  <a:gd name="T10" fmla="*/ 76 w 85"/>
                  <a:gd name="T11" fmla="*/ 53 h 103"/>
                  <a:gd name="T12" fmla="*/ 24 w 85"/>
                  <a:gd name="T13" fmla="*/ 103 h 103"/>
                  <a:gd name="T14" fmla="*/ 0 w 85"/>
                  <a:gd name="T15" fmla="*/ 78 h 103"/>
                  <a:gd name="T16" fmla="*/ 41 w 85"/>
                  <a:gd name="T17" fmla="*/ 24 h 103"/>
                  <a:gd name="T18" fmla="*/ 15 w 85"/>
                  <a:gd name="T19" fmla="*/ 76 h 103"/>
                  <a:gd name="T20" fmla="*/ 24 w 85"/>
                  <a:gd name="T21" fmla="*/ 86 h 103"/>
                  <a:gd name="T22" fmla="*/ 68 w 85"/>
                  <a:gd name="T23" fmla="*/ 44 h 103"/>
                  <a:gd name="T24" fmla="*/ 73 w 85"/>
                  <a:gd name="T25" fmla="*/ 32 h 103"/>
                  <a:gd name="T26" fmla="*/ 68 w 85"/>
                  <a:gd name="T27" fmla="*/ 20 h 103"/>
                  <a:gd name="T28" fmla="*/ 61 w 85"/>
                  <a:gd name="T29" fmla="*/ 16 h 103"/>
                  <a:gd name="T30" fmla="*/ 56 w 85"/>
                  <a:gd name="T31" fmla="*/ 15 h 103"/>
                  <a:gd name="T32" fmla="*/ 41 w 85"/>
                  <a:gd name="T33" fmla="*/ 24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5" h="103">
                    <a:moveTo>
                      <a:pt x="0" y="78"/>
                    </a:moveTo>
                    <a:cubicBezTo>
                      <a:pt x="31" y="19"/>
                      <a:pt x="31" y="19"/>
                      <a:pt x="31" y="19"/>
                    </a:cubicBezTo>
                    <a:cubicBezTo>
                      <a:pt x="37" y="6"/>
                      <a:pt x="52" y="0"/>
                      <a:pt x="65" y="4"/>
                    </a:cubicBezTo>
                    <a:cubicBezTo>
                      <a:pt x="69" y="6"/>
                      <a:pt x="73" y="8"/>
                      <a:pt x="77" y="12"/>
                    </a:cubicBezTo>
                    <a:cubicBezTo>
                      <a:pt x="82" y="17"/>
                      <a:pt x="85" y="24"/>
                      <a:pt x="85" y="32"/>
                    </a:cubicBezTo>
                    <a:cubicBezTo>
                      <a:pt x="85" y="40"/>
                      <a:pt x="82" y="47"/>
                      <a:pt x="76" y="53"/>
                    </a:cubicBezTo>
                    <a:cubicBezTo>
                      <a:pt x="24" y="103"/>
                      <a:pt x="24" y="103"/>
                      <a:pt x="24" y="103"/>
                    </a:cubicBezTo>
                    <a:lnTo>
                      <a:pt x="0" y="78"/>
                    </a:lnTo>
                    <a:close/>
                    <a:moveTo>
                      <a:pt x="41" y="24"/>
                    </a:moveTo>
                    <a:cubicBezTo>
                      <a:pt x="15" y="76"/>
                      <a:pt x="15" y="76"/>
                      <a:pt x="15" y="76"/>
                    </a:cubicBezTo>
                    <a:cubicBezTo>
                      <a:pt x="24" y="86"/>
                      <a:pt x="24" y="86"/>
                      <a:pt x="24" y="86"/>
                    </a:cubicBezTo>
                    <a:cubicBezTo>
                      <a:pt x="68" y="44"/>
                      <a:pt x="68" y="44"/>
                      <a:pt x="68" y="44"/>
                    </a:cubicBezTo>
                    <a:cubicBezTo>
                      <a:pt x="71" y="41"/>
                      <a:pt x="73" y="37"/>
                      <a:pt x="73" y="32"/>
                    </a:cubicBezTo>
                    <a:cubicBezTo>
                      <a:pt x="73" y="28"/>
                      <a:pt x="71" y="23"/>
                      <a:pt x="68" y="20"/>
                    </a:cubicBezTo>
                    <a:cubicBezTo>
                      <a:pt x="66" y="18"/>
                      <a:pt x="64" y="17"/>
                      <a:pt x="61" y="16"/>
                    </a:cubicBezTo>
                    <a:cubicBezTo>
                      <a:pt x="60" y="15"/>
                      <a:pt x="58" y="15"/>
                      <a:pt x="56" y="15"/>
                    </a:cubicBezTo>
                    <a:cubicBezTo>
                      <a:pt x="50" y="15"/>
                      <a:pt x="44" y="18"/>
                      <a:pt x="41" y="2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1" name="ïşľídè"/>
              <p:cNvSpPr/>
              <p:nvPr/>
            </p:nvSpPr>
            <p:spPr bwMode="auto">
              <a:xfrm>
                <a:off x="2075" y="2556"/>
                <a:ext cx="442" cy="344"/>
              </a:xfrm>
              <a:prstGeom prst="rect">
                <a:avLst/>
              </a:prstGeom>
              <a:solidFill>
                <a:srgbClr val="CF5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2" name="íš1îdè"/>
              <p:cNvSpPr/>
              <p:nvPr/>
            </p:nvSpPr>
            <p:spPr bwMode="auto">
              <a:xfrm>
                <a:off x="2075" y="2686"/>
                <a:ext cx="442" cy="5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3" name="ï$ļîḋê"/>
              <p:cNvSpPr/>
              <p:nvPr/>
            </p:nvSpPr>
            <p:spPr bwMode="auto">
              <a:xfrm>
                <a:off x="2270" y="2556"/>
                <a:ext cx="74" cy="34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4" name="ïṥļiďe"/>
              <p:cNvSpPr/>
              <p:nvPr/>
            </p:nvSpPr>
            <p:spPr bwMode="auto">
              <a:xfrm>
                <a:off x="2441" y="3589"/>
                <a:ext cx="57" cy="182"/>
              </a:xfrm>
              <a:prstGeom prst="rect">
                <a:avLst/>
              </a:prstGeom>
              <a:solidFill>
                <a:srgbClr val="3036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5" name="íšļiḓê"/>
              <p:cNvSpPr/>
              <p:nvPr/>
            </p:nvSpPr>
            <p:spPr bwMode="auto">
              <a:xfrm>
                <a:off x="4627" y="3589"/>
                <a:ext cx="59" cy="182"/>
              </a:xfrm>
              <a:prstGeom prst="rect">
                <a:avLst/>
              </a:prstGeom>
              <a:solidFill>
                <a:srgbClr val="3036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6" name="iṡlíḓe"/>
              <p:cNvSpPr/>
              <p:nvPr/>
            </p:nvSpPr>
            <p:spPr bwMode="auto">
              <a:xfrm>
                <a:off x="2583" y="2194"/>
                <a:ext cx="1938" cy="1036"/>
              </a:xfrm>
              <a:custGeom>
                <a:avLst/>
                <a:gdLst>
                  <a:gd name="T0" fmla="*/ 723 w 884"/>
                  <a:gd name="T1" fmla="*/ 472 h 472"/>
                  <a:gd name="T2" fmla="*/ 161 w 884"/>
                  <a:gd name="T3" fmla="*/ 472 h 472"/>
                  <a:gd name="T4" fmla="*/ 0 w 884"/>
                  <a:gd name="T5" fmla="*/ 311 h 472"/>
                  <a:gd name="T6" fmla="*/ 0 w 884"/>
                  <a:gd name="T7" fmla="*/ 160 h 472"/>
                  <a:gd name="T8" fmla="*/ 161 w 884"/>
                  <a:gd name="T9" fmla="*/ 0 h 472"/>
                  <a:gd name="T10" fmla="*/ 723 w 884"/>
                  <a:gd name="T11" fmla="*/ 0 h 472"/>
                  <a:gd name="T12" fmla="*/ 884 w 884"/>
                  <a:gd name="T13" fmla="*/ 160 h 472"/>
                  <a:gd name="T14" fmla="*/ 884 w 884"/>
                  <a:gd name="T15" fmla="*/ 311 h 472"/>
                  <a:gd name="T16" fmla="*/ 723 w 884"/>
                  <a:gd name="T17" fmla="*/ 472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84" h="472">
                    <a:moveTo>
                      <a:pt x="723" y="472"/>
                    </a:moveTo>
                    <a:cubicBezTo>
                      <a:pt x="161" y="472"/>
                      <a:pt x="161" y="472"/>
                      <a:pt x="161" y="472"/>
                    </a:cubicBezTo>
                    <a:cubicBezTo>
                      <a:pt x="72" y="472"/>
                      <a:pt x="0" y="400"/>
                      <a:pt x="0" y="31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72"/>
                      <a:pt x="72" y="0"/>
                      <a:pt x="161" y="0"/>
                    </a:cubicBezTo>
                    <a:cubicBezTo>
                      <a:pt x="723" y="0"/>
                      <a:pt x="723" y="0"/>
                      <a:pt x="723" y="0"/>
                    </a:cubicBezTo>
                    <a:cubicBezTo>
                      <a:pt x="812" y="0"/>
                      <a:pt x="884" y="72"/>
                      <a:pt x="884" y="160"/>
                    </a:cubicBezTo>
                    <a:cubicBezTo>
                      <a:pt x="884" y="311"/>
                      <a:pt x="884" y="311"/>
                      <a:pt x="884" y="311"/>
                    </a:cubicBezTo>
                    <a:cubicBezTo>
                      <a:pt x="884" y="400"/>
                      <a:pt x="812" y="472"/>
                      <a:pt x="723" y="472"/>
                    </a:cubicBezTo>
                    <a:close/>
                  </a:path>
                </a:pathLst>
              </a:custGeom>
              <a:solidFill>
                <a:srgbClr val="4959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7" name="isľíḍè"/>
              <p:cNvSpPr/>
              <p:nvPr/>
            </p:nvSpPr>
            <p:spPr bwMode="auto">
              <a:xfrm>
                <a:off x="2309" y="2699"/>
                <a:ext cx="344" cy="941"/>
              </a:xfrm>
              <a:custGeom>
                <a:avLst/>
                <a:gdLst>
                  <a:gd name="T0" fmla="*/ 157 w 157"/>
                  <a:gd name="T1" fmla="*/ 429 h 429"/>
                  <a:gd name="T2" fmla="*/ 0 w 157"/>
                  <a:gd name="T3" fmla="*/ 429 h 429"/>
                  <a:gd name="T4" fmla="*/ 0 w 157"/>
                  <a:gd name="T5" fmla="*/ 79 h 429"/>
                  <a:gd name="T6" fmla="*/ 79 w 157"/>
                  <a:gd name="T7" fmla="*/ 0 h 429"/>
                  <a:gd name="T8" fmla="*/ 157 w 157"/>
                  <a:gd name="T9" fmla="*/ 79 h 429"/>
                  <a:gd name="T10" fmla="*/ 157 w 157"/>
                  <a:gd name="T11" fmla="*/ 429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7" h="429">
                    <a:moveTo>
                      <a:pt x="157" y="429"/>
                    </a:moveTo>
                    <a:cubicBezTo>
                      <a:pt x="0" y="429"/>
                      <a:pt x="0" y="429"/>
                      <a:pt x="0" y="42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35"/>
                      <a:pt x="35" y="0"/>
                      <a:pt x="79" y="0"/>
                    </a:cubicBezTo>
                    <a:cubicBezTo>
                      <a:pt x="122" y="0"/>
                      <a:pt x="157" y="35"/>
                      <a:pt x="157" y="79"/>
                    </a:cubicBezTo>
                    <a:lnTo>
                      <a:pt x="157" y="429"/>
                    </a:lnTo>
                    <a:close/>
                  </a:path>
                </a:pathLst>
              </a:custGeom>
              <a:solidFill>
                <a:srgbClr val="5864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8" name="îSlídè"/>
              <p:cNvSpPr/>
              <p:nvPr/>
            </p:nvSpPr>
            <p:spPr bwMode="auto">
              <a:xfrm>
                <a:off x="4478" y="2699"/>
                <a:ext cx="344" cy="941"/>
              </a:xfrm>
              <a:custGeom>
                <a:avLst/>
                <a:gdLst>
                  <a:gd name="T0" fmla="*/ 157 w 157"/>
                  <a:gd name="T1" fmla="*/ 429 h 429"/>
                  <a:gd name="T2" fmla="*/ 0 w 157"/>
                  <a:gd name="T3" fmla="*/ 429 h 429"/>
                  <a:gd name="T4" fmla="*/ 0 w 157"/>
                  <a:gd name="T5" fmla="*/ 79 h 429"/>
                  <a:gd name="T6" fmla="*/ 78 w 157"/>
                  <a:gd name="T7" fmla="*/ 0 h 429"/>
                  <a:gd name="T8" fmla="*/ 157 w 157"/>
                  <a:gd name="T9" fmla="*/ 79 h 429"/>
                  <a:gd name="T10" fmla="*/ 157 w 157"/>
                  <a:gd name="T11" fmla="*/ 429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7" h="429">
                    <a:moveTo>
                      <a:pt x="157" y="429"/>
                    </a:moveTo>
                    <a:cubicBezTo>
                      <a:pt x="0" y="429"/>
                      <a:pt x="0" y="429"/>
                      <a:pt x="0" y="42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35"/>
                      <a:pt x="35" y="0"/>
                      <a:pt x="78" y="0"/>
                    </a:cubicBezTo>
                    <a:cubicBezTo>
                      <a:pt x="122" y="0"/>
                      <a:pt x="157" y="35"/>
                      <a:pt x="157" y="79"/>
                    </a:cubicBezTo>
                    <a:lnTo>
                      <a:pt x="157" y="429"/>
                    </a:lnTo>
                    <a:close/>
                  </a:path>
                </a:pathLst>
              </a:custGeom>
              <a:solidFill>
                <a:srgbClr val="5864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9" name="îšlîdé"/>
              <p:cNvSpPr/>
              <p:nvPr/>
            </p:nvSpPr>
            <p:spPr bwMode="auto">
              <a:xfrm>
                <a:off x="2653" y="2973"/>
                <a:ext cx="1868" cy="371"/>
              </a:xfrm>
              <a:prstGeom prst="rect">
                <a:avLst/>
              </a:prstGeom>
              <a:solidFill>
                <a:srgbClr val="5864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0" name="íṧḻíďe"/>
              <p:cNvSpPr/>
              <p:nvPr/>
            </p:nvSpPr>
            <p:spPr bwMode="auto">
              <a:xfrm>
                <a:off x="2653" y="2986"/>
                <a:ext cx="899" cy="261"/>
              </a:xfrm>
              <a:custGeom>
                <a:avLst/>
                <a:gdLst>
                  <a:gd name="T0" fmla="*/ 383 w 410"/>
                  <a:gd name="T1" fmla="*/ 119 h 119"/>
                  <a:gd name="T2" fmla="*/ 27 w 410"/>
                  <a:gd name="T3" fmla="*/ 119 h 119"/>
                  <a:gd name="T4" fmla="*/ 0 w 410"/>
                  <a:gd name="T5" fmla="*/ 93 h 119"/>
                  <a:gd name="T6" fmla="*/ 0 w 410"/>
                  <a:gd name="T7" fmla="*/ 26 h 119"/>
                  <a:gd name="T8" fmla="*/ 27 w 410"/>
                  <a:gd name="T9" fmla="*/ 0 h 119"/>
                  <a:gd name="T10" fmla="*/ 383 w 410"/>
                  <a:gd name="T11" fmla="*/ 0 h 119"/>
                  <a:gd name="T12" fmla="*/ 410 w 410"/>
                  <a:gd name="T13" fmla="*/ 26 h 119"/>
                  <a:gd name="T14" fmla="*/ 410 w 410"/>
                  <a:gd name="T15" fmla="*/ 93 h 119"/>
                  <a:gd name="T16" fmla="*/ 383 w 410"/>
                  <a:gd name="T17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0" h="119">
                    <a:moveTo>
                      <a:pt x="383" y="119"/>
                    </a:moveTo>
                    <a:cubicBezTo>
                      <a:pt x="27" y="119"/>
                      <a:pt x="27" y="119"/>
                      <a:pt x="27" y="119"/>
                    </a:cubicBezTo>
                    <a:cubicBezTo>
                      <a:pt x="12" y="119"/>
                      <a:pt x="0" y="107"/>
                      <a:pt x="0" y="93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12"/>
                      <a:pt x="12" y="0"/>
                      <a:pt x="27" y="0"/>
                    </a:cubicBezTo>
                    <a:cubicBezTo>
                      <a:pt x="383" y="0"/>
                      <a:pt x="383" y="0"/>
                      <a:pt x="383" y="0"/>
                    </a:cubicBezTo>
                    <a:cubicBezTo>
                      <a:pt x="398" y="0"/>
                      <a:pt x="410" y="12"/>
                      <a:pt x="410" y="26"/>
                    </a:cubicBezTo>
                    <a:cubicBezTo>
                      <a:pt x="410" y="93"/>
                      <a:pt x="410" y="93"/>
                      <a:pt x="410" y="93"/>
                    </a:cubicBezTo>
                    <a:cubicBezTo>
                      <a:pt x="410" y="107"/>
                      <a:pt x="398" y="119"/>
                      <a:pt x="383" y="119"/>
                    </a:cubicBezTo>
                    <a:close/>
                  </a:path>
                </a:pathLst>
              </a:custGeom>
              <a:solidFill>
                <a:srgbClr val="3036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1" name="ïśliḍê"/>
              <p:cNvSpPr/>
              <p:nvPr/>
            </p:nvSpPr>
            <p:spPr bwMode="auto">
              <a:xfrm>
                <a:off x="3579" y="2986"/>
                <a:ext cx="899" cy="261"/>
              </a:xfrm>
              <a:custGeom>
                <a:avLst/>
                <a:gdLst>
                  <a:gd name="T0" fmla="*/ 383 w 410"/>
                  <a:gd name="T1" fmla="*/ 119 h 119"/>
                  <a:gd name="T2" fmla="*/ 27 w 410"/>
                  <a:gd name="T3" fmla="*/ 119 h 119"/>
                  <a:gd name="T4" fmla="*/ 0 w 410"/>
                  <a:gd name="T5" fmla="*/ 93 h 119"/>
                  <a:gd name="T6" fmla="*/ 0 w 410"/>
                  <a:gd name="T7" fmla="*/ 26 h 119"/>
                  <a:gd name="T8" fmla="*/ 27 w 410"/>
                  <a:gd name="T9" fmla="*/ 0 h 119"/>
                  <a:gd name="T10" fmla="*/ 383 w 410"/>
                  <a:gd name="T11" fmla="*/ 0 h 119"/>
                  <a:gd name="T12" fmla="*/ 410 w 410"/>
                  <a:gd name="T13" fmla="*/ 26 h 119"/>
                  <a:gd name="T14" fmla="*/ 410 w 410"/>
                  <a:gd name="T15" fmla="*/ 93 h 119"/>
                  <a:gd name="T16" fmla="*/ 383 w 410"/>
                  <a:gd name="T17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0" h="119">
                    <a:moveTo>
                      <a:pt x="383" y="119"/>
                    </a:moveTo>
                    <a:cubicBezTo>
                      <a:pt x="27" y="119"/>
                      <a:pt x="27" y="119"/>
                      <a:pt x="27" y="119"/>
                    </a:cubicBezTo>
                    <a:cubicBezTo>
                      <a:pt x="12" y="119"/>
                      <a:pt x="0" y="107"/>
                      <a:pt x="0" y="93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12"/>
                      <a:pt x="12" y="0"/>
                      <a:pt x="27" y="0"/>
                    </a:cubicBezTo>
                    <a:cubicBezTo>
                      <a:pt x="383" y="0"/>
                      <a:pt x="383" y="0"/>
                      <a:pt x="383" y="0"/>
                    </a:cubicBezTo>
                    <a:cubicBezTo>
                      <a:pt x="398" y="0"/>
                      <a:pt x="410" y="12"/>
                      <a:pt x="410" y="26"/>
                    </a:cubicBezTo>
                    <a:cubicBezTo>
                      <a:pt x="410" y="93"/>
                      <a:pt x="410" y="93"/>
                      <a:pt x="410" y="93"/>
                    </a:cubicBezTo>
                    <a:cubicBezTo>
                      <a:pt x="410" y="107"/>
                      <a:pt x="398" y="119"/>
                      <a:pt x="383" y="119"/>
                    </a:cubicBezTo>
                    <a:close/>
                  </a:path>
                </a:pathLst>
              </a:custGeom>
              <a:solidFill>
                <a:srgbClr val="3036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2" name="iṡļíḓe"/>
              <p:cNvSpPr/>
              <p:nvPr/>
            </p:nvSpPr>
            <p:spPr bwMode="auto">
              <a:xfrm>
                <a:off x="2653" y="3344"/>
                <a:ext cx="1825" cy="296"/>
              </a:xfrm>
              <a:prstGeom prst="rect">
                <a:avLst/>
              </a:prstGeom>
              <a:solidFill>
                <a:srgbClr val="3036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3" name="íṩ1iḍê"/>
              <p:cNvSpPr/>
              <p:nvPr/>
            </p:nvSpPr>
            <p:spPr bwMode="auto">
              <a:xfrm>
                <a:off x="2417" y="2824"/>
                <a:ext cx="81" cy="81"/>
              </a:xfrm>
              <a:prstGeom prst="ellipse">
                <a:avLst/>
              </a:prstGeom>
              <a:solidFill>
                <a:srgbClr val="3036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4" name="ï$ḻíḑê"/>
              <p:cNvSpPr/>
              <p:nvPr/>
            </p:nvSpPr>
            <p:spPr bwMode="auto">
              <a:xfrm>
                <a:off x="4620" y="2824"/>
                <a:ext cx="83" cy="81"/>
              </a:xfrm>
              <a:prstGeom prst="ellipse">
                <a:avLst/>
              </a:prstGeom>
              <a:solidFill>
                <a:srgbClr val="3036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5" name="ïṥlîdê"/>
              <p:cNvSpPr/>
              <p:nvPr/>
            </p:nvSpPr>
            <p:spPr bwMode="auto">
              <a:xfrm>
                <a:off x="2726" y="2155"/>
                <a:ext cx="570" cy="818"/>
              </a:xfrm>
              <a:custGeom>
                <a:avLst/>
                <a:gdLst>
                  <a:gd name="T0" fmla="*/ 211 w 260"/>
                  <a:gd name="T1" fmla="*/ 373 h 373"/>
                  <a:gd name="T2" fmla="*/ 62 w 260"/>
                  <a:gd name="T3" fmla="*/ 373 h 373"/>
                  <a:gd name="T4" fmla="*/ 14 w 260"/>
                  <a:gd name="T5" fmla="*/ 327 h 373"/>
                  <a:gd name="T6" fmla="*/ 0 w 260"/>
                  <a:gd name="T7" fmla="*/ 63 h 373"/>
                  <a:gd name="T8" fmla="*/ 63 w 260"/>
                  <a:gd name="T9" fmla="*/ 0 h 373"/>
                  <a:gd name="T10" fmla="*/ 193 w 260"/>
                  <a:gd name="T11" fmla="*/ 0 h 373"/>
                  <a:gd name="T12" fmla="*/ 256 w 260"/>
                  <a:gd name="T13" fmla="*/ 63 h 373"/>
                  <a:gd name="T14" fmla="*/ 260 w 260"/>
                  <a:gd name="T15" fmla="*/ 324 h 373"/>
                  <a:gd name="T16" fmla="*/ 211 w 260"/>
                  <a:gd name="T17" fmla="*/ 373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0" h="373">
                    <a:moveTo>
                      <a:pt x="211" y="373"/>
                    </a:moveTo>
                    <a:cubicBezTo>
                      <a:pt x="62" y="373"/>
                      <a:pt x="62" y="373"/>
                      <a:pt x="62" y="373"/>
                    </a:cubicBezTo>
                    <a:cubicBezTo>
                      <a:pt x="37" y="373"/>
                      <a:pt x="16" y="353"/>
                      <a:pt x="14" y="327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0" y="28"/>
                      <a:pt x="28" y="0"/>
                      <a:pt x="63" y="0"/>
                    </a:cubicBezTo>
                    <a:cubicBezTo>
                      <a:pt x="193" y="0"/>
                      <a:pt x="193" y="0"/>
                      <a:pt x="193" y="0"/>
                    </a:cubicBezTo>
                    <a:cubicBezTo>
                      <a:pt x="227" y="0"/>
                      <a:pt x="256" y="28"/>
                      <a:pt x="256" y="63"/>
                    </a:cubicBezTo>
                    <a:cubicBezTo>
                      <a:pt x="260" y="324"/>
                      <a:pt x="260" y="324"/>
                      <a:pt x="260" y="324"/>
                    </a:cubicBezTo>
                    <a:cubicBezTo>
                      <a:pt x="260" y="351"/>
                      <a:pt x="238" y="373"/>
                      <a:pt x="211" y="373"/>
                    </a:cubicBezTo>
                    <a:close/>
                  </a:path>
                </a:pathLst>
              </a:cu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6" name="íŝliḑe"/>
              <p:cNvSpPr/>
              <p:nvPr/>
            </p:nvSpPr>
            <p:spPr bwMode="auto">
              <a:xfrm>
                <a:off x="2778" y="2846"/>
                <a:ext cx="518" cy="186"/>
              </a:xfrm>
              <a:custGeom>
                <a:avLst/>
                <a:gdLst>
                  <a:gd name="T0" fmla="*/ 193 w 236"/>
                  <a:gd name="T1" fmla="*/ 85 h 85"/>
                  <a:gd name="T2" fmla="*/ 43 w 236"/>
                  <a:gd name="T3" fmla="*/ 85 h 85"/>
                  <a:gd name="T4" fmla="*/ 0 w 236"/>
                  <a:gd name="T5" fmla="*/ 42 h 85"/>
                  <a:gd name="T6" fmla="*/ 0 w 236"/>
                  <a:gd name="T7" fmla="*/ 0 h 85"/>
                  <a:gd name="T8" fmla="*/ 236 w 236"/>
                  <a:gd name="T9" fmla="*/ 0 h 85"/>
                  <a:gd name="T10" fmla="*/ 236 w 236"/>
                  <a:gd name="T11" fmla="*/ 42 h 85"/>
                  <a:gd name="T12" fmla="*/ 193 w 236"/>
                  <a:gd name="T13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6" h="85">
                    <a:moveTo>
                      <a:pt x="193" y="85"/>
                    </a:moveTo>
                    <a:cubicBezTo>
                      <a:pt x="43" y="85"/>
                      <a:pt x="43" y="85"/>
                      <a:pt x="43" y="85"/>
                    </a:cubicBezTo>
                    <a:cubicBezTo>
                      <a:pt x="19" y="85"/>
                      <a:pt x="0" y="66"/>
                      <a:pt x="0" y="4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36" y="0"/>
                      <a:pt x="236" y="0"/>
                      <a:pt x="236" y="0"/>
                    </a:cubicBezTo>
                    <a:cubicBezTo>
                      <a:pt x="236" y="42"/>
                      <a:pt x="236" y="42"/>
                      <a:pt x="236" y="42"/>
                    </a:cubicBezTo>
                    <a:cubicBezTo>
                      <a:pt x="236" y="66"/>
                      <a:pt x="216" y="85"/>
                      <a:pt x="193" y="85"/>
                    </a:cubicBezTo>
                    <a:close/>
                  </a:path>
                </a:pathLst>
              </a:custGeom>
              <a:solidFill>
                <a:srgbClr val="A069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7" name="íṣļídé"/>
              <p:cNvSpPr/>
              <p:nvPr/>
            </p:nvSpPr>
            <p:spPr bwMode="auto">
              <a:xfrm>
                <a:off x="2401" y="2159"/>
                <a:ext cx="415" cy="610"/>
              </a:xfrm>
              <a:custGeom>
                <a:avLst/>
                <a:gdLst>
                  <a:gd name="T0" fmla="*/ 37 w 189"/>
                  <a:gd name="T1" fmla="*/ 278 h 278"/>
                  <a:gd name="T2" fmla="*/ 21 w 189"/>
                  <a:gd name="T3" fmla="*/ 274 h 278"/>
                  <a:gd name="T4" fmla="*/ 9 w 189"/>
                  <a:gd name="T5" fmla="*/ 230 h 278"/>
                  <a:gd name="T6" fmla="*/ 125 w 189"/>
                  <a:gd name="T7" fmla="*/ 21 h 278"/>
                  <a:gd name="T8" fmla="*/ 168 w 189"/>
                  <a:gd name="T9" fmla="*/ 9 h 278"/>
                  <a:gd name="T10" fmla="*/ 181 w 189"/>
                  <a:gd name="T11" fmla="*/ 52 h 278"/>
                  <a:gd name="T12" fmla="*/ 65 w 189"/>
                  <a:gd name="T13" fmla="*/ 262 h 278"/>
                  <a:gd name="T14" fmla="*/ 37 w 189"/>
                  <a:gd name="T15" fmla="*/ 278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9" h="278">
                    <a:moveTo>
                      <a:pt x="37" y="278"/>
                    </a:moveTo>
                    <a:cubicBezTo>
                      <a:pt x="31" y="278"/>
                      <a:pt x="26" y="277"/>
                      <a:pt x="21" y="274"/>
                    </a:cubicBezTo>
                    <a:cubicBezTo>
                      <a:pt x="6" y="265"/>
                      <a:pt x="0" y="246"/>
                      <a:pt x="9" y="230"/>
                    </a:cubicBezTo>
                    <a:cubicBezTo>
                      <a:pt x="125" y="21"/>
                      <a:pt x="125" y="21"/>
                      <a:pt x="125" y="21"/>
                    </a:cubicBezTo>
                    <a:cubicBezTo>
                      <a:pt x="133" y="6"/>
                      <a:pt x="153" y="0"/>
                      <a:pt x="168" y="9"/>
                    </a:cubicBezTo>
                    <a:cubicBezTo>
                      <a:pt x="184" y="17"/>
                      <a:pt x="189" y="37"/>
                      <a:pt x="181" y="52"/>
                    </a:cubicBezTo>
                    <a:cubicBezTo>
                      <a:pt x="65" y="262"/>
                      <a:pt x="65" y="262"/>
                      <a:pt x="65" y="262"/>
                    </a:cubicBezTo>
                    <a:cubicBezTo>
                      <a:pt x="59" y="272"/>
                      <a:pt x="48" y="278"/>
                      <a:pt x="37" y="278"/>
                    </a:cubicBezTo>
                    <a:close/>
                  </a:path>
                </a:pathLst>
              </a:cu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8" name="ï$liḋé"/>
              <p:cNvSpPr/>
              <p:nvPr/>
            </p:nvSpPr>
            <p:spPr bwMode="auto">
              <a:xfrm>
                <a:off x="2748" y="3644"/>
                <a:ext cx="122" cy="217"/>
              </a:xfrm>
              <a:prstGeom prst="rect">
                <a:avLst/>
              </a:pr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9" name="îśľiḑé"/>
              <p:cNvSpPr/>
              <p:nvPr/>
            </p:nvSpPr>
            <p:spPr bwMode="auto">
              <a:xfrm>
                <a:off x="2349" y="2637"/>
                <a:ext cx="158" cy="160"/>
              </a:xfrm>
              <a:prstGeom prst="ellipse">
                <a:avLst/>
              </a:pr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0" name="íṩḷíḋê"/>
              <p:cNvSpPr/>
              <p:nvPr/>
            </p:nvSpPr>
            <p:spPr bwMode="auto">
              <a:xfrm>
                <a:off x="2969" y="3600"/>
                <a:ext cx="224" cy="261"/>
              </a:xfrm>
              <a:custGeom>
                <a:avLst/>
                <a:gdLst>
                  <a:gd name="T0" fmla="*/ 47 w 102"/>
                  <a:gd name="T1" fmla="*/ 80 h 119"/>
                  <a:gd name="T2" fmla="*/ 47 w 102"/>
                  <a:gd name="T3" fmla="*/ 0 h 119"/>
                  <a:gd name="T4" fmla="*/ 0 w 102"/>
                  <a:gd name="T5" fmla="*/ 0 h 119"/>
                  <a:gd name="T6" fmla="*/ 0 w 102"/>
                  <a:gd name="T7" fmla="*/ 88 h 119"/>
                  <a:gd name="T8" fmla="*/ 0 w 102"/>
                  <a:gd name="T9" fmla="*/ 93 h 119"/>
                  <a:gd name="T10" fmla="*/ 27 w 102"/>
                  <a:gd name="T11" fmla="*/ 119 h 119"/>
                  <a:gd name="T12" fmla="*/ 47 w 102"/>
                  <a:gd name="T13" fmla="*/ 119 h 119"/>
                  <a:gd name="T14" fmla="*/ 102 w 102"/>
                  <a:gd name="T15" fmla="*/ 119 h 119"/>
                  <a:gd name="T16" fmla="*/ 102 w 102"/>
                  <a:gd name="T17" fmla="*/ 80 h 119"/>
                  <a:gd name="T18" fmla="*/ 47 w 102"/>
                  <a:gd name="T19" fmla="*/ 8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2" h="119">
                    <a:moveTo>
                      <a:pt x="47" y="80"/>
                    </a:moveTo>
                    <a:cubicBezTo>
                      <a:pt x="47" y="0"/>
                      <a:pt x="47" y="0"/>
                      <a:pt x="4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107"/>
                      <a:pt x="12" y="119"/>
                      <a:pt x="27" y="119"/>
                    </a:cubicBezTo>
                    <a:cubicBezTo>
                      <a:pt x="47" y="119"/>
                      <a:pt x="47" y="119"/>
                      <a:pt x="47" y="119"/>
                    </a:cubicBezTo>
                    <a:cubicBezTo>
                      <a:pt x="102" y="119"/>
                      <a:pt x="102" y="119"/>
                      <a:pt x="102" y="119"/>
                    </a:cubicBezTo>
                    <a:cubicBezTo>
                      <a:pt x="102" y="80"/>
                      <a:pt x="102" y="80"/>
                      <a:pt x="102" y="80"/>
                    </a:cubicBezTo>
                    <a:lnTo>
                      <a:pt x="47" y="8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1" name="îŝlîdê"/>
              <p:cNvSpPr/>
              <p:nvPr/>
            </p:nvSpPr>
            <p:spPr bwMode="auto">
              <a:xfrm>
                <a:off x="2969" y="3835"/>
                <a:ext cx="224" cy="26"/>
              </a:xfrm>
              <a:custGeom>
                <a:avLst/>
                <a:gdLst>
                  <a:gd name="T0" fmla="*/ 96 w 102"/>
                  <a:gd name="T1" fmla="*/ 12 h 12"/>
                  <a:gd name="T2" fmla="*/ 7 w 102"/>
                  <a:gd name="T3" fmla="*/ 12 h 12"/>
                  <a:gd name="T4" fmla="*/ 0 w 102"/>
                  <a:gd name="T5" fmla="*/ 6 h 12"/>
                  <a:gd name="T6" fmla="*/ 7 w 102"/>
                  <a:gd name="T7" fmla="*/ 0 h 12"/>
                  <a:gd name="T8" fmla="*/ 96 w 102"/>
                  <a:gd name="T9" fmla="*/ 0 h 12"/>
                  <a:gd name="T10" fmla="*/ 102 w 102"/>
                  <a:gd name="T11" fmla="*/ 6 h 12"/>
                  <a:gd name="T12" fmla="*/ 96 w 102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2" h="12">
                    <a:moveTo>
                      <a:pt x="96" y="12"/>
                    </a:moveTo>
                    <a:cubicBezTo>
                      <a:pt x="7" y="12"/>
                      <a:pt x="7" y="12"/>
                      <a:pt x="7" y="12"/>
                    </a:cubicBezTo>
                    <a:cubicBezTo>
                      <a:pt x="3" y="12"/>
                      <a:pt x="0" y="9"/>
                      <a:pt x="0" y="6"/>
                    </a:cubicBezTo>
                    <a:cubicBezTo>
                      <a:pt x="0" y="2"/>
                      <a:pt x="3" y="0"/>
                      <a:pt x="7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100" y="0"/>
                      <a:pt x="102" y="2"/>
                      <a:pt x="102" y="6"/>
                    </a:cubicBezTo>
                    <a:cubicBezTo>
                      <a:pt x="102" y="9"/>
                      <a:pt x="100" y="12"/>
                      <a:pt x="96" y="12"/>
                    </a:cubicBezTo>
                    <a:close/>
                  </a:path>
                </a:pathLst>
              </a:custGeom>
              <a:solidFill>
                <a:srgbClr val="1E34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2" name="ïsḻiďé"/>
              <p:cNvSpPr/>
              <p:nvPr/>
            </p:nvSpPr>
            <p:spPr bwMode="auto">
              <a:xfrm>
                <a:off x="2607" y="3723"/>
                <a:ext cx="233" cy="138"/>
              </a:xfrm>
              <a:custGeom>
                <a:avLst/>
                <a:gdLst>
                  <a:gd name="T0" fmla="*/ 106 w 106"/>
                  <a:gd name="T1" fmla="*/ 63 h 63"/>
                  <a:gd name="T2" fmla="*/ 0 w 106"/>
                  <a:gd name="T3" fmla="*/ 63 h 63"/>
                  <a:gd name="T4" fmla="*/ 0 w 106"/>
                  <a:gd name="T5" fmla="*/ 53 h 63"/>
                  <a:gd name="T6" fmla="*/ 53 w 106"/>
                  <a:gd name="T7" fmla="*/ 0 h 63"/>
                  <a:gd name="T8" fmla="*/ 106 w 106"/>
                  <a:gd name="T9" fmla="*/ 53 h 63"/>
                  <a:gd name="T10" fmla="*/ 106 w 106"/>
                  <a:gd name="T11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6" h="63">
                    <a:moveTo>
                      <a:pt x="106" y="63"/>
                    </a:moveTo>
                    <a:cubicBezTo>
                      <a:pt x="0" y="63"/>
                      <a:pt x="0" y="63"/>
                      <a:pt x="0" y="63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24"/>
                      <a:pt x="24" y="0"/>
                      <a:pt x="53" y="0"/>
                    </a:cubicBezTo>
                    <a:cubicBezTo>
                      <a:pt x="83" y="0"/>
                      <a:pt x="106" y="24"/>
                      <a:pt x="106" y="53"/>
                    </a:cubicBezTo>
                    <a:lnTo>
                      <a:pt x="106" y="63"/>
                    </a:lnTo>
                    <a:close/>
                  </a:path>
                </a:pathLst>
              </a:custGeom>
              <a:solidFill>
                <a:srgbClr val="1E34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3" name="íṡ1iḑè"/>
              <p:cNvSpPr/>
              <p:nvPr/>
            </p:nvSpPr>
            <p:spPr bwMode="auto">
              <a:xfrm>
                <a:off x="3173" y="2071"/>
                <a:ext cx="515" cy="226"/>
              </a:xfrm>
              <a:custGeom>
                <a:avLst/>
                <a:gdLst>
                  <a:gd name="T0" fmla="*/ 169 w 235"/>
                  <a:gd name="T1" fmla="*/ 103 h 103"/>
                  <a:gd name="T2" fmla="*/ 32 w 235"/>
                  <a:gd name="T3" fmla="*/ 103 h 103"/>
                  <a:gd name="T4" fmla="*/ 0 w 235"/>
                  <a:gd name="T5" fmla="*/ 71 h 103"/>
                  <a:gd name="T6" fmla="*/ 32 w 235"/>
                  <a:gd name="T7" fmla="*/ 39 h 103"/>
                  <a:gd name="T8" fmla="*/ 155 w 235"/>
                  <a:gd name="T9" fmla="*/ 39 h 103"/>
                  <a:gd name="T10" fmla="*/ 176 w 235"/>
                  <a:gd name="T11" fmla="*/ 15 h 103"/>
                  <a:gd name="T12" fmla="*/ 221 w 235"/>
                  <a:gd name="T13" fmla="*/ 12 h 103"/>
                  <a:gd name="T14" fmla="*/ 224 w 235"/>
                  <a:gd name="T15" fmla="*/ 57 h 103"/>
                  <a:gd name="T16" fmla="*/ 193 w 235"/>
                  <a:gd name="T17" fmla="*/ 92 h 103"/>
                  <a:gd name="T18" fmla="*/ 169 w 235"/>
                  <a:gd name="T19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5" h="103">
                    <a:moveTo>
                      <a:pt x="169" y="103"/>
                    </a:moveTo>
                    <a:cubicBezTo>
                      <a:pt x="32" y="103"/>
                      <a:pt x="32" y="103"/>
                      <a:pt x="32" y="103"/>
                    </a:cubicBezTo>
                    <a:cubicBezTo>
                      <a:pt x="14" y="103"/>
                      <a:pt x="0" y="89"/>
                      <a:pt x="0" y="71"/>
                    </a:cubicBezTo>
                    <a:cubicBezTo>
                      <a:pt x="0" y="53"/>
                      <a:pt x="14" y="39"/>
                      <a:pt x="32" y="39"/>
                    </a:cubicBezTo>
                    <a:cubicBezTo>
                      <a:pt x="155" y="39"/>
                      <a:pt x="155" y="39"/>
                      <a:pt x="155" y="39"/>
                    </a:cubicBezTo>
                    <a:cubicBezTo>
                      <a:pt x="176" y="15"/>
                      <a:pt x="176" y="15"/>
                      <a:pt x="176" y="15"/>
                    </a:cubicBezTo>
                    <a:cubicBezTo>
                      <a:pt x="187" y="2"/>
                      <a:pt x="208" y="0"/>
                      <a:pt x="221" y="12"/>
                    </a:cubicBezTo>
                    <a:cubicBezTo>
                      <a:pt x="234" y="24"/>
                      <a:pt x="235" y="44"/>
                      <a:pt x="224" y="57"/>
                    </a:cubicBezTo>
                    <a:cubicBezTo>
                      <a:pt x="193" y="92"/>
                      <a:pt x="193" y="92"/>
                      <a:pt x="193" y="92"/>
                    </a:cubicBezTo>
                    <a:cubicBezTo>
                      <a:pt x="187" y="99"/>
                      <a:pt x="178" y="103"/>
                      <a:pt x="169" y="103"/>
                    </a:cubicBezTo>
                    <a:close/>
                  </a:path>
                </a:pathLst>
              </a:cu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4" name="îŝľîďê"/>
              <p:cNvSpPr/>
              <p:nvPr/>
            </p:nvSpPr>
            <p:spPr bwMode="auto">
              <a:xfrm>
                <a:off x="2778" y="3835"/>
                <a:ext cx="134" cy="26"/>
              </a:xfrm>
              <a:custGeom>
                <a:avLst/>
                <a:gdLst>
                  <a:gd name="T0" fmla="*/ 55 w 61"/>
                  <a:gd name="T1" fmla="*/ 12 h 12"/>
                  <a:gd name="T2" fmla="*/ 6 w 61"/>
                  <a:gd name="T3" fmla="*/ 12 h 12"/>
                  <a:gd name="T4" fmla="*/ 0 w 61"/>
                  <a:gd name="T5" fmla="*/ 6 h 12"/>
                  <a:gd name="T6" fmla="*/ 6 w 61"/>
                  <a:gd name="T7" fmla="*/ 0 h 12"/>
                  <a:gd name="T8" fmla="*/ 55 w 61"/>
                  <a:gd name="T9" fmla="*/ 0 h 12"/>
                  <a:gd name="T10" fmla="*/ 61 w 61"/>
                  <a:gd name="T11" fmla="*/ 6 h 12"/>
                  <a:gd name="T12" fmla="*/ 55 w 61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12">
                    <a:moveTo>
                      <a:pt x="55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3" y="12"/>
                      <a:pt x="0" y="9"/>
                      <a:pt x="0" y="6"/>
                    </a:cubicBezTo>
                    <a:cubicBezTo>
                      <a:pt x="0" y="2"/>
                      <a:pt x="3" y="0"/>
                      <a:pt x="6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58" y="0"/>
                      <a:pt x="61" y="2"/>
                      <a:pt x="61" y="6"/>
                    </a:cubicBezTo>
                    <a:cubicBezTo>
                      <a:pt x="61" y="9"/>
                      <a:pt x="58" y="12"/>
                      <a:pt x="55" y="12"/>
                    </a:cubicBezTo>
                    <a:close/>
                  </a:path>
                </a:pathLst>
              </a:custGeom>
              <a:solidFill>
                <a:srgbClr val="1E34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5" name="íslîḓe"/>
              <p:cNvSpPr/>
              <p:nvPr/>
            </p:nvSpPr>
            <p:spPr bwMode="auto">
              <a:xfrm>
                <a:off x="2649" y="2155"/>
                <a:ext cx="678" cy="362"/>
              </a:xfrm>
              <a:custGeom>
                <a:avLst/>
                <a:gdLst>
                  <a:gd name="T0" fmla="*/ 309 w 309"/>
                  <a:gd name="T1" fmla="*/ 157 h 165"/>
                  <a:gd name="T2" fmla="*/ 51 w 309"/>
                  <a:gd name="T3" fmla="*/ 165 h 165"/>
                  <a:gd name="T4" fmla="*/ 9 w 309"/>
                  <a:gd name="T5" fmla="*/ 52 h 165"/>
                  <a:gd name="T6" fmla="*/ 45 w 309"/>
                  <a:gd name="T7" fmla="*/ 0 h 165"/>
                  <a:gd name="T8" fmla="*/ 252 w 309"/>
                  <a:gd name="T9" fmla="*/ 0 h 165"/>
                  <a:gd name="T10" fmla="*/ 309 w 309"/>
                  <a:gd name="T11" fmla="*/ 57 h 165"/>
                  <a:gd name="T12" fmla="*/ 309 w 309"/>
                  <a:gd name="T13" fmla="*/ 157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9" h="165">
                    <a:moveTo>
                      <a:pt x="309" y="157"/>
                    </a:moveTo>
                    <a:cubicBezTo>
                      <a:pt x="51" y="165"/>
                      <a:pt x="51" y="165"/>
                      <a:pt x="51" y="165"/>
                    </a:cubicBezTo>
                    <a:cubicBezTo>
                      <a:pt x="9" y="52"/>
                      <a:pt x="9" y="52"/>
                      <a:pt x="9" y="52"/>
                    </a:cubicBezTo>
                    <a:cubicBezTo>
                      <a:pt x="0" y="27"/>
                      <a:pt x="18" y="0"/>
                      <a:pt x="45" y="0"/>
                    </a:cubicBezTo>
                    <a:cubicBezTo>
                      <a:pt x="252" y="0"/>
                      <a:pt x="252" y="0"/>
                      <a:pt x="252" y="0"/>
                    </a:cubicBezTo>
                    <a:cubicBezTo>
                      <a:pt x="283" y="0"/>
                      <a:pt x="309" y="26"/>
                      <a:pt x="309" y="57"/>
                    </a:cubicBezTo>
                    <a:lnTo>
                      <a:pt x="309" y="157"/>
                    </a:lnTo>
                    <a:close/>
                  </a:path>
                </a:pathLst>
              </a:cu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6" name="íšľîďè"/>
              <p:cNvSpPr/>
              <p:nvPr/>
            </p:nvSpPr>
            <p:spPr bwMode="auto">
              <a:xfrm>
                <a:off x="2658" y="2850"/>
                <a:ext cx="241" cy="873"/>
              </a:xfrm>
              <a:custGeom>
                <a:avLst/>
                <a:gdLst>
                  <a:gd name="T0" fmla="*/ 110 w 110"/>
                  <a:gd name="T1" fmla="*/ 398 h 398"/>
                  <a:gd name="T2" fmla="*/ 0 w 110"/>
                  <a:gd name="T3" fmla="*/ 398 h 398"/>
                  <a:gd name="T4" fmla="*/ 0 w 110"/>
                  <a:gd name="T5" fmla="*/ 54 h 398"/>
                  <a:gd name="T6" fmla="*/ 55 w 110"/>
                  <a:gd name="T7" fmla="*/ 0 h 398"/>
                  <a:gd name="T8" fmla="*/ 110 w 110"/>
                  <a:gd name="T9" fmla="*/ 54 h 398"/>
                  <a:gd name="T10" fmla="*/ 110 w 110"/>
                  <a:gd name="T11" fmla="*/ 398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" h="398">
                    <a:moveTo>
                      <a:pt x="110" y="398"/>
                    </a:moveTo>
                    <a:cubicBezTo>
                      <a:pt x="0" y="398"/>
                      <a:pt x="0" y="398"/>
                      <a:pt x="0" y="398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24"/>
                      <a:pt x="25" y="0"/>
                      <a:pt x="55" y="0"/>
                    </a:cubicBezTo>
                    <a:cubicBezTo>
                      <a:pt x="85" y="0"/>
                      <a:pt x="110" y="24"/>
                      <a:pt x="110" y="54"/>
                    </a:cubicBezTo>
                    <a:lnTo>
                      <a:pt x="110" y="398"/>
                    </a:lnTo>
                    <a:close/>
                  </a:path>
                </a:pathLst>
              </a:custGeom>
              <a:solidFill>
                <a:srgbClr val="DD9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7" name="íS1íḋe"/>
              <p:cNvSpPr/>
              <p:nvPr/>
            </p:nvSpPr>
            <p:spPr bwMode="auto">
              <a:xfrm>
                <a:off x="2921" y="2837"/>
                <a:ext cx="368" cy="890"/>
              </a:xfrm>
              <a:custGeom>
                <a:avLst/>
                <a:gdLst>
                  <a:gd name="T0" fmla="*/ 108 w 168"/>
                  <a:gd name="T1" fmla="*/ 406 h 406"/>
                  <a:gd name="T2" fmla="*/ 0 w 168"/>
                  <a:gd name="T3" fmla="*/ 389 h 406"/>
                  <a:gd name="T4" fmla="*/ 55 w 168"/>
                  <a:gd name="T5" fmla="*/ 50 h 406"/>
                  <a:gd name="T6" fmla="*/ 117 w 168"/>
                  <a:gd name="T7" fmla="*/ 4 h 406"/>
                  <a:gd name="T8" fmla="*/ 163 w 168"/>
                  <a:gd name="T9" fmla="*/ 67 h 406"/>
                  <a:gd name="T10" fmla="*/ 108 w 168"/>
                  <a:gd name="T11" fmla="*/ 406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8" h="406">
                    <a:moveTo>
                      <a:pt x="108" y="406"/>
                    </a:moveTo>
                    <a:cubicBezTo>
                      <a:pt x="0" y="389"/>
                      <a:pt x="0" y="389"/>
                      <a:pt x="0" y="389"/>
                    </a:cubicBezTo>
                    <a:cubicBezTo>
                      <a:pt x="55" y="50"/>
                      <a:pt x="55" y="50"/>
                      <a:pt x="55" y="50"/>
                    </a:cubicBezTo>
                    <a:cubicBezTo>
                      <a:pt x="60" y="20"/>
                      <a:pt x="88" y="0"/>
                      <a:pt x="117" y="4"/>
                    </a:cubicBezTo>
                    <a:cubicBezTo>
                      <a:pt x="147" y="9"/>
                      <a:pt x="168" y="37"/>
                      <a:pt x="163" y="67"/>
                    </a:cubicBezTo>
                    <a:lnTo>
                      <a:pt x="108" y="406"/>
                    </a:lnTo>
                    <a:close/>
                  </a:path>
                </a:pathLst>
              </a:custGeom>
              <a:solidFill>
                <a:srgbClr val="DD9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8" name="îṥľîḓe"/>
              <p:cNvSpPr/>
              <p:nvPr/>
            </p:nvSpPr>
            <p:spPr bwMode="auto">
              <a:xfrm>
                <a:off x="2899" y="2155"/>
                <a:ext cx="204" cy="177"/>
              </a:xfrm>
              <a:custGeom>
                <a:avLst/>
                <a:gdLst>
                  <a:gd name="T0" fmla="*/ 101 w 204"/>
                  <a:gd name="T1" fmla="*/ 177 h 177"/>
                  <a:gd name="T2" fmla="*/ 204 w 204"/>
                  <a:gd name="T3" fmla="*/ 0 h 177"/>
                  <a:gd name="T4" fmla="*/ 0 w 204"/>
                  <a:gd name="T5" fmla="*/ 0 h 177"/>
                  <a:gd name="T6" fmla="*/ 101 w 204"/>
                  <a:gd name="T7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4" h="177">
                    <a:moveTo>
                      <a:pt x="101" y="177"/>
                    </a:moveTo>
                    <a:lnTo>
                      <a:pt x="204" y="0"/>
                    </a:lnTo>
                    <a:lnTo>
                      <a:pt x="0" y="0"/>
                    </a:lnTo>
                    <a:lnTo>
                      <a:pt x="101" y="177"/>
                    </a:lnTo>
                    <a:close/>
                  </a:path>
                </a:pathLst>
              </a:custGeom>
              <a:solidFill>
                <a:srgbClr val="F2F8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9" name="îśḻíďé"/>
              <p:cNvSpPr/>
              <p:nvPr/>
            </p:nvSpPr>
            <p:spPr bwMode="auto">
              <a:xfrm>
                <a:off x="3028" y="3730"/>
                <a:ext cx="215" cy="131"/>
              </a:xfrm>
              <a:custGeom>
                <a:avLst/>
                <a:gdLst>
                  <a:gd name="T0" fmla="*/ 98 w 98"/>
                  <a:gd name="T1" fmla="*/ 60 h 60"/>
                  <a:gd name="T2" fmla="*/ 0 w 98"/>
                  <a:gd name="T3" fmla="*/ 60 h 60"/>
                  <a:gd name="T4" fmla="*/ 0 w 98"/>
                  <a:gd name="T5" fmla="*/ 49 h 60"/>
                  <a:gd name="T6" fmla="*/ 49 w 98"/>
                  <a:gd name="T7" fmla="*/ 0 h 60"/>
                  <a:gd name="T8" fmla="*/ 98 w 98"/>
                  <a:gd name="T9" fmla="*/ 49 h 60"/>
                  <a:gd name="T10" fmla="*/ 98 w 98"/>
                  <a:gd name="T11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60">
                    <a:moveTo>
                      <a:pt x="98" y="60"/>
                    </a:moveTo>
                    <a:cubicBezTo>
                      <a:pt x="0" y="60"/>
                      <a:pt x="0" y="60"/>
                      <a:pt x="0" y="60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22"/>
                      <a:pt x="22" y="0"/>
                      <a:pt x="49" y="0"/>
                    </a:cubicBezTo>
                    <a:cubicBezTo>
                      <a:pt x="76" y="0"/>
                      <a:pt x="98" y="22"/>
                      <a:pt x="98" y="49"/>
                    </a:cubicBezTo>
                    <a:lnTo>
                      <a:pt x="98" y="60"/>
                    </a:lnTo>
                    <a:close/>
                  </a:path>
                </a:pathLst>
              </a:custGeom>
              <a:solidFill>
                <a:srgbClr val="1E34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0" name="îşḷíḋê"/>
              <p:cNvSpPr/>
              <p:nvPr/>
            </p:nvSpPr>
            <p:spPr bwMode="auto">
              <a:xfrm>
                <a:off x="2943" y="2025"/>
                <a:ext cx="120" cy="191"/>
              </a:xfrm>
              <a:custGeom>
                <a:avLst/>
                <a:gdLst>
                  <a:gd name="T0" fmla="*/ 27 w 55"/>
                  <a:gd name="T1" fmla="*/ 87 h 87"/>
                  <a:gd name="T2" fmla="*/ 27 w 55"/>
                  <a:gd name="T3" fmla="*/ 87 h 87"/>
                  <a:gd name="T4" fmla="*/ 0 w 55"/>
                  <a:gd name="T5" fmla="*/ 59 h 87"/>
                  <a:gd name="T6" fmla="*/ 0 w 55"/>
                  <a:gd name="T7" fmla="*/ 0 h 87"/>
                  <a:gd name="T8" fmla="*/ 55 w 55"/>
                  <a:gd name="T9" fmla="*/ 0 h 87"/>
                  <a:gd name="T10" fmla="*/ 55 w 55"/>
                  <a:gd name="T11" fmla="*/ 59 h 87"/>
                  <a:gd name="T12" fmla="*/ 27 w 55"/>
                  <a:gd name="T13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" h="87">
                    <a:moveTo>
                      <a:pt x="27" y="87"/>
                    </a:moveTo>
                    <a:cubicBezTo>
                      <a:pt x="27" y="87"/>
                      <a:pt x="27" y="87"/>
                      <a:pt x="27" y="87"/>
                    </a:cubicBezTo>
                    <a:cubicBezTo>
                      <a:pt x="12" y="87"/>
                      <a:pt x="0" y="74"/>
                      <a:pt x="0" y="5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55" y="74"/>
                      <a:pt x="43" y="87"/>
                      <a:pt x="27" y="87"/>
                    </a:cubicBez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1" name="îślïḓê"/>
              <p:cNvSpPr/>
              <p:nvPr/>
            </p:nvSpPr>
            <p:spPr bwMode="auto">
              <a:xfrm>
                <a:off x="2787" y="1530"/>
                <a:ext cx="432" cy="559"/>
              </a:xfrm>
              <a:custGeom>
                <a:avLst/>
                <a:gdLst>
                  <a:gd name="T0" fmla="*/ 101 w 197"/>
                  <a:gd name="T1" fmla="*/ 255 h 255"/>
                  <a:gd name="T2" fmla="*/ 99 w 197"/>
                  <a:gd name="T3" fmla="*/ 255 h 255"/>
                  <a:gd name="T4" fmla="*/ 2 w 197"/>
                  <a:gd name="T5" fmla="*/ 158 h 255"/>
                  <a:gd name="T6" fmla="*/ 0 w 197"/>
                  <a:gd name="T7" fmla="*/ 88 h 255"/>
                  <a:gd name="T8" fmla="*/ 87 w 197"/>
                  <a:gd name="T9" fmla="*/ 0 h 255"/>
                  <a:gd name="T10" fmla="*/ 108 w 197"/>
                  <a:gd name="T11" fmla="*/ 0 h 255"/>
                  <a:gd name="T12" fmla="*/ 195 w 197"/>
                  <a:gd name="T13" fmla="*/ 88 h 255"/>
                  <a:gd name="T14" fmla="*/ 197 w 197"/>
                  <a:gd name="T15" fmla="*/ 158 h 255"/>
                  <a:gd name="T16" fmla="*/ 101 w 197"/>
                  <a:gd name="T17" fmla="*/ 255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7" h="255">
                    <a:moveTo>
                      <a:pt x="101" y="255"/>
                    </a:moveTo>
                    <a:cubicBezTo>
                      <a:pt x="99" y="255"/>
                      <a:pt x="99" y="255"/>
                      <a:pt x="99" y="255"/>
                    </a:cubicBezTo>
                    <a:cubicBezTo>
                      <a:pt x="45" y="255"/>
                      <a:pt x="2" y="211"/>
                      <a:pt x="2" y="15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40"/>
                      <a:pt x="39" y="0"/>
                      <a:pt x="87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56" y="0"/>
                      <a:pt x="195" y="40"/>
                      <a:pt x="195" y="88"/>
                    </a:cubicBezTo>
                    <a:cubicBezTo>
                      <a:pt x="197" y="158"/>
                      <a:pt x="197" y="158"/>
                      <a:pt x="197" y="158"/>
                    </a:cubicBezTo>
                    <a:cubicBezTo>
                      <a:pt x="197" y="211"/>
                      <a:pt x="154" y="255"/>
                      <a:pt x="101" y="255"/>
                    </a:cubicBez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2" name="íṣľïḑé"/>
              <p:cNvSpPr/>
              <p:nvPr/>
            </p:nvSpPr>
            <p:spPr bwMode="auto">
              <a:xfrm>
                <a:off x="2789" y="1900"/>
                <a:ext cx="432" cy="246"/>
              </a:xfrm>
              <a:custGeom>
                <a:avLst/>
                <a:gdLst>
                  <a:gd name="T0" fmla="*/ 99 w 197"/>
                  <a:gd name="T1" fmla="*/ 112 h 112"/>
                  <a:gd name="T2" fmla="*/ 97 w 197"/>
                  <a:gd name="T3" fmla="*/ 112 h 112"/>
                  <a:gd name="T4" fmla="*/ 0 w 197"/>
                  <a:gd name="T5" fmla="*/ 26 h 112"/>
                  <a:gd name="T6" fmla="*/ 0 w 197"/>
                  <a:gd name="T7" fmla="*/ 0 h 112"/>
                  <a:gd name="T8" fmla="*/ 197 w 197"/>
                  <a:gd name="T9" fmla="*/ 0 h 112"/>
                  <a:gd name="T10" fmla="*/ 197 w 197"/>
                  <a:gd name="T11" fmla="*/ 26 h 112"/>
                  <a:gd name="T12" fmla="*/ 99 w 197"/>
                  <a:gd name="T13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7" h="112">
                    <a:moveTo>
                      <a:pt x="99" y="112"/>
                    </a:moveTo>
                    <a:cubicBezTo>
                      <a:pt x="97" y="112"/>
                      <a:pt x="97" y="112"/>
                      <a:pt x="97" y="112"/>
                    </a:cubicBezTo>
                    <a:cubicBezTo>
                      <a:pt x="44" y="112"/>
                      <a:pt x="0" y="74"/>
                      <a:pt x="0" y="2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97" y="0"/>
                      <a:pt x="197" y="0"/>
                      <a:pt x="197" y="0"/>
                    </a:cubicBezTo>
                    <a:cubicBezTo>
                      <a:pt x="197" y="26"/>
                      <a:pt x="197" y="26"/>
                      <a:pt x="197" y="26"/>
                    </a:cubicBezTo>
                    <a:cubicBezTo>
                      <a:pt x="197" y="74"/>
                      <a:pt x="153" y="112"/>
                      <a:pt x="99" y="112"/>
                    </a:cubicBez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3" name="íśľíďè"/>
              <p:cNvSpPr/>
              <p:nvPr/>
            </p:nvSpPr>
            <p:spPr bwMode="auto">
              <a:xfrm>
                <a:off x="2787" y="1584"/>
                <a:ext cx="59" cy="231"/>
              </a:xfrm>
              <a:custGeom>
                <a:avLst/>
                <a:gdLst>
                  <a:gd name="T0" fmla="*/ 0 w 27"/>
                  <a:gd name="T1" fmla="*/ 63 h 105"/>
                  <a:gd name="T2" fmla="*/ 1 w 27"/>
                  <a:gd name="T3" fmla="*/ 105 h 105"/>
                  <a:gd name="T4" fmla="*/ 14 w 27"/>
                  <a:gd name="T5" fmla="*/ 105 h 105"/>
                  <a:gd name="T6" fmla="*/ 14 w 27"/>
                  <a:gd name="T7" fmla="*/ 65 h 105"/>
                  <a:gd name="T8" fmla="*/ 16 w 27"/>
                  <a:gd name="T9" fmla="*/ 56 h 105"/>
                  <a:gd name="T10" fmla="*/ 27 w 27"/>
                  <a:gd name="T11" fmla="*/ 10 h 105"/>
                  <a:gd name="T12" fmla="*/ 27 w 27"/>
                  <a:gd name="T13" fmla="*/ 0 h 105"/>
                  <a:gd name="T14" fmla="*/ 26 w 27"/>
                  <a:gd name="T15" fmla="*/ 0 h 105"/>
                  <a:gd name="T16" fmla="*/ 0 w 27"/>
                  <a:gd name="T17" fmla="*/ 63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105">
                    <a:moveTo>
                      <a:pt x="0" y="63"/>
                    </a:moveTo>
                    <a:cubicBezTo>
                      <a:pt x="1" y="105"/>
                      <a:pt x="1" y="105"/>
                      <a:pt x="1" y="105"/>
                    </a:cubicBezTo>
                    <a:cubicBezTo>
                      <a:pt x="14" y="105"/>
                      <a:pt x="14" y="105"/>
                      <a:pt x="14" y="105"/>
                    </a:cubicBezTo>
                    <a:cubicBezTo>
                      <a:pt x="14" y="65"/>
                      <a:pt x="14" y="65"/>
                      <a:pt x="14" y="65"/>
                    </a:cubicBezTo>
                    <a:cubicBezTo>
                      <a:pt x="14" y="61"/>
                      <a:pt x="15" y="58"/>
                      <a:pt x="16" y="56"/>
                    </a:cubicBezTo>
                    <a:cubicBezTo>
                      <a:pt x="25" y="42"/>
                      <a:pt x="27" y="26"/>
                      <a:pt x="27" y="1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10" y="16"/>
                      <a:pt x="0" y="38"/>
                      <a:pt x="0" y="63"/>
                    </a:cubicBez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4" name="íŝliďé"/>
              <p:cNvSpPr/>
              <p:nvPr/>
            </p:nvSpPr>
            <p:spPr bwMode="auto">
              <a:xfrm>
                <a:off x="3156" y="1587"/>
                <a:ext cx="65" cy="228"/>
              </a:xfrm>
              <a:custGeom>
                <a:avLst/>
                <a:gdLst>
                  <a:gd name="T0" fmla="*/ 30 w 30"/>
                  <a:gd name="T1" fmla="*/ 61 h 104"/>
                  <a:gd name="T2" fmla="*/ 30 w 30"/>
                  <a:gd name="T3" fmla="*/ 104 h 104"/>
                  <a:gd name="T4" fmla="*/ 17 w 30"/>
                  <a:gd name="T5" fmla="*/ 104 h 104"/>
                  <a:gd name="T6" fmla="*/ 16 w 30"/>
                  <a:gd name="T7" fmla="*/ 64 h 104"/>
                  <a:gd name="T8" fmla="*/ 13 w 30"/>
                  <a:gd name="T9" fmla="*/ 55 h 104"/>
                  <a:gd name="T10" fmla="*/ 0 w 30"/>
                  <a:gd name="T11" fmla="*/ 11 h 104"/>
                  <a:gd name="T12" fmla="*/ 0 w 30"/>
                  <a:gd name="T13" fmla="*/ 7 h 104"/>
                  <a:gd name="T14" fmla="*/ 1 w 30"/>
                  <a:gd name="T15" fmla="*/ 0 h 104"/>
                  <a:gd name="T16" fmla="*/ 30 w 30"/>
                  <a:gd name="T17" fmla="*/ 61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104">
                    <a:moveTo>
                      <a:pt x="30" y="61"/>
                    </a:moveTo>
                    <a:cubicBezTo>
                      <a:pt x="30" y="104"/>
                      <a:pt x="30" y="104"/>
                      <a:pt x="30" y="104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16" y="64"/>
                      <a:pt x="16" y="64"/>
                      <a:pt x="16" y="64"/>
                    </a:cubicBezTo>
                    <a:cubicBezTo>
                      <a:pt x="16" y="60"/>
                      <a:pt x="15" y="57"/>
                      <a:pt x="13" y="55"/>
                    </a:cubicBezTo>
                    <a:cubicBezTo>
                      <a:pt x="5" y="42"/>
                      <a:pt x="1" y="26"/>
                      <a:pt x="0" y="11"/>
                    </a:cubicBezTo>
                    <a:cubicBezTo>
                      <a:pt x="0" y="10"/>
                      <a:pt x="0" y="8"/>
                      <a:pt x="0" y="7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8" y="15"/>
                      <a:pt x="29" y="37"/>
                      <a:pt x="30" y="61"/>
                    </a:cubicBez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5" name="íš1ïdê"/>
              <p:cNvSpPr/>
              <p:nvPr/>
            </p:nvSpPr>
            <p:spPr bwMode="auto">
              <a:xfrm>
                <a:off x="2708" y="1791"/>
                <a:ext cx="116" cy="116"/>
              </a:xfrm>
              <a:custGeom>
                <a:avLst/>
                <a:gdLst>
                  <a:gd name="T0" fmla="*/ 45 w 53"/>
                  <a:gd name="T1" fmla="*/ 40 h 53"/>
                  <a:gd name="T2" fmla="*/ 12 w 53"/>
                  <a:gd name="T3" fmla="*/ 45 h 53"/>
                  <a:gd name="T4" fmla="*/ 7 w 53"/>
                  <a:gd name="T5" fmla="*/ 12 h 53"/>
                  <a:gd name="T6" fmla="*/ 40 w 53"/>
                  <a:gd name="T7" fmla="*/ 7 h 53"/>
                  <a:gd name="T8" fmla="*/ 45 w 53"/>
                  <a:gd name="T9" fmla="*/ 4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53">
                    <a:moveTo>
                      <a:pt x="45" y="40"/>
                    </a:moveTo>
                    <a:cubicBezTo>
                      <a:pt x="38" y="51"/>
                      <a:pt x="23" y="53"/>
                      <a:pt x="12" y="45"/>
                    </a:cubicBezTo>
                    <a:cubicBezTo>
                      <a:pt x="2" y="37"/>
                      <a:pt x="0" y="23"/>
                      <a:pt x="7" y="12"/>
                    </a:cubicBezTo>
                    <a:cubicBezTo>
                      <a:pt x="15" y="2"/>
                      <a:pt x="30" y="0"/>
                      <a:pt x="40" y="7"/>
                    </a:cubicBezTo>
                    <a:cubicBezTo>
                      <a:pt x="51" y="15"/>
                      <a:pt x="53" y="30"/>
                      <a:pt x="45" y="40"/>
                    </a:cubicBez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6" name="îşḷiḑê"/>
              <p:cNvSpPr/>
              <p:nvPr/>
            </p:nvSpPr>
            <p:spPr bwMode="auto">
              <a:xfrm>
                <a:off x="3175" y="1791"/>
                <a:ext cx="116" cy="116"/>
              </a:xfrm>
              <a:custGeom>
                <a:avLst/>
                <a:gdLst>
                  <a:gd name="T0" fmla="*/ 8 w 53"/>
                  <a:gd name="T1" fmla="*/ 12 h 53"/>
                  <a:gd name="T2" fmla="*/ 41 w 53"/>
                  <a:gd name="T3" fmla="*/ 7 h 53"/>
                  <a:gd name="T4" fmla="*/ 46 w 53"/>
                  <a:gd name="T5" fmla="*/ 40 h 53"/>
                  <a:gd name="T6" fmla="*/ 13 w 53"/>
                  <a:gd name="T7" fmla="*/ 45 h 53"/>
                  <a:gd name="T8" fmla="*/ 8 w 53"/>
                  <a:gd name="T9" fmla="*/ 12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53">
                    <a:moveTo>
                      <a:pt x="8" y="12"/>
                    </a:moveTo>
                    <a:cubicBezTo>
                      <a:pt x="16" y="2"/>
                      <a:pt x="30" y="0"/>
                      <a:pt x="41" y="7"/>
                    </a:cubicBezTo>
                    <a:cubicBezTo>
                      <a:pt x="51" y="15"/>
                      <a:pt x="53" y="30"/>
                      <a:pt x="46" y="40"/>
                    </a:cubicBezTo>
                    <a:cubicBezTo>
                      <a:pt x="38" y="51"/>
                      <a:pt x="23" y="53"/>
                      <a:pt x="13" y="45"/>
                    </a:cubicBezTo>
                    <a:cubicBezTo>
                      <a:pt x="2" y="37"/>
                      <a:pt x="0" y="23"/>
                      <a:pt x="8" y="12"/>
                    </a:cubicBez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7" name="ïşḷíḋe"/>
              <p:cNvSpPr/>
              <p:nvPr/>
            </p:nvSpPr>
            <p:spPr bwMode="auto">
              <a:xfrm>
                <a:off x="2934" y="1900"/>
                <a:ext cx="149" cy="64"/>
              </a:xfrm>
              <a:custGeom>
                <a:avLst/>
                <a:gdLst>
                  <a:gd name="T0" fmla="*/ 39 w 68"/>
                  <a:gd name="T1" fmla="*/ 29 h 29"/>
                  <a:gd name="T2" fmla="*/ 29 w 68"/>
                  <a:gd name="T3" fmla="*/ 29 h 29"/>
                  <a:gd name="T4" fmla="*/ 0 w 68"/>
                  <a:gd name="T5" fmla="*/ 0 h 29"/>
                  <a:gd name="T6" fmla="*/ 0 w 68"/>
                  <a:gd name="T7" fmla="*/ 0 h 29"/>
                  <a:gd name="T8" fmla="*/ 68 w 68"/>
                  <a:gd name="T9" fmla="*/ 0 h 29"/>
                  <a:gd name="T10" fmla="*/ 68 w 68"/>
                  <a:gd name="T11" fmla="*/ 0 h 29"/>
                  <a:gd name="T12" fmla="*/ 39 w 68"/>
                  <a:gd name="T13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" h="29">
                    <a:moveTo>
                      <a:pt x="39" y="29"/>
                    </a:moveTo>
                    <a:cubicBezTo>
                      <a:pt x="29" y="29"/>
                      <a:pt x="29" y="29"/>
                      <a:pt x="29" y="29"/>
                    </a:cubicBezTo>
                    <a:cubicBezTo>
                      <a:pt x="13" y="29"/>
                      <a:pt x="0" y="16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68" y="16"/>
                      <a:pt x="55" y="29"/>
                      <a:pt x="39" y="2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8" name="ïṧļíḋé"/>
              <p:cNvSpPr/>
              <p:nvPr/>
            </p:nvSpPr>
            <p:spPr bwMode="auto">
              <a:xfrm>
                <a:off x="2870" y="1530"/>
                <a:ext cx="261" cy="81"/>
              </a:xfrm>
              <a:custGeom>
                <a:avLst/>
                <a:gdLst>
                  <a:gd name="T0" fmla="*/ 70 w 119"/>
                  <a:gd name="T1" fmla="*/ 0 h 37"/>
                  <a:gd name="T2" fmla="*/ 49 w 119"/>
                  <a:gd name="T3" fmla="*/ 0 h 37"/>
                  <a:gd name="T4" fmla="*/ 0 w 119"/>
                  <a:gd name="T5" fmla="*/ 15 h 37"/>
                  <a:gd name="T6" fmla="*/ 33 w 119"/>
                  <a:gd name="T7" fmla="*/ 37 h 37"/>
                  <a:gd name="T8" fmla="*/ 86 w 119"/>
                  <a:gd name="T9" fmla="*/ 37 h 37"/>
                  <a:gd name="T10" fmla="*/ 119 w 119"/>
                  <a:gd name="T11" fmla="*/ 15 h 37"/>
                  <a:gd name="T12" fmla="*/ 70 w 119"/>
                  <a:gd name="T13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9" h="37">
                    <a:moveTo>
                      <a:pt x="70" y="0"/>
                    </a:moveTo>
                    <a:cubicBezTo>
                      <a:pt x="49" y="0"/>
                      <a:pt x="49" y="0"/>
                      <a:pt x="49" y="0"/>
                    </a:cubicBezTo>
                    <a:cubicBezTo>
                      <a:pt x="31" y="0"/>
                      <a:pt x="14" y="6"/>
                      <a:pt x="0" y="15"/>
                    </a:cubicBezTo>
                    <a:cubicBezTo>
                      <a:pt x="6" y="28"/>
                      <a:pt x="18" y="37"/>
                      <a:pt x="33" y="37"/>
                    </a:cubicBezTo>
                    <a:cubicBezTo>
                      <a:pt x="86" y="37"/>
                      <a:pt x="86" y="37"/>
                      <a:pt x="86" y="37"/>
                    </a:cubicBezTo>
                    <a:cubicBezTo>
                      <a:pt x="101" y="37"/>
                      <a:pt x="113" y="28"/>
                      <a:pt x="119" y="15"/>
                    </a:cubicBezTo>
                    <a:cubicBezTo>
                      <a:pt x="105" y="6"/>
                      <a:pt x="88" y="0"/>
                      <a:pt x="70" y="0"/>
                    </a:cubicBez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9" name="iś1ídé"/>
              <p:cNvSpPr/>
              <p:nvPr/>
            </p:nvSpPr>
            <p:spPr bwMode="auto">
              <a:xfrm>
                <a:off x="2873" y="1848"/>
                <a:ext cx="138" cy="52"/>
              </a:xfrm>
              <a:custGeom>
                <a:avLst/>
                <a:gdLst>
                  <a:gd name="T0" fmla="*/ 63 w 63"/>
                  <a:gd name="T1" fmla="*/ 24 h 24"/>
                  <a:gd name="T2" fmla="*/ 0 w 63"/>
                  <a:gd name="T3" fmla="*/ 24 h 24"/>
                  <a:gd name="T4" fmla="*/ 0 w 63"/>
                  <a:gd name="T5" fmla="*/ 24 h 24"/>
                  <a:gd name="T6" fmla="*/ 23 w 63"/>
                  <a:gd name="T7" fmla="*/ 0 h 24"/>
                  <a:gd name="T8" fmla="*/ 47 w 63"/>
                  <a:gd name="T9" fmla="*/ 0 h 24"/>
                  <a:gd name="T10" fmla="*/ 63 w 63"/>
                  <a:gd name="T11" fmla="*/ 16 h 24"/>
                  <a:gd name="T12" fmla="*/ 63 w 63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" h="24">
                    <a:moveTo>
                      <a:pt x="63" y="24"/>
                    </a:move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11"/>
                      <a:pt x="11" y="0"/>
                      <a:pt x="23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56" y="0"/>
                      <a:pt x="63" y="7"/>
                      <a:pt x="63" y="16"/>
                    </a:cubicBezTo>
                    <a:lnTo>
                      <a:pt x="63" y="24"/>
                    </a:ln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0" name="îŝľïḍê"/>
              <p:cNvSpPr/>
              <p:nvPr/>
            </p:nvSpPr>
            <p:spPr bwMode="auto">
              <a:xfrm>
                <a:off x="3006" y="1848"/>
                <a:ext cx="136" cy="52"/>
              </a:xfrm>
              <a:custGeom>
                <a:avLst/>
                <a:gdLst>
                  <a:gd name="T0" fmla="*/ 0 w 62"/>
                  <a:gd name="T1" fmla="*/ 24 h 24"/>
                  <a:gd name="T2" fmla="*/ 62 w 62"/>
                  <a:gd name="T3" fmla="*/ 24 h 24"/>
                  <a:gd name="T4" fmla="*/ 62 w 62"/>
                  <a:gd name="T5" fmla="*/ 24 h 24"/>
                  <a:gd name="T6" fmla="*/ 39 w 62"/>
                  <a:gd name="T7" fmla="*/ 0 h 24"/>
                  <a:gd name="T8" fmla="*/ 15 w 62"/>
                  <a:gd name="T9" fmla="*/ 0 h 24"/>
                  <a:gd name="T10" fmla="*/ 0 w 62"/>
                  <a:gd name="T11" fmla="*/ 16 h 24"/>
                  <a:gd name="T12" fmla="*/ 0 w 62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24">
                    <a:moveTo>
                      <a:pt x="0" y="24"/>
                    </a:moveTo>
                    <a:cubicBezTo>
                      <a:pt x="62" y="24"/>
                      <a:pt x="62" y="24"/>
                      <a:pt x="62" y="24"/>
                    </a:cubicBezTo>
                    <a:cubicBezTo>
                      <a:pt x="62" y="24"/>
                      <a:pt x="62" y="24"/>
                      <a:pt x="62" y="24"/>
                    </a:cubicBezTo>
                    <a:cubicBezTo>
                      <a:pt x="62" y="11"/>
                      <a:pt x="52" y="0"/>
                      <a:pt x="39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6"/>
                    </a:cubicBez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1" name="ïṣľídé"/>
              <p:cNvSpPr/>
              <p:nvPr/>
            </p:nvSpPr>
            <p:spPr bwMode="auto">
              <a:xfrm>
                <a:off x="2980" y="1808"/>
                <a:ext cx="62" cy="79"/>
              </a:xfrm>
              <a:custGeom>
                <a:avLst/>
                <a:gdLst>
                  <a:gd name="T0" fmla="*/ 28 w 28"/>
                  <a:gd name="T1" fmla="*/ 14 h 36"/>
                  <a:gd name="T2" fmla="*/ 28 w 28"/>
                  <a:gd name="T3" fmla="*/ 22 h 36"/>
                  <a:gd name="T4" fmla="*/ 14 w 28"/>
                  <a:gd name="T5" fmla="*/ 36 h 36"/>
                  <a:gd name="T6" fmla="*/ 13 w 28"/>
                  <a:gd name="T7" fmla="*/ 36 h 36"/>
                  <a:gd name="T8" fmla="*/ 0 w 28"/>
                  <a:gd name="T9" fmla="*/ 22 h 36"/>
                  <a:gd name="T10" fmla="*/ 0 w 28"/>
                  <a:gd name="T11" fmla="*/ 14 h 36"/>
                  <a:gd name="T12" fmla="*/ 13 w 28"/>
                  <a:gd name="T13" fmla="*/ 0 h 36"/>
                  <a:gd name="T14" fmla="*/ 14 w 28"/>
                  <a:gd name="T15" fmla="*/ 0 h 36"/>
                  <a:gd name="T16" fmla="*/ 28 w 28"/>
                  <a:gd name="T17" fmla="*/ 1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36">
                    <a:moveTo>
                      <a:pt x="28" y="14"/>
                    </a:moveTo>
                    <a:cubicBezTo>
                      <a:pt x="28" y="22"/>
                      <a:pt x="28" y="22"/>
                      <a:pt x="28" y="22"/>
                    </a:cubicBezTo>
                    <a:cubicBezTo>
                      <a:pt x="28" y="29"/>
                      <a:pt x="21" y="36"/>
                      <a:pt x="14" y="36"/>
                    </a:cubicBezTo>
                    <a:cubicBezTo>
                      <a:pt x="13" y="36"/>
                      <a:pt x="13" y="36"/>
                      <a:pt x="13" y="36"/>
                    </a:cubicBezTo>
                    <a:cubicBezTo>
                      <a:pt x="6" y="36"/>
                      <a:pt x="0" y="29"/>
                      <a:pt x="0" y="22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3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21" y="0"/>
                      <a:pt x="28" y="6"/>
                      <a:pt x="28" y="14"/>
                    </a:cubicBez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2" name="ïsḷîḍê"/>
              <p:cNvSpPr/>
              <p:nvPr/>
            </p:nvSpPr>
            <p:spPr bwMode="auto">
              <a:xfrm>
                <a:off x="3037" y="1753"/>
                <a:ext cx="94" cy="49"/>
              </a:xfrm>
              <a:custGeom>
                <a:avLst/>
                <a:gdLst>
                  <a:gd name="T0" fmla="*/ 43 w 43"/>
                  <a:gd name="T1" fmla="*/ 22 h 22"/>
                  <a:gd name="T2" fmla="*/ 41 w 43"/>
                  <a:gd name="T3" fmla="*/ 22 h 22"/>
                  <a:gd name="T4" fmla="*/ 21 w 43"/>
                  <a:gd name="T5" fmla="*/ 2 h 22"/>
                  <a:gd name="T6" fmla="*/ 2 w 43"/>
                  <a:gd name="T7" fmla="*/ 22 h 22"/>
                  <a:gd name="T8" fmla="*/ 0 w 43"/>
                  <a:gd name="T9" fmla="*/ 22 h 22"/>
                  <a:gd name="T10" fmla="*/ 21 w 43"/>
                  <a:gd name="T11" fmla="*/ 0 h 22"/>
                  <a:gd name="T12" fmla="*/ 43 w 43"/>
                  <a:gd name="T13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22">
                    <a:moveTo>
                      <a:pt x="43" y="22"/>
                    </a:moveTo>
                    <a:cubicBezTo>
                      <a:pt x="41" y="22"/>
                      <a:pt x="41" y="22"/>
                      <a:pt x="41" y="22"/>
                    </a:cubicBezTo>
                    <a:cubicBezTo>
                      <a:pt x="41" y="11"/>
                      <a:pt x="32" y="2"/>
                      <a:pt x="21" y="2"/>
                    </a:cubicBezTo>
                    <a:cubicBezTo>
                      <a:pt x="11" y="2"/>
                      <a:pt x="2" y="11"/>
                      <a:pt x="2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1" y="0"/>
                    </a:cubicBezTo>
                    <a:cubicBezTo>
                      <a:pt x="33" y="0"/>
                      <a:pt x="43" y="10"/>
                      <a:pt x="43" y="22"/>
                    </a:cubicBez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3" name="îšľiḋe"/>
              <p:cNvSpPr/>
              <p:nvPr/>
            </p:nvSpPr>
            <p:spPr bwMode="auto">
              <a:xfrm>
                <a:off x="3035" y="1751"/>
                <a:ext cx="99" cy="53"/>
              </a:xfrm>
              <a:custGeom>
                <a:avLst/>
                <a:gdLst>
                  <a:gd name="T0" fmla="*/ 45 w 45"/>
                  <a:gd name="T1" fmla="*/ 24 h 24"/>
                  <a:gd name="T2" fmla="*/ 40 w 45"/>
                  <a:gd name="T3" fmla="*/ 24 h 24"/>
                  <a:gd name="T4" fmla="*/ 40 w 45"/>
                  <a:gd name="T5" fmla="*/ 23 h 24"/>
                  <a:gd name="T6" fmla="*/ 22 w 45"/>
                  <a:gd name="T7" fmla="*/ 4 h 24"/>
                  <a:gd name="T8" fmla="*/ 4 w 45"/>
                  <a:gd name="T9" fmla="*/ 23 h 24"/>
                  <a:gd name="T10" fmla="*/ 4 w 45"/>
                  <a:gd name="T11" fmla="*/ 24 h 24"/>
                  <a:gd name="T12" fmla="*/ 0 w 45"/>
                  <a:gd name="T13" fmla="*/ 24 h 24"/>
                  <a:gd name="T14" fmla="*/ 0 w 45"/>
                  <a:gd name="T15" fmla="*/ 23 h 24"/>
                  <a:gd name="T16" fmla="*/ 22 w 45"/>
                  <a:gd name="T17" fmla="*/ 0 h 24"/>
                  <a:gd name="T18" fmla="*/ 45 w 45"/>
                  <a:gd name="T19" fmla="*/ 23 h 24"/>
                  <a:gd name="T20" fmla="*/ 45 w 45"/>
                  <a:gd name="T21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" h="24">
                    <a:moveTo>
                      <a:pt x="45" y="24"/>
                    </a:moveTo>
                    <a:cubicBezTo>
                      <a:pt x="40" y="24"/>
                      <a:pt x="40" y="24"/>
                      <a:pt x="40" y="24"/>
                    </a:cubicBezTo>
                    <a:cubicBezTo>
                      <a:pt x="40" y="23"/>
                      <a:pt x="40" y="23"/>
                      <a:pt x="40" y="23"/>
                    </a:cubicBezTo>
                    <a:cubicBezTo>
                      <a:pt x="40" y="13"/>
                      <a:pt x="32" y="4"/>
                      <a:pt x="22" y="4"/>
                    </a:cubicBezTo>
                    <a:cubicBezTo>
                      <a:pt x="13" y="4"/>
                      <a:pt x="4" y="13"/>
                      <a:pt x="4" y="23"/>
                    </a:cubicBezTo>
                    <a:cubicBezTo>
                      <a:pt x="4" y="24"/>
                      <a:pt x="4" y="24"/>
                      <a:pt x="4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35" y="0"/>
                      <a:pt x="45" y="10"/>
                      <a:pt x="45" y="23"/>
                    </a:cubicBezTo>
                    <a:lnTo>
                      <a:pt x="45" y="24"/>
                    </a:ln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4" name="ïşḷíḓê"/>
              <p:cNvSpPr/>
              <p:nvPr/>
            </p:nvSpPr>
            <p:spPr bwMode="auto">
              <a:xfrm>
                <a:off x="2886" y="1753"/>
                <a:ext cx="92" cy="49"/>
              </a:xfrm>
              <a:custGeom>
                <a:avLst/>
                <a:gdLst>
                  <a:gd name="T0" fmla="*/ 42 w 42"/>
                  <a:gd name="T1" fmla="*/ 22 h 22"/>
                  <a:gd name="T2" fmla="*/ 41 w 42"/>
                  <a:gd name="T3" fmla="*/ 22 h 22"/>
                  <a:gd name="T4" fmla="*/ 21 w 42"/>
                  <a:gd name="T5" fmla="*/ 2 h 22"/>
                  <a:gd name="T6" fmla="*/ 2 w 42"/>
                  <a:gd name="T7" fmla="*/ 22 h 22"/>
                  <a:gd name="T8" fmla="*/ 0 w 42"/>
                  <a:gd name="T9" fmla="*/ 22 h 22"/>
                  <a:gd name="T10" fmla="*/ 21 w 42"/>
                  <a:gd name="T11" fmla="*/ 0 h 22"/>
                  <a:gd name="T12" fmla="*/ 42 w 42"/>
                  <a:gd name="T13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22">
                    <a:moveTo>
                      <a:pt x="42" y="22"/>
                    </a:moveTo>
                    <a:cubicBezTo>
                      <a:pt x="41" y="22"/>
                      <a:pt x="41" y="22"/>
                      <a:pt x="41" y="22"/>
                    </a:cubicBezTo>
                    <a:cubicBezTo>
                      <a:pt x="41" y="11"/>
                      <a:pt x="32" y="2"/>
                      <a:pt x="21" y="2"/>
                    </a:cubicBezTo>
                    <a:cubicBezTo>
                      <a:pt x="10" y="2"/>
                      <a:pt x="2" y="11"/>
                      <a:pt x="2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9" y="0"/>
                      <a:pt x="21" y="0"/>
                    </a:cubicBezTo>
                    <a:cubicBezTo>
                      <a:pt x="33" y="0"/>
                      <a:pt x="42" y="10"/>
                      <a:pt x="42" y="22"/>
                    </a:cubicBez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5" name="ïṡḷiḍê"/>
              <p:cNvSpPr/>
              <p:nvPr/>
            </p:nvSpPr>
            <p:spPr bwMode="auto">
              <a:xfrm>
                <a:off x="2881" y="1751"/>
                <a:ext cx="101" cy="53"/>
              </a:xfrm>
              <a:custGeom>
                <a:avLst/>
                <a:gdLst>
                  <a:gd name="T0" fmla="*/ 46 w 46"/>
                  <a:gd name="T1" fmla="*/ 24 h 24"/>
                  <a:gd name="T2" fmla="*/ 41 w 46"/>
                  <a:gd name="T3" fmla="*/ 24 h 24"/>
                  <a:gd name="T4" fmla="*/ 41 w 46"/>
                  <a:gd name="T5" fmla="*/ 23 h 24"/>
                  <a:gd name="T6" fmla="*/ 23 w 46"/>
                  <a:gd name="T7" fmla="*/ 4 h 24"/>
                  <a:gd name="T8" fmla="*/ 5 w 46"/>
                  <a:gd name="T9" fmla="*/ 23 h 24"/>
                  <a:gd name="T10" fmla="*/ 5 w 46"/>
                  <a:gd name="T11" fmla="*/ 24 h 24"/>
                  <a:gd name="T12" fmla="*/ 0 w 46"/>
                  <a:gd name="T13" fmla="*/ 24 h 24"/>
                  <a:gd name="T14" fmla="*/ 0 w 46"/>
                  <a:gd name="T15" fmla="*/ 23 h 24"/>
                  <a:gd name="T16" fmla="*/ 23 w 46"/>
                  <a:gd name="T17" fmla="*/ 0 h 24"/>
                  <a:gd name="T18" fmla="*/ 46 w 46"/>
                  <a:gd name="T19" fmla="*/ 23 h 24"/>
                  <a:gd name="T20" fmla="*/ 46 w 46"/>
                  <a:gd name="T21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24">
                    <a:moveTo>
                      <a:pt x="46" y="24"/>
                    </a:moveTo>
                    <a:cubicBezTo>
                      <a:pt x="41" y="24"/>
                      <a:pt x="41" y="24"/>
                      <a:pt x="41" y="24"/>
                    </a:cubicBezTo>
                    <a:cubicBezTo>
                      <a:pt x="41" y="23"/>
                      <a:pt x="41" y="23"/>
                      <a:pt x="41" y="23"/>
                    </a:cubicBezTo>
                    <a:cubicBezTo>
                      <a:pt x="41" y="13"/>
                      <a:pt x="33" y="4"/>
                      <a:pt x="23" y="4"/>
                    </a:cubicBezTo>
                    <a:cubicBezTo>
                      <a:pt x="13" y="4"/>
                      <a:pt x="5" y="13"/>
                      <a:pt x="5" y="23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1" y="0"/>
                      <a:pt x="23" y="0"/>
                    </a:cubicBezTo>
                    <a:cubicBezTo>
                      <a:pt x="36" y="0"/>
                      <a:pt x="46" y="10"/>
                      <a:pt x="46" y="23"/>
                    </a:cubicBezTo>
                    <a:lnTo>
                      <a:pt x="46" y="24"/>
                    </a:ln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6" name="îSľiḑé"/>
              <p:cNvSpPr/>
              <p:nvPr/>
            </p:nvSpPr>
            <p:spPr bwMode="auto">
              <a:xfrm>
                <a:off x="3899" y="2236"/>
                <a:ext cx="379" cy="625"/>
              </a:xfrm>
              <a:custGeom>
                <a:avLst/>
                <a:gdLst>
                  <a:gd name="T0" fmla="*/ 173 w 173"/>
                  <a:gd name="T1" fmla="*/ 285 h 285"/>
                  <a:gd name="T2" fmla="*/ 0 w 173"/>
                  <a:gd name="T3" fmla="*/ 285 h 285"/>
                  <a:gd name="T4" fmla="*/ 0 w 173"/>
                  <a:gd name="T5" fmla="*/ 65 h 285"/>
                  <a:gd name="T6" fmla="*/ 35 w 173"/>
                  <a:gd name="T7" fmla="*/ 18 h 285"/>
                  <a:gd name="T8" fmla="*/ 82 w 173"/>
                  <a:gd name="T9" fmla="*/ 0 h 285"/>
                  <a:gd name="T10" fmla="*/ 137 w 173"/>
                  <a:gd name="T11" fmla="*/ 19 h 285"/>
                  <a:gd name="T12" fmla="*/ 173 w 173"/>
                  <a:gd name="T13" fmla="*/ 66 h 285"/>
                  <a:gd name="T14" fmla="*/ 173 w 173"/>
                  <a:gd name="T15" fmla="*/ 285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3" h="285">
                    <a:moveTo>
                      <a:pt x="173" y="285"/>
                    </a:moveTo>
                    <a:cubicBezTo>
                      <a:pt x="0" y="285"/>
                      <a:pt x="0" y="285"/>
                      <a:pt x="0" y="285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0" y="43"/>
                      <a:pt x="15" y="24"/>
                      <a:pt x="35" y="18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137" y="19"/>
                      <a:pt x="137" y="19"/>
                      <a:pt x="137" y="19"/>
                    </a:cubicBezTo>
                    <a:cubicBezTo>
                      <a:pt x="158" y="24"/>
                      <a:pt x="173" y="44"/>
                      <a:pt x="173" y="66"/>
                    </a:cubicBezTo>
                    <a:lnTo>
                      <a:pt x="173" y="285"/>
                    </a:lnTo>
                    <a:close/>
                  </a:path>
                </a:pathLst>
              </a:custGeom>
              <a:solidFill>
                <a:srgbClr val="CF5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7" name="îṡļïḍe"/>
              <p:cNvSpPr/>
              <p:nvPr/>
            </p:nvSpPr>
            <p:spPr bwMode="auto">
              <a:xfrm>
                <a:off x="3835" y="1876"/>
                <a:ext cx="485" cy="360"/>
              </a:xfrm>
              <a:custGeom>
                <a:avLst/>
                <a:gdLst>
                  <a:gd name="T0" fmla="*/ 193 w 221"/>
                  <a:gd name="T1" fmla="*/ 164 h 164"/>
                  <a:gd name="T2" fmla="*/ 221 w 221"/>
                  <a:gd name="T3" fmla="*/ 135 h 164"/>
                  <a:gd name="T4" fmla="*/ 221 w 221"/>
                  <a:gd name="T5" fmla="*/ 42 h 164"/>
                  <a:gd name="T6" fmla="*/ 199 w 221"/>
                  <a:gd name="T7" fmla="*/ 0 h 164"/>
                  <a:gd name="T8" fmla="*/ 22 w 221"/>
                  <a:gd name="T9" fmla="*/ 0 h 164"/>
                  <a:gd name="T10" fmla="*/ 0 w 221"/>
                  <a:gd name="T11" fmla="*/ 42 h 164"/>
                  <a:gd name="T12" fmla="*/ 0 w 221"/>
                  <a:gd name="T13" fmla="*/ 135 h 164"/>
                  <a:gd name="T14" fmla="*/ 28 w 221"/>
                  <a:gd name="T15" fmla="*/ 164 h 164"/>
                  <a:gd name="T16" fmla="*/ 193 w 221"/>
                  <a:gd name="T17" fmla="*/ 16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1" h="164">
                    <a:moveTo>
                      <a:pt x="193" y="164"/>
                    </a:moveTo>
                    <a:cubicBezTo>
                      <a:pt x="209" y="164"/>
                      <a:pt x="221" y="151"/>
                      <a:pt x="221" y="135"/>
                    </a:cubicBezTo>
                    <a:cubicBezTo>
                      <a:pt x="221" y="42"/>
                      <a:pt x="221" y="42"/>
                      <a:pt x="221" y="42"/>
                    </a:cubicBezTo>
                    <a:cubicBezTo>
                      <a:pt x="221" y="19"/>
                      <a:pt x="211" y="0"/>
                      <a:pt x="199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9"/>
                      <a:pt x="0" y="42"/>
                    </a:cubicBez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51"/>
                      <a:pt x="12" y="164"/>
                      <a:pt x="28" y="164"/>
                    </a:cubicBezTo>
                    <a:lnTo>
                      <a:pt x="193" y="164"/>
                    </a:lnTo>
                    <a:close/>
                  </a:path>
                </a:pathLst>
              </a:custGeom>
              <a:solidFill>
                <a:srgbClr val="E287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8" name="ïṥḻiḑè"/>
              <p:cNvSpPr/>
              <p:nvPr/>
            </p:nvSpPr>
            <p:spPr bwMode="auto">
              <a:xfrm>
                <a:off x="3835" y="1674"/>
                <a:ext cx="485" cy="487"/>
              </a:xfrm>
              <a:prstGeom prst="ellipse">
                <a:avLst/>
              </a:prstGeom>
              <a:solidFill>
                <a:srgbClr val="E287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9" name="iṥľiďé"/>
              <p:cNvSpPr/>
              <p:nvPr/>
            </p:nvSpPr>
            <p:spPr bwMode="auto">
              <a:xfrm>
                <a:off x="3890" y="2846"/>
                <a:ext cx="399" cy="186"/>
              </a:xfrm>
              <a:custGeom>
                <a:avLst/>
                <a:gdLst>
                  <a:gd name="T0" fmla="*/ 139 w 182"/>
                  <a:gd name="T1" fmla="*/ 85 h 85"/>
                  <a:gd name="T2" fmla="*/ 43 w 182"/>
                  <a:gd name="T3" fmla="*/ 85 h 85"/>
                  <a:gd name="T4" fmla="*/ 0 w 182"/>
                  <a:gd name="T5" fmla="*/ 42 h 85"/>
                  <a:gd name="T6" fmla="*/ 0 w 182"/>
                  <a:gd name="T7" fmla="*/ 0 h 85"/>
                  <a:gd name="T8" fmla="*/ 182 w 182"/>
                  <a:gd name="T9" fmla="*/ 0 h 85"/>
                  <a:gd name="T10" fmla="*/ 182 w 182"/>
                  <a:gd name="T11" fmla="*/ 42 h 85"/>
                  <a:gd name="T12" fmla="*/ 139 w 182"/>
                  <a:gd name="T13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2" h="85">
                    <a:moveTo>
                      <a:pt x="139" y="85"/>
                    </a:moveTo>
                    <a:cubicBezTo>
                      <a:pt x="43" y="85"/>
                      <a:pt x="43" y="85"/>
                      <a:pt x="43" y="85"/>
                    </a:cubicBezTo>
                    <a:cubicBezTo>
                      <a:pt x="20" y="85"/>
                      <a:pt x="0" y="66"/>
                      <a:pt x="0" y="4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2" y="0"/>
                      <a:pt x="182" y="0"/>
                      <a:pt x="182" y="0"/>
                    </a:cubicBezTo>
                    <a:cubicBezTo>
                      <a:pt x="182" y="42"/>
                      <a:pt x="182" y="42"/>
                      <a:pt x="182" y="42"/>
                    </a:cubicBezTo>
                    <a:cubicBezTo>
                      <a:pt x="182" y="66"/>
                      <a:pt x="163" y="85"/>
                      <a:pt x="139" y="85"/>
                    </a:cubicBezTo>
                    <a:close/>
                  </a:path>
                </a:pathLst>
              </a:custGeom>
              <a:solidFill>
                <a:srgbClr val="D8AD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0" name="iṩḻîḍê"/>
              <p:cNvSpPr/>
              <p:nvPr/>
            </p:nvSpPr>
            <p:spPr bwMode="auto">
              <a:xfrm>
                <a:off x="4033" y="2166"/>
                <a:ext cx="92" cy="142"/>
              </a:xfrm>
              <a:custGeom>
                <a:avLst/>
                <a:gdLst>
                  <a:gd name="T0" fmla="*/ 0 w 42"/>
                  <a:gd name="T1" fmla="*/ 0 h 65"/>
                  <a:gd name="T2" fmla="*/ 0 w 42"/>
                  <a:gd name="T3" fmla="*/ 44 h 65"/>
                  <a:gd name="T4" fmla="*/ 21 w 42"/>
                  <a:gd name="T5" fmla="*/ 65 h 65"/>
                  <a:gd name="T6" fmla="*/ 42 w 42"/>
                  <a:gd name="T7" fmla="*/ 44 h 65"/>
                  <a:gd name="T8" fmla="*/ 42 w 42"/>
                  <a:gd name="T9" fmla="*/ 0 h 65"/>
                  <a:gd name="T10" fmla="*/ 0 w 42"/>
                  <a:gd name="T11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65">
                    <a:moveTo>
                      <a:pt x="0" y="0"/>
                    </a:moveTo>
                    <a:cubicBezTo>
                      <a:pt x="0" y="44"/>
                      <a:pt x="0" y="44"/>
                      <a:pt x="0" y="44"/>
                    </a:cubicBezTo>
                    <a:cubicBezTo>
                      <a:pt x="0" y="56"/>
                      <a:pt x="10" y="65"/>
                      <a:pt x="21" y="65"/>
                    </a:cubicBezTo>
                    <a:cubicBezTo>
                      <a:pt x="33" y="65"/>
                      <a:pt x="42" y="56"/>
                      <a:pt x="42" y="44"/>
                    </a:cubicBezTo>
                    <a:cubicBezTo>
                      <a:pt x="42" y="0"/>
                      <a:pt x="42" y="0"/>
                      <a:pt x="4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1" name="ïṧļïďè"/>
              <p:cNvSpPr/>
              <p:nvPr/>
            </p:nvSpPr>
            <p:spPr bwMode="auto">
              <a:xfrm>
                <a:off x="3748" y="2302"/>
                <a:ext cx="260" cy="607"/>
              </a:xfrm>
              <a:custGeom>
                <a:avLst/>
                <a:gdLst>
                  <a:gd name="T0" fmla="*/ 27 w 119"/>
                  <a:gd name="T1" fmla="*/ 276 h 277"/>
                  <a:gd name="T2" fmla="*/ 19 w 119"/>
                  <a:gd name="T3" fmla="*/ 276 h 277"/>
                  <a:gd name="T4" fmla="*/ 3 w 119"/>
                  <a:gd name="T5" fmla="*/ 249 h 277"/>
                  <a:gd name="T6" fmla="*/ 20 w 119"/>
                  <a:gd name="T7" fmla="*/ 187 h 277"/>
                  <a:gd name="T8" fmla="*/ 73 w 119"/>
                  <a:gd name="T9" fmla="*/ 18 h 277"/>
                  <a:gd name="T10" fmla="*/ 101 w 119"/>
                  <a:gd name="T11" fmla="*/ 3 h 277"/>
                  <a:gd name="T12" fmla="*/ 115 w 119"/>
                  <a:gd name="T13" fmla="*/ 30 h 277"/>
                  <a:gd name="T14" fmla="*/ 62 w 119"/>
                  <a:gd name="T15" fmla="*/ 199 h 277"/>
                  <a:gd name="T16" fmla="*/ 46 w 119"/>
                  <a:gd name="T17" fmla="*/ 260 h 277"/>
                  <a:gd name="T18" fmla="*/ 27 w 119"/>
                  <a:gd name="T19" fmla="*/ 276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9" h="277">
                    <a:moveTo>
                      <a:pt x="27" y="276"/>
                    </a:moveTo>
                    <a:cubicBezTo>
                      <a:pt x="25" y="277"/>
                      <a:pt x="22" y="276"/>
                      <a:pt x="19" y="276"/>
                    </a:cubicBezTo>
                    <a:cubicBezTo>
                      <a:pt x="7" y="272"/>
                      <a:pt x="0" y="260"/>
                      <a:pt x="3" y="249"/>
                    </a:cubicBezTo>
                    <a:cubicBezTo>
                      <a:pt x="20" y="187"/>
                      <a:pt x="20" y="187"/>
                      <a:pt x="20" y="187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7" y="6"/>
                      <a:pt x="89" y="0"/>
                      <a:pt x="101" y="3"/>
                    </a:cubicBezTo>
                    <a:cubicBezTo>
                      <a:pt x="112" y="6"/>
                      <a:pt x="119" y="19"/>
                      <a:pt x="115" y="30"/>
                    </a:cubicBezTo>
                    <a:cubicBezTo>
                      <a:pt x="62" y="199"/>
                      <a:pt x="62" y="199"/>
                      <a:pt x="62" y="199"/>
                    </a:cubicBezTo>
                    <a:cubicBezTo>
                      <a:pt x="46" y="260"/>
                      <a:pt x="46" y="260"/>
                      <a:pt x="46" y="260"/>
                    </a:cubicBezTo>
                    <a:cubicBezTo>
                      <a:pt x="43" y="269"/>
                      <a:pt x="36" y="275"/>
                      <a:pt x="27" y="276"/>
                    </a:cubicBezTo>
                    <a:close/>
                  </a:path>
                </a:pathLst>
              </a:custGeom>
              <a:solidFill>
                <a:srgbClr val="CF5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2" name="íṣlîḍê"/>
              <p:cNvSpPr/>
              <p:nvPr/>
            </p:nvSpPr>
            <p:spPr bwMode="auto">
              <a:xfrm>
                <a:off x="3756" y="3635"/>
                <a:ext cx="204" cy="237"/>
              </a:xfrm>
              <a:custGeom>
                <a:avLst/>
                <a:gdLst>
                  <a:gd name="T0" fmla="*/ 50 w 93"/>
                  <a:gd name="T1" fmla="*/ 72 h 108"/>
                  <a:gd name="T2" fmla="*/ 50 w 93"/>
                  <a:gd name="T3" fmla="*/ 0 h 108"/>
                  <a:gd name="T4" fmla="*/ 93 w 93"/>
                  <a:gd name="T5" fmla="*/ 0 h 108"/>
                  <a:gd name="T6" fmla="*/ 93 w 93"/>
                  <a:gd name="T7" fmla="*/ 79 h 108"/>
                  <a:gd name="T8" fmla="*/ 93 w 93"/>
                  <a:gd name="T9" fmla="*/ 84 h 108"/>
                  <a:gd name="T10" fmla="*/ 69 w 93"/>
                  <a:gd name="T11" fmla="*/ 108 h 108"/>
                  <a:gd name="T12" fmla="*/ 50 w 93"/>
                  <a:gd name="T13" fmla="*/ 108 h 108"/>
                  <a:gd name="T14" fmla="*/ 0 w 93"/>
                  <a:gd name="T15" fmla="*/ 108 h 108"/>
                  <a:gd name="T16" fmla="*/ 0 w 93"/>
                  <a:gd name="T17" fmla="*/ 72 h 108"/>
                  <a:gd name="T18" fmla="*/ 50 w 93"/>
                  <a:gd name="T19" fmla="*/ 72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3" h="108">
                    <a:moveTo>
                      <a:pt x="50" y="72"/>
                    </a:moveTo>
                    <a:cubicBezTo>
                      <a:pt x="50" y="0"/>
                      <a:pt x="50" y="0"/>
                      <a:pt x="50" y="0"/>
                    </a:cubicBezTo>
                    <a:cubicBezTo>
                      <a:pt x="93" y="0"/>
                      <a:pt x="93" y="0"/>
                      <a:pt x="93" y="0"/>
                    </a:cubicBezTo>
                    <a:cubicBezTo>
                      <a:pt x="93" y="79"/>
                      <a:pt x="93" y="79"/>
                      <a:pt x="93" y="79"/>
                    </a:cubicBezTo>
                    <a:cubicBezTo>
                      <a:pt x="93" y="84"/>
                      <a:pt x="93" y="84"/>
                      <a:pt x="93" y="84"/>
                    </a:cubicBezTo>
                    <a:cubicBezTo>
                      <a:pt x="93" y="97"/>
                      <a:pt x="82" y="108"/>
                      <a:pt x="69" y="108"/>
                    </a:cubicBezTo>
                    <a:cubicBezTo>
                      <a:pt x="50" y="108"/>
                      <a:pt x="50" y="108"/>
                      <a:pt x="50" y="108"/>
                    </a:cubicBezTo>
                    <a:cubicBezTo>
                      <a:pt x="0" y="108"/>
                      <a:pt x="0" y="108"/>
                      <a:pt x="0" y="108"/>
                    </a:cubicBezTo>
                    <a:cubicBezTo>
                      <a:pt x="0" y="72"/>
                      <a:pt x="0" y="72"/>
                      <a:pt x="0" y="72"/>
                    </a:cubicBezTo>
                    <a:lnTo>
                      <a:pt x="50" y="72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3" name="îšļîḓe"/>
              <p:cNvSpPr/>
              <p:nvPr/>
            </p:nvSpPr>
            <p:spPr bwMode="auto">
              <a:xfrm>
                <a:off x="3756" y="3848"/>
                <a:ext cx="204" cy="24"/>
              </a:xfrm>
              <a:custGeom>
                <a:avLst/>
                <a:gdLst>
                  <a:gd name="T0" fmla="*/ 6 w 93"/>
                  <a:gd name="T1" fmla="*/ 11 h 11"/>
                  <a:gd name="T2" fmla="*/ 87 w 93"/>
                  <a:gd name="T3" fmla="*/ 11 h 11"/>
                  <a:gd name="T4" fmla="*/ 93 w 93"/>
                  <a:gd name="T5" fmla="*/ 5 h 11"/>
                  <a:gd name="T6" fmla="*/ 87 w 93"/>
                  <a:gd name="T7" fmla="*/ 0 h 11"/>
                  <a:gd name="T8" fmla="*/ 6 w 93"/>
                  <a:gd name="T9" fmla="*/ 0 h 11"/>
                  <a:gd name="T10" fmla="*/ 0 w 93"/>
                  <a:gd name="T11" fmla="*/ 5 h 11"/>
                  <a:gd name="T12" fmla="*/ 6 w 93"/>
                  <a:gd name="T1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3" h="11">
                    <a:moveTo>
                      <a:pt x="6" y="11"/>
                    </a:moveTo>
                    <a:cubicBezTo>
                      <a:pt x="87" y="11"/>
                      <a:pt x="87" y="11"/>
                      <a:pt x="87" y="11"/>
                    </a:cubicBezTo>
                    <a:cubicBezTo>
                      <a:pt x="90" y="11"/>
                      <a:pt x="93" y="8"/>
                      <a:pt x="93" y="5"/>
                    </a:cubicBezTo>
                    <a:cubicBezTo>
                      <a:pt x="93" y="2"/>
                      <a:pt x="90" y="0"/>
                      <a:pt x="87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2"/>
                      <a:pt x="0" y="5"/>
                    </a:cubicBezTo>
                    <a:cubicBezTo>
                      <a:pt x="0" y="8"/>
                      <a:pt x="3" y="11"/>
                      <a:pt x="6" y="11"/>
                    </a:cubicBezTo>
                    <a:close/>
                  </a:path>
                </a:pathLst>
              </a:custGeom>
              <a:solidFill>
                <a:srgbClr val="1E34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4" name="ïŝḷîďê"/>
              <p:cNvSpPr/>
              <p:nvPr/>
            </p:nvSpPr>
            <p:spPr bwMode="auto">
              <a:xfrm>
                <a:off x="4162" y="2284"/>
                <a:ext cx="572" cy="452"/>
              </a:xfrm>
              <a:custGeom>
                <a:avLst/>
                <a:gdLst>
                  <a:gd name="T0" fmla="*/ 236 w 261"/>
                  <a:gd name="T1" fmla="*/ 206 h 206"/>
                  <a:gd name="T2" fmla="*/ 228 w 261"/>
                  <a:gd name="T3" fmla="*/ 205 h 206"/>
                  <a:gd name="T4" fmla="*/ 160 w 261"/>
                  <a:gd name="T5" fmla="*/ 179 h 206"/>
                  <a:gd name="T6" fmla="*/ 9 w 261"/>
                  <a:gd name="T7" fmla="*/ 40 h 206"/>
                  <a:gd name="T8" fmla="*/ 8 w 261"/>
                  <a:gd name="T9" fmla="*/ 9 h 206"/>
                  <a:gd name="T10" fmla="*/ 39 w 261"/>
                  <a:gd name="T11" fmla="*/ 8 h 206"/>
                  <a:gd name="T12" fmla="*/ 184 w 261"/>
                  <a:gd name="T13" fmla="*/ 141 h 206"/>
                  <a:gd name="T14" fmla="*/ 244 w 261"/>
                  <a:gd name="T15" fmla="*/ 164 h 206"/>
                  <a:gd name="T16" fmla="*/ 257 w 261"/>
                  <a:gd name="T17" fmla="*/ 192 h 206"/>
                  <a:gd name="T18" fmla="*/ 236 w 261"/>
                  <a:gd name="T19" fmla="*/ 206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1" h="206">
                    <a:moveTo>
                      <a:pt x="236" y="206"/>
                    </a:moveTo>
                    <a:cubicBezTo>
                      <a:pt x="233" y="206"/>
                      <a:pt x="231" y="206"/>
                      <a:pt x="228" y="205"/>
                    </a:cubicBezTo>
                    <a:cubicBezTo>
                      <a:pt x="160" y="179"/>
                      <a:pt x="160" y="179"/>
                      <a:pt x="160" y="179"/>
                    </a:cubicBezTo>
                    <a:cubicBezTo>
                      <a:pt x="9" y="40"/>
                      <a:pt x="9" y="40"/>
                      <a:pt x="9" y="40"/>
                    </a:cubicBezTo>
                    <a:cubicBezTo>
                      <a:pt x="0" y="32"/>
                      <a:pt x="0" y="18"/>
                      <a:pt x="8" y="9"/>
                    </a:cubicBezTo>
                    <a:cubicBezTo>
                      <a:pt x="16" y="0"/>
                      <a:pt x="30" y="0"/>
                      <a:pt x="39" y="8"/>
                    </a:cubicBezTo>
                    <a:cubicBezTo>
                      <a:pt x="184" y="141"/>
                      <a:pt x="184" y="141"/>
                      <a:pt x="184" y="141"/>
                    </a:cubicBezTo>
                    <a:cubicBezTo>
                      <a:pt x="244" y="164"/>
                      <a:pt x="244" y="164"/>
                      <a:pt x="244" y="164"/>
                    </a:cubicBezTo>
                    <a:cubicBezTo>
                      <a:pt x="255" y="168"/>
                      <a:pt x="261" y="181"/>
                      <a:pt x="257" y="192"/>
                    </a:cubicBezTo>
                    <a:cubicBezTo>
                      <a:pt x="253" y="201"/>
                      <a:pt x="245" y="206"/>
                      <a:pt x="236" y="206"/>
                    </a:cubicBezTo>
                    <a:close/>
                  </a:path>
                </a:pathLst>
              </a:custGeom>
              <a:solidFill>
                <a:srgbClr val="CF5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5" name="íṡ1ïďe"/>
              <p:cNvSpPr/>
              <p:nvPr/>
            </p:nvSpPr>
            <p:spPr bwMode="auto">
              <a:xfrm>
                <a:off x="3712" y="3754"/>
                <a:ext cx="193" cy="118"/>
              </a:xfrm>
              <a:custGeom>
                <a:avLst/>
                <a:gdLst>
                  <a:gd name="T0" fmla="*/ 0 w 88"/>
                  <a:gd name="T1" fmla="*/ 54 h 54"/>
                  <a:gd name="T2" fmla="*/ 88 w 88"/>
                  <a:gd name="T3" fmla="*/ 54 h 54"/>
                  <a:gd name="T4" fmla="*/ 88 w 88"/>
                  <a:gd name="T5" fmla="*/ 44 h 54"/>
                  <a:gd name="T6" fmla="*/ 44 w 88"/>
                  <a:gd name="T7" fmla="*/ 0 h 54"/>
                  <a:gd name="T8" fmla="*/ 0 w 88"/>
                  <a:gd name="T9" fmla="*/ 44 h 54"/>
                  <a:gd name="T10" fmla="*/ 0 w 88"/>
                  <a:gd name="T11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54">
                    <a:moveTo>
                      <a:pt x="0" y="54"/>
                    </a:moveTo>
                    <a:cubicBezTo>
                      <a:pt x="88" y="54"/>
                      <a:pt x="88" y="54"/>
                      <a:pt x="88" y="54"/>
                    </a:cubicBezTo>
                    <a:cubicBezTo>
                      <a:pt x="88" y="44"/>
                      <a:pt x="88" y="44"/>
                      <a:pt x="88" y="44"/>
                    </a:cubicBezTo>
                    <a:cubicBezTo>
                      <a:pt x="88" y="20"/>
                      <a:pt x="69" y="0"/>
                      <a:pt x="44" y="0"/>
                    </a:cubicBezTo>
                    <a:cubicBezTo>
                      <a:pt x="20" y="0"/>
                      <a:pt x="0" y="20"/>
                      <a:pt x="0" y="44"/>
                    </a:cubicBez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CF5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6" name="ïSḻïdé"/>
              <p:cNvSpPr/>
              <p:nvPr/>
            </p:nvSpPr>
            <p:spPr bwMode="auto">
              <a:xfrm>
                <a:off x="3844" y="3780"/>
                <a:ext cx="61" cy="92"/>
              </a:xfrm>
              <a:custGeom>
                <a:avLst/>
                <a:gdLst>
                  <a:gd name="T0" fmla="*/ 14 w 28"/>
                  <a:gd name="T1" fmla="*/ 0 h 42"/>
                  <a:gd name="T2" fmla="*/ 0 w 28"/>
                  <a:gd name="T3" fmla="*/ 32 h 42"/>
                  <a:gd name="T4" fmla="*/ 0 w 28"/>
                  <a:gd name="T5" fmla="*/ 42 h 42"/>
                  <a:gd name="T6" fmla="*/ 28 w 28"/>
                  <a:gd name="T7" fmla="*/ 42 h 42"/>
                  <a:gd name="T8" fmla="*/ 28 w 28"/>
                  <a:gd name="T9" fmla="*/ 32 h 42"/>
                  <a:gd name="T10" fmla="*/ 14 w 28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42">
                    <a:moveTo>
                      <a:pt x="14" y="0"/>
                    </a:moveTo>
                    <a:cubicBezTo>
                      <a:pt x="6" y="8"/>
                      <a:pt x="0" y="19"/>
                      <a:pt x="0" y="32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28" y="42"/>
                      <a:pt x="28" y="42"/>
                      <a:pt x="28" y="42"/>
                    </a:cubicBezTo>
                    <a:cubicBezTo>
                      <a:pt x="28" y="32"/>
                      <a:pt x="28" y="32"/>
                      <a:pt x="28" y="32"/>
                    </a:cubicBezTo>
                    <a:cubicBezTo>
                      <a:pt x="28" y="19"/>
                      <a:pt x="23" y="8"/>
                      <a:pt x="14" y="0"/>
                    </a:cubicBezTo>
                    <a:close/>
                  </a:path>
                </a:pathLst>
              </a:custGeom>
              <a:solidFill>
                <a:srgbClr val="A032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7" name="íšļíḓê"/>
              <p:cNvSpPr/>
              <p:nvPr/>
            </p:nvSpPr>
            <p:spPr bwMode="auto">
              <a:xfrm>
                <a:off x="3936" y="3635"/>
                <a:ext cx="202" cy="237"/>
              </a:xfrm>
              <a:custGeom>
                <a:avLst/>
                <a:gdLst>
                  <a:gd name="T0" fmla="*/ 50 w 92"/>
                  <a:gd name="T1" fmla="*/ 72 h 108"/>
                  <a:gd name="T2" fmla="*/ 50 w 92"/>
                  <a:gd name="T3" fmla="*/ 0 h 108"/>
                  <a:gd name="T4" fmla="*/ 92 w 92"/>
                  <a:gd name="T5" fmla="*/ 0 h 108"/>
                  <a:gd name="T6" fmla="*/ 92 w 92"/>
                  <a:gd name="T7" fmla="*/ 79 h 108"/>
                  <a:gd name="T8" fmla="*/ 92 w 92"/>
                  <a:gd name="T9" fmla="*/ 84 h 108"/>
                  <a:gd name="T10" fmla="*/ 69 w 92"/>
                  <a:gd name="T11" fmla="*/ 108 h 108"/>
                  <a:gd name="T12" fmla="*/ 50 w 92"/>
                  <a:gd name="T13" fmla="*/ 108 h 108"/>
                  <a:gd name="T14" fmla="*/ 0 w 92"/>
                  <a:gd name="T15" fmla="*/ 108 h 108"/>
                  <a:gd name="T16" fmla="*/ 0 w 92"/>
                  <a:gd name="T17" fmla="*/ 72 h 108"/>
                  <a:gd name="T18" fmla="*/ 50 w 92"/>
                  <a:gd name="T19" fmla="*/ 72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2" h="108">
                    <a:moveTo>
                      <a:pt x="50" y="72"/>
                    </a:moveTo>
                    <a:cubicBezTo>
                      <a:pt x="50" y="0"/>
                      <a:pt x="50" y="0"/>
                      <a:pt x="50" y="0"/>
                    </a:cubicBezTo>
                    <a:cubicBezTo>
                      <a:pt x="92" y="0"/>
                      <a:pt x="92" y="0"/>
                      <a:pt x="92" y="0"/>
                    </a:cubicBezTo>
                    <a:cubicBezTo>
                      <a:pt x="92" y="79"/>
                      <a:pt x="92" y="79"/>
                      <a:pt x="92" y="79"/>
                    </a:cubicBezTo>
                    <a:cubicBezTo>
                      <a:pt x="92" y="84"/>
                      <a:pt x="92" y="84"/>
                      <a:pt x="92" y="84"/>
                    </a:cubicBezTo>
                    <a:cubicBezTo>
                      <a:pt x="92" y="97"/>
                      <a:pt x="82" y="108"/>
                      <a:pt x="69" y="108"/>
                    </a:cubicBezTo>
                    <a:cubicBezTo>
                      <a:pt x="50" y="108"/>
                      <a:pt x="50" y="108"/>
                      <a:pt x="50" y="108"/>
                    </a:cubicBezTo>
                    <a:cubicBezTo>
                      <a:pt x="0" y="108"/>
                      <a:pt x="0" y="108"/>
                      <a:pt x="0" y="108"/>
                    </a:cubicBezTo>
                    <a:cubicBezTo>
                      <a:pt x="0" y="72"/>
                      <a:pt x="0" y="72"/>
                      <a:pt x="0" y="72"/>
                    </a:cubicBezTo>
                    <a:lnTo>
                      <a:pt x="50" y="72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8" name="ïṣ1îḑê"/>
              <p:cNvSpPr/>
              <p:nvPr/>
            </p:nvSpPr>
            <p:spPr bwMode="auto">
              <a:xfrm>
                <a:off x="3936" y="3848"/>
                <a:ext cx="202" cy="24"/>
              </a:xfrm>
              <a:custGeom>
                <a:avLst/>
                <a:gdLst>
                  <a:gd name="T0" fmla="*/ 5 w 92"/>
                  <a:gd name="T1" fmla="*/ 11 h 11"/>
                  <a:gd name="T2" fmla="*/ 87 w 92"/>
                  <a:gd name="T3" fmla="*/ 11 h 11"/>
                  <a:gd name="T4" fmla="*/ 92 w 92"/>
                  <a:gd name="T5" fmla="*/ 5 h 11"/>
                  <a:gd name="T6" fmla="*/ 87 w 92"/>
                  <a:gd name="T7" fmla="*/ 0 h 11"/>
                  <a:gd name="T8" fmla="*/ 5 w 92"/>
                  <a:gd name="T9" fmla="*/ 0 h 11"/>
                  <a:gd name="T10" fmla="*/ 0 w 92"/>
                  <a:gd name="T11" fmla="*/ 5 h 11"/>
                  <a:gd name="T12" fmla="*/ 5 w 92"/>
                  <a:gd name="T1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2" h="11">
                    <a:moveTo>
                      <a:pt x="5" y="11"/>
                    </a:moveTo>
                    <a:cubicBezTo>
                      <a:pt x="87" y="11"/>
                      <a:pt x="87" y="11"/>
                      <a:pt x="87" y="11"/>
                    </a:cubicBezTo>
                    <a:cubicBezTo>
                      <a:pt x="90" y="11"/>
                      <a:pt x="92" y="8"/>
                      <a:pt x="92" y="5"/>
                    </a:cubicBezTo>
                    <a:cubicBezTo>
                      <a:pt x="92" y="2"/>
                      <a:pt x="90" y="0"/>
                      <a:pt x="87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8"/>
                      <a:pt x="2" y="11"/>
                      <a:pt x="5" y="11"/>
                    </a:cubicBezTo>
                    <a:close/>
                  </a:path>
                </a:pathLst>
              </a:custGeom>
              <a:solidFill>
                <a:srgbClr val="CF5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9" name="ïṡḷïḓê"/>
              <p:cNvSpPr/>
              <p:nvPr/>
            </p:nvSpPr>
            <p:spPr bwMode="auto">
              <a:xfrm>
                <a:off x="3866" y="3677"/>
                <a:ext cx="94" cy="53"/>
              </a:xfrm>
              <a:custGeom>
                <a:avLst/>
                <a:gdLst>
                  <a:gd name="T0" fmla="*/ 0 w 94"/>
                  <a:gd name="T1" fmla="*/ 39 h 53"/>
                  <a:gd name="T2" fmla="*/ 94 w 94"/>
                  <a:gd name="T3" fmla="*/ 53 h 53"/>
                  <a:gd name="T4" fmla="*/ 94 w 94"/>
                  <a:gd name="T5" fmla="*/ 0 h 53"/>
                  <a:gd name="T6" fmla="*/ 0 w 94"/>
                  <a:gd name="T7" fmla="*/ 0 h 53"/>
                  <a:gd name="T8" fmla="*/ 0 w 94"/>
                  <a:gd name="T9" fmla="*/ 39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4" h="53">
                    <a:moveTo>
                      <a:pt x="0" y="39"/>
                    </a:moveTo>
                    <a:lnTo>
                      <a:pt x="94" y="53"/>
                    </a:lnTo>
                    <a:lnTo>
                      <a:pt x="94" y="0"/>
                    </a:lnTo>
                    <a:lnTo>
                      <a:pt x="0" y="0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F4A6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0" name="iśḻîḍé"/>
              <p:cNvSpPr/>
              <p:nvPr/>
            </p:nvSpPr>
            <p:spPr bwMode="auto">
              <a:xfrm>
                <a:off x="4046" y="3646"/>
                <a:ext cx="92" cy="103"/>
              </a:xfrm>
              <a:custGeom>
                <a:avLst/>
                <a:gdLst>
                  <a:gd name="T0" fmla="*/ 0 w 92"/>
                  <a:gd name="T1" fmla="*/ 88 h 103"/>
                  <a:gd name="T2" fmla="*/ 92 w 92"/>
                  <a:gd name="T3" fmla="*/ 103 h 103"/>
                  <a:gd name="T4" fmla="*/ 92 w 92"/>
                  <a:gd name="T5" fmla="*/ 0 h 103"/>
                  <a:gd name="T6" fmla="*/ 0 w 92"/>
                  <a:gd name="T7" fmla="*/ 0 h 103"/>
                  <a:gd name="T8" fmla="*/ 0 w 92"/>
                  <a:gd name="T9" fmla="*/ 88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" h="103">
                    <a:moveTo>
                      <a:pt x="0" y="88"/>
                    </a:moveTo>
                    <a:lnTo>
                      <a:pt x="92" y="103"/>
                    </a:lnTo>
                    <a:lnTo>
                      <a:pt x="92" y="0"/>
                    </a:lnTo>
                    <a:lnTo>
                      <a:pt x="0" y="0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F4A6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1" name="íṩḷiďè"/>
              <p:cNvSpPr/>
              <p:nvPr/>
            </p:nvSpPr>
            <p:spPr bwMode="auto">
              <a:xfrm>
                <a:off x="4033" y="2166"/>
                <a:ext cx="92" cy="70"/>
              </a:xfrm>
              <a:custGeom>
                <a:avLst/>
                <a:gdLst>
                  <a:gd name="T0" fmla="*/ 0 w 42"/>
                  <a:gd name="T1" fmla="*/ 29 h 32"/>
                  <a:gd name="T2" fmla="*/ 21 w 42"/>
                  <a:gd name="T3" fmla="*/ 32 h 32"/>
                  <a:gd name="T4" fmla="*/ 42 w 42"/>
                  <a:gd name="T5" fmla="*/ 29 h 32"/>
                  <a:gd name="T6" fmla="*/ 42 w 42"/>
                  <a:gd name="T7" fmla="*/ 0 h 32"/>
                  <a:gd name="T8" fmla="*/ 0 w 42"/>
                  <a:gd name="T9" fmla="*/ 0 h 32"/>
                  <a:gd name="T10" fmla="*/ 0 w 42"/>
                  <a:gd name="T11" fmla="*/ 2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32">
                    <a:moveTo>
                      <a:pt x="0" y="29"/>
                    </a:moveTo>
                    <a:cubicBezTo>
                      <a:pt x="7" y="31"/>
                      <a:pt x="14" y="32"/>
                      <a:pt x="21" y="32"/>
                    </a:cubicBezTo>
                    <a:cubicBezTo>
                      <a:pt x="28" y="32"/>
                      <a:pt x="35" y="31"/>
                      <a:pt x="42" y="29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4A6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2" name="ïŝḷïḋê"/>
              <p:cNvSpPr/>
              <p:nvPr/>
            </p:nvSpPr>
            <p:spPr bwMode="auto">
              <a:xfrm>
                <a:off x="3890" y="3754"/>
                <a:ext cx="195" cy="118"/>
              </a:xfrm>
              <a:custGeom>
                <a:avLst/>
                <a:gdLst>
                  <a:gd name="T0" fmla="*/ 0 w 89"/>
                  <a:gd name="T1" fmla="*/ 54 h 54"/>
                  <a:gd name="T2" fmla="*/ 89 w 89"/>
                  <a:gd name="T3" fmla="*/ 54 h 54"/>
                  <a:gd name="T4" fmla="*/ 89 w 89"/>
                  <a:gd name="T5" fmla="*/ 44 h 54"/>
                  <a:gd name="T6" fmla="*/ 44 w 89"/>
                  <a:gd name="T7" fmla="*/ 0 h 54"/>
                  <a:gd name="T8" fmla="*/ 0 w 89"/>
                  <a:gd name="T9" fmla="*/ 44 h 54"/>
                  <a:gd name="T10" fmla="*/ 0 w 89"/>
                  <a:gd name="T11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9" h="54">
                    <a:moveTo>
                      <a:pt x="0" y="54"/>
                    </a:moveTo>
                    <a:cubicBezTo>
                      <a:pt x="89" y="54"/>
                      <a:pt x="89" y="54"/>
                      <a:pt x="89" y="54"/>
                    </a:cubicBezTo>
                    <a:cubicBezTo>
                      <a:pt x="89" y="44"/>
                      <a:pt x="89" y="44"/>
                      <a:pt x="89" y="44"/>
                    </a:cubicBezTo>
                    <a:cubicBezTo>
                      <a:pt x="89" y="20"/>
                      <a:pt x="69" y="0"/>
                      <a:pt x="44" y="0"/>
                    </a:cubicBezTo>
                    <a:cubicBezTo>
                      <a:pt x="20" y="0"/>
                      <a:pt x="0" y="20"/>
                      <a:pt x="0" y="44"/>
                    </a:cubicBez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CF5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3" name="îṥḻïḑe"/>
              <p:cNvSpPr/>
              <p:nvPr/>
            </p:nvSpPr>
            <p:spPr bwMode="auto">
              <a:xfrm>
                <a:off x="3829" y="2874"/>
                <a:ext cx="247" cy="834"/>
              </a:xfrm>
              <a:custGeom>
                <a:avLst/>
                <a:gdLst>
                  <a:gd name="T0" fmla="*/ 68 w 113"/>
                  <a:gd name="T1" fmla="*/ 380 h 380"/>
                  <a:gd name="T2" fmla="*/ 0 w 113"/>
                  <a:gd name="T3" fmla="*/ 372 h 380"/>
                  <a:gd name="T4" fmla="*/ 43 w 113"/>
                  <a:gd name="T5" fmla="*/ 32 h 380"/>
                  <a:gd name="T6" fmla="*/ 81 w 113"/>
                  <a:gd name="T7" fmla="*/ 3 h 380"/>
                  <a:gd name="T8" fmla="*/ 111 w 113"/>
                  <a:gd name="T9" fmla="*/ 41 h 380"/>
                  <a:gd name="T10" fmla="*/ 68 w 113"/>
                  <a:gd name="T11" fmla="*/ 380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3" h="380">
                    <a:moveTo>
                      <a:pt x="68" y="380"/>
                    </a:moveTo>
                    <a:cubicBezTo>
                      <a:pt x="0" y="372"/>
                      <a:pt x="0" y="372"/>
                      <a:pt x="0" y="372"/>
                    </a:cubicBezTo>
                    <a:cubicBezTo>
                      <a:pt x="43" y="32"/>
                      <a:pt x="43" y="32"/>
                      <a:pt x="43" y="32"/>
                    </a:cubicBezTo>
                    <a:cubicBezTo>
                      <a:pt x="46" y="14"/>
                      <a:pt x="63" y="0"/>
                      <a:pt x="81" y="3"/>
                    </a:cubicBezTo>
                    <a:cubicBezTo>
                      <a:pt x="100" y="5"/>
                      <a:pt x="113" y="22"/>
                      <a:pt x="111" y="41"/>
                    </a:cubicBezTo>
                    <a:lnTo>
                      <a:pt x="68" y="380"/>
                    </a:lnTo>
                    <a:close/>
                  </a:path>
                </a:pathLst>
              </a:custGeom>
              <a:solidFill>
                <a:srgbClr val="F2CE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4" name="ïšḷiďé"/>
              <p:cNvSpPr/>
              <p:nvPr/>
            </p:nvSpPr>
            <p:spPr bwMode="auto">
              <a:xfrm>
                <a:off x="4008" y="2872"/>
                <a:ext cx="231" cy="849"/>
              </a:xfrm>
              <a:custGeom>
                <a:avLst/>
                <a:gdLst>
                  <a:gd name="T0" fmla="*/ 67 w 105"/>
                  <a:gd name="T1" fmla="*/ 387 h 387"/>
                  <a:gd name="T2" fmla="*/ 0 w 105"/>
                  <a:gd name="T3" fmla="*/ 378 h 387"/>
                  <a:gd name="T4" fmla="*/ 35 w 105"/>
                  <a:gd name="T5" fmla="*/ 32 h 387"/>
                  <a:gd name="T6" fmla="*/ 73 w 105"/>
                  <a:gd name="T7" fmla="*/ 3 h 387"/>
                  <a:gd name="T8" fmla="*/ 102 w 105"/>
                  <a:gd name="T9" fmla="*/ 41 h 387"/>
                  <a:gd name="T10" fmla="*/ 67 w 105"/>
                  <a:gd name="T11" fmla="*/ 387 h 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5" h="387">
                    <a:moveTo>
                      <a:pt x="67" y="387"/>
                    </a:moveTo>
                    <a:cubicBezTo>
                      <a:pt x="0" y="378"/>
                      <a:pt x="0" y="378"/>
                      <a:pt x="0" y="378"/>
                    </a:cubicBezTo>
                    <a:cubicBezTo>
                      <a:pt x="35" y="32"/>
                      <a:pt x="35" y="32"/>
                      <a:pt x="35" y="32"/>
                    </a:cubicBezTo>
                    <a:cubicBezTo>
                      <a:pt x="37" y="14"/>
                      <a:pt x="54" y="0"/>
                      <a:pt x="73" y="3"/>
                    </a:cubicBezTo>
                    <a:cubicBezTo>
                      <a:pt x="92" y="6"/>
                      <a:pt x="105" y="23"/>
                      <a:pt x="102" y="41"/>
                    </a:cubicBezTo>
                    <a:lnTo>
                      <a:pt x="67" y="387"/>
                    </a:lnTo>
                    <a:close/>
                  </a:path>
                </a:pathLst>
              </a:custGeom>
              <a:solidFill>
                <a:srgbClr val="F2CE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5" name="íşľiḓê"/>
              <p:cNvSpPr/>
              <p:nvPr/>
            </p:nvSpPr>
            <p:spPr bwMode="auto">
              <a:xfrm>
                <a:off x="3877" y="1808"/>
                <a:ext cx="401" cy="402"/>
              </a:xfrm>
              <a:prstGeom prst="ellipse">
                <a:avLst/>
              </a:pr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6" name="ïŝľïdè"/>
              <p:cNvSpPr/>
              <p:nvPr/>
            </p:nvSpPr>
            <p:spPr bwMode="auto">
              <a:xfrm>
                <a:off x="4153" y="1766"/>
                <a:ext cx="156" cy="220"/>
              </a:xfrm>
              <a:custGeom>
                <a:avLst/>
                <a:gdLst>
                  <a:gd name="T0" fmla="*/ 28 w 71"/>
                  <a:gd name="T1" fmla="*/ 0 h 100"/>
                  <a:gd name="T2" fmla="*/ 57 w 71"/>
                  <a:gd name="T3" fmla="*/ 100 h 100"/>
                  <a:gd name="T4" fmla="*/ 71 w 71"/>
                  <a:gd name="T5" fmla="*/ 96 h 100"/>
                  <a:gd name="T6" fmla="*/ 28 w 71"/>
                  <a:gd name="T7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1" h="100">
                    <a:moveTo>
                      <a:pt x="28" y="0"/>
                    </a:moveTo>
                    <a:cubicBezTo>
                      <a:pt x="28" y="0"/>
                      <a:pt x="0" y="48"/>
                      <a:pt x="57" y="100"/>
                    </a:cubicBezTo>
                    <a:cubicBezTo>
                      <a:pt x="57" y="100"/>
                      <a:pt x="56" y="91"/>
                      <a:pt x="71" y="96"/>
                    </a:cubicBezTo>
                    <a:cubicBezTo>
                      <a:pt x="68" y="83"/>
                      <a:pt x="58" y="0"/>
                      <a:pt x="28" y="0"/>
                    </a:cubicBezTo>
                    <a:close/>
                  </a:path>
                </a:pathLst>
              </a:custGeom>
              <a:solidFill>
                <a:srgbClr val="E287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7" name="iŝḷïḑê"/>
              <p:cNvSpPr/>
              <p:nvPr/>
            </p:nvSpPr>
            <p:spPr bwMode="auto">
              <a:xfrm>
                <a:off x="3805" y="1968"/>
                <a:ext cx="111" cy="114"/>
              </a:xfrm>
              <a:custGeom>
                <a:avLst/>
                <a:gdLst>
                  <a:gd name="T0" fmla="*/ 44 w 51"/>
                  <a:gd name="T1" fmla="*/ 39 h 52"/>
                  <a:gd name="T2" fmla="*/ 12 w 51"/>
                  <a:gd name="T3" fmla="*/ 44 h 52"/>
                  <a:gd name="T4" fmla="*/ 7 w 51"/>
                  <a:gd name="T5" fmla="*/ 12 h 52"/>
                  <a:gd name="T6" fmla="*/ 39 w 51"/>
                  <a:gd name="T7" fmla="*/ 8 h 52"/>
                  <a:gd name="T8" fmla="*/ 44 w 51"/>
                  <a:gd name="T9" fmla="*/ 39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52">
                    <a:moveTo>
                      <a:pt x="44" y="39"/>
                    </a:moveTo>
                    <a:cubicBezTo>
                      <a:pt x="36" y="50"/>
                      <a:pt x="22" y="52"/>
                      <a:pt x="12" y="44"/>
                    </a:cubicBezTo>
                    <a:cubicBezTo>
                      <a:pt x="2" y="37"/>
                      <a:pt x="0" y="23"/>
                      <a:pt x="7" y="12"/>
                    </a:cubicBezTo>
                    <a:cubicBezTo>
                      <a:pt x="15" y="2"/>
                      <a:pt x="29" y="0"/>
                      <a:pt x="39" y="8"/>
                    </a:cubicBezTo>
                    <a:cubicBezTo>
                      <a:pt x="49" y="15"/>
                      <a:pt x="51" y="29"/>
                      <a:pt x="44" y="39"/>
                    </a:cubicBez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8" name="i$1ïḋe"/>
              <p:cNvSpPr/>
              <p:nvPr/>
            </p:nvSpPr>
            <p:spPr bwMode="auto">
              <a:xfrm>
                <a:off x="3805" y="1968"/>
                <a:ext cx="0" cy="5"/>
              </a:xfrm>
              <a:custGeom>
                <a:avLst/>
                <a:gdLst>
                  <a:gd name="T0" fmla="*/ 0 h 5"/>
                  <a:gd name="T1" fmla="*/ 5 h 5"/>
                  <a:gd name="T2" fmla="*/ 0 h 5"/>
                  <a:gd name="T3" fmla="*/ 0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0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9" name="ï$ḷîḓé"/>
              <p:cNvSpPr/>
              <p:nvPr/>
            </p:nvSpPr>
            <p:spPr bwMode="auto">
              <a:xfrm>
                <a:off x="3805" y="1968"/>
                <a:ext cx="2" cy="9"/>
              </a:xfrm>
              <a:custGeom>
                <a:avLst/>
                <a:gdLst>
                  <a:gd name="T0" fmla="*/ 2 w 2"/>
                  <a:gd name="T1" fmla="*/ 0 h 9"/>
                  <a:gd name="T2" fmla="*/ 0 w 2"/>
                  <a:gd name="T3" fmla="*/ 9 h 9"/>
                  <a:gd name="T4" fmla="*/ 0 w 2"/>
                  <a:gd name="T5" fmla="*/ 5 h 9"/>
                  <a:gd name="T6" fmla="*/ 0 w 2"/>
                  <a:gd name="T7" fmla="*/ 0 h 9"/>
                  <a:gd name="T8" fmla="*/ 2 w 2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9">
                    <a:moveTo>
                      <a:pt x="2" y="0"/>
                    </a:moveTo>
                    <a:lnTo>
                      <a:pt x="0" y="9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0" name="ïSľiďê"/>
              <p:cNvSpPr/>
              <p:nvPr/>
            </p:nvSpPr>
            <p:spPr bwMode="auto">
              <a:xfrm>
                <a:off x="3805" y="1968"/>
                <a:ext cx="4" cy="13"/>
              </a:xfrm>
              <a:custGeom>
                <a:avLst/>
                <a:gdLst>
                  <a:gd name="T0" fmla="*/ 4 w 4"/>
                  <a:gd name="T1" fmla="*/ 0 h 13"/>
                  <a:gd name="T2" fmla="*/ 0 w 4"/>
                  <a:gd name="T3" fmla="*/ 13 h 13"/>
                  <a:gd name="T4" fmla="*/ 0 w 4"/>
                  <a:gd name="T5" fmla="*/ 9 h 13"/>
                  <a:gd name="T6" fmla="*/ 2 w 4"/>
                  <a:gd name="T7" fmla="*/ 0 h 13"/>
                  <a:gd name="T8" fmla="*/ 4 w 4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13">
                    <a:moveTo>
                      <a:pt x="4" y="0"/>
                    </a:moveTo>
                    <a:lnTo>
                      <a:pt x="0" y="13"/>
                    </a:lnTo>
                    <a:lnTo>
                      <a:pt x="0" y="9"/>
                    </a:lnTo>
                    <a:lnTo>
                      <a:pt x="2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1" name="ïšḻïďé"/>
              <p:cNvSpPr/>
              <p:nvPr/>
            </p:nvSpPr>
            <p:spPr bwMode="auto">
              <a:xfrm>
                <a:off x="3805" y="1968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0 w 6"/>
                  <a:gd name="T5" fmla="*/ 13 h 18"/>
                  <a:gd name="T6" fmla="*/ 4 w 6"/>
                  <a:gd name="T7" fmla="*/ 0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0" y="13"/>
                    </a:lnTo>
                    <a:lnTo>
                      <a:pt x="4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2" name="íṣľîḑê"/>
              <p:cNvSpPr/>
              <p:nvPr/>
            </p:nvSpPr>
            <p:spPr bwMode="auto">
              <a:xfrm>
                <a:off x="3805" y="1968"/>
                <a:ext cx="8" cy="24"/>
              </a:xfrm>
              <a:custGeom>
                <a:avLst/>
                <a:gdLst>
                  <a:gd name="T0" fmla="*/ 8 w 8"/>
                  <a:gd name="T1" fmla="*/ 0 h 24"/>
                  <a:gd name="T2" fmla="*/ 0 w 8"/>
                  <a:gd name="T3" fmla="*/ 24 h 24"/>
                  <a:gd name="T4" fmla="*/ 0 w 8"/>
                  <a:gd name="T5" fmla="*/ 18 h 24"/>
                  <a:gd name="T6" fmla="*/ 6 w 8"/>
                  <a:gd name="T7" fmla="*/ 0 h 24"/>
                  <a:gd name="T8" fmla="*/ 8 w 8"/>
                  <a:gd name="T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4">
                    <a:moveTo>
                      <a:pt x="8" y="0"/>
                    </a:moveTo>
                    <a:lnTo>
                      <a:pt x="0" y="24"/>
                    </a:lnTo>
                    <a:lnTo>
                      <a:pt x="0" y="18"/>
                    </a:lnTo>
                    <a:lnTo>
                      <a:pt x="6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3" name="îSlïďê"/>
              <p:cNvSpPr/>
              <p:nvPr/>
            </p:nvSpPr>
            <p:spPr bwMode="auto">
              <a:xfrm>
                <a:off x="3805" y="1968"/>
                <a:ext cx="8" cy="29"/>
              </a:xfrm>
              <a:custGeom>
                <a:avLst/>
                <a:gdLst>
                  <a:gd name="T0" fmla="*/ 8 w 8"/>
                  <a:gd name="T1" fmla="*/ 0 h 29"/>
                  <a:gd name="T2" fmla="*/ 0 w 8"/>
                  <a:gd name="T3" fmla="*/ 29 h 29"/>
                  <a:gd name="T4" fmla="*/ 0 w 8"/>
                  <a:gd name="T5" fmla="*/ 24 h 29"/>
                  <a:gd name="T6" fmla="*/ 8 w 8"/>
                  <a:gd name="T7" fmla="*/ 0 h 29"/>
                  <a:gd name="T8" fmla="*/ 8 w 8"/>
                  <a:gd name="T9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9">
                    <a:moveTo>
                      <a:pt x="8" y="0"/>
                    </a:moveTo>
                    <a:lnTo>
                      <a:pt x="0" y="29"/>
                    </a:lnTo>
                    <a:lnTo>
                      <a:pt x="0" y="24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4" name="íṡḷíḋé"/>
              <p:cNvSpPr/>
              <p:nvPr/>
            </p:nvSpPr>
            <p:spPr bwMode="auto">
              <a:xfrm>
                <a:off x="3805" y="1968"/>
                <a:ext cx="10" cy="33"/>
              </a:xfrm>
              <a:custGeom>
                <a:avLst/>
                <a:gdLst>
                  <a:gd name="T0" fmla="*/ 10 w 10"/>
                  <a:gd name="T1" fmla="*/ 0 h 33"/>
                  <a:gd name="T2" fmla="*/ 0 w 10"/>
                  <a:gd name="T3" fmla="*/ 33 h 33"/>
                  <a:gd name="T4" fmla="*/ 0 w 10"/>
                  <a:gd name="T5" fmla="*/ 29 h 33"/>
                  <a:gd name="T6" fmla="*/ 8 w 10"/>
                  <a:gd name="T7" fmla="*/ 0 h 33"/>
                  <a:gd name="T8" fmla="*/ 10 w 10"/>
                  <a:gd name="T9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33">
                    <a:moveTo>
                      <a:pt x="10" y="0"/>
                    </a:moveTo>
                    <a:lnTo>
                      <a:pt x="0" y="33"/>
                    </a:lnTo>
                    <a:lnTo>
                      <a:pt x="0" y="29"/>
                    </a:lnTo>
                    <a:lnTo>
                      <a:pt x="8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5" name="isḻîde"/>
              <p:cNvSpPr/>
              <p:nvPr/>
            </p:nvSpPr>
            <p:spPr bwMode="auto">
              <a:xfrm>
                <a:off x="3805" y="1968"/>
                <a:ext cx="13" cy="38"/>
              </a:xfrm>
              <a:custGeom>
                <a:avLst/>
                <a:gdLst>
                  <a:gd name="T0" fmla="*/ 13 w 13"/>
                  <a:gd name="T1" fmla="*/ 0 h 38"/>
                  <a:gd name="T2" fmla="*/ 0 w 13"/>
                  <a:gd name="T3" fmla="*/ 38 h 38"/>
                  <a:gd name="T4" fmla="*/ 0 w 13"/>
                  <a:gd name="T5" fmla="*/ 33 h 38"/>
                  <a:gd name="T6" fmla="*/ 10 w 13"/>
                  <a:gd name="T7" fmla="*/ 0 h 38"/>
                  <a:gd name="T8" fmla="*/ 13 w 13"/>
                  <a:gd name="T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38">
                    <a:moveTo>
                      <a:pt x="13" y="0"/>
                    </a:moveTo>
                    <a:lnTo>
                      <a:pt x="0" y="38"/>
                    </a:lnTo>
                    <a:lnTo>
                      <a:pt x="0" y="33"/>
                    </a:lnTo>
                    <a:lnTo>
                      <a:pt x="1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6" name="ïSḷïďé"/>
              <p:cNvSpPr/>
              <p:nvPr/>
            </p:nvSpPr>
            <p:spPr bwMode="auto">
              <a:xfrm>
                <a:off x="3805" y="1968"/>
                <a:ext cx="15" cy="42"/>
              </a:xfrm>
              <a:custGeom>
                <a:avLst/>
                <a:gdLst>
                  <a:gd name="T0" fmla="*/ 15 w 15"/>
                  <a:gd name="T1" fmla="*/ 0 h 42"/>
                  <a:gd name="T2" fmla="*/ 0 w 15"/>
                  <a:gd name="T3" fmla="*/ 42 h 42"/>
                  <a:gd name="T4" fmla="*/ 0 w 15"/>
                  <a:gd name="T5" fmla="*/ 38 h 42"/>
                  <a:gd name="T6" fmla="*/ 13 w 15"/>
                  <a:gd name="T7" fmla="*/ 0 h 42"/>
                  <a:gd name="T8" fmla="*/ 15 w 15"/>
                  <a:gd name="T9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42">
                    <a:moveTo>
                      <a:pt x="15" y="0"/>
                    </a:moveTo>
                    <a:lnTo>
                      <a:pt x="0" y="42"/>
                    </a:lnTo>
                    <a:lnTo>
                      <a:pt x="0" y="38"/>
                    </a:lnTo>
                    <a:lnTo>
                      <a:pt x="13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7" name="ïślíḑé"/>
              <p:cNvSpPr/>
              <p:nvPr/>
            </p:nvSpPr>
            <p:spPr bwMode="auto">
              <a:xfrm>
                <a:off x="3805" y="1968"/>
                <a:ext cx="15" cy="46"/>
              </a:xfrm>
              <a:custGeom>
                <a:avLst/>
                <a:gdLst>
                  <a:gd name="T0" fmla="*/ 15 w 15"/>
                  <a:gd name="T1" fmla="*/ 0 h 46"/>
                  <a:gd name="T2" fmla="*/ 0 w 15"/>
                  <a:gd name="T3" fmla="*/ 46 h 46"/>
                  <a:gd name="T4" fmla="*/ 0 w 15"/>
                  <a:gd name="T5" fmla="*/ 42 h 46"/>
                  <a:gd name="T6" fmla="*/ 15 w 15"/>
                  <a:gd name="T7" fmla="*/ 0 h 46"/>
                  <a:gd name="T8" fmla="*/ 15 w 15"/>
                  <a:gd name="T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46">
                    <a:moveTo>
                      <a:pt x="15" y="0"/>
                    </a:moveTo>
                    <a:lnTo>
                      <a:pt x="0" y="46"/>
                    </a:lnTo>
                    <a:lnTo>
                      <a:pt x="0" y="42"/>
                    </a:lnTo>
                    <a:lnTo>
                      <a:pt x="15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8" name="î$ḷïdê"/>
              <p:cNvSpPr/>
              <p:nvPr/>
            </p:nvSpPr>
            <p:spPr bwMode="auto">
              <a:xfrm>
                <a:off x="3805" y="1968"/>
                <a:ext cx="17" cy="51"/>
              </a:xfrm>
              <a:custGeom>
                <a:avLst/>
                <a:gdLst>
                  <a:gd name="T0" fmla="*/ 17 w 17"/>
                  <a:gd name="T1" fmla="*/ 0 h 51"/>
                  <a:gd name="T2" fmla="*/ 0 w 17"/>
                  <a:gd name="T3" fmla="*/ 51 h 51"/>
                  <a:gd name="T4" fmla="*/ 0 w 17"/>
                  <a:gd name="T5" fmla="*/ 46 h 51"/>
                  <a:gd name="T6" fmla="*/ 15 w 17"/>
                  <a:gd name="T7" fmla="*/ 0 h 51"/>
                  <a:gd name="T8" fmla="*/ 17 w 17"/>
                  <a:gd name="T9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51">
                    <a:moveTo>
                      <a:pt x="17" y="0"/>
                    </a:moveTo>
                    <a:lnTo>
                      <a:pt x="0" y="51"/>
                    </a:lnTo>
                    <a:lnTo>
                      <a:pt x="0" y="46"/>
                    </a:lnTo>
                    <a:lnTo>
                      <a:pt x="15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9" name="íS1îḓé"/>
              <p:cNvSpPr/>
              <p:nvPr/>
            </p:nvSpPr>
            <p:spPr bwMode="auto">
              <a:xfrm>
                <a:off x="3805" y="1968"/>
                <a:ext cx="19" cy="55"/>
              </a:xfrm>
              <a:custGeom>
                <a:avLst/>
                <a:gdLst>
                  <a:gd name="T0" fmla="*/ 19 w 19"/>
                  <a:gd name="T1" fmla="*/ 0 h 55"/>
                  <a:gd name="T2" fmla="*/ 0 w 19"/>
                  <a:gd name="T3" fmla="*/ 55 h 55"/>
                  <a:gd name="T4" fmla="*/ 0 w 19"/>
                  <a:gd name="T5" fmla="*/ 51 h 55"/>
                  <a:gd name="T6" fmla="*/ 17 w 19"/>
                  <a:gd name="T7" fmla="*/ 0 h 55"/>
                  <a:gd name="T8" fmla="*/ 19 w 19"/>
                  <a:gd name="T9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55">
                    <a:moveTo>
                      <a:pt x="19" y="0"/>
                    </a:moveTo>
                    <a:lnTo>
                      <a:pt x="0" y="55"/>
                    </a:lnTo>
                    <a:lnTo>
                      <a:pt x="0" y="51"/>
                    </a:lnTo>
                    <a:lnTo>
                      <a:pt x="17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0" name="iṣļíḓê"/>
              <p:cNvSpPr/>
              <p:nvPr/>
            </p:nvSpPr>
            <p:spPr bwMode="auto">
              <a:xfrm>
                <a:off x="3805" y="1968"/>
                <a:ext cx="21" cy="62"/>
              </a:xfrm>
              <a:custGeom>
                <a:avLst/>
                <a:gdLst>
                  <a:gd name="T0" fmla="*/ 21 w 21"/>
                  <a:gd name="T1" fmla="*/ 0 h 62"/>
                  <a:gd name="T2" fmla="*/ 0 w 21"/>
                  <a:gd name="T3" fmla="*/ 62 h 62"/>
                  <a:gd name="T4" fmla="*/ 0 w 21"/>
                  <a:gd name="T5" fmla="*/ 55 h 62"/>
                  <a:gd name="T6" fmla="*/ 19 w 21"/>
                  <a:gd name="T7" fmla="*/ 0 h 62"/>
                  <a:gd name="T8" fmla="*/ 21 w 21"/>
                  <a:gd name="T9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62">
                    <a:moveTo>
                      <a:pt x="21" y="0"/>
                    </a:moveTo>
                    <a:lnTo>
                      <a:pt x="0" y="62"/>
                    </a:lnTo>
                    <a:lnTo>
                      <a:pt x="0" y="55"/>
                    </a:lnTo>
                    <a:lnTo>
                      <a:pt x="19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1" name="îŝļíḓè"/>
              <p:cNvSpPr/>
              <p:nvPr/>
            </p:nvSpPr>
            <p:spPr bwMode="auto">
              <a:xfrm>
                <a:off x="3805" y="1968"/>
                <a:ext cx="24" cy="66"/>
              </a:xfrm>
              <a:custGeom>
                <a:avLst/>
                <a:gdLst>
                  <a:gd name="T0" fmla="*/ 24 w 24"/>
                  <a:gd name="T1" fmla="*/ 0 h 66"/>
                  <a:gd name="T2" fmla="*/ 0 w 24"/>
                  <a:gd name="T3" fmla="*/ 66 h 66"/>
                  <a:gd name="T4" fmla="*/ 0 w 24"/>
                  <a:gd name="T5" fmla="*/ 62 h 66"/>
                  <a:gd name="T6" fmla="*/ 21 w 24"/>
                  <a:gd name="T7" fmla="*/ 0 h 66"/>
                  <a:gd name="T8" fmla="*/ 24 w 24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66">
                    <a:moveTo>
                      <a:pt x="24" y="0"/>
                    </a:moveTo>
                    <a:lnTo>
                      <a:pt x="0" y="66"/>
                    </a:lnTo>
                    <a:lnTo>
                      <a:pt x="0" y="62"/>
                    </a:lnTo>
                    <a:lnTo>
                      <a:pt x="21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2" name="iŝ1îďé"/>
              <p:cNvSpPr/>
              <p:nvPr/>
            </p:nvSpPr>
            <p:spPr bwMode="auto">
              <a:xfrm>
                <a:off x="3805" y="1968"/>
                <a:ext cx="24" cy="70"/>
              </a:xfrm>
              <a:custGeom>
                <a:avLst/>
                <a:gdLst>
                  <a:gd name="T0" fmla="*/ 24 w 24"/>
                  <a:gd name="T1" fmla="*/ 0 h 70"/>
                  <a:gd name="T2" fmla="*/ 0 w 24"/>
                  <a:gd name="T3" fmla="*/ 70 h 70"/>
                  <a:gd name="T4" fmla="*/ 0 w 24"/>
                  <a:gd name="T5" fmla="*/ 66 h 70"/>
                  <a:gd name="T6" fmla="*/ 24 w 24"/>
                  <a:gd name="T7" fmla="*/ 0 h 70"/>
                  <a:gd name="T8" fmla="*/ 24 w 24"/>
                  <a:gd name="T9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70">
                    <a:moveTo>
                      <a:pt x="24" y="0"/>
                    </a:moveTo>
                    <a:lnTo>
                      <a:pt x="0" y="70"/>
                    </a:lnTo>
                    <a:lnTo>
                      <a:pt x="0" y="6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3" name="îSḻiḑe"/>
              <p:cNvSpPr/>
              <p:nvPr/>
            </p:nvSpPr>
            <p:spPr bwMode="auto">
              <a:xfrm>
                <a:off x="3805" y="1968"/>
                <a:ext cx="26" cy="75"/>
              </a:xfrm>
              <a:custGeom>
                <a:avLst/>
                <a:gdLst>
                  <a:gd name="T0" fmla="*/ 26 w 26"/>
                  <a:gd name="T1" fmla="*/ 0 h 75"/>
                  <a:gd name="T2" fmla="*/ 0 w 26"/>
                  <a:gd name="T3" fmla="*/ 75 h 75"/>
                  <a:gd name="T4" fmla="*/ 0 w 26"/>
                  <a:gd name="T5" fmla="*/ 70 h 75"/>
                  <a:gd name="T6" fmla="*/ 24 w 26"/>
                  <a:gd name="T7" fmla="*/ 0 h 75"/>
                  <a:gd name="T8" fmla="*/ 26 w 26"/>
                  <a:gd name="T9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75">
                    <a:moveTo>
                      <a:pt x="26" y="0"/>
                    </a:moveTo>
                    <a:lnTo>
                      <a:pt x="0" y="75"/>
                    </a:lnTo>
                    <a:lnTo>
                      <a:pt x="0" y="70"/>
                    </a:lnTo>
                    <a:lnTo>
                      <a:pt x="24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4" name="ïś1iḍe"/>
              <p:cNvSpPr/>
              <p:nvPr/>
            </p:nvSpPr>
            <p:spPr bwMode="auto">
              <a:xfrm>
                <a:off x="3805" y="1968"/>
                <a:ext cx="28" cy="79"/>
              </a:xfrm>
              <a:custGeom>
                <a:avLst/>
                <a:gdLst>
                  <a:gd name="T0" fmla="*/ 28 w 28"/>
                  <a:gd name="T1" fmla="*/ 0 h 79"/>
                  <a:gd name="T2" fmla="*/ 0 w 28"/>
                  <a:gd name="T3" fmla="*/ 79 h 79"/>
                  <a:gd name="T4" fmla="*/ 0 w 28"/>
                  <a:gd name="T5" fmla="*/ 75 h 79"/>
                  <a:gd name="T6" fmla="*/ 26 w 28"/>
                  <a:gd name="T7" fmla="*/ 0 h 79"/>
                  <a:gd name="T8" fmla="*/ 28 w 28"/>
                  <a:gd name="T9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9">
                    <a:moveTo>
                      <a:pt x="28" y="0"/>
                    </a:moveTo>
                    <a:lnTo>
                      <a:pt x="0" y="79"/>
                    </a:lnTo>
                    <a:lnTo>
                      <a:pt x="0" y="75"/>
                    </a:lnTo>
                    <a:lnTo>
                      <a:pt x="26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5" name="ï$ľiḓè"/>
              <p:cNvSpPr/>
              <p:nvPr/>
            </p:nvSpPr>
            <p:spPr bwMode="auto">
              <a:xfrm>
                <a:off x="3805" y="1968"/>
                <a:ext cx="30" cy="84"/>
              </a:xfrm>
              <a:custGeom>
                <a:avLst/>
                <a:gdLst>
                  <a:gd name="T0" fmla="*/ 30 w 30"/>
                  <a:gd name="T1" fmla="*/ 0 h 84"/>
                  <a:gd name="T2" fmla="*/ 0 w 30"/>
                  <a:gd name="T3" fmla="*/ 84 h 84"/>
                  <a:gd name="T4" fmla="*/ 0 w 30"/>
                  <a:gd name="T5" fmla="*/ 79 h 84"/>
                  <a:gd name="T6" fmla="*/ 28 w 30"/>
                  <a:gd name="T7" fmla="*/ 0 h 84"/>
                  <a:gd name="T8" fmla="*/ 30 w 30"/>
                  <a:gd name="T9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4">
                    <a:moveTo>
                      <a:pt x="30" y="0"/>
                    </a:moveTo>
                    <a:lnTo>
                      <a:pt x="0" y="84"/>
                    </a:lnTo>
                    <a:lnTo>
                      <a:pt x="0" y="79"/>
                    </a:lnTo>
                    <a:lnTo>
                      <a:pt x="28" y="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6" name="iṣļíḓê"/>
              <p:cNvSpPr/>
              <p:nvPr/>
            </p:nvSpPr>
            <p:spPr bwMode="auto">
              <a:xfrm>
                <a:off x="3805" y="1968"/>
                <a:ext cx="30" cy="88"/>
              </a:xfrm>
              <a:custGeom>
                <a:avLst/>
                <a:gdLst>
                  <a:gd name="T0" fmla="*/ 30 w 30"/>
                  <a:gd name="T1" fmla="*/ 0 h 88"/>
                  <a:gd name="T2" fmla="*/ 0 w 30"/>
                  <a:gd name="T3" fmla="*/ 88 h 88"/>
                  <a:gd name="T4" fmla="*/ 0 w 30"/>
                  <a:gd name="T5" fmla="*/ 84 h 88"/>
                  <a:gd name="T6" fmla="*/ 30 w 30"/>
                  <a:gd name="T7" fmla="*/ 0 h 88"/>
                  <a:gd name="T8" fmla="*/ 30 w 30"/>
                  <a:gd name="T9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8">
                    <a:moveTo>
                      <a:pt x="30" y="0"/>
                    </a:moveTo>
                    <a:lnTo>
                      <a:pt x="0" y="88"/>
                    </a:lnTo>
                    <a:lnTo>
                      <a:pt x="0" y="84"/>
                    </a:lnTo>
                    <a:lnTo>
                      <a:pt x="30" y="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7" name="iśľiḓè"/>
              <p:cNvSpPr/>
              <p:nvPr/>
            </p:nvSpPr>
            <p:spPr bwMode="auto">
              <a:xfrm>
                <a:off x="3805" y="1968"/>
                <a:ext cx="32" cy="95"/>
              </a:xfrm>
              <a:custGeom>
                <a:avLst/>
                <a:gdLst>
                  <a:gd name="T0" fmla="*/ 32 w 32"/>
                  <a:gd name="T1" fmla="*/ 0 h 95"/>
                  <a:gd name="T2" fmla="*/ 0 w 32"/>
                  <a:gd name="T3" fmla="*/ 95 h 95"/>
                  <a:gd name="T4" fmla="*/ 0 w 32"/>
                  <a:gd name="T5" fmla="*/ 88 h 95"/>
                  <a:gd name="T6" fmla="*/ 30 w 32"/>
                  <a:gd name="T7" fmla="*/ 0 h 95"/>
                  <a:gd name="T8" fmla="*/ 32 w 32"/>
                  <a:gd name="T9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95">
                    <a:moveTo>
                      <a:pt x="32" y="0"/>
                    </a:moveTo>
                    <a:lnTo>
                      <a:pt x="0" y="95"/>
                    </a:lnTo>
                    <a:lnTo>
                      <a:pt x="0" y="88"/>
                    </a:lnTo>
                    <a:lnTo>
                      <a:pt x="30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8" name="îŝ1íḋé"/>
              <p:cNvSpPr/>
              <p:nvPr/>
            </p:nvSpPr>
            <p:spPr bwMode="auto">
              <a:xfrm>
                <a:off x="3805" y="1968"/>
                <a:ext cx="35" cy="99"/>
              </a:xfrm>
              <a:custGeom>
                <a:avLst/>
                <a:gdLst>
                  <a:gd name="T0" fmla="*/ 35 w 35"/>
                  <a:gd name="T1" fmla="*/ 0 h 99"/>
                  <a:gd name="T2" fmla="*/ 0 w 35"/>
                  <a:gd name="T3" fmla="*/ 99 h 99"/>
                  <a:gd name="T4" fmla="*/ 0 w 35"/>
                  <a:gd name="T5" fmla="*/ 95 h 99"/>
                  <a:gd name="T6" fmla="*/ 32 w 35"/>
                  <a:gd name="T7" fmla="*/ 0 h 99"/>
                  <a:gd name="T8" fmla="*/ 35 w 35"/>
                  <a:gd name="T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99">
                    <a:moveTo>
                      <a:pt x="35" y="0"/>
                    </a:moveTo>
                    <a:lnTo>
                      <a:pt x="0" y="99"/>
                    </a:lnTo>
                    <a:lnTo>
                      <a:pt x="0" y="95"/>
                    </a:lnTo>
                    <a:lnTo>
                      <a:pt x="32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9" name="îšḻíḍè"/>
              <p:cNvSpPr/>
              <p:nvPr/>
            </p:nvSpPr>
            <p:spPr bwMode="auto">
              <a:xfrm>
                <a:off x="3805" y="1968"/>
                <a:ext cx="37" cy="103"/>
              </a:xfrm>
              <a:custGeom>
                <a:avLst/>
                <a:gdLst>
                  <a:gd name="T0" fmla="*/ 37 w 37"/>
                  <a:gd name="T1" fmla="*/ 0 h 103"/>
                  <a:gd name="T2" fmla="*/ 0 w 37"/>
                  <a:gd name="T3" fmla="*/ 103 h 103"/>
                  <a:gd name="T4" fmla="*/ 0 w 37"/>
                  <a:gd name="T5" fmla="*/ 99 h 103"/>
                  <a:gd name="T6" fmla="*/ 35 w 37"/>
                  <a:gd name="T7" fmla="*/ 0 h 103"/>
                  <a:gd name="T8" fmla="*/ 37 w 37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103">
                    <a:moveTo>
                      <a:pt x="37" y="0"/>
                    </a:moveTo>
                    <a:lnTo>
                      <a:pt x="0" y="103"/>
                    </a:lnTo>
                    <a:lnTo>
                      <a:pt x="0" y="99"/>
                    </a:lnTo>
                    <a:lnTo>
                      <a:pt x="35" y="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0" name="ïṣlíḍé"/>
              <p:cNvSpPr/>
              <p:nvPr/>
            </p:nvSpPr>
            <p:spPr bwMode="auto">
              <a:xfrm>
                <a:off x="3805" y="1968"/>
                <a:ext cx="39" cy="108"/>
              </a:xfrm>
              <a:custGeom>
                <a:avLst/>
                <a:gdLst>
                  <a:gd name="T0" fmla="*/ 39 w 39"/>
                  <a:gd name="T1" fmla="*/ 0 h 108"/>
                  <a:gd name="T2" fmla="*/ 0 w 39"/>
                  <a:gd name="T3" fmla="*/ 108 h 108"/>
                  <a:gd name="T4" fmla="*/ 0 w 39"/>
                  <a:gd name="T5" fmla="*/ 103 h 108"/>
                  <a:gd name="T6" fmla="*/ 37 w 39"/>
                  <a:gd name="T7" fmla="*/ 0 h 108"/>
                  <a:gd name="T8" fmla="*/ 39 w 39"/>
                  <a:gd name="T9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108">
                    <a:moveTo>
                      <a:pt x="39" y="0"/>
                    </a:moveTo>
                    <a:lnTo>
                      <a:pt x="0" y="108"/>
                    </a:lnTo>
                    <a:lnTo>
                      <a:pt x="0" y="103"/>
                    </a:lnTo>
                    <a:lnTo>
                      <a:pt x="37" y="0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1" name="iṧḻïḍe"/>
              <p:cNvSpPr/>
              <p:nvPr/>
            </p:nvSpPr>
            <p:spPr bwMode="auto">
              <a:xfrm>
                <a:off x="3805" y="1968"/>
                <a:ext cx="39" cy="112"/>
              </a:xfrm>
              <a:custGeom>
                <a:avLst/>
                <a:gdLst>
                  <a:gd name="T0" fmla="*/ 39 w 39"/>
                  <a:gd name="T1" fmla="*/ 0 h 112"/>
                  <a:gd name="T2" fmla="*/ 0 w 39"/>
                  <a:gd name="T3" fmla="*/ 112 h 112"/>
                  <a:gd name="T4" fmla="*/ 0 w 39"/>
                  <a:gd name="T5" fmla="*/ 108 h 112"/>
                  <a:gd name="T6" fmla="*/ 39 w 39"/>
                  <a:gd name="T7" fmla="*/ 0 h 112"/>
                  <a:gd name="T8" fmla="*/ 39 w 39"/>
                  <a:gd name="T9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112">
                    <a:moveTo>
                      <a:pt x="39" y="0"/>
                    </a:moveTo>
                    <a:lnTo>
                      <a:pt x="0" y="112"/>
                    </a:lnTo>
                    <a:lnTo>
                      <a:pt x="0" y="108"/>
                    </a:lnTo>
                    <a:lnTo>
                      <a:pt x="39" y="0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2" name="isliḋè"/>
              <p:cNvSpPr/>
              <p:nvPr/>
            </p:nvSpPr>
            <p:spPr bwMode="auto">
              <a:xfrm>
                <a:off x="3805" y="1968"/>
                <a:ext cx="41" cy="114"/>
              </a:xfrm>
              <a:custGeom>
                <a:avLst/>
                <a:gdLst>
                  <a:gd name="T0" fmla="*/ 41 w 41"/>
                  <a:gd name="T1" fmla="*/ 0 h 114"/>
                  <a:gd name="T2" fmla="*/ 0 w 41"/>
                  <a:gd name="T3" fmla="*/ 114 h 114"/>
                  <a:gd name="T4" fmla="*/ 0 w 41"/>
                  <a:gd name="T5" fmla="*/ 114 h 114"/>
                  <a:gd name="T6" fmla="*/ 0 w 41"/>
                  <a:gd name="T7" fmla="*/ 112 h 114"/>
                  <a:gd name="T8" fmla="*/ 39 w 41"/>
                  <a:gd name="T9" fmla="*/ 0 h 114"/>
                  <a:gd name="T10" fmla="*/ 41 w 41"/>
                  <a:gd name="T11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" h="114">
                    <a:moveTo>
                      <a:pt x="41" y="0"/>
                    </a:moveTo>
                    <a:lnTo>
                      <a:pt x="0" y="114"/>
                    </a:lnTo>
                    <a:lnTo>
                      <a:pt x="0" y="114"/>
                    </a:lnTo>
                    <a:lnTo>
                      <a:pt x="0" y="112"/>
                    </a:lnTo>
                    <a:lnTo>
                      <a:pt x="39" y="0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3" name="îŝľîḑé"/>
              <p:cNvSpPr/>
              <p:nvPr/>
            </p:nvSpPr>
            <p:spPr bwMode="auto">
              <a:xfrm>
                <a:off x="3805" y="1968"/>
                <a:ext cx="43" cy="114"/>
              </a:xfrm>
              <a:custGeom>
                <a:avLst/>
                <a:gdLst>
                  <a:gd name="T0" fmla="*/ 43 w 43"/>
                  <a:gd name="T1" fmla="*/ 0 h 114"/>
                  <a:gd name="T2" fmla="*/ 2 w 43"/>
                  <a:gd name="T3" fmla="*/ 114 h 114"/>
                  <a:gd name="T4" fmla="*/ 0 w 43"/>
                  <a:gd name="T5" fmla="*/ 114 h 114"/>
                  <a:gd name="T6" fmla="*/ 41 w 43"/>
                  <a:gd name="T7" fmla="*/ 0 h 114"/>
                  <a:gd name="T8" fmla="*/ 43 w 43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14">
                    <a:moveTo>
                      <a:pt x="43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1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4" name="ïṥ1îḑê"/>
              <p:cNvSpPr/>
              <p:nvPr/>
            </p:nvSpPr>
            <p:spPr bwMode="auto">
              <a:xfrm>
                <a:off x="3807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1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1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5" name="íṣ1iḑe"/>
              <p:cNvSpPr/>
              <p:nvPr/>
            </p:nvSpPr>
            <p:spPr bwMode="auto">
              <a:xfrm>
                <a:off x="3809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2 w 42"/>
                  <a:gd name="T3" fmla="*/ 114 h 114"/>
                  <a:gd name="T4" fmla="*/ 0 w 42"/>
                  <a:gd name="T5" fmla="*/ 114 h 114"/>
                  <a:gd name="T6" fmla="*/ 42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6" name="îṥḻïdê"/>
              <p:cNvSpPr/>
              <p:nvPr/>
            </p:nvSpPr>
            <p:spPr bwMode="auto">
              <a:xfrm>
                <a:off x="3811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0 w 42"/>
                  <a:gd name="T3" fmla="*/ 114 h 114"/>
                  <a:gd name="T4" fmla="*/ 0 w 42"/>
                  <a:gd name="T5" fmla="*/ 114 h 114"/>
                  <a:gd name="T6" fmla="*/ 40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0" y="114"/>
                    </a:lnTo>
                    <a:lnTo>
                      <a:pt x="0" y="114"/>
                    </a:lnTo>
                    <a:lnTo>
                      <a:pt x="40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7" name="íŝlïḍe"/>
              <p:cNvSpPr/>
              <p:nvPr/>
            </p:nvSpPr>
            <p:spPr bwMode="auto">
              <a:xfrm>
                <a:off x="3811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8" name="íŝļîḓê"/>
              <p:cNvSpPr/>
              <p:nvPr/>
            </p:nvSpPr>
            <p:spPr bwMode="auto">
              <a:xfrm>
                <a:off x="3813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9" name="ï$1îḑê"/>
              <p:cNvSpPr/>
              <p:nvPr/>
            </p:nvSpPr>
            <p:spPr bwMode="auto">
              <a:xfrm>
                <a:off x="3815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3 w 42"/>
                  <a:gd name="T3" fmla="*/ 114 h 114"/>
                  <a:gd name="T4" fmla="*/ 0 w 42"/>
                  <a:gd name="T5" fmla="*/ 114 h 114"/>
                  <a:gd name="T6" fmla="*/ 42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3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0" name="îṡliḑê"/>
              <p:cNvSpPr/>
              <p:nvPr/>
            </p:nvSpPr>
            <p:spPr bwMode="auto">
              <a:xfrm>
                <a:off x="3818" y="1968"/>
                <a:ext cx="41" cy="114"/>
              </a:xfrm>
              <a:custGeom>
                <a:avLst/>
                <a:gdLst>
                  <a:gd name="T0" fmla="*/ 41 w 41"/>
                  <a:gd name="T1" fmla="*/ 0 h 114"/>
                  <a:gd name="T2" fmla="*/ 2 w 41"/>
                  <a:gd name="T3" fmla="*/ 114 h 114"/>
                  <a:gd name="T4" fmla="*/ 0 w 41"/>
                  <a:gd name="T5" fmla="*/ 114 h 114"/>
                  <a:gd name="T6" fmla="*/ 39 w 41"/>
                  <a:gd name="T7" fmla="*/ 0 h 114"/>
                  <a:gd name="T8" fmla="*/ 41 w 41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14">
                    <a:moveTo>
                      <a:pt x="41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39" y="0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1" name="iSļiḍé"/>
              <p:cNvSpPr/>
              <p:nvPr/>
            </p:nvSpPr>
            <p:spPr bwMode="auto">
              <a:xfrm>
                <a:off x="3820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0 w 42"/>
                  <a:gd name="T3" fmla="*/ 114 h 114"/>
                  <a:gd name="T4" fmla="*/ 0 w 42"/>
                  <a:gd name="T5" fmla="*/ 114 h 114"/>
                  <a:gd name="T6" fmla="*/ 39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0" y="114"/>
                    </a:lnTo>
                    <a:lnTo>
                      <a:pt x="0" y="114"/>
                    </a:lnTo>
                    <a:lnTo>
                      <a:pt x="39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2" name="íšļîḋê"/>
              <p:cNvSpPr/>
              <p:nvPr/>
            </p:nvSpPr>
            <p:spPr bwMode="auto">
              <a:xfrm>
                <a:off x="3820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3" name="íS1ïḍê"/>
              <p:cNvSpPr/>
              <p:nvPr/>
            </p:nvSpPr>
            <p:spPr bwMode="auto">
              <a:xfrm>
                <a:off x="3822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4" name="íṧḻídè"/>
              <p:cNvSpPr/>
              <p:nvPr/>
            </p:nvSpPr>
            <p:spPr bwMode="auto">
              <a:xfrm>
                <a:off x="3824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2 w 42"/>
                  <a:gd name="T3" fmla="*/ 114 h 114"/>
                  <a:gd name="T4" fmla="*/ 0 w 42"/>
                  <a:gd name="T5" fmla="*/ 114 h 114"/>
                  <a:gd name="T6" fmla="*/ 42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5" name="iš1ïḋé"/>
              <p:cNvSpPr/>
              <p:nvPr/>
            </p:nvSpPr>
            <p:spPr bwMode="auto">
              <a:xfrm>
                <a:off x="3826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0 w 42"/>
                  <a:gd name="T3" fmla="*/ 114 h 114"/>
                  <a:gd name="T4" fmla="*/ 0 w 42"/>
                  <a:gd name="T5" fmla="*/ 114 h 114"/>
                  <a:gd name="T6" fmla="*/ 40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0" y="114"/>
                    </a:lnTo>
                    <a:lnTo>
                      <a:pt x="0" y="114"/>
                    </a:lnTo>
                    <a:lnTo>
                      <a:pt x="40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6" name="îślíḓè"/>
              <p:cNvSpPr/>
              <p:nvPr/>
            </p:nvSpPr>
            <p:spPr bwMode="auto">
              <a:xfrm>
                <a:off x="3826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3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3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7" name="î$lïdê"/>
              <p:cNvSpPr/>
              <p:nvPr/>
            </p:nvSpPr>
            <p:spPr bwMode="auto">
              <a:xfrm>
                <a:off x="3829" y="1968"/>
                <a:ext cx="43" cy="114"/>
              </a:xfrm>
              <a:custGeom>
                <a:avLst/>
                <a:gdLst>
                  <a:gd name="T0" fmla="*/ 43 w 43"/>
                  <a:gd name="T1" fmla="*/ 0 h 114"/>
                  <a:gd name="T2" fmla="*/ 2 w 43"/>
                  <a:gd name="T3" fmla="*/ 114 h 114"/>
                  <a:gd name="T4" fmla="*/ 0 w 43"/>
                  <a:gd name="T5" fmla="*/ 114 h 114"/>
                  <a:gd name="T6" fmla="*/ 41 w 43"/>
                  <a:gd name="T7" fmla="*/ 0 h 114"/>
                  <a:gd name="T8" fmla="*/ 43 w 43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14">
                    <a:moveTo>
                      <a:pt x="43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1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8" name="iṩ1iḋè"/>
              <p:cNvSpPr/>
              <p:nvPr/>
            </p:nvSpPr>
            <p:spPr bwMode="auto">
              <a:xfrm>
                <a:off x="3831" y="1968"/>
                <a:ext cx="41" cy="114"/>
              </a:xfrm>
              <a:custGeom>
                <a:avLst/>
                <a:gdLst>
                  <a:gd name="T0" fmla="*/ 41 w 41"/>
                  <a:gd name="T1" fmla="*/ 0 h 114"/>
                  <a:gd name="T2" fmla="*/ 2 w 41"/>
                  <a:gd name="T3" fmla="*/ 114 h 114"/>
                  <a:gd name="T4" fmla="*/ 0 w 41"/>
                  <a:gd name="T5" fmla="*/ 114 h 114"/>
                  <a:gd name="T6" fmla="*/ 41 w 41"/>
                  <a:gd name="T7" fmla="*/ 0 h 114"/>
                  <a:gd name="T8" fmla="*/ 41 w 41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14">
                    <a:moveTo>
                      <a:pt x="41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9" name="ïṣ1íďé"/>
              <p:cNvSpPr/>
              <p:nvPr/>
            </p:nvSpPr>
            <p:spPr bwMode="auto">
              <a:xfrm>
                <a:off x="3833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2 w 42"/>
                  <a:gd name="T3" fmla="*/ 114 h 114"/>
                  <a:gd name="T4" fmla="*/ 0 w 42"/>
                  <a:gd name="T5" fmla="*/ 114 h 114"/>
                  <a:gd name="T6" fmla="*/ 39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39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0" name="ïṧḻidé"/>
              <p:cNvSpPr/>
              <p:nvPr/>
            </p:nvSpPr>
            <p:spPr bwMode="auto">
              <a:xfrm>
                <a:off x="3835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0 w 42"/>
                  <a:gd name="T3" fmla="*/ 114 h 114"/>
                  <a:gd name="T4" fmla="*/ 0 w 42"/>
                  <a:gd name="T5" fmla="*/ 114 h 114"/>
                  <a:gd name="T6" fmla="*/ 40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0" y="114"/>
                    </a:lnTo>
                    <a:lnTo>
                      <a:pt x="0" y="114"/>
                    </a:lnTo>
                    <a:lnTo>
                      <a:pt x="40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1" name="îṥḷïďê"/>
              <p:cNvSpPr/>
              <p:nvPr/>
            </p:nvSpPr>
            <p:spPr bwMode="auto">
              <a:xfrm>
                <a:off x="3835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2" name="îşlïḍe"/>
              <p:cNvSpPr/>
              <p:nvPr/>
            </p:nvSpPr>
            <p:spPr bwMode="auto">
              <a:xfrm>
                <a:off x="3837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3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3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3" name="îṡḷidé"/>
              <p:cNvSpPr/>
              <p:nvPr/>
            </p:nvSpPr>
            <p:spPr bwMode="auto">
              <a:xfrm>
                <a:off x="3840" y="1968"/>
                <a:ext cx="41" cy="114"/>
              </a:xfrm>
              <a:custGeom>
                <a:avLst/>
                <a:gdLst>
                  <a:gd name="T0" fmla="*/ 41 w 41"/>
                  <a:gd name="T1" fmla="*/ 0 h 114"/>
                  <a:gd name="T2" fmla="*/ 2 w 41"/>
                  <a:gd name="T3" fmla="*/ 114 h 114"/>
                  <a:gd name="T4" fmla="*/ 0 w 41"/>
                  <a:gd name="T5" fmla="*/ 114 h 114"/>
                  <a:gd name="T6" fmla="*/ 41 w 41"/>
                  <a:gd name="T7" fmla="*/ 0 h 114"/>
                  <a:gd name="T8" fmla="*/ 41 w 41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14">
                    <a:moveTo>
                      <a:pt x="41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4" name="íšḷîḋé"/>
              <p:cNvSpPr/>
              <p:nvPr/>
            </p:nvSpPr>
            <p:spPr bwMode="auto">
              <a:xfrm>
                <a:off x="3842" y="1968"/>
                <a:ext cx="41" cy="114"/>
              </a:xfrm>
              <a:custGeom>
                <a:avLst/>
                <a:gdLst>
                  <a:gd name="T0" fmla="*/ 41 w 41"/>
                  <a:gd name="T1" fmla="*/ 0 h 114"/>
                  <a:gd name="T2" fmla="*/ 0 w 41"/>
                  <a:gd name="T3" fmla="*/ 114 h 114"/>
                  <a:gd name="T4" fmla="*/ 0 w 41"/>
                  <a:gd name="T5" fmla="*/ 114 h 114"/>
                  <a:gd name="T6" fmla="*/ 39 w 41"/>
                  <a:gd name="T7" fmla="*/ 0 h 114"/>
                  <a:gd name="T8" fmla="*/ 41 w 41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14">
                    <a:moveTo>
                      <a:pt x="41" y="0"/>
                    </a:moveTo>
                    <a:lnTo>
                      <a:pt x="0" y="114"/>
                    </a:lnTo>
                    <a:lnTo>
                      <a:pt x="0" y="114"/>
                    </a:lnTo>
                    <a:lnTo>
                      <a:pt x="39" y="0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5" name="î$ľíḑê"/>
              <p:cNvSpPr/>
              <p:nvPr/>
            </p:nvSpPr>
            <p:spPr bwMode="auto">
              <a:xfrm>
                <a:off x="3842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1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1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6" name="íṡ1îḋé"/>
              <p:cNvSpPr/>
              <p:nvPr/>
            </p:nvSpPr>
            <p:spPr bwMode="auto">
              <a:xfrm>
                <a:off x="3844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7" name="isļiḑe"/>
              <p:cNvSpPr/>
              <p:nvPr/>
            </p:nvSpPr>
            <p:spPr bwMode="auto">
              <a:xfrm>
                <a:off x="3846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2 w 42"/>
                  <a:gd name="T3" fmla="*/ 114 h 114"/>
                  <a:gd name="T4" fmla="*/ 0 w 42"/>
                  <a:gd name="T5" fmla="*/ 114 h 114"/>
                  <a:gd name="T6" fmla="*/ 42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8" name="išlïḓè"/>
              <p:cNvSpPr/>
              <p:nvPr/>
            </p:nvSpPr>
            <p:spPr bwMode="auto">
              <a:xfrm>
                <a:off x="3848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0 w 42"/>
                  <a:gd name="T3" fmla="*/ 114 h 114"/>
                  <a:gd name="T4" fmla="*/ 0 w 42"/>
                  <a:gd name="T5" fmla="*/ 114 h 114"/>
                  <a:gd name="T6" fmla="*/ 40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0" y="114"/>
                    </a:lnTo>
                    <a:lnTo>
                      <a:pt x="0" y="114"/>
                    </a:lnTo>
                    <a:lnTo>
                      <a:pt x="40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9" name="išḷíḓe"/>
              <p:cNvSpPr/>
              <p:nvPr/>
            </p:nvSpPr>
            <p:spPr bwMode="auto">
              <a:xfrm>
                <a:off x="3848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3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3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0" name="ï$liḍé"/>
              <p:cNvSpPr/>
              <p:nvPr/>
            </p:nvSpPr>
            <p:spPr bwMode="auto">
              <a:xfrm>
                <a:off x="3851" y="1968"/>
                <a:ext cx="43" cy="114"/>
              </a:xfrm>
              <a:custGeom>
                <a:avLst/>
                <a:gdLst>
                  <a:gd name="T0" fmla="*/ 43 w 43"/>
                  <a:gd name="T1" fmla="*/ 0 h 114"/>
                  <a:gd name="T2" fmla="*/ 2 w 43"/>
                  <a:gd name="T3" fmla="*/ 114 h 114"/>
                  <a:gd name="T4" fmla="*/ 0 w 43"/>
                  <a:gd name="T5" fmla="*/ 114 h 114"/>
                  <a:gd name="T6" fmla="*/ 41 w 43"/>
                  <a:gd name="T7" fmla="*/ 0 h 114"/>
                  <a:gd name="T8" fmla="*/ 43 w 43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14">
                    <a:moveTo>
                      <a:pt x="43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1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1" name="ísľíḑe"/>
              <p:cNvSpPr/>
              <p:nvPr/>
            </p:nvSpPr>
            <p:spPr bwMode="auto">
              <a:xfrm>
                <a:off x="3853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1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1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2" name="iS1iďe"/>
              <p:cNvSpPr/>
              <p:nvPr/>
            </p:nvSpPr>
            <p:spPr bwMode="auto">
              <a:xfrm>
                <a:off x="3855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2 w 42"/>
                  <a:gd name="T3" fmla="*/ 114 h 114"/>
                  <a:gd name="T4" fmla="*/ 0 w 42"/>
                  <a:gd name="T5" fmla="*/ 114 h 114"/>
                  <a:gd name="T6" fmla="*/ 42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3" name="ïślíḋè"/>
              <p:cNvSpPr/>
              <p:nvPr/>
            </p:nvSpPr>
            <p:spPr bwMode="auto">
              <a:xfrm>
                <a:off x="3857" y="1968"/>
                <a:ext cx="59" cy="114"/>
              </a:xfrm>
              <a:custGeom>
                <a:avLst/>
                <a:gdLst>
                  <a:gd name="T0" fmla="*/ 0 w 59"/>
                  <a:gd name="T1" fmla="*/ 114 h 114"/>
                  <a:gd name="T2" fmla="*/ 40 w 59"/>
                  <a:gd name="T3" fmla="*/ 0 h 114"/>
                  <a:gd name="T4" fmla="*/ 59 w 59"/>
                  <a:gd name="T5" fmla="*/ 0 h 114"/>
                  <a:gd name="T6" fmla="*/ 59 w 59"/>
                  <a:gd name="T7" fmla="*/ 114 h 114"/>
                  <a:gd name="T8" fmla="*/ 0 w 59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114">
                    <a:moveTo>
                      <a:pt x="0" y="114"/>
                    </a:moveTo>
                    <a:lnTo>
                      <a:pt x="40" y="0"/>
                    </a:lnTo>
                    <a:lnTo>
                      <a:pt x="59" y="0"/>
                    </a:lnTo>
                    <a:lnTo>
                      <a:pt x="59" y="114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4" name="íṧľïḍé"/>
              <p:cNvSpPr/>
              <p:nvPr/>
            </p:nvSpPr>
            <p:spPr bwMode="auto">
              <a:xfrm>
                <a:off x="4236" y="1968"/>
                <a:ext cx="112" cy="114"/>
              </a:xfrm>
              <a:custGeom>
                <a:avLst/>
                <a:gdLst>
                  <a:gd name="T0" fmla="*/ 7 w 51"/>
                  <a:gd name="T1" fmla="*/ 12 h 52"/>
                  <a:gd name="T2" fmla="*/ 39 w 51"/>
                  <a:gd name="T3" fmla="*/ 8 h 52"/>
                  <a:gd name="T4" fmla="*/ 44 w 51"/>
                  <a:gd name="T5" fmla="*/ 39 h 52"/>
                  <a:gd name="T6" fmla="*/ 12 w 51"/>
                  <a:gd name="T7" fmla="*/ 44 h 52"/>
                  <a:gd name="T8" fmla="*/ 7 w 51"/>
                  <a:gd name="T9" fmla="*/ 1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52">
                    <a:moveTo>
                      <a:pt x="7" y="12"/>
                    </a:moveTo>
                    <a:cubicBezTo>
                      <a:pt x="15" y="2"/>
                      <a:pt x="29" y="0"/>
                      <a:pt x="39" y="8"/>
                    </a:cubicBezTo>
                    <a:cubicBezTo>
                      <a:pt x="49" y="15"/>
                      <a:pt x="51" y="29"/>
                      <a:pt x="44" y="39"/>
                    </a:cubicBezTo>
                    <a:cubicBezTo>
                      <a:pt x="36" y="50"/>
                      <a:pt x="22" y="52"/>
                      <a:pt x="12" y="44"/>
                    </a:cubicBezTo>
                    <a:cubicBezTo>
                      <a:pt x="2" y="37"/>
                      <a:pt x="0" y="23"/>
                      <a:pt x="7" y="12"/>
                    </a:cubicBez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5" name="íşļïḓe"/>
              <p:cNvSpPr/>
              <p:nvPr/>
            </p:nvSpPr>
            <p:spPr bwMode="auto">
              <a:xfrm>
                <a:off x="4346" y="1968"/>
                <a:ext cx="2" cy="13"/>
              </a:xfrm>
              <a:custGeom>
                <a:avLst/>
                <a:gdLst>
                  <a:gd name="T0" fmla="*/ 2 w 2"/>
                  <a:gd name="T1" fmla="*/ 13 h 13"/>
                  <a:gd name="T2" fmla="*/ 0 w 2"/>
                  <a:gd name="T3" fmla="*/ 0 h 13"/>
                  <a:gd name="T4" fmla="*/ 2 w 2"/>
                  <a:gd name="T5" fmla="*/ 0 h 13"/>
                  <a:gd name="T6" fmla="*/ 2 w 2"/>
                  <a:gd name="T7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3">
                    <a:moveTo>
                      <a:pt x="2" y="13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6" name="ísḷïḑé"/>
              <p:cNvSpPr/>
              <p:nvPr/>
            </p:nvSpPr>
            <p:spPr bwMode="auto">
              <a:xfrm>
                <a:off x="4344" y="1968"/>
                <a:ext cx="4" cy="35"/>
              </a:xfrm>
              <a:custGeom>
                <a:avLst/>
                <a:gdLst>
                  <a:gd name="T0" fmla="*/ 4 w 4"/>
                  <a:gd name="T1" fmla="*/ 35 h 35"/>
                  <a:gd name="T2" fmla="*/ 0 w 4"/>
                  <a:gd name="T3" fmla="*/ 0 h 35"/>
                  <a:gd name="T4" fmla="*/ 2 w 4"/>
                  <a:gd name="T5" fmla="*/ 0 h 35"/>
                  <a:gd name="T6" fmla="*/ 4 w 4"/>
                  <a:gd name="T7" fmla="*/ 13 h 35"/>
                  <a:gd name="T8" fmla="*/ 4 w 4"/>
                  <a:gd name="T9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5">
                    <a:moveTo>
                      <a:pt x="4" y="35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4" y="13"/>
                    </a:lnTo>
                    <a:lnTo>
                      <a:pt x="4" y="35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7" name="ïšľiḓê"/>
              <p:cNvSpPr/>
              <p:nvPr/>
            </p:nvSpPr>
            <p:spPr bwMode="auto">
              <a:xfrm>
                <a:off x="4342" y="1968"/>
                <a:ext cx="6" cy="55"/>
              </a:xfrm>
              <a:custGeom>
                <a:avLst/>
                <a:gdLst>
                  <a:gd name="T0" fmla="*/ 6 w 6"/>
                  <a:gd name="T1" fmla="*/ 55 h 55"/>
                  <a:gd name="T2" fmla="*/ 0 w 6"/>
                  <a:gd name="T3" fmla="*/ 0 h 55"/>
                  <a:gd name="T4" fmla="*/ 2 w 6"/>
                  <a:gd name="T5" fmla="*/ 0 h 55"/>
                  <a:gd name="T6" fmla="*/ 6 w 6"/>
                  <a:gd name="T7" fmla="*/ 35 h 55"/>
                  <a:gd name="T8" fmla="*/ 6 w 6"/>
                  <a:gd name="T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55">
                    <a:moveTo>
                      <a:pt x="6" y="55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6" y="35"/>
                    </a:lnTo>
                    <a:lnTo>
                      <a:pt x="6" y="55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8" name="íšḻîḍé"/>
              <p:cNvSpPr/>
              <p:nvPr/>
            </p:nvSpPr>
            <p:spPr bwMode="auto">
              <a:xfrm>
                <a:off x="4337" y="1968"/>
                <a:ext cx="11" cy="77"/>
              </a:xfrm>
              <a:custGeom>
                <a:avLst/>
                <a:gdLst>
                  <a:gd name="T0" fmla="*/ 11 w 11"/>
                  <a:gd name="T1" fmla="*/ 77 h 77"/>
                  <a:gd name="T2" fmla="*/ 0 w 11"/>
                  <a:gd name="T3" fmla="*/ 0 h 77"/>
                  <a:gd name="T4" fmla="*/ 5 w 11"/>
                  <a:gd name="T5" fmla="*/ 0 h 77"/>
                  <a:gd name="T6" fmla="*/ 11 w 11"/>
                  <a:gd name="T7" fmla="*/ 55 h 77"/>
                  <a:gd name="T8" fmla="*/ 11 w 11"/>
                  <a:gd name="T9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77">
                    <a:moveTo>
                      <a:pt x="11" y="77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11" y="55"/>
                    </a:lnTo>
                    <a:lnTo>
                      <a:pt x="11" y="77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9" name="ïṡḻïḓé"/>
              <p:cNvSpPr/>
              <p:nvPr/>
            </p:nvSpPr>
            <p:spPr bwMode="auto">
              <a:xfrm>
                <a:off x="4335" y="1968"/>
                <a:ext cx="13" cy="97"/>
              </a:xfrm>
              <a:custGeom>
                <a:avLst/>
                <a:gdLst>
                  <a:gd name="T0" fmla="*/ 13 w 13"/>
                  <a:gd name="T1" fmla="*/ 97 h 97"/>
                  <a:gd name="T2" fmla="*/ 0 w 13"/>
                  <a:gd name="T3" fmla="*/ 0 h 97"/>
                  <a:gd name="T4" fmla="*/ 2 w 13"/>
                  <a:gd name="T5" fmla="*/ 0 h 97"/>
                  <a:gd name="T6" fmla="*/ 13 w 13"/>
                  <a:gd name="T7" fmla="*/ 77 h 97"/>
                  <a:gd name="T8" fmla="*/ 13 w 13"/>
                  <a:gd name="T9" fmla="*/ 9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97">
                    <a:moveTo>
                      <a:pt x="13" y="97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13" y="77"/>
                    </a:lnTo>
                    <a:lnTo>
                      <a:pt x="13" y="97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0" name="íṥļîdé"/>
              <p:cNvSpPr/>
              <p:nvPr/>
            </p:nvSpPr>
            <p:spPr bwMode="auto">
              <a:xfrm>
                <a:off x="4331" y="1968"/>
                <a:ext cx="17" cy="114"/>
              </a:xfrm>
              <a:custGeom>
                <a:avLst/>
                <a:gdLst>
                  <a:gd name="T0" fmla="*/ 17 w 17"/>
                  <a:gd name="T1" fmla="*/ 114 h 114"/>
                  <a:gd name="T2" fmla="*/ 0 w 17"/>
                  <a:gd name="T3" fmla="*/ 0 h 114"/>
                  <a:gd name="T4" fmla="*/ 4 w 17"/>
                  <a:gd name="T5" fmla="*/ 0 h 114"/>
                  <a:gd name="T6" fmla="*/ 17 w 17"/>
                  <a:gd name="T7" fmla="*/ 97 h 114"/>
                  <a:gd name="T8" fmla="*/ 17 w 17"/>
                  <a:gd name="T9" fmla="*/ 114 h 114"/>
                  <a:gd name="T10" fmla="*/ 17 w 17"/>
                  <a:gd name="T11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14">
                    <a:moveTo>
                      <a:pt x="17" y="114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17" y="97"/>
                    </a:lnTo>
                    <a:lnTo>
                      <a:pt x="17" y="114"/>
                    </a:lnTo>
                    <a:lnTo>
                      <a:pt x="17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1" name="í$liďê"/>
              <p:cNvSpPr/>
              <p:nvPr/>
            </p:nvSpPr>
            <p:spPr bwMode="auto">
              <a:xfrm>
                <a:off x="4329" y="1968"/>
                <a:ext cx="19" cy="114"/>
              </a:xfrm>
              <a:custGeom>
                <a:avLst/>
                <a:gdLst>
                  <a:gd name="T0" fmla="*/ 17 w 19"/>
                  <a:gd name="T1" fmla="*/ 114 h 114"/>
                  <a:gd name="T2" fmla="*/ 0 w 19"/>
                  <a:gd name="T3" fmla="*/ 0 h 114"/>
                  <a:gd name="T4" fmla="*/ 2 w 19"/>
                  <a:gd name="T5" fmla="*/ 0 h 114"/>
                  <a:gd name="T6" fmla="*/ 19 w 19"/>
                  <a:gd name="T7" fmla="*/ 114 h 114"/>
                  <a:gd name="T8" fmla="*/ 17 w 19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14">
                    <a:moveTo>
                      <a:pt x="17" y="114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19" y="114"/>
                    </a:lnTo>
                    <a:lnTo>
                      <a:pt x="17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2" name="iSļîḑè"/>
              <p:cNvSpPr/>
              <p:nvPr/>
            </p:nvSpPr>
            <p:spPr bwMode="auto">
              <a:xfrm>
                <a:off x="4324" y="1968"/>
                <a:ext cx="22" cy="114"/>
              </a:xfrm>
              <a:custGeom>
                <a:avLst/>
                <a:gdLst>
                  <a:gd name="T0" fmla="*/ 18 w 22"/>
                  <a:gd name="T1" fmla="*/ 114 h 114"/>
                  <a:gd name="T2" fmla="*/ 0 w 22"/>
                  <a:gd name="T3" fmla="*/ 0 h 114"/>
                  <a:gd name="T4" fmla="*/ 5 w 22"/>
                  <a:gd name="T5" fmla="*/ 0 h 114"/>
                  <a:gd name="T6" fmla="*/ 22 w 22"/>
                  <a:gd name="T7" fmla="*/ 114 h 114"/>
                  <a:gd name="T8" fmla="*/ 18 w 22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14">
                    <a:moveTo>
                      <a:pt x="18" y="114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22" y="114"/>
                    </a:lnTo>
                    <a:lnTo>
                      <a:pt x="18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3" name="ïś1îḑé"/>
              <p:cNvSpPr/>
              <p:nvPr/>
            </p:nvSpPr>
            <p:spPr bwMode="auto">
              <a:xfrm>
                <a:off x="4322" y="1968"/>
                <a:ext cx="20" cy="114"/>
              </a:xfrm>
              <a:custGeom>
                <a:avLst/>
                <a:gdLst>
                  <a:gd name="T0" fmla="*/ 18 w 20"/>
                  <a:gd name="T1" fmla="*/ 114 h 114"/>
                  <a:gd name="T2" fmla="*/ 0 w 20"/>
                  <a:gd name="T3" fmla="*/ 0 h 114"/>
                  <a:gd name="T4" fmla="*/ 2 w 20"/>
                  <a:gd name="T5" fmla="*/ 0 h 114"/>
                  <a:gd name="T6" fmla="*/ 20 w 20"/>
                  <a:gd name="T7" fmla="*/ 114 h 114"/>
                  <a:gd name="T8" fmla="*/ 18 w 20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14">
                    <a:moveTo>
                      <a:pt x="18" y="114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0" y="114"/>
                    </a:lnTo>
                    <a:lnTo>
                      <a:pt x="18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4" name="îṣļiďè"/>
              <p:cNvSpPr/>
              <p:nvPr/>
            </p:nvSpPr>
            <p:spPr bwMode="auto">
              <a:xfrm>
                <a:off x="4318" y="1968"/>
                <a:ext cx="22" cy="114"/>
              </a:xfrm>
              <a:custGeom>
                <a:avLst/>
                <a:gdLst>
                  <a:gd name="T0" fmla="*/ 17 w 22"/>
                  <a:gd name="T1" fmla="*/ 114 h 114"/>
                  <a:gd name="T2" fmla="*/ 0 w 22"/>
                  <a:gd name="T3" fmla="*/ 0 h 114"/>
                  <a:gd name="T4" fmla="*/ 4 w 22"/>
                  <a:gd name="T5" fmla="*/ 0 h 114"/>
                  <a:gd name="T6" fmla="*/ 22 w 22"/>
                  <a:gd name="T7" fmla="*/ 114 h 114"/>
                  <a:gd name="T8" fmla="*/ 17 w 22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14">
                    <a:moveTo>
                      <a:pt x="17" y="114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22" y="114"/>
                    </a:lnTo>
                    <a:lnTo>
                      <a:pt x="17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5" name="iṡľiḓe"/>
              <p:cNvSpPr/>
              <p:nvPr/>
            </p:nvSpPr>
            <p:spPr bwMode="auto">
              <a:xfrm>
                <a:off x="4315" y="1968"/>
                <a:ext cx="20" cy="114"/>
              </a:xfrm>
              <a:custGeom>
                <a:avLst/>
                <a:gdLst>
                  <a:gd name="T0" fmla="*/ 18 w 20"/>
                  <a:gd name="T1" fmla="*/ 114 h 114"/>
                  <a:gd name="T2" fmla="*/ 0 w 20"/>
                  <a:gd name="T3" fmla="*/ 0 h 114"/>
                  <a:gd name="T4" fmla="*/ 3 w 20"/>
                  <a:gd name="T5" fmla="*/ 0 h 114"/>
                  <a:gd name="T6" fmla="*/ 20 w 20"/>
                  <a:gd name="T7" fmla="*/ 114 h 114"/>
                  <a:gd name="T8" fmla="*/ 18 w 20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14">
                    <a:moveTo>
                      <a:pt x="18" y="114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20" y="114"/>
                    </a:lnTo>
                    <a:lnTo>
                      <a:pt x="18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6" name="ïsḷïḑé"/>
              <p:cNvSpPr/>
              <p:nvPr/>
            </p:nvSpPr>
            <p:spPr bwMode="auto">
              <a:xfrm>
                <a:off x="4311" y="1968"/>
                <a:ext cx="22" cy="114"/>
              </a:xfrm>
              <a:custGeom>
                <a:avLst/>
                <a:gdLst>
                  <a:gd name="T0" fmla="*/ 18 w 22"/>
                  <a:gd name="T1" fmla="*/ 114 h 114"/>
                  <a:gd name="T2" fmla="*/ 0 w 22"/>
                  <a:gd name="T3" fmla="*/ 0 h 114"/>
                  <a:gd name="T4" fmla="*/ 4 w 22"/>
                  <a:gd name="T5" fmla="*/ 0 h 114"/>
                  <a:gd name="T6" fmla="*/ 22 w 22"/>
                  <a:gd name="T7" fmla="*/ 114 h 114"/>
                  <a:gd name="T8" fmla="*/ 18 w 22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14">
                    <a:moveTo>
                      <a:pt x="18" y="114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22" y="114"/>
                    </a:lnTo>
                    <a:lnTo>
                      <a:pt x="18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7" name="î$1iḍè"/>
              <p:cNvSpPr/>
              <p:nvPr/>
            </p:nvSpPr>
            <p:spPr bwMode="auto">
              <a:xfrm>
                <a:off x="4309" y="1968"/>
                <a:ext cx="20" cy="114"/>
              </a:xfrm>
              <a:custGeom>
                <a:avLst/>
                <a:gdLst>
                  <a:gd name="T0" fmla="*/ 17 w 20"/>
                  <a:gd name="T1" fmla="*/ 114 h 114"/>
                  <a:gd name="T2" fmla="*/ 0 w 20"/>
                  <a:gd name="T3" fmla="*/ 0 h 114"/>
                  <a:gd name="T4" fmla="*/ 2 w 20"/>
                  <a:gd name="T5" fmla="*/ 0 h 114"/>
                  <a:gd name="T6" fmla="*/ 20 w 20"/>
                  <a:gd name="T7" fmla="*/ 114 h 114"/>
                  <a:gd name="T8" fmla="*/ 17 w 20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14">
                    <a:moveTo>
                      <a:pt x="17" y="114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0" y="114"/>
                    </a:lnTo>
                    <a:lnTo>
                      <a:pt x="17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8" name="ï$ḷíďè"/>
              <p:cNvSpPr/>
              <p:nvPr/>
            </p:nvSpPr>
            <p:spPr bwMode="auto">
              <a:xfrm>
                <a:off x="4304" y="1968"/>
                <a:ext cx="22" cy="114"/>
              </a:xfrm>
              <a:custGeom>
                <a:avLst/>
                <a:gdLst>
                  <a:gd name="T0" fmla="*/ 18 w 22"/>
                  <a:gd name="T1" fmla="*/ 114 h 114"/>
                  <a:gd name="T2" fmla="*/ 0 w 22"/>
                  <a:gd name="T3" fmla="*/ 0 h 114"/>
                  <a:gd name="T4" fmla="*/ 5 w 22"/>
                  <a:gd name="T5" fmla="*/ 0 h 114"/>
                  <a:gd name="T6" fmla="*/ 22 w 22"/>
                  <a:gd name="T7" fmla="*/ 114 h 114"/>
                  <a:gd name="T8" fmla="*/ 18 w 22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14">
                    <a:moveTo>
                      <a:pt x="18" y="114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22" y="114"/>
                    </a:lnTo>
                    <a:lnTo>
                      <a:pt x="18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9" name="îŝḻiďè"/>
              <p:cNvSpPr/>
              <p:nvPr/>
            </p:nvSpPr>
            <p:spPr bwMode="auto">
              <a:xfrm>
                <a:off x="4302" y="1968"/>
                <a:ext cx="20" cy="114"/>
              </a:xfrm>
              <a:custGeom>
                <a:avLst/>
                <a:gdLst>
                  <a:gd name="T0" fmla="*/ 18 w 20"/>
                  <a:gd name="T1" fmla="*/ 114 h 114"/>
                  <a:gd name="T2" fmla="*/ 0 w 20"/>
                  <a:gd name="T3" fmla="*/ 0 h 114"/>
                  <a:gd name="T4" fmla="*/ 2 w 20"/>
                  <a:gd name="T5" fmla="*/ 0 h 114"/>
                  <a:gd name="T6" fmla="*/ 20 w 20"/>
                  <a:gd name="T7" fmla="*/ 114 h 114"/>
                  <a:gd name="T8" fmla="*/ 18 w 20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14">
                    <a:moveTo>
                      <a:pt x="18" y="114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0" y="114"/>
                    </a:lnTo>
                    <a:lnTo>
                      <a:pt x="18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63" name="ïṩlïďé"/>
            <p:cNvSpPr/>
            <p:nvPr/>
          </p:nvSpPr>
          <p:spPr bwMode="auto">
            <a:xfrm>
              <a:off x="7178676" y="3124200"/>
              <a:ext cx="34925" cy="180975"/>
            </a:xfrm>
            <a:custGeom>
              <a:avLst/>
              <a:gdLst>
                <a:gd name="T0" fmla="*/ 17 w 22"/>
                <a:gd name="T1" fmla="*/ 114 h 114"/>
                <a:gd name="T2" fmla="*/ 0 w 22"/>
                <a:gd name="T3" fmla="*/ 0 h 114"/>
                <a:gd name="T4" fmla="*/ 4 w 22"/>
                <a:gd name="T5" fmla="*/ 0 h 114"/>
                <a:gd name="T6" fmla="*/ 22 w 22"/>
                <a:gd name="T7" fmla="*/ 114 h 114"/>
                <a:gd name="T8" fmla="*/ 17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7" y="11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22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4" name="íSľíďé"/>
            <p:cNvSpPr/>
            <p:nvPr/>
          </p:nvSpPr>
          <p:spPr bwMode="auto">
            <a:xfrm>
              <a:off x="7175501" y="3124200"/>
              <a:ext cx="30163" cy="180975"/>
            </a:xfrm>
            <a:custGeom>
              <a:avLst/>
              <a:gdLst>
                <a:gd name="T0" fmla="*/ 17 w 19"/>
                <a:gd name="T1" fmla="*/ 114 h 114"/>
                <a:gd name="T2" fmla="*/ 0 w 19"/>
                <a:gd name="T3" fmla="*/ 0 h 114"/>
                <a:gd name="T4" fmla="*/ 2 w 19"/>
                <a:gd name="T5" fmla="*/ 0 h 114"/>
                <a:gd name="T6" fmla="*/ 19 w 19"/>
                <a:gd name="T7" fmla="*/ 114 h 114"/>
                <a:gd name="T8" fmla="*/ 17 w 19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14">
                  <a:moveTo>
                    <a:pt x="17" y="11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19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5" name="î$ļîdè"/>
            <p:cNvSpPr/>
            <p:nvPr/>
          </p:nvSpPr>
          <p:spPr bwMode="auto">
            <a:xfrm>
              <a:off x="7167563" y="3124200"/>
              <a:ext cx="34925" cy="180975"/>
            </a:xfrm>
            <a:custGeom>
              <a:avLst/>
              <a:gdLst>
                <a:gd name="T0" fmla="*/ 18 w 22"/>
                <a:gd name="T1" fmla="*/ 114 h 114"/>
                <a:gd name="T2" fmla="*/ 0 w 22"/>
                <a:gd name="T3" fmla="*/ 0 h 114"/>
                <a:gd name="T4" fmla="*/ 5 w 22"/>
                <a:gd name="T5" fmla="*/ 0 h 114"/>
                <a:gd name="T6" fmla="*/ 22 w 22"/>
                <a:gd name="T7" fmla="*/ 114 h 114"/>
                <a:gd name="T8" fmla="*/ 18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8" y="114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22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6" name="îṣlídê"/>
            <p:cNvSpPr/>
            <p:nvPr/>
          </p:nvSpPr>
          <p:spPr bwMode="auto">
            <a:xfrm>
              <a:off x="7164388" y="3124200"/>
              <a:ext cx="31750" cy="180975"/>
            </a:xfrm>
            <a:custGeom>
              <a:avLst/>
              <a:gdLst>
                <a:gd name="T0" fmla="*/ 18 w 20"/>
                <a:gd name="T1" fmla="*/ 114 h 114"/>
                <a:gd name="T2" fmla="*/ 0 w 20"/>
                <a:gd name="T3" fmla="*/ 0 h 114"/>
                <a:gd name="T4" fmla="*/ 2 w 20"/>
                <a:gd name="T5" fmla="*/ 0 h 114"/>
                <a:gd name="T6" fmla="*/ 20 w 20"/>
                <a:gd name="T7" fmla="*/ 114 h 114"/>
                <a:gd name="T8" fmla="*/ 18 w 2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14">
                  <a:moveTo>
                    <a:pt x="18" y="11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0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7" name="îṧľïḓê"/>
            <p:cNvSpPr/>
            <p:nvPr/>
          </p:nvSpPr>
          <p:spPr bwMode="auto">
            <a:xfrm>
              <a:off x="7158038" y="3124200"/>
              <a:ext cx="34925" cy="180975"/>
            </a:xfrm>
            <a:custGeom>
              <a:avLst/>
              <a:gdLst>
                <a:gd name="T0" fmla="*/ 17 w 22"/>
                <a:gd name="T1" fmla="*/ 114 h 114"/>
                <a:gd name="T2" fmla="*/ 0 w 22"/>
                <a:gd name="T3" fmla="*/ 0 h 114"/>
                <a:gd name="T4" fmla="*/ 4 w 22"/>
                <a:gd name="T5" fmla="*/ 0 h 114"/>
                <a:gd name="T6" fmla="*/ 22 w 22"/>
                <a:gd name="T7" fmla="*/ 114 h 114"/>
                <a:gd name="T8" fmla="*/ 17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7" y="11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22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8" name="íš1íḓe"/>
            <p:cNvSpPr/>
            <p:nvPr/>
          </p:nvSpPr>
          <p:spPr bwMode="auto">
            <a:xfrm>
              <a:off x="7153276" y="3124200"/>
              <a:ext cx="31750" cy="180975"/>
            </a:xfrm>
            <a:custGeom>
              <a:avLst/>
              <a:gdLst>
                <a:gd name="T0" fmla="*/ 18 w 20"/>
                <a:gd name="T1" fmla="*/ 114 h 114"/>
                <a:gd name="T2" fmla="*/ 0 w 20"/>
                <a:gd name="T3" fmla="*/ 0 h 114"/>
                <a:gd name="T4" fmla="*/ 3 w 20"/>
                <a:gd name="T5" fmla="*/ 0 h 114"/>
                <a:gd name="T6" fmla="*/ 20 w 20"/>
                <a:gd name="T7" fmla="*/ 114 h 114"/>
                <a:gd name="T8" fmla="*/ 18 w 2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14">
                  <a:moveTo>
                    <a:pt x="18" y="114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20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9" name="íṣlîḓè"/>
            <p:cNvSpPr/>
            <p:nvPr/>
          </p:nvSpPr>
          <p:spPr bwMode="auto">
            <a:xfrm>
              <a:off x="7146926" y="3124200"/>
              <a:ext cx="34925" cy="180975"/>
            </a:xfrm>
            <a:custGeom>
              <a:avLst/>
              <a:gdLst>
                <a:gd name="T0" fmla="*/ 20 w 22"/>
                <a:gd name="T1" fmla="*/ 114 h 114"/>
                <a:gd name="T2" fmla="*/ 0 w 22"/>
                <a:gd name="T3" fmla="*/ 0 h 114"/>
                <a:gd name="T4" fmla="*/ 4 w 22"/>
                <a:gd name="T5" fmla="*/ 0 h 114"/>
                <a:gd name="T6" fmla="*/ 22 w 22"/>
                <a:gd name="T7" fmla="*/ 114 h 114"/>
                <a:gd name="T8" fmla="*/ 20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20" y="11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22" y="114"/>
                  </a:lnTo>
                  <a:lnTo>
                    <a:pt x="20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0" name="ïṩliḓê"/>
            <p:cNvSpPr/>
            <p:nvPr/>
          </p:nvSpPr>
          <p:spPr bwMode="auto">
            <a:xfrm>
              <a:off x="7143751" y="3124200"/>
              <a:ext cx="34925" cy="180975"/>
            </a:xfrm>
            <a:custGeom>
              <a:avLst/>
              <a:gdLst>
                <a:gd name="T0" fmla="*/ 17 w 22"/>
                <a:gd name="T1" fmla="*/ 114 h 114"/>
                <a:gd name="T2" fmla="*/ 0 w 22"/>
                <a:gd name="T3" fmla="*/ 0 h 114"/>
                <a:gd name="T4" fmla="*/ 2 w 22"/>
                <a:gd name="T5" fmla="*/ 0 h 114"/>
                <a:gd name="T6" fmla="*/ 22 w 22"/>
                <a:gd name="T7" fmla="*/ 114 h 114"/>
                <a:gd name="T8" fmla="*/ 17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7" y="11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2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1" name="ïşḷîḍè"/>
            <p:cNvSpPr/>
            <p:nvPr/>
          </p:nvSpPr>
          <p:spPr bwMode="auto">
            <a:xfrm>
              <a:off x="7140576" y="3124200"/>
              <a:ext cx="30163" cy="180975"/>
            </a:xfrm>
            <a:custGeom>
              <a:avLst/>
              <a:gdLst>
                <a:gd name="T0" fmla="*/ 17 w 19"/>
                <a:gd name="T1" fmla="*/ 114 h 114"/>
                <a:gd name="T2" fmla="*/ 0 w 19"/>
                <a:gd name="T3" fmla="*/ 0 h 114"/>
                <a:gd name="T4" fmla="*/ 2 w 19"/>
                <a:gd name="T5" fmla="*/ 0 h 114"/>
                <a:gd name="T6" fmla="*/ 19 w 19"/>
                <a:gd name="T7" fmla="*/ 114 h 114"/>
                <a:gd name="T8" fmla="*/ 17 w 19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14">
                  <a:moveTo>
                    <a:pt x="17" y="11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19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2" name="íŝlíḋe"/>
            <p:cNvSpPr/>
            <p:nvPr/>
          </p:nvSpPr>
          <p:spPr bwMode="auto">
            <a:xfrm>
              <a:off x="7132638" y="3124200"/>
              <a:ext cx="34925" cy="180975"/>
            </a:xfrm>
            <a:custGeom>
              <a:avLst/>
              <a:gdLst>
                <a:gd name="T0" fmla="*/ 18 w 22"/>
                <a:gd name="T1" fmla="*/ 114 h 114"/>
                <a:gd name="T2" fmla="*/ 0 w 22"/>
                <a:gd name="T3" fmla="*/ 0 h 114"/>
                <a:gd name="T4" fmla="*/ 5 w 22"/>
                <a:gd name="T5" fmla="*/ 0 h 114"/>
                <a:gd name="T6" fmla="*/ 22 w 22"/>
                <a:gd name="T7" fmla="*/ 114 h 114"/>
                <a:gd name="T8" fmla="*/ 18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8" y="114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22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3" name="iṩľíḋê"/>
            <p:cNvSpPr/>
            <p:nvPr/>
          </p:nvSpPr>
          <p:spPr bwMode="auto">
            <a:xfrm>
              <a:off x="7129463" y="3124200"/>
              <a:ext cx="31750" cy="180975"/>
            </a:xfrm>
            <a:custGeom>
              <a:avLst/>
              <a:gdLst>
                <a:gd name="T0" fmla="*/ 18 w 20"/>
                <a:gd name="T1" fmla="*/ 114 h 114"/>
                <a:gd name="T2" fmla="*/ 0 w 20"/>
                <a:gd name="T3" fmla="*/ 0 h 114"/>
                <a:gd name="T4" fmla="*/ 2 w 20"/>
                <a:gd name="T5" fmla="*/ 0 h 114"/>
                <a:gd name="T6" fmla="*/ 20 w 20"/>
                <a:gd name="T7" fmla="*/ 114 h 114"/>
                <a:gd name="T8" fmla="*/ 18 w 2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14">
                  <a:moveTo>
                    <a:pt x="18" y="11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0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4" name="íṩľíḋè"/>
            <p:cNvSpPr/>
            <p:nvPr/>
          </p:nvSpPr>
          <p:spPr bwMode="auto">
            <a:xfrm>
              <a:off x="7123113" y="3124200"/>
              <a:ext cx="34925" cy="180975"/>
            </a:xfrm>
            <a:custGeom>
              <a:avLst/>
              <a:gdLst>
                <a:gd name="T0" fmla="*/ 17 w 22"/>
                <a:gd name="T1" fmla="*/ 114 h 114"/>
                <a:gd name="T2" fmla="*/ 0 w 22"/>
                <a:gd name="T3" fmla="*/ 0 h 114"/>
                <a:gd name="T4" fmla="*/ 4 w 22"/>
                <a:gd name="T5" fmla="*/ 0 h 114"/>
                <a:gd name="T6" fmla="*/ 22 w 22"/>
                <a:gd name="T7" fmla="*/ 114 h 114"/>
                <a:gd name="T8" fmla="*/ 17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7" y="11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22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5" name="iSḻïḋé"/>
            <p:cNvSpPr/>
            <p:nvPr/>
          </p:nvSpPr>
          <p:spPr bwMode="auto">
            <a:xfrm>
              <a:off x="7119938" y="3124200"/>
              <a:ext cx="30163" cy="180975"/>
            </a:xfrm>
            <a:custGeom>
              <a:avLst/>
              <a:gdLst>
                <a:gd name="T0" fmla="*/ 17 w 19"/>
                <a:gd name="T1" fmla="*/ 114 h 114"/>
                <a:gd name="T2" fmla="*/ 0 w 19"/>
                <a:gd name="T3" fmla="*/ 0 h 114"/>
                <a:gd name="T4" fmla="*/ 2 w 19"/>
                <a:gd name="T5" fmla="*/ 0 h 114"/>
                <a:gd name="T6" fmla="*/ 19 w 19"/>
                <a:gd name="T7" fmla="*/ 114 h 114"/>
                <a:gd name="T8" fmla="*/ 17 w 19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14">
                  <a:moveTo>
                    <a:pt x="17" y="11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19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6" name="íṩ1îdé"/>
            <p:cNvSpPr/>
            <p:nvPr/>
          </p:nvSpPr>
          <p:spPr bwMode="auto">
            <a:xfrm>
              <a:off x="7112001" y="3124200"/>
              <a:ext cx="34925" cy="180975"/>
            </a:xfrm>
            <a:custGeom>
              <a:avLst/>
              <a:gdLst>
                <a:gd name="T0" fmla="*/ 18 w 22"/>
                <a:gd name="T1" fmla="*/ 114 h 114"/>
                <a:gd name="T2" fmla="*/ 0 w 22"/>
                <a:gd name="T3" fmla="*/ 0 h 114"/>
                <a:gd name="T4" fmla="*/ 5 w 22"/>
                <a:gd name="T5" fmla="*/ 0 h 114"/>
                <a:gd name="T6" fmla="*/ 22 w 22"/>
                <a:gd name="T7" fmla="*/ 114 h 114"/>
                <a:gd name="T8" fmla="*/ 18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8" y="114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22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7" name="íŝľîďe"/>
            <p:cNvSpPr/>
            <p:nvPr/>
          </p:nvSpPr>
          <p:spPr bwMode="auto">
            <a:xfrm>
              <a:off x="7108826" y="3124200"/>
              <a:ext cx="31750" cy="180975"/>
            </a:xfrm>
            <a:custGeom>
              <a:avLst/>
              <a:gdLst>
                <a:gd name="T0" fmla="*/ 18 w 20"/>
                <a:gd name="T1" fmla="*/ 114 h 114"/>
                <a:gd name="T2" fmla="*/ 0 w 20"/>
                <a:gd name="T3" fmla="*/ 0 h 114"/>
                <a:gd name="T4" fmla="*/ 2 w 20"/>
                <a:gd name="T5" fmla="*/ 0 h 114"/>
                <a:gd name="T6" fmla="*/ 20 w 20"/>
                <a:gd name="T7" fmla="*/ 114 h 114"/>
                <a:gd name="T8" fmla="*/ 18 w 2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14">
                  <a:moveTo>
                    <a:pt x="18" y="11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0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8" name="ïṧliḍè"/>
            <p:cNvSpPr/>
            <p:nvPr/>
          </p:nvSpPr>
          <p:spPr bwMode="auto">
            <a:xfrm>
              <a:off x="7102476" y="3124200"/>
              <a:ext cx="34925" cy="180975"/>
            </a:xfrm>
            <a:custGeom>
              <a:avLst/>
              <a:gdLst>
                <a:gd name="T0" fmla="*/ 17 w 22"/>
                <a:gd name="T1" fmla="*/ 114 h 114"/>
                <a:gd name="T2" fmla="*/ 0 w 22"/>
                <a:gd name="T3" fmla="*/ 0 h 114"/>
                <a:gd name="T4" fmla="*/ 4 w 22"/>
                <a:gd name="T5" fmla="*/ 0 h 114"/>
                <a:gd name="T6" fmla="*/ 22 w 22"/>
                <a:gd name="T7" fmla="*/ 114 h 114"/>
                <a:gd name="T8" fmla="*/ 17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7" y="11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22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9" name="ïṥlíḓe"/>
            <p:cNvSpPr/>
            <p:nvPr/>
          </p:nvSpPr>
          <p:spPr bwMode="auto">
            <a:xfrm>
              <a:off x="7097713" y="3124200"/>
              <a:ext cx="31750" cy="180975"/>
            </a:xfrm>
            <a:custGeom>
              <a:avLst/>
              <a:gdLst>
                <a:gd name="T0" fmla="*/ 18 w 20"/>
                <a:gd name="T1" fmla="*/ 114 h 114"/>
                <a:gd name="T2" fmla="*/ 0 w 20"/>
                <a:gd name="T3" fmla="*/ 0 h 114"/>
                <a:gd name="T4" fmla="*/ 3 w 20"/>
                <a:gd name="T5" fmla="*/ 0 h 114"/>
                <a:gd name="T6" fmla="*/ 20 w 20"/>
                <a:gd name="T7" fmla="*/ 114 h 114"/>
                <a:gd name="T8" fmla="*/ 18 w 2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14">
                  <a:moveTo>
                    <a:pt x="18" y="114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20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0" name="íṡļiḍè"/>
            <p:cNvSpPr/>
            <p:nvPr/>
          </p:nvSpPr>
          <p:spPr bwMode="auto">
            <a:xfrm>
              <a:off x="7091363" y="3124200"/>
              <a:ext cx="34925" cy="180975"/>
            </a:xfrm>
            <a:custGeom>
              <a:avLst/>
              <a:gdLst>
                <a:gd name="T0" fmla="*/ 18 w 22"/>
                <a:gd name="T1" fmla="*/ 114 h 114"/>
                <a:gd name="T2" fmla="*/ 0 w 22"/>
                <a:gd name="T3" fmla="*/ 0 h 114"/>
                <a:gd name="T4" fmla="*/ 4 w 22"/>
                <a:gd name="T5" fmla="*/ 0 h 114"/>
                <a:gd name="T6" fmla="*/ 22 w 22"/>
                <a:gd name="T7" fmla="*/ 114 h 114"/>
                <a:gd name="T8" fmla="*/ 18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8" y="11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22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1" name="îṩľîďê"/>
            <p:cNvSpPr/>
            <p:nvPr/>
          </p:nvSpPr>
          <p:spPr bwMode="auto">
            <a:xfrm>
              <a:off x="7088188" y="3124200"/>
              <a:ext cx="31750" cy="180975"/>
            </a:xfrm>
            <a:custGeom>
              <a:avLst/>
              <a:gdLst>
                <a:gd name="T0" fmla="*/ 17 w 20"/>
                <a:gd name="T1" fmla="*/ 114 h 114"/>
                <a:gd name="T2" fmla="*/ 0 w 20"/>
                <a:gd name="T3" fmla="*/ 0 h 114"/>
                <a:gd name="T4" fmla="*/ 2 w 20"/>
                <a:gd name="T5" fmla="*/ 0 h 114"/>
                <a:gd name="T6" fmla="*/ 20 w 20"/>
                <a:gd name="T7" fmla="*/ 114 h 114"/>
                <a:gd name="T8" fmla="*/ 17 w 2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14">
                  <a:moveTo>
                    <a:pt x="17" y="11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0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2" name="ïṥlîdè"/>
            <p:cNvSpPr/>
            <p:nvPr/>
          </p:nvSpPr>
          <p:spPr bwMode="auto">
            <a:xfrm>
              <a:off x="7080251" y="3124200"/>
              <a:ext cx="34925" cy="180975"/>
            </a:xfrm>
            <a:custGeom>
              <a:avLst/>
              <a:gdLst>
                <a:gd name="T0" fmla="*/ 18 w 22"/>
                <a:gd name="T1" fmla="*/ 114 h 114"/>
                <a:gd name="T2" fmla="*/ 0 w 22"/>
                <a:gd name="T3" fmla="*/ 0 h 114"/>
                <a:gd name="T4" fmla="*/ 5 w 22"/>
                <a:gd name="T5" fmla="*/ 0 h 114"/>
                <a:gd name="T6" fmla="*/ 22 w 22"/>
                <a:gd name="T7" fmla="*/ 114 h 114"/>
                <a:gd name="T8" fmla="*/ 18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8" y="114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22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3" name="îŝľíḍé"/>
            <p:cNvSpPr/>
            <p:nvPr/>
          </p:nvSpPr>
          <p:spPr bwMode="auto">
            <a:xfrm>
              <a:off x="7080251" y="3124200"/>
              <a:ext cx="28575" cy="180975"/>
            </a:xfrm>
            <a:custGeom>
              <a:avLst/>
              <a:gdLst>
                <a:gd name="T0" fmla="*/ 0 w 18"/>
                <a:gd name="T1" fmla="*/ 0 h 114"/>
                <a:gd name="T2" fmla="*/ 18 w 18"/>
                <a:gd name="T3" fmla="*/ 114 h 114"/>
                <a:gd name="T4" fmla="*/ 0 w 18"/>
                <a:gd name="T5" fmla="*/ 114 h 114"/>
                <a:gd name="T6" fmla="*/ 0 w 18"/>
                <a:gd name="T7" fmla="*/ 0 h 114"/>
                <a:gd name="T8" fmla="*/ 0 w 18"/>
                <a:gd name="T9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14">
                  <a:moveTo>
                    <a:pt x="0" y="0"/>
                  </a:moveTo>
                  <a:lnTo>
                    <a:pt x="18" y="114"/>
                  </a:lnTo>
                  <a:lnTo>
                    <a:pt x="0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4" name="išļîďê"/>
            <p:cNvSpPr/>
            <p:nvPr/>
          </p:nvSpPr>
          <p:spPr bwMode="auto">
            <a:xfrm>
              <a:off x="6464301" y="2441575"/>
              <a:ext cx="615950" cy="696913"/>
            </a:xfrm>
            <a:custGeom>
              <a:avLst/>
              <a:gdLst>
                <a:gd name="T0" fmla="*/ 177 w 177"/>
                <a:gd name="T1" fmla="*/ 98 h 200"/>
                <a:gd name="T2" fmla="*/ 13 w 177"/>
                <a:gd name="T3" fmla="*/ 200 h 200"/>
                <a:gd name="T4" fmla="*/ 0 w 177"/>
                <a:gd name="T5" fmla="*/ 193 h 200"/>
                <a:gd name="T6" fmla="*/ 177 w 177"/>
                <a:gd name="T7" fmla="*/ 9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7" h="200">
                  <a:moveTo>
                    <a:pt x="177" y="98"/>
                  </a:moveTo>
                  <a:cubicBezTo>
                    <a:pt x="177" y="98"/>
                    <a:pt x="146" y="191"/>
                    <a:pt x="13" y="200"/>
                  </a:cubicBezTo>
                  <a:cubicBezTo>
                    <a:pt x="11" y="200"/>
                    <a:pt x="0" y="193"/>
                    <a:pt x="0" y="193"/>
                  </a:cubicBezTo>
                  <a:cubicBezTo>
                    <a:pt x="0" y="193"/>
                    <a:pt x="18" y="0"/>
                    <a:pt x="177" y="98"/>
                  </a:cubicBezTo>
                  <a:close/>
                </a:path>
              </a:pathLst>
            </a:custGeom>
            <a:solidFill>
              <a:srgbClr val="E287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5" name="îsḷïḋê"/>
            <p:cNvSpPr/>
            <p:nvPr/>
          </p:nvSpPr>
          <p:spPr bwMode="auto">
            <a:xfrm>
              <a:off x="6740526" y="3308350"/>
              <a:ext cx="190500" cy="98425"/>
            </a:xfrm>
            <a:custGeom>
              <a:avLst/>
              <a:gdLst>
                <a:gd name="T0" fmla="*/ 28 w 55"/>
                <a:gd name="T1" fmla="*/ 28 h 28"/>
                <a:gd name="T2" fmla="*/ 27 w 55"/>
                <a:gd name="T3" fmla="*/ 28 h 28"/>
                <a:gd name="T4" fmla="*/ 0 w 55"/>
                <a:gd name="T5" fmla="*/ 1 h 28"/>
                <a:gd name="T6" fmla="*/ 0 w 55"/>
                <a:gd name="T7" fmla="*/ 0 h 28"/>
                <a:gd name="T8" fmla="*/ 55 w 55"/>
                <a:gd name="T9" fmla="*/ 0 h 28"/>
                <a:gd name="T10" fmla="*/ 55 w 55"/>
                <a:gd name="T11" fmla="*/ 1 h 28"/>
                <a:gd name="T12" fmla="*/ 28 w 55"/>
                <a:gd name="T1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28">
                  <a:moveTo>
                    <a:pt x="28" y="28"/>
                  </a:moveTo>
                  <a:cubicBezTo>
                    <a:pt x="27" y="28"/>
                    <a:pt x="27" y="28"/>
                    <a:pt x="27" y="28"/>
                  </a:cubicBezTo>
                  <a:cubicBezTo>
                    <a:pt x="12" y="28"/>
                    <a:pt x="0" y="16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5" y="1"/>
                    <a:pt x="55" y="1"/>
                    <a:pt x="55" y="1"/>
                  </a:cubicBezTo>
                  <a:cubicBezTo>
                    <a:pt x="55" y="16"/>
                    <a:pt x="43" y="28"/>
                    <a:pt x="28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6" name="iSlidé"/>
            <p:cNvSpPr/>
            <p:nvPr/>
          </p:nvSpPr>
          <p:spPr bwMode="auto">
            <a:xfrm>
              <a:off x="6878638" y="3135313"/>
              <a:ext cx="150813" cy="76200"/>
            </a:xfrm>
            <a:custGeom>
              <a:avLst/>
              <a:gdLst>
                <a:gd name="T0" fmla="*/ 43 w 43"/>
                <a:gd name="T1" fmla="*/ 22 h 22"/>
                <a:gd name="T2" fmla="*/ 41 w 43"/>
                <a:gd name="T3" fmla="*/ 22 h 22"/>
                <a:gd name="T4" fmla="*/ 22 w 43"/>
                <a:gd name="T5" fmla="*/ 2 h 22"/>
                <a:gd name="T6" fmla="*/ 2 w 43"/>
                <a:gd name="T7" fmla="*/ 22 h 22"/>
                <a:gd name="T8" fmla="*/ 0 w 43"/>
                <a:gd name="T9" fmla="*/ 22 h 22"/>
                <a:gd name="T10" fmla="*/ 22 w 43"/>
                <a:gd name="T11" fmla="*/ 0 h 22"/>
                <a:gd name="T12" fmla="*/ 43 w 43"/>
                <a:gd name="T1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22">
                  <a:moveTo>
                    <a:pt x="43" y="22"/>
                  </a:moveTo>
                  <a:cubicBezTo>
                    <a:pt x="41" y="22"/>
                    <a:pt x="41" y="22"/>
                    <a:pt x="41" y="22"/>
                  </a:cubicBezTo>
                  <a:cubicBezTo>
                    <a:pt x="41" y="11"/>
                    <a:pt x="33" y="2"/>
                    <a:pt x="22" y="2"/>
                  </a:cubicBezTo>
                  <a:cubicBezTo>
                    <a:pt x="11" y="2"/>
                    <a:pt x="2" y="11"/>
                    <a:pt x="2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34" y="0"/>
                    <a:pt x="43" y="10"/>
                    <a:pt x="43" y="22"/>
                  </a:cubicBezTo>
                  <a:close/>
                </a:path>
              </a:pathLst>
            </a:custGeom>
            <a:solidFill>
              <a:srgbClr val="933E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7" name="îṩḷíḋê"/>
            <p:cNvSpPr/>
            <p:nvPr/>
          </p:nvSpPr>
          <p:spPr bwMode="auto">
            <a:xfrm>
              <a:off x="6875463" y="3132138"/>
              <a:ext cx="160338" cy="82550"/>
            </a:xfrm>
            <a:custGeom>
              <a:avLst/>
              <a:gdLst>
                <a:gd name="T0" fmla="*/ 46 w 46"/>
                <a:gd name="T1" fmla="*/ 24 h 24"/>
                <a:gd name="T2" fmla="*/ 41 w 46"/>
                <a:gd name="T3" fmla="*/ 24 h 24"/>
                <a:gd name="T4" fmla="*/ 41 w 46"/>
                <a:gd name="T5" fmla="*/ 23 h 24"/>
                <a:gd name="T6" fmla="*/ 23 w 46"/>
                <a:gd name="T7" fmla="*/ 5 h 24"/>
                <a:gd name="T8" fmla="*/ 5 w 46"/>
                <a:gd name="T9" fmla="*/ 23 h 24"/>
                <a:gd name="T10" fmla="*/ 5 w 46"/>
                <a:gd name="T11" fmla="*/ 24 h 24"/>
                <a:gd name="T12" fmla="*/ 0 w 46"/>
                <a:gd name="T13" fmla="*/ 24 h 24"/>
                <a:gd name="T14" fmla="*/ 0 w 46"/>
                <a:gd name="T15" fmla="*/ 23 h 24"/>
                <a:gd name="T16" fmla="*/ 23 w 46"/>
                <a:gd name="T17" fmla="*/ 0 h 24"/>
                <a:gd name="T18" fmla="*/ 46 w 46"/>
                <a:gd name="T19" fmla="*/ 23 h 24"/>
                <a:gd name="T20" fmla="*/ 46 w 46"/>
                <a:gd name="T21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" h="24">
                  <a:moveTo>
                    <a:pt x="46" y="24"/>
                  </a:moveTo>
                  <a:cubicBezTo>
                    <a:pt x="41" y="24"/>
                    <a:pt x="41" y="24"/>
                    <a:pt x="41" y="24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41" y="13"/>
                    <a:pt x="33" y="5"/>
                    <a:pt x="23" y="5"/>
                  </a:cubicBezTo>
                  <a:cubicBezTo>
                    <a:pt x="13" y="5"/>
                    <a:pt x="5" y="13"/>
                    <a:pt x="5" y="23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0" y="0"/>
                    <a:pt x="23" y="0"/>
                  </a:cubicBezTo>
                  <a:cubicBezTo>
                    <a:pt x="35" y="0"/>
                    <a:pt x="46" y="10"/>
                    <a:pt x="46" y="23"/>
                  </a:cubicBezTo>
                  <a:lnTo>
                    <a:pt x="46" y="24"/>
                  </a:lnTo>
                  <a:close/>
                </a:path>
              </a:pathLst>
            </a:custGeom>
            <a:solidFill>
              <a:srgbClr val="933E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8" name="iśľîďê"/>
            <p:cNvSpPr/>
            <p:nvPr/>
          </p:nvSpPr>
          <p:spPr bwMode="auto">
            <a:xfrm>
              <a:off x="6638926" y="3135313"/>
              <a:ext cx="149225" cy="76200"/>
            </a:xfrm>
            <a:custGeom>
              <a:avLst/>
              <a:gdLst>
                <a:gd name="T0" fmla="*/ 43 w 43"/>
                <a:gd name="T1" fmla="*/ 22 h 22"/>
                <a:gd name="T2" fmla="*/ 41 w 43"/>
                <a:gd name="T3" fmla="*/ 22 h 22"/>
                <a:gd name="T4" fmla="*/ 22 w 43"/>
                <a:gd name="T5" fmla="*/ 2 h 22"/>
                <a:gd name="T6" fmla="*/ 2 w 43"/>
                <a:gd name="T7" fmla="*/ 22 h 22"/>
                <a:gd name="T8" fmla="*/ 0 w 43"/>
                <a:gd name="T9" fmla="*/ 22 h 22"/>
                <a:gd name="T10" fmla="*/ 22 w 43"/>
                <a:gd name="T11" fmla="*/ 0 h 22"/>
                <a:gd name="T12" fmla="*/ 43 w 43"/>
                <a:gd name="T1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22">
                  <a:moveTo>
                    <a:pt x="43" y="22"/>
                  </a:moveTo>
                  <a:cubicBezTo>
                    <a:pt x="41" y="22"/>
                    <a:pt x="41" y="22"/>
                    <a:pt x="41" y="22"/>
                  </a:cubicBezTo>
                  <a:cubicBezTo>
                    <a:pt x="41" y="11"/>
                    <a:pt x="32" y="2"/>
                    <a:pt x="22" y="2"/>
                  </a:cubicBezTo>
                  <a:cubicBezTo>
                    <a:pt x="11" y="2"/>
                    <a:pt x="2" y="11"/>
                    <a:pt x="2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33" y="0"/>
                    <a:pt x="43" y="10"/>
                    <a:pt x="43" y="22"/>
                  </a:cubicBezTo>
                  <a:close/>
                </a:path>
              </a:pathLst>
            </a:custGeom>
            <a:solidFill>
              <a:srgbClr val="933E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9" name="ïsḻidé"/>
            <p:cNvSpPr/>
            <p:nvPr/>
          </p:nvSpPr>
          <p:spPr bwMode="auto">
            <a:xfrm>
              <a:off x="6635751" y="3132138"/>
              <a:ext cx="155575" cy="82550"/>
            </a:xfrm>
            <a:custGeom>
              <a:avLst/>
              <a:gdLst>
                <a:gd name="T0" fmla="*/ 45 w 45"/>
                <a:gd name="T1" fmla="*/ 24 h 24"/>
                <a:gd name="T2" fmla="*/ 41 w 45"/>
                <a:gd name="T3" fmla="*/ 24 h 24"/>
                <a:gd name="T4" fmla="*/ 41 w 45"/>
                <a:gd name="T5" fmla="*/ 23 h 24"/>
                <a:gd name="T6" fmla="*/ 23 w 45"/>
                <a:gd name="T7" fmla="*/ 5 h 24"/>
                <a:gd name="T8" fmla="*/ 5 w 45"/>
                <a:gd name="T9" fmla="*/ 23 h 24"/>
                <a:gd name="T10" fmla="*/ 5 w 45"/>
                <a:gd name="T11" fmla="*/ 24 h 24"/>
                <a:gd name="T12" fmla="*/ 0 w 45"/>
                <a:gd name="T13" fmla="*/ 24 h 24"/>
                <a:gd name="T14" fmla="*/ 0 w 45"/>
                <a:gd name="T15" fmla="*/ 23 h 24"/>
                <a:gd name="T16" fmla="*/ 23 w 45"/>
                <a:gd name="T17" fmla="*/ 0 h 24"/>
                <a:gd name="T18" fmla="*/ 45 w 45"/>
                <a:gd name="T19" fmla="*/ 23 h 24"/>
                <a:gd name="T20" fmla="*/ 45 w 45"/>
                <a:gd name="T21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24">
                  <a:moveTo>
                    <a:pt x="45" y="24"/>
                  </a:moveTo>
                  <a:cubicBezTo>
                    <a:pt x="41" y="24"/>
                    <a:pt x="41" y="24"/>
                    <a:pt x="41" y="24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41" y="13"/>
                    <a:pt x="32" y="5"/>
                    <a:pt x="23" y="5"/>
                  </a:cubicBezTo>
                  <a:cubicBezTo>
                    <a:pt x="13" y="5"/>
                    <a:pt x="5" y="13"/>
                    <a:pt x="5" y="23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0" y="0"/>
                    <a:pt x="23" y="0"/>
                  </a:cubicBezTo>
                  <a:cubicBezTo>
                    <a:pt x="35" y="0"/>
                    <a:pt x="45" y="10"/>
                    <a:pt x="45" y="23"/>
                  </a:cubicBezTo>
                  <a:lnTo>
                    <a:pt x="45" y="24"/>
                  </a:lnTo>
                  <a:close/>
                </a:path>
              </a:pathLst>
            </a:custGeom>
            <a:solidFill>
              <a:srgbClr val="933E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0" name="ïşļîďê"/>
            <p:cNvSpPr/>
            <p:nvPr/>
          </p:nvSpPr>
          <p:spPr bwMode="auto">
            <a:xfrm>
              <a:off x="6980238" y="3252788"/>
              <a:ext cx="79375" cy="80963"/>
            </a:xfrm>
            <a:prstGeom prst="ellipse">
              <a:avLst/>
            </a:prstGeom>
            <a:solidFill>
              <a:srgbClr val="EDAC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1" name="iSlíḑe"/>
            <p:cNvSpPr/>
            <p:nvPr/>
          </p:nvSpPr>
          <p:spPr bwMode="auto">
            <a:xfrm>
              <a:off x="6592888" y="3252788"/>
              <a:ext cx="80963" cy="80963"/>
            </a:xfrm>
            <a:prstGeom prst="ellipse">
              <a:avLst/>
            </a:prstGeom>
            <a:solidFill>
              <a:srgbClr val="EDAC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2" name="iṩļïḑe"/>
            <p:cNvSpPr/>
            <p:nvPr/>
          </p:nvSpPr>
          <p:spPr bwMode="auto">
            <a:xfrm>
              <a:off x="6464301" y="3240088"/>
              <a:ext cx="49213" cy="523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3" name="îšļîḑé"/>
            <p:cNvSpPr/>
            <p:nvPr/>
          </p:nvSpPr>
          <p:spPr bwMode="auto">
            <a:xfrm>
              <a:off x="7150101" y="3240088"/>
              <a:ext cx="52388" cy="523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4" name="íṧlîde"/>
            <p:cNvSpPr/>
            <p:nvPr/>
          </p:nvSpPr>
          <p:spPr bwMode="auto">
            <a:xfrm>
              <a:off x="5761038" y="4938713"/>
              <a:ext cx="192088" cy="0"/>
            </a:xfrm>
            <a:custGeom>
              <a:avLst/>
              <a:gdLst>
                <a:gd name="T0" fmla="*/ 121 w 121"/>
                <a:gd name="T1" fmla="*/ 0 w 121"/>
                <a:gd name="T2" fmla="*/ 121 w 1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21">
                  <a:moveTo>
                    <a:pt x="121" y="0"/>
                  </a:moveTo>
                  <a:lnTo>
                    <a:pt x="0" y="0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DD57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5" name="ïSḻîḋe"/>
            <p:cNvSpPr/>
            <p:nvPr/>
          </p:nvSpPr>
          <p:spPr bwMode="auto">
            <a:xfrm flipH="1">
              <a:off x="5761038" y="4938713"/>
              <a:ext cx="192088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6" name="ïsľïde"/>
            <p:cNvSpPr/>
            <p:nvPr/>
          </p:nvSpPr>
          <p:spPr bwMode="auto">
            <a:xfrm>
              <a:off x="5970588" y="4600575"/>
              <a:ext cx="180975" cy="139700"/>
            </a:xfrm>
            <a:custGeom>
              <a:avLst/>
              <a:gdLst>
                <a:gd name="T0" fmla="*/ 52 w 52"/>
                <a:gd name="T1" fmla="*/ 40 h 40"/>
                <a:gd name="T2" fmla="*/ 0 w 52"/>
                <a:gd name="T3" fmla="*/ 40 h 40"/>
                <a:gd name="T4" fmla="*/ 0 w 52"/>
                <a:gd name="T5" fmla="*/ 0 h 40"/>
                <a:gd name="T6" fmla="*/ 33 w 52"/>
                <a:gd name="T7" fmla="*/ 0 h 40"/>
                <a:gd name="T8" fmla="*/ 52 w 52"/>
                <a:gd name="T9" fmla="*/ 19 h 40"/>
                <a:gd name="T10" fmla="*/ 52 w 52"/>
                <a:gd name="T11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40">
                  <a:moveTo>
                    <a:pt x="52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43" y="0"/>
                    <a:pt x="52" y="9"/>
                    <a:pt x="52" y="19"/>
                  </a:cubicBezTo>
                  <a:lnTo>
                    <a:pt x="52" y="40"/>
                  </a:lnTo>
                  <a:close/>
                </a:path>
              </a:pathLst>
            </a:custGeom>
            <a:solidFill>
              <a:srgbClr val="B228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7" name="îṥḷíḍè"/>
            <p:cNvSpPr/>
            <p:nvPr/>
          </p:nvSpPr>
          <p:spPr bwMode="auto">
            <a:xfrm>
              <a:off x="5775326" y="4600575"/>
              <a:ext cx="195263" cy="139700"/>
            </a:xfrm>
            <a:custGeom>
              <a:avLst/>
              <a:gdLst>
                <a:gd name="T0" fmla="*/ 56 w 56"/>
                <a:gd name="T1" fmla="*/ 40 h 40"/>
                <a:gd name="T2" fmla="*/ 0 w 56"/>
                <a:gd name="T3" fmla="*/ 40 h 40"/>
                <a:gd name="T4" fmla="*/ 0 w 56"/>
                <a:gd name="T5" fmla="*/ 19 h 40"/>
                <a:gd name="T6" fmla="*/ 19 w 56"/>
                <a:gd name="T7" fmla="*/ 0 h 40"/>
                <a:gd name="T8" fmla="*/ 56 w 56"/>
                <a:gd name="T9" fmla="*/ 0 h 40"/>
                <a:gd name="T10" fmla="*/ 56 w 56"/>
                <a:gd name="T11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40">
                  <a:moveTo>
                    <a:pt x="56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9"/>
                    <a:pt x="9" y="0"/>
                    <a:pt x="19" y="0"/>
                  </a:cubicBezTo>
                  <a:cubicBezTo>
                    <a:pt x="56" y="0"/>
                    <a:pt x="56" y="0"/>
                    <a:pt x="56" y="0"/>
                  </a:cubicBezTo>
                  <a:lnTo>
                    <a:pt x="56" y="40"/>
                  </a:lnTo>
                  <a:close/>
                </a:path>
              </a:pathLst>
            </a:custGeom>
            <a:solidFill>
              <a:srgbClr val="B228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8" name="íṧļïḍe"/>
            <p:cNvSpPr/>
            <p:nvPr/>
          </p:nvSpPr>
          <p:spPr bwMode="auto">
            <a:xfrm>
              <a:off x="5786438" y="4168775"/>
              <a:ext cx="347663" cy="477838"/>
            </a:xfrm>
            <a:custGeom>
              <a:avLst/>
              <a:gdLst>
                <a:gd name="T0" fmla="*/ 100 w 100"/>
                <a:gd name="T1" fmla="*/ 137 h 137"/>
                <a:gd name="T2" fmla="*/ 0 w 100"/>
                <a:gd name="T3" fmla="*/ 137 h 137"/>
                <a:gd name="T4" fmla="*/ 7 w 100"/>
                <a:gd name="T5" fmla="*/ 36 h 137"/>
                <a:gd name="T6" fmla="*/ 46 w 100"/>
                <a:gd name="T7" fmla="*/ 0 h 137"/>
                <a:gd name="T8" fmla="*/ 53 w 100"/>
                <a:gd name="T9" fmla="*/ 0 h 137"/>
                <a:gd name="T10" fmla="*/ 92 w 100"/>
                <a:gd name="T11" fmla="*/ 36 h 137"/>
                <a:gd name="T12" fmla="*/ 100 w 100"/>
                <a:gd name="T13" fmla="*/ 13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137">
                  <a:moveTo>
                    <a:pt x="100" y="137"/>
                  </a:moveTo>
                  <a:cubicBezTo>
                    <a:pt x="0" y="137"/>
                    <a:pt x="0" y="137"/>
                    <a:pt x="0" y="137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9" y="16"/>
                    <a:pt x="26" y="0"/>
                    <a:pt x="46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74" y="0"/>
                    <a:pt x="91" y="16"/>
                    <a:pt x="92" y="36"/>
                  </a:cubicBezTo>
                  <a:lnTo>
                    <a:pt x="100" y="137"/>
                  </a:lnTo>
                  <a:close/>
                </a:path>
              </a:pathLst>
            </a:custGeom>
            <a:solidFill>
              <a:srgbClr val="B228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9" name="iSľïḋe"/>
            <p:cNvSpPr/>
            <p:nvPr/>
          </p:nvSpPr>
          <p:spPr bwMode="auto">
            <a:xfrm>
              <a:off x="6026151" y="4621213"/>
              <a:ext cx="125413" cy="393700"/>
            </a:xfrm>
            <a:custGeom>
              <a:avLst/>
              <a:gdLst>
                <a:gd name="T0" fmla="*/ 30 w 36"/>
                <a:gd name="T1" fmla="*/ 113 h 113"/>
                <a:gd name="T2" fmla="*/ 5 w 36"/>
                <a:gd name="T3" fmla="*/ 113 h 113"/>
                <a:gd name="T4" fmla="*/ 0 w 36"/>
                <a:gd name="T5" fmla="*/ 108 h 113"/>
                <a:gd name="T6" fmla="*/ 0 w 36"/>
                <a:gd name="T7" fmla="*/ 18 h 113"/>
                <a:gd name="T8" fmla="*/ 18 w 36"/>
                <a:gd name="T9" fmla="*/ 0 h 113"/>
                <a:gd name="T10" fmla="*/ 36 w 36"/>
                <a:gd name="T11" fmla="*/ 18 h 113"/>
                <a:gd name="T12" fmla="*/ 36 w 36"/>
                <a:gd name="T13" fmla="*/ 108 h 113"/>
                <a:gd name="T14" fmla="*/ 30 w 36"/>
                <a:gd name="T15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113">
                  <a:moveTo>
                    <a:pt x="30" y="113"/>
                  </a:moveTo>
                  <a:cubicBezTo>
                    <a:pt x="5" y="113"/>
                    <a:pt x="5" y="113"/>
                    <a:pt x="5" y="113"/>
                  </a:cubicBezTo>
                  <a:cubicBezTo>
                    <a:pt x="2" y="113"/>
                    <a:pt x="0" y="111"/>
                    <a:pt x="0" y="10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8" y="0"/>
                    <a:pt x="36" y="8"/>
                    <a:pt x="36" y="18"/>
                  </a:cubicBezTo>
                  <a:cubicBezTo>
                    <a:pt x="36" y="108"/>
                    <a:pt x="36" y="108"/>
                    <a:pt x="36" y="108"/>
                  </a:cubicBezTo>
                  <a:cubicBezTo>
                    <a:pt x="36" y="111"/>
                    <a:pt x="33" y="113"/>
                    <a:pt x="30" y="113"/>
                  </a:cubicBez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0" name="îṩḻiḑè"/>
            <p:cNvSpPr/>
            <p:nvPr/>
          </p:nvSpPr>
          <p:spPr bwMode="auto">
            <a:xfrm>
              <a:off x="5807076" y="4621213"/>
              <a:ext cx="125413" cy="393700"/>
            </a:xfrm>
            <a:custGeom>
              <a:avLst/>
              <a:gdLst>
                <a:gd name="T0" fmla="*/ 30 w 36"/>
                <a:gd name="T1" fmla="*/ 113 h 113"/>
                <a:gd name="T2" fmla="*/ 5 w 36"/>
                <a:gd name="T3" fmla="*/ 113 h 113"/>
                <a:gd name="T4" fmla="*/ 0 w 36"/>
                <a:gd name="T5" fmla="*/ 108 h 113"/>
                <a:gd name="T6" fmla="*/ 0 w 36"/>
                <a:gd name="T7" fmla="*/ 18 h 113"/>
                <a:gd name="T8" fmla="*/ 18 w 36"/>
                <a:gd name="T9" fmla="*/ 0 h 113"/>
                <a:gd name="T10" fmla="*/ 36 w 36"/>
                <a:gd name="T11" fmla="*/ 18 h 113"/>
                <a:gd name="T12" fmla="*/ 36 w 36"/>
                <a:gd name="T13" fmla="*/ 108 h 113"/>
                <a:gd name="T14" fmla="*/ 30 w 36"/>
                <a:gd name="T15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113">
                  <a:moveTo>
                    <a:pt x="30" y="113"/>
                  </a:moveTo>
                  <a:cubicBezTo>
                    <a:pt x="5" y="113"/>
                    <a:pt x="5" y="113"/>
                    <a:pt x="5" y="113"/>
                  </a:cubicBezTo>
                  <a:cubicBezTo>
                    <a:pt x="2" y="113"/>
                    <a:pt x="0" y="111"/>
                    <a:pt x="0" y="10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8" y="0"/>
                    <a:pt x="36" y="8"/>
                    <a:pt x="36" y="18"/>
                  </a:cubicBezTo>
                  <a:cubicBezTo>
                    <a:pt x="36" y="108"/>
                    <a:pt x="36" y="108"/>
                    <a:pt x="36" y="108"/>
                  </a:cubicBezTo>
                  <a:cubicBezTo>
                    <a:pt x="36" y="111"/>
                    <a:pt x="33" y="113"/>
                    <a:pt x="30" y="113"/>
                  </a:cubicBez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1" name="iṣlíďè"/>
            <p:cNvSpPr/>
            <p:nvPr/>
          </p:nvSpPr>
          <p:spPr bwMode="auto">
            <a:xfrm>
              <a:off x="5424488" y="3865563"/>
              <a:ext cx="484188" cy="439738"/>
            </a:xfrm>
            <a:custGeom>
              <a:avLst/>
              <a:gdLst>
                <a:gd name="T0" fmla="*/ 0 w 305"/>
                <a:gd name="T1" fmla="*/ 53 h 277"/>
                <a:gd name="T2" fmla="*/ 46 w 305"/>
                <a:gd name="T3" fmla="*/ 0 h 277"/>
                <a:gd name="T4" fmla="*/ 305 w 305"/>
                <a:gd name="T5" fmla="*/ 224 h 277"/>
                <a:gd name="T6" fmla="*/ 259 w 305"/>
                <a:gd name="T7" fmla="*/ 277 h 277"/>
                <a:gd name="T8" fmla="*/ 0 w 305"/>
                <a:gd name="T9" fmla="*/ 53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277">
                  <a:moveTo>
                    <a:pt x="0" y="53"/>
                  </a:moveTo>
                  <a:lnTo>
                    <a:pt x="46" y="0"/>
                  </a:lnTo>
                  <a:lnTo>
                    <a:pt x="305" y="224"/>
                  </a:lnTo>
                  <a:lnTo>
                    <a:pt x="259" y="277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B228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2" name="îṧḷíde"/>
            <p:cNvSpPr/>
            <p:nvPr/>
          </p:nvSpPr>
          <p:spPr bwMode="auto">
            <a:xfrm>
              <a:off x="5921376" y="4008438"/>
              <a:ext cx="95250" cy="247650"/>
            </a:xfrm>
            <a:custGeom>
              <a:avLst/>
              <a:gdLst>
                <a:gd name="T0" fmla="*/ 13 w 27"/>
                <a:gd name="T1" fmla="*/ 71 h 71"/>
                <a:gd name="T2" fmla="*/ 13 w 27"/>
                <a:gd name="T3" fmla="*/ 71 h 71"/>
                <a:gd name="T4" fmla="*/ 0 w 27"/>
                <a:gd name="T5" fmla="*/ 57 h 71"/>
                <a:gd name="T6" fmla="*/ 0 w 27"/>
                <a:gd name="T7" fmla="*/ 0 h 71"/>
                <a:gd name="T8" fmla="*/ 27 w 27"/>
                <a:gd name="T9" fmla="*/ 0 h 71"/>
                <a:gd name="T10" fmla="*/ 27 w 27"/>
                <a:gd name="T11" fmla="*/ 57 h 71"/>
                <a:gd name="T12" fmla="*/ 13 w 27"/>
                <a:gd name="T13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71">
                  <a:moveTo>
                    <a:pt x="13" y="71"/>
                  </a:moveTo>
                  <a:cubicBezTo>
                    <a:pt x="13" y="71"/>
                    <a:pt x="13" y="71"/>
                    <a:pt x="13" y="71"/>
                  </a:cubicBezTo>
                  <a:cubicBezTo>
                    <a:pt x="6" y="71"/>
                    <a:pt x="0" y="64"/>
                    <a:pt x="0" y="5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57"/>
                    <a:pt x="27" y="57"/>
                    <a:pt x="27" y="57"/>
                  </a:cubicBezTo>
                  <a:cubicBezTo>
                    <a:pt x="27" y="64"/>
                    <a:pt x="21" y="71"/>
                    <a:pt x="13" y="71"/>
                  </a:cubicBez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3" name="ïSlïḍè"/>
            <p:cNvSpPr/>
            <p:nvPr/>
          </p:nvSpPr>
          <p:spPr bwMode="auto">
            <a:xfrm>
              <a:off x="5334001" y="3800475"/>
              <a:ext cx="201613" cy="201613"/>
            </a:xfrm>
            <a:custGeom>
              <a:avLst/>
              <a:gdLst>
                <a:gd name="T0" fmla="*/ 23 w 58"/>
                <a:gd name="T1" fmla="*/ 55 h 58"/>
                <a:gd name="T2" fmla="*/ 3 w 58"/>
                <a:gd name="T3" fmla="*/ 23 h 58"/>
                <a:gd name="T4" fmla="*/ 35 w 58"/>
                <a:gd name="T5" fmla="*/ 3 h 58"/>
                <a:gd name="T6" fmla="*/ 55 w 58"/>
                <a:gd name="T7" fmla="*/ 35 h 58"/>
                <a:gd name="T8" fmla="*/ 23 w 58"/>
                <a:gd name="T9" fmla="*/ 5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8">
                  <a:moveTo>
                    <a:pt x="23" y="55"/>
                  </a:moveTo>
                  <a:cubicBezTo>
                    <a:pt x="8" y="52"/>
                    <a:pt x="0" y="37"/>
                    <a:pt x="3" y="23"/>
                  </a:cubicBezTo>
                  <a:cubicBezTo>
                    <a:pt x="6" y="9"/>
                    <a:pt x="21" y="0"/>
                    <a:pt x="35" y="3"/>
                  </a:cubicBezTo>
                  <a:cubicBezTo>
                    <a:pt x="49" y="6"/>
                    <a:pt x="58" y="21"/>
                    <a:pt x="55" y="35"/>
                  </a:cubicBezTo>
                  <a:cubicBezTo>
                    <a:pt x="51" y="49"/>
                    <a:pt x="37" y="58"/>
                    <a:pt x="23" y="55"/>
                  </a:cubicBez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4" name="îSļïḑe"/>
            <p:cNvSpPr/>
            <p:nvPr/>
          </p:nvSpPr>
          <p:spPr bwMode="auto">
            <a:xfrm>
              <a:off x="5772151" y="4953000"/>
              <a:ext cx="192088" cy="125413"/>
            </a:xfrm>
            <a:custGeom>
              <a:avLst/>
              <a:gdLst>
                <a:gd name="T0" fmla="*/ 0 w 55"/>
                <a:gd name="T1" fmla="*/ 36 h 36"/>
                <a:gd name="T2" fmla="*/ 0 w 55"/>
                <a:gd name="T3" fmla="*/ 28 h 36"/>
                <a:gd name="T4" fmla="*/ 28 w 55"/>
                <a:gd name="T5" fmla="*/ 0 h 36"/>
                <a:gd name="T6" fmla="*/ 55 w 55"/>
                <a:gd name="T7" fmla="*/ 28 h 36"/>
                <a:gd name="T8" fmla="*/ 55 w 55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6">
                  <a:moveTo>
                    <a:pt x="0" y="36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13" y="0"/>
                    <a:pt x="28" y="0"/>
                  </a:cubicBezTo>
                  <a:cubicBezTo>
                    <a:pt x="43" y="0"/>
                    <a:pt x="55" y="12"/>
                    <a:pt x="55" y="28"/>
                  </a:cubicBezTo>
                  <a:cubicBezTo>
                    <a:pt x="55" y="36"/>
                    <a:pt x="55" y="36"/>
                    <a:pt x="55" y="36"/>
                  </a:cubicBezTo>
                </a:path>
              </a:pathLst>
            </a:custGeom>
            <a:solidFill>
              <a:srgbClr val="DD9C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5" name="îSḻíḋé"/>
            <p:cNvSpPr/>
            <p:nvPr/>
          </p:nvSpPr>
          <p:spPr bwMode="auto">
            <a:xfrm>
              <a:off x="5991226" y="4953000"/>
              <a:ext cx="192088" cy="125413"/>
            </a:xfrm>
            <a:custGeom>
              <a:avLst/>
              <a:gdLst>
                <a:gd name="T0" fmla="*/ 0 w 55"/>
                <a:gd name="T1" fmla="*/ 36 h 36"/>
                <a:gd name="T2" fmla="*/ 0 w 55"/>
                <a:gd name="T3" fmla="*/ 28 h 36"/>
                <a:gd name="T4" fmla="*/ 28 w 55"/>
                <a:gd name="T5" fmla="*/ 0 h 36"/>
                <a:gd name="T6" fmla="*/ 55 w 55"/>
                <a:gd name="T7" fmla="*/ 28 h 36"/>
                <a:gd name="T8" fmla="*/ 55 w 55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6">
                  <a:moveTo>
                    <a:pt x="0" y="36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13" y="0"/>
                    <a:pt x="28" y="0"/>
                  </a:cubicBezTo>
                  <a:cubicBezTo>
                    <a:pt x="43" y="0"/>
                    <a:pt x="55" y="12"/>
                    <a:pt x="55" y="28"/>
                  </a:cubicBezTo>
                  <a:cubicBezTo>
                    <a:pt x="55" y="36"/>
                    <a:pt x="55" y="36"/>
                    <a:pt x="55" y="36"/>
                  </a:cubicBezTo>
                </a:path>
              </a:pathLst>
            </a:custGeom>
            <a:solidFill>
              <a:srgbClr val="DD9C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6" name="iṥḻíḋê"/>
            <p:cNvSpPr/>
            <p:nvPr/>
          </p:nvSpPr>
          <p:spPr bwMode="auto">
            <a:xfrm>
              <a:off x="6032501" y="3911600"/>
              <a:ext cx="492125" cy="428625"/>
            </a:xfrm>
            <a:custGeom>
              <a:avLst/>
              <a:gdLst>
                <a:gd name="T0" fmla="*/ 310 w 310"/>
                <a:gd name="T1" fmla="*/ 55 h 270"/>
                <a:gd name="T2" fmla="*/ 44 w 310"/>
                <a:gd name="T3" fmla="*/ 270 h 270"/>
                <a:gd name="T4" fmla="*/ 0 w 310"/>
                <a:gd name="T5" fmla="*/ 215 h 270"/>
                <a:gd name="T6" fmla="*/ 266 w 310"/>
                <a:gd name="T7" fmla="*/ 0 h 270"/>
                <a:gd name="T8" fmla="*/ 310 w 310"/>
                <a:gd name="T9" fmla="*/ 55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0" h="270">
                  <a:moveTo>
                    <a:pt x="310" y="55"/>
                  </a:moveTo>
                  <a:lnTo>
                    <a:pt x="44" y="270"/>
                  </a:lnTo>
                  <a:lnTo>
                    <a:pt x="0" y="215"/>
                  </a:lnTo>
                  <a:lnTo>
                    <a:pt x="266" y="0"/>
                  </a:lnTo>
                  <a:lnTo>
                    <a:pt x="310" y="55"/>
                  </a:lnTo>
                  <a:close/>
                </a:path>
              </a:pathLst>
            </a:custGeom>
            <a:solidFill>
              <a:srgbClr val="B228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7" name="işḷiḋé"/>
            <p:cNvSpPr/>
            <p:nvPr/>
          </p:nvSpPr>
          <p:spPr bwMode="auto">
            <a:xfrm>
              <a:off x="5921376" y="4008438"/>
              <a:ext cx="95250" cy="174625"/>
            </a:xfrm>
            <a:custGeom>
              <a:avLst/>
              <a:gdLst>
                <a:gd name="T0" fmla="*/ 0 w 27"/>
                <a:gd name="T1" fmla="*/ 49 h 50"/>
                <a:gd name="T2" fmla="*/ 13 w 27"/>
                <a:gd name="T3" fmla="*/ 50 h 50"/>
                <a:gd name="T4" fmla="*/ 27 w 27"/>
                <a:gd name="T5" fmla="*/ 49 h 50"/>
                <a:gd name="T6" fmla="*/ 27 w 27"/>
                <a:gd name="T7" fmla="*/ 0 h 50"/>
                <a:gd name="T8" fmla="*/ 0 w 27"/>
                <a:gd name="T9" fmla="*/ 0 h 50"/>
                <a:gd name="T10" fmla="*/ 0 w 27"/>
                <a:gd name="T11" fmla="*/ 4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50">
                  <a:moveTo>
                    <a:pt x="0" y="49"/>
                  </a:moveTo>
                  <a:cubicBezTo>
                    <a:pt x="4" y="50"/>
                    <a:pt x="8" y="50"/>
                    <a:pt x="13" y="50"/>
                  </a:cubicBezTo>
                  <a:cubicBezTo>
                    <a:pt x="18" y="50"/>
                    <a:pt x="22" y="50"/>
                    <a:pt x="27" y="49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9"/>
                  </a:lnTo>
                  <a:close/>
                </a:path>
              </a:pathLst>
            </a:custGeom>
            <a:solidFill>
              <a:srgbClr val="F4A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8" name="îṣḻídè"/>
            <p:cNvSpPr/>
            <p:nvPr/>
          </p:nvSpPr>
          <p:spPr bwMode="auto">
            <a:xfrm>
              <a:off x="6411913" y="3844925"/>
              <a:ext cx="203200" cy="203200"/>
            </a:xfrm>
            <a:custGeom>
              <a:avLst/>
              <a:gdLst>
                <a:gd name="T0" fmla="*/ 34 w 58"/>
                <a:gd name="T1" fmla="*/ 55 h 58"/>
                <a:gd name="T2" fmla="*/ 55 w 58"/>
                <a:gd name="T3" fmla="*/ 24 h 58"/>
                <a:gd name="T4" fmla="*/ 24 w 58"/>
                <a:gd name="T5" fmla="*/ 3 h 58"/>
                <a:gd name="T6" fmla="*/ 3 w 58"/>
                <a:gd name="T7" fmla="*/ 34 h 58"/>
                <a:gd name="T8" fmla="*/ 34 w 58"/>
                <a:gd name="T9" fmla="*/ 5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8">
                  <a:moveTo>
                    <a:pt x="34" y="55"/>
                  </a:moveTo>
                  <a:cubicBezTo>
                    <a:pt x="49" y="52"/>
                    <a:pt x="58" y="38"/>
                    <a:pt x="55" y="24"/>
                  </a:cubicBezTo>
                  <a:cubicBezTo>
                    <a:pt x="52" y="10"/>
                    <a:pt x="38" y="0"/>
                    <a:pt x="24" y="3"/>
                  </a:cubicBezTo>
                  <a:cubicBezTo>
                    <a:pt x="9" y="6"/>
                    <a:pt x="0" y="20"/>
                    <a:pt x="3" y="34"/>
                  </a:cubicBezTo>
                  <a:cubicBezTo>
                    <a:pt x="6" y="49"/>
                    <a:pt x="20" y="58"/>
                    <a:pt x="34" y="55"/>
                  </a:cubicBez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9" name="ïṧ1îḑé"/>
            <p:cNvSpPr/>
            <p:nvPr/>
          </p:nvSpPr>
          <p:spPr bwMode="auto">
            <a:xfrm>
              <a:off x="5891213" y="4276725"/>
              <a:ext cx="155575" cy="163513"/>
            </a:xfrm>
            <a:custGeom>
              <a:avLst/>
              <a:gdLst>
                <a:gd name="T0" fmla="*/ 42 w 45"/>
                <a:gd name="T1" fmla="*/ 20 h 47"/>
                <a:gd name="T2" fmla="*/ 39 w 45"/>
                <a:gd name="T3" fmla="*/ 23 h 47"/>
                <a:gd name="T4" fmla="*/ 24 w 45"/>
                <a:gd name="T5" fmla="*/ 23 h 47"/>
                <a:gd name="T6" fmla="*/ 34 w 45"/>
                <a:gd name="T7" fmla="*/ 13 h 47"/>
                <a:gd name="T8" fmla="*/ 35 w 45"/>
                <a:gd name="T9" fmla="*/ 13 h 47"/>
                <a:gd name="T10" fmla="*/ 38 w 45"/>
                <a:gd name="T11" fmla="*/ 10 h 47"/>
                <a:gd name="T12" fmla="*/ 35 w 45"/>
                <a:gd name="T13" fmla="*/ 6 h 47"/>
                <a:gd name="T14" fmla="*/ 32 w 45"/>
                <a:gd name="T15" fmla="*/ 10 h 47"/>
                <a:gd name="T16" fmla="*/ 32 w 45"/>
                <a:gd name="T17" fmla="*/ 12 h 47"/>
                <a:gd name="T18" fmla="*/ 23 w 45"/>
                <a:gd name="T19" fmla="*/ 21 h 47"/>
                <a:gd name="T20" fmla="*/ 23 w 45"/>
                <a:gd name="T21" fmla="*/ 8 h 47"/>
                <a:gd name="T22" fmla="*/ 26 w 45"/>
                <a:gd name="T23" fmla="*/ 4 h 47"/>
                <a:gd name="T24" fmla="*/ 22 w 45"/>
                <a:gd name="T25" fmla="*/ 0 h 47"/>
                <a:gd name="T26" fmla="*/ 18 w 45"/>
                <a:gd name="T27" fmla="*/ 4 h 47"/>
                <a:gd name="T28" fmla="*/ 21 w 45"/>
                <a:gd name="T29" fmla="*/ 8 h 47"/>
                <a:gd name="T30" fmla="*/ 21 w 45"/>
                <a:gd name="T31" fmla="*/ 21 h 47"/>
                <a:gd name="T32" fmla="*/ 10 w 45"/>
                <a:gd name="T33" fmla="*/ 11 h 47"/>
                <a:gd name="T34" fmla="*/ 11 w 45"/>
                <a:gd name="T35" fmla="*/ 10 h 47"/>
                <a:gd name="T36" fmla="*/ 8 w 45"/>
                <a:gd name="T37" fmla="*/ 6 h 47"/>
                <a:gd name="T38" fmla="*/ 4 w 45"/>
                <a:gd name="T39" fmla="*/ 10 h 47"/>
                <a:gd name="T40" fmla="*/ 8 w 45"/>
                <a:gd name="T41" fmla="*/ 13 h 47"/>
                <a:gd name="T42" fmla="*/ 9 w 45"/>
                <a:gd name="T43" fmla="*/ 12 h 47"/>
                <a:gd name="T44" fmla="*/ 19 w 45"/>
                <a:gd name="T45" fmla="*/ 23 h 47"/>
                <a:gd name="T46" fmla="*/ 6 w 45"/>
                <a:gd name="T47" fmla="*/ 23 h 47"/>
                <a:gd name="T48" fmla="*/ 3 w 45"/>
                <a:gd name="T49" fmla="*/ 20 h 47"/>
                <a:gd name="T50" fmla="*/ 0 w 45"/>
                <a:gd name="T51" fmla="*/ 23 h 47"/>
                <a:gd name="T52" fmla="*/ 3 w 45"/>
                <a:gd name="T53" fmla="*/ 27 h 47"/>
                <a:gd name="T54" fmla="*/ 6 w 45"/>
                <a:gd name="T55" fmla="*/ 25 h 47"/>
                <a:gd name="T56" fmla="*/ 19 w 45"/>
                <a:gd name="T57" fmla="*/ 25 h 47"/>
                <a:gd name="T58" fmla="*/ 9 w 45"/>
                <a:gd name="T59" fmla="*/ 35 h 47"/>
                <a:gd name="T60" fmla="*/ 8 w 45"/>
                <a:gd name="T61" fmla="*/ 34 h 47"/>
                <a:gd name="T62" fmla="*/ 4 w 45"/>
                <a:gd name="T63" fmla="*/ 37 h 47"/>
                <a:gd name="T64" fmla="*/ 8 w 45"/>
                <a:gd name="T65" fmla="*/ 40 h 47"/>
                <a:gd name="T66" fmla="*/ 11 w 45"/>
                <a:gd name="T67" fmla="*/ 37 h 47"/>
                <a:gd name="T68" fmla="*/ 11 w 45"/>
                <a:gd name="T69" fmla="*/ 36 h 47"/>
                <a:gd name="T70" fmla="*/ 21 w 45"/>
                <a:gd name="T71" fmla="*/ 26 h 47"/>
                <a:gd name="T72" fmla="*/ 21 w 45"/>
                <a:gd name="T73" fmla="*/ 39 h 47"/>
                <a:gd name="T74" fmla="*/ 18 w 45"/>
                <a:gd name="T75" fmla="*/ 43 h 47"/>
                <a:gd name="T76" fmla="*/ 22 w 45"/>
                <a:gd name="T77" fmla="*/ 47 h 47"/>
                <a:gd name="T78" fmla="*/ 26 w 45"/>
                <a:gd name="T79" fmla="*/ 43 h 47"/>
                <a:gd name="T80" fmla="*/ 23 w 45"/>
                <a:gd name="T81" fmla="*/ 39 h 47"/>
                <a:gd name="T82" fmla="*/ 23 w 45"/>
                <a:gd name="T83" fmla="*/ 26 h 47"/>
                <a:gd name="T84" fmla="*/ 32 w 45"/>
                <a:gd name="T85" fmla="*/ 35 h 47"/>
                <a:gd name="T86" fmla="*/ 32 w 45"/>
                <a:gd name="T87" fmla="*/ 37 h 47"/>
                <a:gd name="T88" fmla="*/ 35 w 45"/>
                <a:gd name="T89" fmla="*/ 40 h 47"/>
                <a:gd name="T90" fmla="*/ 38 w 45"/>
                <a:gd name="T91" fmla="*/ 37 h 47"/>
                <a:gd name="T92" fmla="*/ 35 w 45"/>
                <a:gd name="T93" fmla="*/ 34 h 47"/>
                <a:gd name="T94" fmla="*/ 34 w 45"/>
                <a:gd name="T95" fmla="*/ 34 h 47"/>
                <a:gd name="T96" fmla="*/ 24 w 45"/>
                <a:gd name="T97" fmla="*/ 25 h 47"/>
                <a:gd name="T98" fmla="*/ 39 w 45"/>
                <a:gd name="T99" fmla="*/ 25 h 47"/>
                <a:gd name="T100" fmla="*/ 42 w 45"/>
                <a:gd name="T101" fmla="*/ 27 h 47"/>
                <a:gd name="T102" fmla="*/ 45 w 45"/>
                <a:gd name="T103" fmla="*/ 23 h 47"/>
                <a:gd name="T104" fmla="*/ 42 w 45"/>
                <a:gd name="T105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" h="47">
                  <a:moveTo>
                    <a:pt x="42" y="20"/>
                  </a:moveTo>
                  <a:cubicBezTo>
                    <a:pt x="40" y="20"/>
                    <a:pt x="39" y="21"/>
                    <a:pt x="39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7" y="13"/>
                    <a:pt x="38" y="11"/>
                    <a:pt x="38" y="10"/>
                  </a:cubicBezTo>
                  <a:cubicBezTo>
                    <a:pt x="38" y="8"/>
                    <a:pt x="37" y="6"/>
                    <a:pt x="35" y="6"/>
                  </a:cubicBezTo>
                  <a:cubicBezTo>
                    <a:pt x="33" y="6"/>
                    <a:pt x="32" y="8"/>
                    <a:pt x="32" y="10"/>
                  </a:cubicBezTo>
                  <a:cubicBezTo>
                    <a:pt x="32" y="10"/>
                    <a:pt x="32" y="11"/>
                    <a:pt x="32" y="12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5" y="8"/>
                    <a:pt x="26" y="6"/>
                    <a:pt x="26" y="4"/>
                  </a:cubicBezTo>
                  <a:cubicBezTo>
                    <a:pt x="26" y="2"/>
                    <a:pt x="24" y="0"/>
                    <a:pt x="22" y="0"/>
                  </a:cubicBezTo>
                  <a:cubicBezTo>
                    <a:pt x="19" y="0"/>
                    <a:pt x="18" y="2"/>
                    <a:pt x="18" y="4"/>
                  </a:cubicBezTo>
                  <a:cubicBezTo>
                    <a:pt x="18" y="6"/>
                    <a:pt x="19" y="8"/>
                    <a:pt x="21" y="8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0"/>
                    <a:pt x="11" y="10"/>
                  </a:cubicBezTo>
                  <a:cubicBezTo>
                    <a:pt x="11" y="8"/>
                    <a:pt x="9" y="6"/>
                    <a:pt x="8" y="6"/>
                  </a:cubicBezTo>
                  <a:cubicBezTo>
                    <a:pt x="6" y="6"/>
                    <a:pt x="4" y="8"/>
                    <a:pt x="4" y="10"/>
                  </a:cubicBezTo>
                  <a:cubicBezTo>
                    <a:pt x="4" y="11"/>
                    <a:pt x="6" y="13"/>
                    <a:pt x="8" y="13"/>
                  </a:cubicBezTo>
                  <a:cubicBezTo>
                    <a:pt x="8" y="13"/>
                    <a:pt x="9" y="13"/>
                    <a:pt x="9" y="12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1"/>
                    <a:pt x="4" y="20"/>
                    <a:pt x="3" y="20"/>
                  </a:cubicBezTo>
                  <a:cubicBezTo>
                    <a:pt x="1" y="20"/>
                    <a:pt x="0" y="22"/>
                    <a:pt x="0" y="23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4" y="27"/>
                    <a:pt x="5" y="26"/>
                    <a:pt x="6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4"/>
                    <a:pt x="8" y="34"/>
                    <a:pt x="8" y="34"/>
                  </a:cubicBezTo>
                  <a:cubicBezTo>
                    <a:pt x="6" y="34"/>
                    <a:pt x="4" y="35"/>
                    <a:pt x="4" y="37"/>
                  </a:cubicBezTo>
                  <a:cubicBezTo>
                    <a:pt x="4" y="39"/>
                    <a:pt x="6" y="40"/>
                    <a:pt x="8" y="40"/>
                  </a:cubicBezTo>
                  <a:cubicBezTo>
                    <a:pt x="9" y="40"/>
                    <a:pt x="11" y="39"/>
                    <a:pt x="11" y="37"/>
                  </a:cubicBezTo>
                  <a:cubicBezTo>
                    <a:pt x="11" y="37"/>
                    <a:pt x="11" y="36"/>
                    <a:pt x="11" y="36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19" y="39"/>
                    <a:pt x="18" y="41"/>
                    <a:pt x="18" y="43"/>
                  </a:cubicBezTo>
                  <a:cubicBezTo>
                    <a:pt x="18" y="45"/>
                    <a:pt x="19" y="47"/>
                    <a:pt x="22" y="47"/>
                  </a:cubicBezTo>
                  <a:cubicBezTo>
                    <a:pt x="24" y="47"/>
                    <a:pt x="26" y="45"/>
                    <a:pt x="26" y="43"/>
                  </a:cubicBezTo>
                  <a:cubicBezTo>
                    <a:pt x="26" y="41"/>
                    <a:pt x="25" y="39"/>
                    <a:pt x="23" y="39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6"/>
                    <a:pt x="32" y="37"/>
                    <a:pt x="32" y="37"/>
                  </a:cubicBezTo>
                  <a:cubicBezTo>
                    <a:pt x="32" y="39"/>
                    <a:pt x="33" y="40"/>
                    <a:pt x="35" y="40"/>
                  </a:cubicBezTo>
                  <a:cubicBezTo>
                    <a:pt x="37" y="40"/>
                    <a:pt x="38" y="39"/>
                    <a:pt x="38" y="37"/>
                  </a:cubicBezTo>
                  <a:cubicBezTo>
                    <a:pt x="38" y="35"/>
                    <a:pt x="37" y="34"/>
                    <a:pt x="35" y="34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6"/>
                    <a:pt x="40" y="27"/>
                    <a:pt x="42" y="27"/>
                  </a:cubicBezTo>
                  <a:cubicBezTo>
                    <a:pt x="43" y="27"/>
                    <a:pt x="45" y="25"/>
                    <a:pt x="45" y="23"/>
                  </a:cubicBezTo>
                  <a:cubicBezTo>
                    <a:pt x="45" y="22"/>
                    <a:pt x="43" y="20"/>
                    <a:pt x="42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0" name="ïṡ1iḓê"/>
            <p:cNvSpPr/>
            <p:nvPr/>
          </p:nvSpPr>
          <p:spPr bwMode="auto">
            <a:xfrm>
              <a:off x="5611813" y="3413125"/>
              <a:ext cx="706438" cy="708025"/>
            </a:xfrm>
            <a:prstGeom prst="ellipse">
              <a:avLst/>
            </a:prstGeom>
            <a:solidFill>
              <a:srgbClr val="D39D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1" name="îṡļïḋé"/>
            <p:cNvSpPr/>
            <p:nvPr/>
          </p:nvSpPr>
          <p:spPr bwMode="auto">
            <a:xfrm>
              <a:off x="5629276" y="3473450"/>
              <a:ext cx="671513" cy="668338"/>
            </a:xfrm>
            <a:prstGeom prst="ellipse">
              <a:avLst/>
            </a:pr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2" name="iṩḷíḓè"/>
            <p:cNvSpPr/>
            <p:nvPr/>
          </p:nvSpPr>
          <p:spPr bwMode="auto">
            <a:xfrm>
              <a:off x="6210301" y="3789363"/>
              <a:ext cx="177800" cy="177800"/>
            </a:xfrm>
            <a:prstGeom prst="ellipse">
              <a:avLst/>
            </a:pr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3" name="îṩḷiḋê"/>
            <p:cNvSpPr/>
            <p:nvPr/>
          </p:nvSpPr>
          <p:spPr bwMode="auto">
            <a:xfrm>
              <a:off x="5559426" y="3789363"/>
              <a:ext cx="177800" cy="177800"/>
            </a:xfrm>
            <a:prstGeom prst="ellipse">
              <a:avLst/>
            </a:pr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4" name="íśḻîḍè"/>
            <p:cNvSpPr/>
            <p:nvPr/>
          </p:nvSpPr>
          <p:spPr bwMode="auto">
            <a:xfrm>
              <a:off x="5800726" y="3473450"/>
              <a:ext cx="500063" cy="374650"/>
            </a:xfrm>
            <a:custGeom>
              <a:avLst/>
              <a:gdLst>
                <a:gd name="T0" fmla="*/ 144 w 144"/>
                <a:gd name="T1" fmla="*/ 87 h 108"/>
                <a:gd name="T2" fmla="*/ 48 w 144"/>
                <a:gd name="T3" fmla="*/ 0 h 108"/>
                <a:gd name="T4" fmla="*/ 0 w 144"/>
                <a:gd name="T5" fmla="*/ 12 h 108"/>
                <a:gd name="T6" fmla="*/ 0 w 144"/>
                <a:gd name="T7" fmla="*/ 21 h 108"/>
                <a:gd name="T8" fmla="*/ 87 w 144"/>
                <a:gd name="T9" fmla="*/ 108 h 108"/>
                <a:gd name="T10" fmla="*/ 144 w 144"/>
                <a:gd name="T11" fmla="*/ 8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108">
                  <a:moveTo>
                    <a:pt x="144" y="87"/>
                  </a:moveTo>
                  <a:cubicBezTo>
                    <a:pt x="139" y="38"/>
                    <a:pt x="98" y="0"/>
                    <a:pt x="48" y="0"/>
                  </a:cubicBezTo>
                  <a:cubicBezTo>
                    <a:pt x="30" y="0"/>
                    <a:pt x="14" y="4"/>
                    <a:pt x="0" y="12"/>
                  </a:cubicBezTo>
                  <a:cubicBezTo>
                    <a:pt x="0" y="15"/>
                    <a:pt x="0" y="18"/>
                    <a:pt x="0" y="21"/>
                  </a:cubicBezTo>
                  <a:cubicBezTo>
                    <a:pt x="0" y="69"/>
                    <a:pt x="39" y="108"/>
                    <a:pt x="87" y="108"/>
                  </a:cubicBezTo>
                  <a:cubicBezTo>
                    <a:pt x="108" y="108"/>
                    <a:pt x="128" y="100"/>
                    <a:pt x="144" y="87"/>
                  </a:cubicBezTo>
                  <a:close/>
                </a:path>
              </a:pathLst>
            </a:custGeom>
            <a:solidFill>
              <a:srgbClr val="D39D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5" name="îṣ1íḑê"/>
            <p:cNvSpPr/>
            <p:nvPr/>
          </p:nvSpPr>
          <p:spPr bwMode="auto">
            <a:xfrm>
              <a:off x="5792788" y="3465513"/>
              <a:ext cx="515938" cy="390525"/>
            </a:xfrm>
            <a:custGeom>
              <a:avLst/>
              <a:gdLst>
                <a:gd name="T0" fmla="*/ 89 w 148"/>
                <a:gd name="T1" fmla="*/ 112 h 112"/>
                <a:gd name="T2" fmla="*/ 0 w 148"/>
                <a:gd name="T3" fmla="*/ 23 h 112"/>
                <a:gd name="T4" fmla="*/ 0 w 148"/>
                <a:gd name="T5" fmla="*/ 14 h 112"/>
                <a:gd name="T6" fmla="*/ 0 w 148"/>
                <a:gd name="T7" fmla="*/ 13 h 112"/>
                <a:gd name="T8" fmla="*/ 1 w 148"/>
                <a:gd name="T9" fmla="*/ 13 h 112"/>
                <a:gd name="T10" fmla="*/ 50 w 148"/>
                <a:gd name="T11" fmla="*/ 0 h 112"/>
                <a:gd name="T12" fmla="*/ 148 w 148"/>
                <a:gd name="T13" fmla="*/ 89 h 112"/>
                <a:gd name="T14" fmla="*/ 148 w 148"/>
                <a:gd name="T15" fmla="*/ 90 h 112"/>
                <a:gd name="T16" fmla="*/ 147 w 148"/>
                <a:gd name="T17" fmla="*/ 91 h 112"/>
                <a:gd name="T18" fmla="*/ 89 w 148"/>
                <a:gd name="T19" fmla="*/ 112 h 112"/>
                <a:gd name="T20" fmla="*/ 4 w 148"/>
                <a:gd name="T21" fmla="*/ 16 h 112"/>
                <a:gd name="T22" fmla="*/ 4 w 148"/>
                <a:gd name="T23" fmla="*/ 23 h 112"/>
                <a:gd name="T24" fmla="*/ 89 w 148"/>
                <a:gd name="T25" fmla="*/ 108 h 112"/>
                <a:gd name="T26" fmla="*/ 144 w 148"/>
                <a:gd name="T27" fmla="*/ 88 h 112"/>
                <a:gd name="T28" fmla="*/ 50 w 148"/>
                <a:gd name="T29" fmla="*/ 4 h 112"/>
                <a:gd name="T30" fmla="*/ 4 w 148"/>
                <a:gd name="T31" fmla="*/ 1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8" h="112">
                  <a:moveTo>
                    <a:pt x="89" y="112"/>
                  </a:moveTo>
                  <a:cubicBezTo>
                    <a:pt x="40" y="112"/>
                    <a:pt x="0" y="72"/>
                    <a:pt x="0" y="23"/>
                  </a:cubicBezTo>
                  <a:cubicBezTo>
                    <a:pt x="0" y="20"/>
                    <a:pt x="0" y="17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6" y="4"/>
                    <a:pt x="33" y="0"/>
                    <a:pt x="50" y="0"/>
                  </a:cubicBezTo>
                  <a:cubicBezTo>
                    <a:pt x="101" y="0"/>
                    <a:pt x="143" y="38"/>
                    <a:pt x="148" y="89"/>
                  </a:cubicBezTo>
                  <a:cubicBezTo>
                    <a:pt x="148" y="90"/>
                    <a:pt x="148" y="90"/>
                    <a:pt x="148" y="90"/>
                  </a:cubicBezTo>
                  <a:cubicBezTo>
                    <a:pt x="147" y="91"/>
                    <a:pt x="147" y="91"/>
                    <a:pt x="147" y="91"/>
                  </a:cubicBezTo>
                  <a:cubicBezTo>
                    <a:pt x="131" y="105"/>
                    <a:pt x="110" y="112"/>
                    <a:pt x="89" y="112"/>
                  </a:cubicBezTo>
                  <a:close/>
                  <a:moveTo>
                    <a:pt x="4" y="16"/>
                  </a:moveTo>
                  <a:cubicBezTo>
                    <a:pt x="4" y="18"/>
                    <a:pt x="4" y="21"/>
                    <a:pt x="4" y="23"/>
                  </a:cubicBezTo>
                  <a:cubicBezTo>
                    <a:pt x="4" y="70"/>
                    <a:pt x="42" y="108"/>
                    <a:pt x="89" y="108"/>
                  </a:cubicBezTo>
                  <a:cubicBezTo>
                    <a:pt x="109" y="108"/>
                    <a:pt x="128" y="101"/>
                    <a:pt x="144" y="88"/>
                  </a:cubicBezTo>
                  <a:cubicBezTo>
                    <a:pt x="139" y="40"/>
                    <a:pt x="98" y="4"/>
                    <a:pt x="50" y="4"/>
                  </a:cubicBezTo>
                  <a:cubicBezTo>
                    <a:pt x="34" y="4"/>
                    <a:pt x="18" y="8"/>
                    <a:pt x="4" y="16"/>
                  </a:cubicBezTo>
                  <a:close/>
                </a:path>
              </a:pathLst>
            </a:custGeom>
            <a:solidFill>
              <a:srgbClr val="D39D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6" name="ïslïḑê"/>
            <p:cNvSpPr/>
            <p:nvPr/>
          </p:nvSpPr>
          <p:spPr bwMode="auto">
            <a:xfrm>
              <a:off x="5629276" y="3503613"/>
              <a:ext cx="222250" cy="296863"/>
            </a:xfrm>
            <a:custGeom>
              <a:avLst/>
              <a:gdLst>
                <a:gd name="T0" fmla="*/ 0 w 64"/>
                <a:gd name="T1" fmla="*/ 85 h 85"/>
                <a:gd name="T2" fmla="*/ 8 w 64"/>
                <a:gd name="T3" fmla="*/ 85 h 85"/>
                <a:gd name="T4" fmla="*/ 64 w 64"/>
                <a:gd name="T5" fmla="*/ 30 h 85"/>
                <a:gd name="T6" fmla="*/ 56 w 64"/>
                <a:gd name="T7" fmla="*/ 0 h 85"/>
                <a:gd name="T8" fmla="*/ 0 w 64"/>
                <a:gd name="T9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85">
                  <a:moveTo>
                    <a:pt x="0" y="85"/>
                  </a:moveTo>
                  <a:cubicBezTo>
                    <a:pt x="3" y="85"/>
                    <a:pt x="6" y="85"/>
                    <a:pt x="8" y="85"/>
                  </a:cubicBezTo>
                  <a:cubicBezTo>
                    <a:pt x="39" y="85"/>
                    <a:pt x="64" y="60"/>
                    <a:pt x="64" y="30"/>
                  </a:cubicBezTo>
                  <a:cubicBezTo>
                    <a:pt x="64" y="19"/>
                    <a:pt x="61" y="9"/>
                    <a:pt x="56" y="0"/>
                  </a:cubicBezTo>
                  <a:cubicBezTo>
                    <a:pt x="24" y="15"/>
                    <a:pt x="1" y="47"/>
                    <a:pt x="0" y="85"/>
                  </a:cubicBezTo>
                  <a:close/>
                </a:path>
              </a:pathLst>
            </a:custGeom>
            <a:solidFill>
              <a:srgbClr val="D39D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7" name="iṥľíḋé"/>
            <p:cNvSpPr/>
            <p:nvPr/>
          </p:nvSpPr>
          <p:spPr bwMode="auto">
            <a:xfrm>
              <a:off x="5622926" y="3494088"/>
              <a:ext cx="236538" cy="312738"/>
            </a:xfrm>
            <a:custGeom>
              <a:avLst/>
              <a:gdLst>
                <a:gd name="T0" fmla="*/ 10 w 68"/>
                <a:gd name="T1" fmla="*/ 90 h 90"/>
                <a:gd name="T2" fmla="*/ 2 w 68"/>
                <a:gd name="T3" fmla="*/ 90 h 90"/>
                <a:gd name="T4" fmla="*/ 0 w 68"/>
                <a:gd name="T5" fmla="*/ 89 h 90"/>
                <a:gd name="T6" fmla="*/ 0 w 68"/>
                <a:gd name="T7" fmla="*/ 88 h 90"/>
                <a:gd name="T8" fmla="*/ 57 w 68"/>
                <a:gd name="T9" fmla="*/ 1 h 90"/>
                <a:gd name="T10" fmla="*/ 58 w 68"/>
                <a:gd name="T11" fmla="*/ 0 h 90"/>
                <a:gd name="T12" fmla="*/ 59 w 68"/>
                <a:gd name="T13" fmla="*/ 2 h 90"/>
                <a:gd name="T14" fmla="*/ 68 w 68"/>
                <a:gd name="T15" fmla="*/ 33 h 90"/>
                <a:gd name="T16" fmla="*/ 10 w 68"/>
                <a:gd name="T17" fmla="*/ 90 h 90"/>
                <a:gd name="T18" fmla="*/ 5 w 68"/>
                <a:gd name="T19" fmla="*/ 86 h 90"/>
                <a:gd name="T20" fmla="*/ 10 w 68"/>
                <a:gd name="T21" fmla="*/ 86 h 90"/>
                <a:gd name="T22" fmla="*/ 64 w 68"/>
                <a:gd name="T23" fmla="*/ 33 h 90"/>
                <a:gd name="T24" fmla="*/ 57 w 68"/>
                <a:gd name="T25" fmla="*/ 6 h 90"/>
                <a:gd name="T26" fmla="*/ 5 w 68"/>
                <a:gd name="T27" fmla="*/ 8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8" h="90">
                  <a:moveTo>
                    <a:pt x="10" y="90"/>
                  </a:moveTo>
                  <a:cubicBezTo>
                    <a:pt x="8" y="90"/>
                    <a:pt x="5" y="90"/>
                    <a:pt x="2" y="90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1" y="50"/>
                    <a:pt x="23" y="17"/>
                    <a:pt x="57" y="1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65" y="11"/>
                    <a:pt x="68" y="22"/>
                    <a:pt x="68" y="33"/>
                  </a:cubicBezTo>
                  <a:cubicBezTo>
                    <a:pt x="68" y="65"/>
                    <a:pt x="42" y="90"/>
                    <a:pt x="10" y="90"/>
                  </a:cubicBezTo>
                  <a:close/>
                  <a:moveTo>
                    <a:pt x="5" y="86"/>
                  </a:moveTo>
                  <a:cubicBezTo>
                    <a:pt x="7" y="86"/>
                    <a:pt x="9" y="86"/>
                    <a:pt x="10" y="86"/>
                  </a:cubicBezTo>
                  <a:cubicBezTo>
                    <a:pt x="40" y="86"/>
                    <a:pt x="64" y="62"/>
                    <a:pt x="64" y="33"/>
                  </a:cubicBezTo>
                  <a:cubicBezTo>
                    <a:pt x="64" y="23"/>
                    <a:pt x="62" y="14"/>
                    <a:pt x="57" y="6"/>
                  </a:cubicBezTo>
                  <a:cubicBezTo>
                    <a:pt x="26" y="21"/>
                    <a:pt x="6" y="52"/>
                    <a:pt x="5" y="86"/>
                  </a:cubicBezTo>
                  <a:close/>
                </a:path>
              </a:pathLst>
            </a:custGeom>
            <a:solidFill>
              <a:srgbClr val="D39D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8" name="íṡ1îde"/>
            <p:cNvSpPr/>
            <p:nvPr/>
          </p:nvSpPr>
          <p:spPr bwMode="auto">
            <a:xfrm>
              <a:off x="6026151" y="3806825"/>
              <a:ext cx="180975" cy="93663"/>
            </a:xfrm>
            <a:custGeom>
              <a:avLst/>
              <a:gdLst>
                <a:gd name="T0" fmla="*/ 52 w 52"/>
                <a:gd name="T1" fmla="*/ 27 h 27"/>
                <a:gd name="T2" fmla="*/ 49 w 52"/>
                <a:gd name="T3" fmla="*/ 27 h 27"/>
                <a:gd name="T4" fmla="*/ 26 w 52"/>
                <a:gd name="T5" fmla="*/ 3 h 27"/>
                <a:gd name="T6" fmla="*/ 3 w 52"/>
                <a:gd name="T7" fmla="*/ 27 h 27"/>
                <a:gd name="T8" fmla="*/ 0 w 52"/>
                <a:gd name="T9" fmla="*/ 27 h 27"/>
                <a:gd name="T10" fmla="*/ 26 w 52"/>
                <a:gd name="T11" fmla="*/ 0 h 27"/>
                <a:gd name="T12" fmla="*/ 52 w 52"/>
                <a:gd name="T1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27">
                  <a:moveTo>
                    <a:pt x="52" y="27"/>
                  </a:moveTo>
                  <a:cubicBezTo>
                    <a:pt x="49" y="27"/>
                    <a:pt x="49" y="27"/>
                    <a:pt x="49" y="27"/>
                  </a:cubicBezTo>
                  <a:cubicBezTo>
                    <a:pt x="49" y="13"/>
                    <a:pt x="39" y="3"/>
                    <a:pt x="26" y="3"/>
                  </a:cubicBezTo>
                  <a:cubicBezTo>
                    <a:pt x="13" y="3"/>
                    <a:pt x="3" y="13"/>
                    <a:pt x="3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40" y="0"/>
                    <a:pt x="52" y="12"/>
                    <a:pt x="52" y="27"/>
                  </a:cubicBezTo>
                  <a:close/>
                </a:path>
              </a:pathLst>
            </a:custGeom>
            <a:solidFill>
              <a:srgbClr val="442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9" name="ïŝ1iḓè"/>
            <p:cNvSpPr/>
            <p:nvPr/>
          </p:nvSpPr>
          <p:spPr bwMode="auto">
            <a:xfrm>
              <a:off x="6022976" y="3803650"/>
              <a:ext cx="187325" cy="101600"/>
            </a:xfrm>
            <a:custGeom>
              <a:avLst/>
              <a:gdLst>
                <a:gd name="T0" fmla="*/ 54 w 54"/>
                <a:gd name="T1" fmla="*/ 29 h 29"/>
                <a:gd name="T2" fmla="*/ 49 w 54"/>
                <a:gd name="T3" fmla="*/ 29 h 29"/>
                <a:gd name="T4" fmla="*/ 49 w 54"/>
                <a:gd name="T5" fmla="*/ 28 h 29"/>
                <a:gd name="T6" fmla="*/ 27 w 54"/>
                <a:gd name="T7" fmla="*/ 5 h 29"/>
                <a:gd name="T8" fmla="*/ 5 w 54"/>
                <a:gd name="T9" fmla="*/ 28 h 29"/>
                <a:gd name="T10" fmla="*/ 5 w 54"/>
                <a:gd name="T11" fmla="*/ 29 h 29"/>
                <a:gd name="T12" fmla="*/ 0 w 54"/>
                <a:gd name="T13" fmla="*/ 29 h 29"/>
                <a:gd name="T14" fmla="*/ 0 w 54"/>
                <a:gd name="T15" fmla="*/ 28 h 29"/>
                <a:gd name="T16" fmla="*/ 27 w 54"/>
                <a:gd name="T17" fmla="*/ 0 h 29"/>
                <a:gd name="T18" fmla="*/ 54 w 54"/>
                <a:gd name="T19" fmla="*/ 28 h 29"/>
                <a:gd name="T20" fmla="*/ 54 w 54"/>
                <a:gd name="T21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29">
                  <a:moveTo>
                    <a:pt x="54" y="29"/>
                  </a:moveTo>
                  <a:cubicBezTo>
                    <a:pt x="49" y="29"/>
                    <a:pt x="49" y="29"/>
                    <a:pt x="49" y="29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15"/>
                    <a:pt x="39" y="5"/>
                    <a:pt x="27" y="5"/>
                  </a:cubicBezTo>
                  <a:cubicBezTo>
                    <a:pt x="15" y="5"/>
                    <a:pt x="5" y="15"/>
                    <a:pt x="5" y="28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4" y="12"/>
                    <a:pt x="54" y="28"/>
                  </a:cubicBezTo>
                  <a:lnTo>
                    <a:pt x="54" y="29"/>
                  </a:lnTo>
                  <a:close/>
                </a:path>
              </a:pathLst>
            </a:custGeom>
            <a:solidFill>
              <a:srgbClr val="442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0" name="iSḻiḍé"/>
            <p:cNvSpPr/>
            <p:nvPr/>
          </p:nvSpPr>
          <p:spPr bwMode="auto">
            <a:xfrm>
              <a:off x="5722938" y="3806825"/>
              <a:ext cx="177800" cy="93663"/>
            </a:xfrm>
            <a:custGeom>
              <a:avLst/>
              <a:gdLst>
                <a:gd name="T0" fmla="*/ 51 w 51"/>
                <a:gd name="T1" fmla="*/ 27 h 27"/>
                <a:gd name="T2" fmla="*/ 49 w 51"/>
                <a:gd name="T3" fmla="*/ 27 h 27"/>
                <a:gd name="T4" fmla="*/ 25 w 51"/>
                <a:gd name="T5" fmla="*/ 3 h 27"/>
                <a:gd name="T6" fmla="*/ 2 w 51"/>
                <a:gd name="T7" fmla="*/ 27 h 27"/>
                <a:gd name="T8" fmla="*/ 0 w 51"/>
                <a:gd name="T9" fmla="*/ 27 h 27"/>
                <a:gd name="T10" fmla="*/ 25 w 51"/>
                <a:gd name="T11" fmla="*/ 0 h 27"/>
                <a:gd name="T12" fmla="*/ 51 w 51"/>
                <a:gd name="T1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27">
                  <a:moveTo>
                    <a:pt x="51" y="27"/>
                  </a:moveTo>
                  <a:cubicBezTo>
                    <a:pt x="49" y="27"/>
                    <a:pt x="49" y="27"/>
                    <a:pt x="49" y="27"/>
                  </a:cubicBezTo>
                  <a:cubicBezTo>
                    <a:pt x="49" y="13"/>
                    <a:pt x="38" y="3"/>
                    <a:pt x="25" y="3"/>
                  </a:cubicBezTo>
                  <a:cubicBezTo>
                    <a:pt x="12" y="3"/>
                    <a:pt x="2" y="13"/>
                    <a:pt x="2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1" y="0"/>
                    <a:pt x="25" y="0"/>
                  </a:cubicBezTo>
                  <a:cubicBezTo>
                    <a:pt x="39" y="0"/>
                    <a:pt x="51" y="12"/>
                    <a:pt x="51" y="27"/>
                  </a:cubicBezTo>
                  <a:close/>
                </a:path>
              </a:pathLst>
            </a:custGeom>
            <a:solidFill>
              <a:srgbClr val="442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1" name="îšḻïḑé"/>
            <p:cNvSpPr/>
            <p:nvPr/>
          </p:nvSpPr>
          <p:spPr bwMode="auto">
            <a:xfrm>
              <a:off x="5716588" y="3803650"/>
              <a:ext cx="192088" cy="101600"/>
            </a:xfrm>
            <a:custGeom>
              <a:avLst/>
              <a:gdLst>
                <a:gd name="T0" fmla="*/ 55 w 55"/>
                <a:gd name="T1" fmla="*/ 29 h 29"/>
                <a:gd name="T2" fmla="*/ 49 w 55"/>
                <a:gd name="T3" fmla="*/ 29 h 29"/>
                <a:gd name="T4" fmla="*/ 49 w 55"/>
                <a:gd name="T5" fmla="*/ 28 h 29"/>
                <a:gd name="T6" fmla="*/ 27 w 55"/>
                <a:gd name="T7" fmla="*/ 5 h 29"/>
                <a:gd name="T8" fmla="*/ 6 w 55"/>
                <a:gd name="T9" fmla="*/ 28 h 29"/>
                <a:gd name="T10" fmla="*/ 6 w 55"/>
                <a:gd name="T11" fmla="*/ 29 h 29"/>
                <a:gd name="T12" fmla="*/ 0 w 55"/>
                <a:gd name="T13" fmla="*/ 29 h 29"/>
                <a:gd name="T14" fmla="*/ 0 w 55"/>
                <a:gd name="T15" fmla="*/ 28 h 29"/>
                <a:gd name="T16" fmla="*/ 27 w 55"/>
                <a:gd name="T17" fmla="*/ 0 h 29"/>
                <a:gd name="T18" fmla="*/ 55 w 55"/>
                <a:gd name="T19" fmla="*/ 28 h 29"/>
                <a:gd name="T20" fmla="*/ 55 w 55"/>
                <a:gd name="T21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29">
                  <a:moveTo>
                    <a:pt x="55" y="29"/>
                  </a:moveTo>
                  <a:cubicBezTo>
                    <a:pt x="49" y="29"/>
                    <a:pt x="49" y="29"/>
                    <a:pt x="49" y="29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15"/>
                    <a:pt x="39" y="5"/>
                    <a:pt x="27" y="5"/>
                  </a:cubicBezTo>
                  <a:cubicBezTo>
                    <a:pt x="15" y="5"/>
                    <a:pt x="6" y="15"/>
                    <a:pt x="6" y="28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8"/>
                  </a:cubicBezTo>
                  <a:lnTo>
                    <a:pt x="55" y="29"/>
                  </a:lnTo>
                  <a:close/>
                </a:path>
              </a:pathLst>
            </a:custGeom>
            <a:solidFill>
              <a:srgbClr val="442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2" name="iṣḷïdé"/>
            <p:cNvSpPr/>
            <p:nvPr/>
          </p:nvSpPr>
          <p:spPr bwMode="auto">
            <a:xfrm>
              <a:off x="5716588" y="3932238"/>
              <a:ext cx="163513" cy="58738"/>
            </a:xfrm>
            <a:custGeom>
              <a:avLst/>
              <a:gdLst>
                <a:gd name="T0" fmla="*/ 47 w 47"/>
                <a:gd name="T1" fmla="*/ 17 h 17"/>
                <a:gd name="T2" fmla="*/ 24 w 47"/>
                <a:gd name="T3" fmla="*/ 0 h 17"/>
                <a:gd name="T4" fmla="*/ 0 w 47"/>
                <a:gd name="T5" fmla="*/ 17 h 17"/>
                <a:gd name="T6" fmla="*/ 47 w 47"/>
                <a:gd name="T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7">
                  <a:moveTo>
                    <a:pt x="47" y="17"/>
                  </a:moveTo>
                  <a:cubicBezTo>
                    <a:pt x="44" y="8"/>
                    <a:pt x="35" y="0"/>
                    <a:pt x="24" y="0"/>
                  </a:cubicBezTo>
                  <a:cubicBezTo>
                    <a:pt x="13" y="0"/>
                    <a:pt x="4" y="8"/>
                    <a:pt x="0" y="17"/>
                  </a:cubicBezTo>
                  <a:lnTo>
                    <a:pt x="47" y="17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3" name="îS1idê"/>
            <p:cNvSpPr/>
            <p:nvPr/>
          </p:nvSpPr>
          <p:spPr bwMode="auto">
            <a:xfrm>
              <a:off x="6043613" y="3932238"/>
              <a:ext cx="160338" cy="58738"/>
            </a:xfrm>
            <a:custGeom>
              <a:avLst/>
              <a:gdLst>
                <a:gd name="T0" fmla="*/ 46 w 46"/>
                <a:gd name="T1" fmla="*/ 17 h 17"/>
                <a:gd name="T2" fmla="*/ 23 w 46"/>
                <a:gd name="T3" fmla="*/ 0 h 17"/>
                <a:gd name="T4" fmla="*/ 0 w 46"/>
                <a:gd name="T5" fmla="*/ 17 h 17"/>
                <a:gd name="T6" fmla="*/ 46 w 46"/>
                <a:gd name="T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17">
                  <a:moveTo>
                    <a:pt x="46" y="17"/>
                  </a:moveTo>
                  <a:cubicBezTo>
                    <a:pt x="43" y="8"/>
                    <a:pt x="34" y="0"/>
                    <a:pt x="23" y="0"/>
                  </a:cubicBezTo>
                  <a:cubicBezTo>
                    <a:pt x="12" y="0"/>
                    <a:pt x="3" y="8"/>
                    <a:pt x="0" y="17"/>
                  </a:cubicBezTo>
                  <a:lnTo>
                    <a:pt x="46" y="17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4" name="íşļïḍê"/>
            <p:cNvSpPr/>
            <p:nvPr/>
          </p:nvSpPr>
          <p:spPr bwMode="auto">
            <a:xfrm>
              <a:off x="5745163" y="3940175"/>
              <a:ext cx="79375" cy="79375"/>
            </a:xfrm>
            <a:prstGeom prst="ellipse">
              <a:avLst/>
            </a:prstGeom>
            <a:solidFill>
              <a:srgbClr val="EDAC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5" name="îṧľïḓé"/>
            <p:cNvSpPr/>
            <p:nvPr/>
          </p:nvSpPr>
          <p:spPr bwMode="auto">
            <a:xfrm>
              <a:off x="6084888" y="3940175"/>
              <a:ext cx="80963" cy="79375"/>
            </a:xfrm>
            <a:prstGeom prst="ellipse">
              <a:avLst/>
            </a:prstGeom>
            <a:solidFill>
              <a:srgbClr val="EDAC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6" name="išlïḑè"/>
            <p:cNvSpPr/>
            <p:nvPr/>
          </p:nvSpPr>
          <p:spPr bwMode="auto">
            <a:xfrm>
              <a:off x="5908676" y="3981450"/>
              <a:ext cx="134938" cy="58738"/>
            </a:xfrm>
            <a:custGeom>
              <a:avLst/>
              <a:gdLst>
                <a:gd name="T0" fmla="*/ 0 w 39"/>
                <a:gd name="T1" fmla="*/ 2 h 17"/>
                <a:gd name="T2" fmla="*/ 21 w 39"/>
                <a:gd name="T3" fmla="*/ 17 h 17"/>
                <a:gd name="T4" fmla="*/ 39 w 39"/>
                <a:gd name="T5" fmla="*/ 0 h 17"/>
                <a:gd name="T6" fmla="*/ 0 w 39"/>
                <a:gd name="T7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17">
                  <a:moveTo>
                    <a:pt x="0" y="2"/>
                  </a:moveTo>
                  <a:cubicBezTo>
                    <a:pt x="3" y="11"/>
                    <a:pt x="11" y="17"/>
                    <a:pt x="21" y="17"/>
                  </a:cubicBezTo>
                  <a:cubicBezTo>
                    <a:pt x="30" y="17"/>
                    <a:pt x="38" y="9"/>
                    <a:pt x="39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7" name="îṥḷíḍè"/>
            <p:cNvSpPr/>
            <p:nvPr/>
          </p:nvSpPr>
          <p:spPr bwMode="auto">
            <a:xfrm>
              <a:off x="6026151" y="3240088"/>
              <a:ext cx="250825" cy="250825"/>
            </a:xfrm>
            <a:prstGeom prst="ellipse">
              <a:avLst/>
            </a:pr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8" name="iSḷíḍé"/>
            <p:cNvSpPr/>
            <p:nvPr/>
          </p:nvSpPr>
          <p:spPr bwMode="auto">
            <a:xfrm>
              <a:off x="6248401" y="4541838"/>
              <a:ext cx="250825" cy="250825"/>
            </a:xfrm>
            <a:prstGeom prst="ellipse">
              <a:avLst/>
            </a:pr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9" name="íšḻïďè"/>
            <p:cNvSpPr/>
            <p:nvPr/>
          </p:nvSpPr>
          <p:spPr bwMode="auto">
            <a:xfrm>
              <a:off x="7697788" y="4151313"/>
              <a:ext cx="249238" cy="254000"/>
            </a:xfrm>
            <a:prstGeom prst="ellipse">
              <a:avLst/>
            </a:pr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335636" y="2754955"/>
            <a:ext cx="4771617" cy="1584473"/>
          </a:xfrm>
          <a:prstGeom prst="rect">
            <a:avLst/>
          </a:prstGeom>
        </p:spPr>
        <p:txBody>
          <a:bodyPr wrap="square" numCol="1" spcCol="109728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cs typeface="+mn-ea"/>
                <a:sym typeface="+mn-lt"/>
              </a:rPr>
              <a:t>Lorem ipsum dolor sit </a:t>
            </a:r>
            <a:r>
              <a:rPr lang="en-US" sz="1100" dirty="0" err="1">
                <a:cs typeface="+mn-ea"/>
                <a:sym typeface="+mn-lt"/>
              </a:rPr>
              <a:t>amet</a:t>
            </a:r>
            <a:r>
              <a:rPr lang="en-US" sz="1100" dirty="0">
                <a:cs typeface="+mn-ea"/>
                <a:sym typeface="+mn-lt"/>
              </a:rPr>
              <a:t>, </a:t>
            </a:r>
            <a:r>
              <a:rPr lang="en-US" sz="1100" dirty="0" err="1">
                <a:cs typeface="+mn-ea"/>
                <a:sym typeface="+mn-lt"/>
              </a:rPr>
              <a:t>consectetur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adipiscing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elit</a:t>
            </a:r>
            <a:r>
              <a:rPr lang="en-US" sz="1100" dirty="0">
                <a:cs typeface="+mn-ea"/>
                <a:sym typeface="+mn-lt"/>
              </a:rPr>
              <a:t>. Ut </a:t>
            </a:r>
            <a:r>
              <a:rPr lang="en-US" sz="1100" dirty="0" err="1">
                <a:cs typeface="+mn-ea"/>
                <a:sym typeface="+mn-lt"/>
              </a:rPr>
              <a:t>efficitur</a:t>
            </a:r>
            <a:r>
              <a:rPr lang="en-US" sz="1100" dirty="0">
                <a:cs typeface="+mn-ea"/>
                <a:sym typeface="+mn-lt"/>
              </a:rPr>
              <a:t> ipsum vitae </a:t>
            </a:r>
            <a:r>
              <a:rPr lang="en-US" sz="1100" dirty="0" err="1">
                <a:cs typeface="+mn-ea"/>
                <a:sym typeface="+mn-lt"/>
              </a:rPr>
              <a:t>tortor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accumsan</a:t>
            </a:r>
            <a:r>
              <a:rPr lang="en-US" sz="1100" dirty="0">
                <a:cs typeface="+mn-ea"/>
                <a:sym typeface="+mn-lt"/>
              </a:rPr>
              <a:t>, a pulvinar lorem lacinia. </a:t>
            </a:r>
            <a:r>
              <a:rPr lang="en-US" sz="1100" dirty="0" err="1">
                <a:cs typeface="+mn-ea"/>
                <a:sym typeface="+mn-lt"/>
              </a:rPr>
              <a:t>Donec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eu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arcu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justo</a:t>
            </a:r>
            <a:r>
              <a:rPr lang="en-US" sz="1100" dirty="0">
                <a:cs typeface="+mn-ea"/>
                <a:sym typeface="+mn-lt"/>
              </a:rPr>
              <a:t>. </a:t>
            </a:r>
            <a:r>
              <a:rPr lang="en-US" sz="1100" dirty="0" err="1">
                <a:cs typeface="+mn-ea"/>
                <a:sym typeface="+mn-lt"/>
              </a:rPr>
              <a:t>Fusce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eget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consequat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risus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Proin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est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lacus</a:t>
            </a:r>
            <a:r>
              <a:rPr lang="en-US" sz="1100" dirty="0">
                <a:cs typeface="+mn-ea"/>
                <a:sym typeface="+mn-lt"/>
              </a:rPr>
              <a:t>, </a:t>
            </a:r>
            <a:r>
              <a:rPr lang="en-US" sz="1100" dirty="0" err="1">
                <a:cs typeface="+mn-ea"/>
                <a:sym typeface="+mn-lt"/>
              </a:rPr>
              <a:t>interdum</a:t>
            </a:r>
            <a:r>
              <a:rPr lang="en-US" sz="1100" dirty="0">
                <a:cs typeface="+mn-ea"/>
                <a:sym typeface="+mn-lt"/>
              </a:rPr>
              <a:t> vitae </a:t>
            </a:r>
            <a:r>
              <a:rPr lang="en-US" sz="1100" dirty="0" err="1">
                <a:cs typeface="+mn-ea"/>
                <a:sym typeface="+mn-lt"/>
              </a:rPr>
              <a:t>feugiat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quis</a:t>
            </a:r>
            <a:r>
              <a:rPr lang="en-US" sz="1100" dirty="0">
                <a:cs typeface="+mn-ea"/>
                <a:sym typeface="+mn-lt"/>
              </a:rPr>
              <a:t>, </a:t>
            </a:r>
            <a:r>
              <a:rPr lang="en-US" sz="1100" dirty="0" err="1">
                <a:cs typeface="+mn-ea"/>
                <a:sym typeface="+mn-lt"/>
              </a:rPr>
              <a:t>faucibus</a:t>
            </a:r>
            <a:r>
              <a:rPr lang="en-US" sz="1100" dirty="0">
                <a:cs typeface="+mn-ea"/>
                <a:sym typeface="+mn-lt"/>
              </a:rPr>
              <a:t> vel mi. </a:t>
            </a:r>
            <a:r>
              <a:rPr lang="en-US" sz="1100" dirty="0" err="1">
                <a:cs typeface="+mn-ea"/>
                <a:sym typeface="+mn-lt"/>
              </a:rPr>
              <a:t>Vivamus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accumsan</a:t>
            </a:r>
            <a:r>
              <a:rPr lang="en-US" sz="1100" dirty="0">
                <a:cs typeface="+mn-ea"/>
                <a:sym typeface="+mn-lt"/>
              </a:rPr>
              <a:t> nisi vel </a:t>
            </a:r>
            <a:r>
              <a:rPr lang="en-US" sz="1100" dirty="0" err="1">
                <a:cs typeface="+mn-ea"/>
                <a:sym typeface="+mn-lt"/>
              </a:rPr>
              <a:t>nulla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viverra</a:t>
            </a:r>
            <a:r>
              <a:rPr lang="en-US" sz="1100" dirty="0">
                <a:cs typeface="+mn-ea"/>
                <a:sym typeface="+mn-lt"/>
              </a:rPr>
              <a:t> semper. </a:t>
            </a:r>
            <a:r>
              <a:rPr lang="en-US" sz="1100" dirty="0" err="1">
                <a:cs typeface="+mn-ea"/>
                <a:sym typeface="+mn-lt"/>
              </a:rPr>
              <a:t>Donec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purus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enim</a:t>
            </a:r>
            <a:r>
              <a:rPr lang="en-US" sz="1100" dirty="0">
                <a:cs typeface="+mn-ea"/>
                <a:sym typeface="+mn-lt"/>
              </a:rPr>
              <a:t>, </a:t>
            </a:r>
            <a:r>
              <a:rPr lang="en-US" sz="1100" dirty="0" err="1">
                <a:cs typeface="+mn-ea"/>
                <a:sym typeface="+mn-lt"/>
              </a:rPr>
              <a:t>sollicitudin</a:t>
            </a:r>
            <a:r>
              <a:rPr lang="en-US" sz="1100" dirty="0">
                <a:cs typeface="+mn-ea"/>
                <a:sym typeface="+mn-lt"/>
              </a:rPr>
              <a:t> vitae porta a, </a:t>
            </a:r>
            <a:r>
              <a:rPr lang="en-US" sz="1100" dirty="0" err="1">
                <a:cs typeface="+mn-ea"/>
                <a:sym typeface="+mn-lt"/>
              </a:rPr>
              <a:t>commodo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sodales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justo</a:t>
            </a:r>
            <a:r>
              <a:rPr lang="en-US" sz="1100" dirty="0">
                <a:cs typeface="+mn-ea"/>
                <a:sym typeface="+mn-lt"/>
              </a:rPr>
              <a:t>. Sed </a:t>
            </a:r>
            <a:r>
              <a:rPr lang="en-US" sz="1100" dirty="0" err="1">
                <a:cs typeface="+mn-ea"/>
                <a:sym typeface="+mn-lt"/>
              </a:rPr>
              <a:t>iaculis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rutrum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molestie</a:t>
            </a:r>
            <a:r>
              <a:rPr lang="en-US" sz="1100" dirty="0">
                <a:cs typeface="+mn-ea"/>
                <a:sym typeface="+mn-lt"/>
              </a:rPr>
              <a:t>. </a:t>
            </a:r>
          </a:p>
        </p:txBody>
      </p:sp>
      <p:sp>
        <p:nvSpPr>
          <p:cNvPr id="12" name="Title 1"/>
          <p:cNvSpPr txBox="1"/>
          <p:nvPr/>
        </p:nvSpPr>
        <p:spPr>
          <a:xfrm>
            <a:off x="6335636" y="1435539"/>
            <a:ext cx="3900172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活动效果预期</a:t>
            </a:r>
          </a:p>
        </p:txBody>
      </p:sp>
      <p:sp>
        <p:nvSpPr>
          <p:cNvPr id="14" name="Rectangle 8"/>
          <p:cNvSpPr/>
          <p:nvPr/>
        </p:nvSpPr>
        <p:spPr>
          <a:xfrm>
            <a:off x="6335636" y="1981030"/>
            <a:ext cx="380003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cs typeface="+mn-ea"/>
                <a:sym typeface="+mn-lt"/>
              </a:rPr>
              <a:t>Lorem Ipsum has two main statistical methodologies</a:t>
            </a:r>
          </a:p>
        </p:txBody>
      </p:sp>
      <p:sp>
        <p:nvSpPr>
          <p:cNvPr id="15" name="Rectangle: Rounded Corners 80"/>
          <p:cNvSpPr/>
          <p:nvPr/>
        </p:nvSpPr>
        <p:spPr>
          <a:xfrm>
            <a:off x="6335636" y="2474834"/>
            <a:ext cx="689807" cy="4373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noAutofit/>
          </a:bodyPr>
          <a:lstStyle/>
          <a:p>
            <a:endParaRPr lang="en-US" sz="900">
              <a:cs typeface="+mn-ea"/>
              <a:sym typeface="+mn-lt"/>
            </a:endParaRPr>
          </a:p>
        </p:txBody>
      </p:sp>
      <p:sp>
        <p:nvSpPr>
          <p:cNvPr id="16" name="Rectangle 12"/>
          <p:cNvSpPr/>
          <p:nvPr/>
        </p:nvSpPr>
        <p:spPr>
          <a:xfrm>
            <a:off x="6335635" y="4575810"/>
            <a:ext cx="4771617" cy="1584473"/>
          </a:xfrm>
          <a:prstGeom prst="rect">
            <a:avLst/>
          </a:prstGeom>
        </p:spPr>
        <p:txBody>
          <a:bodyPr wrap="square" numCol="1" spcCol="109728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cs typeface="+mn-ea"/>
                <a:sym typeface="+mn-lt"/>
              </a:rPr>
              <a:t>Lorem ipsum dolor sit </a:t>
            </a:r>
            <a:r>
              <a:rPr lang="en-US" sz="1100" dirty="0" err="1">
                <a:cs typeface="+mn-ea"/>
                <a:sym typeface="+mn-lt"/>
              </a:rPr>
              <a:t>amet</a:t>
            </a:r>
            <a:r>
              <a:rPr lang="en-US" sz="1100" dirty="0">
                <a:cs typeface="+mn-ea"/>
                <a:sym typeface="+mn-lt"/>
              </a:rPr>
              <a:t>, </a:t>
            </a:r>
            <a:r>
              <a:rPr lang="en-US" sz="1100" dirty="0" err="1">
                <a:cs typeface="+mn-ea"/>
                <a:sym typeface="+mn-lt"/>
              </a:rPr>
              <a:t>consectetur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adipiscing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elit</a:t>
            </a:r>
            <a:r>
              <a:rPr lang="en-US" sz="1100" dirty="0">
                <a:cs typeface="+mn-ea"/>
                <a:sym typeface="+mn-lt"/>
              </a:rPr>
              <a:t>. Ut </a:t>
            </a:r>
            <a:r>
              <a:rPr lang="en-US" sz="1100" dirty="0" err="1">
                <a:cs typeface="+mn-ea"/>
                <a:sym typeface="+mn-lt"/>
              </a:rPr>
              <a:t>efficitur</a:t>
            </a:r>
            <a:r>
              <a:rPr lang="en-US" sz="1100" dirty="0">
                <a:cs typeface="+mn-ea"/>
                <a:sym typeface="+mn-lt"/>
              </a:rPr>
              <a:t> ipsum vitae </a:t>
            </a:r>
            <a:r>
              <a:rPr lang="en-US" sz="1100" dirty="0" err="1">
                <a:cs typeface="+mn-ea"/>
                <a:sym typeface="+mn-lt"/>
              </a:rPr>
              <a:t>tortor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accumsan</a:t>
            </a:r>
            <a:r>
              <a:rPr lang="en-US" sz="1100" dirty="0">
                <a:cs typeface="+mn-ea"/>
                <a:sym typeface="+mn-lt"/>
              </a:rPr>
              <a:t>, a pulvinar lorem lacinia. </a:t>
            </a:r>
            <a:r>
              <a:rPr lang="en-US" sz="1100" dirty="0" err="1">
                <a:cs typeface="+mn-ea"/>
                <a:sym typeface="+mn-lt"/>
              </a:rPr>
              <a:t>Donec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eu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arcu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justo</a:t>
            </a:r>
            <a:r>
              <a:rPr lang="en-US" sz="1100" dirty="0">
                <a:cs typeface="+mn-ea"/>
                <a:sym typeface="+mn-lt"/>
              </a:rPr>
              <a:t>. </a:t>
            </a:r>
            <a:r>
              <a:rPr lang="en-US" sz="1100" dirty="0" err="1">
                <a:cs typeface="+mn-ea"/>
                <a:sym typeface="+mn-lt"/>
              </a:rPr>
              <a:t>Fusce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eget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consequat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risus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Proin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est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lacus</a:t>
            </a:r>
            <a:r>
              <a:rPr lang="en-US" sz="1100" dirty="0">
                <a:cs typeface="+mn-ea"/>
                <a:sym typeface="+mn-lt"/>
              </a:rPr>
              <a:t>, </a:t>
            </a:r>
            <a:r>
              <a:rPr lang="en-US" sz="1100" dirty="0" err="1">
                <a:cs typeface="+mn-ea"/>
                <a:sym typeface="+mn-lt"/>
              </a:rPr>
              <a:t>interdum</a:t>
            </a:r>
            <a:r>
              <a:rPr lang="en-US" sz="1100" dirty="0">
                <a:cs typeface="+mn-ea"/>
                <a:sym typeface="+mn-lt"/>
              </a:rPr>
              <a:t> vitae </a:t>
            </a:r>
            <a:r>
              <a:rPr lang="en-US" sz="1100" dirty="0" err="1">
                <a:cs typeface="+mn-ea"/>
                <a:sym typeface="+mn-lt"/>
              </a:rPr>
              <a:t>feugiat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quis</a:t>
            </a:r>
            <a:r>
              <a:rPr lang="en-US" sz="1100" dirty="0">
                <a:cs typeface="+mn-ea"/>
                <a:sym typeface="+mn-lt"/>
              </a:rPr>
              <a:t>, </a:t>
            </a:r>
            <a:r>
              <a:rPr lang="en-US" sz="1100" dirty="0" err="1">
                <a:cs typeface="+mn-ea"/>
                <a:sym typeface="+mn-lt"/>
              </a:rPr>
              <a:t>faucibus</a:t>
            </a:r>
            <a:r>
              <a:rPr lang="en-US" sz="1100" dirty="0">
                <a:cs typeface="+mn-ea"/>
                <a:sym typeface="+mn-lt"/>
              </a:rPr>
              <a:t> vel mi. </a:t>
            </a:r>
            <a:r>
              <a:rPr lang="en-US" sz="1100" dirty="0" err="1">
                <a:cs typeface="+mn-ea"/>
                <a:sym typeface="+mn-lt"/>
              </a:rPr>
              <a:t>Vivamus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accumsan</a:t>
            </a:r>
            <a:r>
              <a:rPr lang="en-US" sz="1100" dirty="0">
                <a:cs typeface="+mn-ea"/>
                <a:sym typeface="+mn-lt"/>
              </a:rPr>
              <a:t> nisi vel </a:t>
            </a:r>
            <a:r>
              <a:rPr lang="en-US" sz="1100" dirty="0" err="1">
                <a:cs typeface="+mn-ea"/>
                <a:sym typeface="+mn-lt"/>
              </a:rPr>
              <a:t>nulla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viverra</a:t>
            </a:r>
            <a:r>
              <a:rPr lang="en-US" sz="1100" dirty="0">
                <a:cs typeface="+mn-ea"/>
                <a:sym typeface="+mn-lt"/>
              </a:rPr>
              <a:t> semper. </a:t>
            </a:r>
            <a:r>
              <a:rPr lang="en-US" sz="1100" dirty="0" err="1">
                <a:cs typeface="+mn-ea"/>
                <a:sym typeface="+mn-lt"/>
              </a:rPr>
              <a:t>Donec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purus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enim</a:t>
            </a:r>
            <a:r>
              <a:rPr lang="en-US" sz="1100" dirty="0">
                <a:cs typeface="+mn-ea"/>
                <a:sym typeface="+mn-lt"/>
              </a:rPr>
              <a:t>, </a:t>
            </a:r>
            <a:r>
              <a:rPr lang="en-US" sz="1100" dirty="0" err="1">
                <a:cs typeface="+mn-ea"/>
                <a:sym typeface="+mn-lt"/>
              </a:rPr>
              <a:t>sollicitudin</a:t>
            </a:r>
            <a:r>
              <a:rPr lang="en-US" sz="1100" dirty="0">
                <a:cs typeface="+mn-ea"/>
                <a:sym typeface="+mn-lt"/>
              </a:rPr>
              <a:t> vitae porta a, </a:t>
            </a:r>
            <a:r>
              <a:rPr lang="en-US" sz="1100" dirty="0" err="1">
                <a:cs typeface="+mn-ea"/>
                <a:sym typeface="+mn-lt"/>
              </a:rPr>
              <a:t>commodo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sodales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justo</a:t>
            </a:r>
            <a:r>
              <a:rPr lang="en-US" sz="1100" dirty="0">
                <a:cs typeface="+mn-ea"/>
                <a:sym typeface="+mn-lt"/>
              </a:rPr>
              <a:t>. Sed </a:t>
            </a:r>
            <a:r>
              <a:rPr lang="en-US" sz="1100" dirty="0" err="1">
                <a:cs typeface="+mn-ea"/>
                <a:sym typeface="+mn-lt"/>
              </a:rPr>
              <a:t>iaculis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rutrum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molestie</a:t>
            </a:r>
            <a:r>
              <a:rPr lang="en-US" sz="1100" dirty="0">
                <a:cs typeface="+mn-ea"/>
                <a:sym typeface="+mn-lt"/>
              </a:rPr>
              <a:t>. </a:t>
            </a:r>
          </a:p>
        </p:txBody>
      </p:sp>
      <p:grpSp>
        <p:nvGrpSpPr>
          <p:cNvPr id="275" name="组合 27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/>
          <p:nvPr/>
        </p:nvGrpSpPr>
        <p:grpSpPr>
          <a:xfrm>
            <a:off x="687889" y="952320"/>
            <a:ext cx="4150727" cy="4953359"/>
            <a:chOff x="4060029" y="1265034"/>
            <a:chExt cx="4071932" cy="4859327"/>
          </a:xfrm>
        </p:grpSpPr>
        <p:grpSp>
          <p:nvGrpSpPr>
            <p:cNvPr id="276" name="î$1iďè"/>
            <p:cNvGrpSpPr/>
            <p:nvPr/>
          </p:nvGrpSpPr>
          <p:grpSpPr bwMode="auto">
            <a:xfrm>
              <a:off x="4060029" y="1265034"/>
              <a:ext cx="4071932" cy="4859327"/>
              <a:chOff x="2431" y="809"/>
              <a:chExt cx="2565" cy="3061"/>
            </a:xfrm>
          </p:grpSpPr>
          <p:sp>
            <p:nvSpPr>
              <p:cNvPr id="334" name="íŝlïḓê"/>
              <p:cNvSpPr/>
              <p:nvPr/>
            </p:nvSpPr>
            <p:spPr bwMode="auto">
              <a:xfrm>
                <a:off x="3007" y="1670"/>
                <a:ext cx="219" cy="533"/>
              </a:xfrm>
              <a:custGeom>
                <a:avLst/>
                <a:gdLst>
                  <a:gd name="T0" fmla="*/ 57 w 121"/>
                  <a:gd name="T1" fmla="*/ 183 h 294"/>
                  <a:gd name="T2" fmla="*/ 56 w 121"/>
                  <a:gd name="T3" fmla="*/ 235 h 294"/>
                  <a:gd name="T4" fmla="*/ 69 w 121"/>
                  <a:gd name="T5" fmla="*/ 272 h 294"/>
                  <a:gd name="T6" fmla="*/ 86 w 121"/>
                  <a:gd name="T7" fmla="*/ 281 h 294"/>
                  <a:gd name="T8" fmla="*/ 88 w 121"/>
                  <a:gd name="T9" fmla="*/ 282 h 294"/>
                  <a:gd name="T10" fmla="*/ 112 w 121"/>
                  <a:gd name="T11" fmla="*/ 279 h 294"/>
                  <a:gd name="T12" fmla="*/ 93 w 121"/>
                  <a:gd name="T13" fmla="*/ 246 h 294"/>
                  <a:gd name="T14" fmla="*/ 89 w 121"/>
                  <a:gd name="T15" fmla="*/ 215 h 294"/>
                  <a:gd name="T16" fmla="*/ 107 w 121"/>
                  <a:gd name="T17" fmla="*/ 112 h 294"/>
                  <a:gd name="T18" fmla="*/ 105 w 121"/>
                  <a:gd name="T19" fmla="*/ 62 h 294"/>
                  <a:gd name="T20" fmla="*/ 71 w 121"/>
                  <a:gd name="T21" fmla="*/ 10 h 294"/>
                  <a:gd name="T22" fmla="*/ 12 w 121"/>
                  <a:gd name="T23" fmla="*/ 33 h 294"/>
                  <a:gd name="T24" fmla="*/ 12 w 121"/>
                  <a:gd name="T25" fmla="*/ 33 h 294"/>
                  <a:gd name="T26" fmla="*/ 42 w 121"/>
                  <a:gd name="T27" fmla="*/ 72 h 294"/>
                  <a:gd name="T28" fmla="*/ 54 w 121"/>
                  <a:gd name="T29" fmla="*/ 109 h 294"/>
                  <a:gd name="T30" fmla="*/ 57 w 121"/>
                  <a:gd name="T31" fmla="*/ 183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1" h="294">
                    <a:moveTo>
                      <a:pt x="57" y="183"/>
                    </a:moveTo>
                    <a:cubicBezTo>
                      <a:pt x="60" y="203"/>
                      <a:pt x="60" y="222"/>
                      <a:pt x="56" y="235"/>
                    </a:cubicBezTo>
                    <a:cubicBezTo>
                      <a:pt x="56" y="235"/>
                      <a:pt x="55" y="269"/>
                      <a:pt x="69" y="272"/>
                    </a:cubicBezTo>
                    <a:cubicBezTo>
                      <a:pt x="69" y="272"/>
                      <a:pt x="81" y="276"/>
                      <a:pt x="86" y="281"/>
                    </a:cubicBezTo>
                    <a:cubicBezTo>
                      <a:pt x="87" y="281"/>
                      <a:pt x="88" y="282"/>
                      <a:pt x="88" y="282"/>
                    </a:cubicBezTo>
                    <a:cubicBezTo>
                      <a:pt x="93" y="287"/>
                      <a:pt x="107" y="294"/>
                      <a:pt x="112" y="279"/>
                    </a:cubicBezTo>
                    <a:cubicBezTo>
                      <a:pt x="93" y="246"/>
                      <a:pt x="93" y="246"/>
                      <a:pt x="93" y="246"/>
                    </a:cubicBezTo>
                    <a:cubicBezTo>
                      <a:pt x="93" y="246"/>
                      <a:pt x="87" y="225"/>
                      <a:pt x="89" y="215"/>
                    </a:cubicBezTo>
                    <a:cubicBezTo>
                      <a:pt x="107" y="112"/>
                      <a:pt x="107" y="112"/>
                      <a:pt x="107" y="112"/>
                    </a:cubicBezTo>
                    <a:cubicBezTo>
                      <a:pt x="107" y="112"/>
                      <a:pt x="121" y="85"/>
                      <a:pt x="105" y="62"/>
                    </a:cubicBezTo>
                    <a:cubicBezTo>
                      <a:pt x="105" y="62"/>
                      <a:pt x="72" y="9"/>
                      <a:pt x="71" y="10"/>
                    </a:cubicBezTo>
                    <a:cubicBezTo>
                      <a:pt x="70" y="12"/>
                      <a:pt x="16" y="0"/>
                      <a:pt x="12" y="33"/>
                    </a:cubicBezTo>
                    <a:cubicBezTo>
                      <a:pt x="9" y="65"/>
                      <a:pt x="12" y="33"/>
                      <a:pt x="12" y="33"/>
                    </a:cubicBezTo>
                    <a:cubicBezTo>
                      <a:pt x="12" y="33"/>
                      <a:pt x="0" y="44"/>
                      <a:pt x="42" y="72"/>
                    </a:cubicBezTo>
                    <a:cubicBezTo>
                      <a:pt x="42" y="72"/>
                      <a:pt x="55" y="88"/>
                      <a:pt x="54" y="109"/>
                    </a:cubicBezTo>
                    <a:lnTo>
                      <a:pt x="57" y="183"/>
                    </a:lnTo>
                    <a:close/>
                  </a:path>
                </a:pathLst>
              </a:custGeom>
              <a:solidFill>
                <a:srgbClr val="5D59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5" name="î$1ïḋe"/>
              <p:cNvSpPr/>
              <p:nvPr/>
            </p:nvSpPr>
            <p:spPr bwMode="auto">
              <a:xfrm>
                <a:off x="3005" y="1659"/>
                <a:ext cx="174" cy="134"/>
              </a:xfrm>
              <a:custGeom>
                <a:avLst/>
                <a:gdLst>
                  <a:gd name="T0" fmla="*/ 27 w 96"/>
                  <a:gd name="T1" fmla="*/ 64 h 74"/>
                  <a:gd name="T2" fmla="*/ 96 w 96"/>
                  <a:gd name="T3" fmla="*/ 46 h 74"/>
                  <a:gd name="T4" fmla="*/ 64 w 96"/>
                  <a:gd name="T5" fmla="*/ 0 h 74"/>
                  <a:gd name="T6" fmla="*/ 24 w 96"/>
                  <a:gd name="T7" fmla="*/ 64 h 74"/>
                  <a:gd name="T8" fmla="*/ 27 w 96"/>
                  <a:gd name="T9" fmla="*/ 6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74">
                    <a:moveTo>
                      <a:pt x="27" y="64"/>
                    </a:moveTo>
                    <a:cubicBezTo>
                      <a:pt x="27" y="64"/>
                      <a:pt x="81" y="36"/>
                      <a:pt x="96" y="46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4" y="0"/>
                      <a:pt x="0" y="0"/>
                      <a:pt x="24" y="64"/>
                    </a:cubicBezTo>
                    <a:cubicBezTo>
                      <a:pt x="24" y="64"/>
                      <a:pt x="17" y="74"/>
                      <a:pt x="27" y="64"/>
                    </a:cubicBezTo>
                    <a:close/>
                  </a:path>
                </a:pathLst>
              </a:custGeom>
              <a:solidFill>
                <a:srgbClr val="6F6E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6" name="ïśḷíḓé"/>
              <p:cNvSpPr/>
              <p:nvPr/>
            </p:nvSpPr>
            <p:spPr bwMode="auto">
              <a:xfrm>
                <a:off x="2887" y="1648"/>
                <a:ext cx="183" cy="236"/>
              </a:xfrm>
              <a:custGeom>
                <a:avLst/>
                <a:gdLst>
                  <a:gd name="T0" fmla="*/ 100 w 101"/>
                  <a:gd name="T1" fmla="*/ 40 h 130"/>
                  <a:gd name="T2" fmla="*/ 75 w 101"/>
                  <a:gd name="T3" fmla="*/ 130 h 130"/>
                  <a:gd name="T4" fmla="*/ 0 w 101"/>
                  <a:gd name="T5" fmla="*/ 90 h 130"/>
                  <a:gd name="T6" fmla="*/ 4 w 101"/>
                  <a:gd name="T7" fmla="*/ 0 h 130"/>
                  <a:gd name="T8" fmla="*/ 100 w 101"/>
                  <a:gd name="T9" fmla="*/ 4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130">
                    <a:moveTo>
                      <a:pt x="100" y="40"/>
                    </a:moveTo>
                    <a:cubicBezTo>
                      <a:pt x="101" y="39"/>
                      <a:pt x="75" y="130"/>
                      <a:pt x="75" y="130"/>
                    </a:cubicBezTo>
                    <a:cubicBezTo>
                      <a:pt x="75" y="130"/>
                      <a:pt x="26" y="125"/>
                      <a:pt x="0" y="9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88" y="49"/>
                      <a:pt x="100" y="40"/>
                    </a:cubicBezTo>
                    <a:close/>
                  </a:path>
                </a:pathLst>
              </a:custGeom>
              <a:solidFill>
                <a:srgbClr val="FFB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7" name="îṣliḍe"/>
              <p:cNvSpPr/>
              <p:nvPr/>
            </p:nvSpPr>
            <p:spPr bwMode="auto">
              <a:xfrm>
                <a:off x="2606" y="3511"/>
                <a:ext cx="100" cy="138"/>
              </a:xfrm>
              <a:custGeom>
                <a:avLst/>
                <a:gdLst>
                  <a:gd name="T0" fmla="*/ 0 w 55"/>
                  <a:gd name="T1" fmla="*/ 52 h 76"/>
                  <a:gd name="T2" fmla="*/ 11 w 55"/>
                  <a:gd name="T3" fmla="*/ 0 h 76"/>
                  <a:gd name="T4" fmla="*/ 46 w 55"/>
                  <a:gd name="T5" fmla="*/ 6 h 76"/>
                  <a:gd name="T6" fmla="*/ 55 w 55"/>
                  <a:gd name="T7" fmla="*/ 43 h 76"/>
                  <a:gd name="T8" fmla="*/ 0 w 55"/>
                  <a:gd name="T9" fmla="*/ 52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76">
                    <a:moveTo>
                      <a:pt x="0" y="52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6" y="6"/>
                      <a:pt x="40" y="43"/>
                      <a:pt x="55" y="43"/>
                    </a:cubicBezTo>
                    <a:cubicBezTo>
                      <a:pt x="55" y="43"/>
                      <a:pt x="23" y="76"/>
                      <a:pt x="0" y="52"/>
                    </a:cubicBezTo>
                    <a:close/>
                  </a:path>
                </a:pathLst>
              </a:custGeom>
              <a:solidFill>
                <a:srgbClr val="FFB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8" name="i$ļîḑè"/>
              <p:cNvSpPr/>
              <p:nvPr/>
            </p:nvSpPr>
            <p:spPr bwMode="auto">
              <a:xfrm>
                <a:off x="2516" y="3571"/>
                <a:ext cx="357" cy="129"/>
              </a:xfrm>
              <a:custGeom>
                <a:avLst/>
                <a:gdLst>
                  <a:gd name="T0" fmla="*/ 54 w 197"/>
                  <a:gd name="T1" fmla="*/ 0 h 71"/>
                  <a:gd name="T2" fmla="*/ 125 w 197"/>
                  <a:gd name="T3" fmla="*/ 70 h 71"/>
                  <a:gd name="T4" fmla="*/ 166 w 197"/>
                  <a:gd name="T5" fmla="*/ 44 h 71"/>
                  <a:gd name="T6" fmla="*/ 98 w 197"/>
                  <a:gd name="T7" fmla="*/ 3 h 71"/>
                  <a:gd name="T8" fmla="*/ 54 w 197"/>
                  <a:gd name="T9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7" h="71">
                    <a:moveTo>
                      <a:pt x="54" y="0"/>
                    </a:moveTo>
                    <a:cubicBezTo>
                      <a:pt x="54" y="0"/>
                      <a:pt x="0" y="60"/>
                      <a:pt x="125" y="70"/>
                    </a:cubicBezTo>
                    <a:cubicBezTo>
                      <a:pt x="137" y="71"/>
                      <a:pt x="197" y="70"/>
                      <a:pt x="166" y="44"/>
                    </a:cubicBezTo>
                    <a:cubicBezTo>
                      <a:pt x="166" y="44"/>
                      <a:pt x="143" y="14"/>
                      <a:pt x="98" y="3"/>
                    </a:cubicBezTo>
                    <a:cubicBezTo>
                      <a:pt x="98" y="3"/>
                      <a:pt x="90" y="15"/>
                      <a:pt x="54" y="0"/>
                    </a:cubicBezTo>
                    <a:close/>
                  </a:path>
                </a:pathLst>
              </a:custGeom>
              <a:solidFill>
                <a:srgbClr val="D856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9" name="íṣḷide"/>
              <p:cNvSpPr/>
              <p:nvPr/>
            </p:nvSpPr>
            <p:spPr bwMode="auto">
              <a:xfrm>
                <a:off x="2960" y="3464"/>
                <a:ext cx="96" cy="132"/>
              </a:xfrm>
              <a:custGeom>
                <a:avLst/>
                <a:gdLst>
                  <a:gd name="T0" fmla="*/ 0 w 53"/>
                  <a:gd name="T1" fmla="*/ 53 h 73"/>
                  <a:gd name="T2" fmla="*/ 3 w 53"/>
                  <a:gd name="T3" fmla="*/ 0 h 73"/>
                  <a:gd name="T4" fmla="*/ 38 w 53"/>
                  <a:gd name="T5" fmla="*/ 1 h 73"/>
                  <a:gd name="T6" fmla="*/ 53 w 53"/>
                  <a:gd name="T7" fmla="*/ 36 h 73"/>
                  <a:gd name="T8" fmla="*/ 0 w 53"/>
                  <a:gd name="T9" fmla="*/ 5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73">
                    <a:moveTo>
                      <a:pt x="0" y="53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8" y="1"/>
                      <a:pt x="38" y="1"/>
                      <a:pt x="38" y="1"/>
                    </a:cubicBezTo>
                    <a:cubicBezTo>
                      <a:pt x="38" y="1"/>
                      <a:pt x="38" y="38"/>
                      <a:pt x="53" y="36"/>
                    </a:cubicBezTo>
                    <a:cubicBezTo>
                      <a:pt x="53" y="36"/>
                      <a:pt x="26" y="73"/>
                      <a:pt x="0" y="53"/>
                    </a:cubicBezTo>
                    <a:close/>
                  </a:path>
                </a:pathLst>
              </a:custGeom>
              <a:solidFill>
                <a:srgbClr val="FFB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0" name="íşḻiḍé"/>
              <p:cNvSpPr/>
              <p:nvPr/>
            </p:nvSpPr>
            <p:spPr bwMode="auto">
              <a:xfrm>
                <a:off x="2869" y="3520"/>
                <a:ext cx="370" cy="122"/>
              </a:xfrm>
              <a:custGeom>
                <a:avLst/>
                <a:gdLst>
                  <a:gd name="T0" fmla="*/ 42 w 204"/>
                  <a:gd name="T1" fmla="*/ 13 h 67"/>
                  <a:gd name="T2" fmla="*/ 137 w 204"/>
                  <a:gd name="T3" fmla="*/ 67 h 67"/>
                  <a:gd name="T4" fmla="*/ 169 w 204"/>
                  <a:gd name="T5" fmla="*/ 29 h 67"/>
                  <a:gd name="T6" fmla="*/ 96 w 204"/>
                  <a:gd name="T7" fmla="*/ 0 h 67"/>
                  <a:gd name="T8" fmla="*/ 42 w 204"/>
                  <a:gd name="T9" fmla="*/ 1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4" h="67">
                    <a:moveTo>
                      <a:pt x="42" y="13"/>
                    </a:moveTo>
                    <a:cubicBezTo>
                      <a:pt x="42" y="13"/>
                      <a:pt x="0" y="63"/>
                      <a:pt x="137" y="67"/>
                    </a:cubicBezTo>
                    <a:cubicBezTo>
                      <a:pt x="137" y="67"/>
                      <a:pt x="204" y="50"/>
                      <a:pt x="169" y="29"/>
                    </a:cubicBezTo>
                    <a:cubicBezTo>
                      <a:pt x="169" y="29"/>
                      <a:pt x="142" y="3"/>
                      <a:pt x="96" y="0"/>
                    </a:cubicBezTo>
                    <a:cubicBezTo>
                      <a:pt x="96" y="0"/>
                      <a:pt x="81" y="22"/>
                      <a:pt x="42" y="13"/>
                    </a:cubicBezTo>
                    <a:close/>
                  </a:path>
                </a:pathLst>
              </a:custGeom>
              <a:solidFill>
                <a:srgbClr val="D856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1" name="ïṥḷïďê"/>
              <p:cNvSpPr/>
              <p:nvPr/>
            </p:nvSpPr>
            <p:spPr bwMode="auto">
              <a:xfrm>
                <a:off x="2596" y="2440"/>
                <a:ext cx="502" cy="1129"/>
              </a:xfrm>
              <a:custGeom>
                <a:avLst/>
                <a:gdLst>
                  <a:gd name="T0" fmla="*/ 30 w 277"/>
                  <a:gd name="T1" fmla="*/ 7 h 623"/>
                  <a:gd name="T2" fmla="*/ 0 w 277"/>
                  <a:gd name="T3" fmla="*/ 603 h 623"/>
                  <a:gd name="T4" fmla="*/ 68 w 277"/>
                  <a:gd name="T5" fmla="*/ 609 h 623"/>
                  <a:gd name="T6" fmla="*/ 158 w 277"/>
                  <a:gd name="T7" fmla="*/ 142 h 623"/>
                  <a:gd name="T8" fmla="*/ 167 w 277"/>
                  <a:gd name="T9" fmla="*/ 131 h 623"/>
                  <a:gd name="T10" fmla="*/ 192 w 277"/>
                  <a:gd name="T11" fmla="*/ 587 h 623"/>
                  <a:gd name="T12" fmla="*/ 253 w 277"/>
                  <a:gd name="T13" fmla="*/ 586 h 623"/>
                  <a:gd name="T14" fmla="*/ 277 w 277"/>
                  <a:gd name="T15" fmla="*/ 0 h 623"/>
                  <a:gd name="T16" fmla="*/ 30 w 277"/>
                  <a:gd name="T17" fmla="*/ 7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7" h="623">
                    <a:moveTo>
                      <a:pt x="30" y="7"/>
                    </a:moveTo>
                    <a:cubicBezTo>
                      <a:pt x="27" y="8"/>
                      <a:pt x="0" y="603"/>
                      <a:pt x="0" y="603"/>
                    </a:cubicBezTo>
                    <a:cubicBezTo>
                      <a:pt x="0" y="603"/>
                      <a:pt x="43" y="623"/>
                      <a:pt x="68" y="609"/>
                    </a:cubicBezTo>
                    <a:cubicBezTo>
                      <a:pt x="158" y="142"/>
                      <a:pt x="158" y="142"/>
                      <a:pt x="158" y="142"/>
                    </a:cubicBezTo>
                    <a:cubicBezTo>
                      <a:pt x="167" y="131"/>
                      <a:pt x="167" y="131"/>
                      <a:pt x="167" y="131"/>
                    </a:cubicBezTo>
                    <a:cubicBezTo>
                      <a:pt x="192" y="587"/>
                      <a:pt x="192" y="587"/>
                      <a:pt x="192" y="587"/>
                    </a:cubicBezTo>
                    <a:cubicBezTo>
                      <a:pt x="253" y="586"/>
                      <a:pt x="253" y="586"/>
                      <a:pt x="253" y="586"/>
                    </a:cubicBezTo>
                    <a:cubicBezTo>
                      <a:pt x="277" y="0"/>
                      <a:pt x="277" y="0"/>
                      <a:pt x="277" y="0"/>
                    </a:cubicBezTo>
                    <a:lnTo>
                      <a:pt x="30" y="7"/>
                    </a:lnTo>
                    <a:close/>
                  </a:path>
                </a:pathLst>
              </a:custGeom>
              <a:solidFill>
                <a:srgbClr val="D3C2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2" name="í$1íḋè"/>
              <p:cNvSpPr/>
              <p:nvPr/>
            </p:nvSpPr>
            <p:spPr bwMode="auto">
              <a:xfrm>
                <a:off x="2876" y="1644"/>
                <a:ext cx="107" cy="151"/>
              </a:xfrm>
              <a:custGeom>
                <a:avLst/>
                <a:gdLst>
                  <a:gd name="T0" fmla="*/ 15 w 59"/>
                  <a:gd name="T1" fmla="*/ 74 h 83"/>
                  <a:gd name="T2" fmla="*/ 33 w 59"/>
                  <a:gd name="T3" fmla="*/ 83 h 83"/>
                  <a:gd name="T4" fmla="*/ 34 w 59"/>
                  <a:gd name="T5" fmla="*/ 83 h 83"/>
                  <a:gd name="T6" fmla="*/ 45 w 59"/>
                  <a:gd name="T7" fmla="*/ 50 h 83"/>
                  <a:gd name="T8" fmla="*/ 45 w 59"/>
                  <a:gd name="T9" fmla="*/ 49 h 83"/>
                  <a:gd name="T10" fmla="*/ 41 w 59"/>
                  <a:gd name="T11" fmla="*/ 19 h 83"/>
                  <a:gd name="T12" fmla="*/ 10 w 59"/>
                  <a:gd name="T13" fmla="*/ 0 h 83"/>
                  <a:gd name="T14" fmla="*/ 9 w 59"/>
                  <a:gd name="T15" fmla="*/ 29 h 83"/>
                  <a:gd name="T16" fmla="*/ 15 w 59"/>
                  <a:gd name="T17" fmla="*/ 74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9" h="83">
                    <a:moveTo>
                      <a:pt x="15" y="74"/>
                    </a:moveTo>
                    <a:cubicBezTo>
                      <a:pt x="22" y="78"/>
                      <a:pt x="28" y="81"/>
                      <a:pt x="33" y="83"/>
                    </a:cubicBezTo>
                    <a:cubicBezTo>
                      <a:pt x="33" y="83"/>
                      <a:pt x="33" y="83"/>
                      <a:pt x="34" y="83"/>
                    </a:cubicBezTo>
                    <a:cubicBezTo>
                      <a:pt x="49" y="79"/>
                      <a:pt x="59" y="62"/>
                      <a:pt x="45" y="50"/>
                    </a:cubicBezTo>
                    <a:cubicBezTo>
                      <a:pt x="44" y="50"/>
                      <a:pt x="45" y="49"/>
                      <a:pt x="45" y="49"/>
                    </a:cubicBezTo>
                    <a:cubicBezTo>
                      <a:pt x="52" y="39"/>
                      <a:pt x="46" y="29"/>
                      <a:pt x="41" y="19"/>
                    </a:cubicBezTo>
                    <a:cubicBezTo>
                      <a:pt x="24" y="10"/>
                      <a:pt x="10" y="0"/>
                      <a:pt x="10" y="0"/>
                    </a:cubicBezTo>
                    <a:cubicBezTo>
                      <a:pt x="9" y="29"/>
                      <a:pt x="9" y="29"/>
                      <a:pt x="9" y="29"/>
                    </a:cubicBezTo>
                    <a:cubicBezTo>
                      <a:pt x="11" y="36"/>
                      <a:pt x="0" y="65"/>
                      <a:pt x="15" y="74"/>
                    </a:cubicBezTo>
                    <a:close/>
                  </a:path>
                </a:pathLst>
              </a:custGeom>
              <a:solidFill>
                <a:srgbClr val="EA9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3" name="ísliḑé"/>
              <p:cNvSpPr/>
              <p:nvPr/>
            </p:nvSpPr>
            <p:spPr bwMode="auto">
              <a:xfrm>
                <a:off x="2431" y="1690"/>
                <a:ext cx="364" cy="514"/>
              </a:xfrm>
              <a:custGeom>
                <a:avLst/>
                <a:gdLst>
                  <a:gd name="T0" fmla="*/ 170 w 201"/>
                  <a:gd name="T1" fmla="*/ 17 h 284"/>
                  <a:gd name="T2" fmla="*/ 110 w 201"/>
                  <a:gd name="T3" fmla="*/ 38 h 284"/>
                  <a:gd name="T4" fmla="*/ 37 w 201"/>
                  <a:gd name="T5" fmla="*/ 272 h 284"/>
                  <a:gd name="T6" fmla="*/ 45 w 201"/>
                  <a:gd name="T7" fmla="*/ 284 h 284"/>
                  <a:gd name="T8" fmla="*/ 124 w 201"/>
                  <a:gd name="T9" fmla="*/ 204 h 284"/>
                  <a:gd name="T10" fmla="*/ 193 w 201"/>
                  <a:gd name="T11" fmla="*/ 72 h 284"/>
                  <a:gd name="T12" fmla="*/ 170 w 201"/>
                  <a:gd name="T13" fmla="*/ 17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1" h="284">
                    <a:moveTo>
                      <a:pt x="170" y="17"/>
                    </a:moveTo>
                    <a:cubicBezTo>
                      <a:pt x="170" y="17"/>
                      <a:pt x="135" y="0"/>
                      <a:pt x="110" y="38"/>
                    </a:cubicBezTo>
                    <a:cubicBezTo>
                      <a:pt x="110" y="38"/>
                      <a:pt x="0" y="224"/>
                      <a:pt x="37" y="272"/>
                    </a:cubicBezTo>
                    <a:cubicBezTo>
                      <a:pt x="45" y="284"/>
                      <a:pt x="45" y="284"/>
                      <a:pt x="45" y="284"/>
                    </a:cubicBezTo>
                    <a:cubicBezTo>
                      <a:pt x="45" y="284"/>
                      <a:pt x="89" y="205"/>
                      <a:pt x="124" y="204"/>
                    </a:cubicBezTo>
                    <a:cubicBezTo>
                      <a:pt x="193" y="72"/>
                      <a:pt x="193" y="72"/>
                      <a:pt x="193" y="72"/>
                    </a:cubicBezTo>
                    <a:cubicBezTo>
                      <a:pt x="193" y="72"/>
                      <a:pt x="201" y="38"/>
                      <a:pt x="170" y="17"/>
                    </a:cubicBezTo>
                    <a:close/>
                  </a:path>
                </a:pathLst>
              </a:custGeom>
              <a:solidFill>
                <a:srgbClr val="007E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4" name="íSļîḋé"/>
              <p:cNvSpPr/>
              <p:nvPr/>
            </p:nvSpPr>
            <p:spPr bwMode="auto">
              <a:xfrm>
                <a:off x="2644" y="1728"/>
                <a:ext cx="494" cy="799"/>
              </a:xfrm>
              <a:custGeom>
                <a:avLst/>
                <a:gdLst>
                  <a:gd name="T0" fmla="*/ 50 w 272"/>
                  <a:gd name="T1" fmla="*/ 8 h 441"/>
                  <a:gd name="T2" fmla="*/ 150 w 272"/>
                  <a:gd name="T3" fmla="*/ 40 h 441"/>
                  <a:gd name="T4" fmla="*/ 152 w 272"/>
                  <a:gd name="T5" fmla="*/ 41 h 441"/>
                  <a:gd name="T6" fmla="*/ 213 w 272"/>
                  <a:gd name="T7" fmla="*/ 46 h 441"/>
                  <a:gd name="T8" fmla="*/ 247 w 272"/>
                  <a:gd name="T9" fmla="*/ 40 h 441"/>
                  <a:gd name="T10" fmla="*/ 250 w 272"/>
                  <a:gd name="T11" fmla="*/ 260 h 441"/>
                  <a:gd name="T12" fmla="*/ 253 w 272"/>
                  <a:gd name="T13" fmla="*/ 343 h 441"/>
                  <a:gd name="T14" fmla="*/ 242 w 272"/>
                  <a:gd name="T15" fmla="*/ 388 h 441"/>
                  <a:gd name="T16" fmla="*/ 4 w 272"/>
                  <a:gd name="T17" fmla="*/ 391 h 441"/>
                  <a:gd name="T18" fmla="*/ 6 w 272"/>
                  <a:gd name="T19" fmla="*/ 314 h 441"/>
                  <a:gd name="T20" fmla="*/ 6 w 272"/>
                  <a:gd name="T21" fmla="*/ 186 h 441"/>
                  <a:gd name="T22" fmla="*/ 50 w 272"/>
                  <a:gd name="T23" fmla="*/ 8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2" h="441">
                    <a:moveTo>
                      <a:pt x="50" y="8"/>
                    </a:moveTo>
                    <a:cubicBezTo>
                      <a:pt x="50" y="8"/>
                      <a:pt x="101" y="0"/>
                      <a:pt x="150" y="40"/>
                    </a:cubicBezTo>
                    <a:cubicBezTo>
                      <a:pt x="151" y="40"/>
                      <a:pt x="151" y="41"/>
                      <a:pt x="152" y="41"/>
                    </a:cubicBezTo>
                    <a:cubicBezTo>
                      <a:pt x="152" y="41"/>
                      <a:pt x="198" y="65"/>
                      <a:pt x="213" y="46"/>
                    </a:cubicBezTo>
                    <a:cubicBezTo>
                      <a:pt x="218" y="39"/>
                      <a:pt x="232" y="5"/>
                      <a:pt x="247" y="40"/>
                    </a:cubicBezTo>
                    <a:cubicBezTo>
                      <a:pt x="268" y="90"/>
                      <a:pt x="272" y="139"/>
                      <a:pt x="250" y="260"/>
                    </a:cubicBezTo>
                    <a:cubicBezTo>
                      <a:pt x="247" y="280"/>
                      <a:pt x="245" y="338"/>
                      <a:pt x="253" y="343"/>
                    </a:cubicBezTo>
                    <a:cubicBezTo>
                      <a:pt x="253" y="343"/>
                      <a:pt x="260" y="379"/>
                      <a:pt x="242" y="388"/>
                    </a:cubicBezTo>
                    <a:cubicBezTo>
                      <a:pt x="242" y="388"/>
                      <a:pt x="98" y="441"/>
                      <a:pt x="4" y="391"/>
                    </a:cubicBezTo>
                    <a:cubicBezTo>
                      <a:pt x="4" y="391"/>
                      <a:pt x="0" y="348"/>
                      <a:pt x="6" y="314"/>
                    </a:cubicBezTo>
                    <a:cubicBezTo>
                      <a:pt x="16" y="262"/>
                      <a:pt x="6" y="223"/>
                      <a:pt x="6" y="186"/>
                    </a:cubicBezTo>
                    <a:cubicBezTo>
                      <a:pt x="5" y="136"/>
                      <a:pt x="15" y="89"/>
                      <a:pt x="50" y="8"/>
                    </a:cubicBezTo>
                    <a:close/>
                  </a:path>
                </a:pathLst>
              </a:custGeom>
              <a:solidFill>
                <a:srgbClr val="007E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5" name="íŝlîďé"/>
              <p:cNvSpPr/>
              <p:nvPr/>
            </p:nvSpPr>
            <p:spPr bwMode="auto">
              <a:xfrm>
                <a:off x="2699" y="1650"/>
                <a:ext cx="246" cy="591"/>
              </a:xfrm>
              <a:custGeom>
                <a:avLst/>
                <a:gdLst>
                  <a:gd name="T0" fmla="*/ 46 w 136"/>
                  <a:gd name="T1" fmla="*/ 44 h 326"/>
                  <a:gd name="T2" fmla="*/ 12 w 136"/>
                  <a:gd name="T3" fmla="*/ 257 h 326"/>
                  <a:gd name="T4" fmla="*/ 12 w 136"/>
                  <a:gd name="T5" fmla="*/ 295 h 326"/>
                  <a:gd name="T6" fmla="*/ 25 w 136"/>
                  <a:gd name="T7" fmla="*/ 308 h 326"/>
                  <a:gd name="T8" fmla="*/ 26 w 136"/>
                  <a:gd name="T9" fmla="*/ 310 h 326"/>
                  <a:gd name="T10" fmla="*/ 50 w 136"/>
                  <a:gd name="T11" fmla="*/ 314 h 326"/>
                  <a:gd name="T12" fmla="*/ 43 w 136"/>
                  <a:gd name="T13" fmla="*/ 278 h 326"/>
                  <a:gd name="T14" fmla="*/ 50 w 136"/>
                  <a:gd name="T15" fmla="*/ 248 h 326"/>
                  <a:gd name="T16" fmla="*/ 111 w 136"/>
                  <a:gd name="T17" fmla="*/ 34 h 326"/>
                  <a:gd name="T18" fmla="*/ 46 w 136"/>
                  <a:gd name="T19" fmla="*/ 44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6" h="326">
                    <a:moveTo>
                      <a:pt x="46" y="44"/>
                    </a:moveTo>
                    <a:cubicBezTo>
                      <a:pt x="46" y="44"/>
                      <a:pt x="46" y="207"/>
                      <a:pt x="12" y="257"/>
                    </a:cubicBezTo>
                    <a:cubicBezTo>
                      <a:pt x="12" y="257"/>
                      <a:pt x="0" y="288"/>
                      <a:pt x="12" y="295"/>
                    </a:cubicBezTo>
                    <a:cubicBezTo>
                      <a:pt x="12" y="295"/>
                      <a:pt x="21" y="302"/>
                      <a:pt x="25" y="308"/>
                    </a:cubicBezTo>
                    <a:cubicBezTo>
                      <a:pt x="26" y="309"/>
                      <a:pt x="26" y="309"/>
                      <a:pt x="26" y="310"/>
                    </a:cubicBezTo>
                    <a:cubicBezTo>
                      <a:pt x="29" y="316"/>
                      <a:pt x="40" y="326"/>
                      <a:pt x="50" y="314"/>
                    </a:cubicBezTo>
                    <a:cubicBezTo>
                      <a:pt x="43" y="278"/>
                      <a:pt x="43" y="278"/>
                      <a:pt x="43" y="278"/>
                    </a:cubicBezTo>
                    <a:cubicBezTo>
                      <a:pt x="43" y="278"/>
                      <a:pt x="44" y="256"/>
                      <a:pt x="50" y="248"/>
                    </a:cubicBezTo>
                    <a:cubicBezTo>
                      <a:pt x="50" y="248"/>
                      <a:pt x="136" y="113"/>
                      <a:pt x="111" y="34"/>
                    </a:cubicBezTo>
                    <a:cubicBezTo>
                      <a:pt x="111" y="34"/>
                      <a:pt x="70" y="0"/>
                      <a:pt x="46" y="44"/>
                    </a:cubicBezTo>
                    <a:close/>
                  </a:path>
                </a:pathLst>
              </a:custGeom>
              <a:solidFill>
                <a:srgbClr val="5D59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6" name="îś1îḋê"/>
              <p:cNvSpPr/>
              <p:nvPr/>
            </p:nvSpPr>
            <p:spPr bwMode="auto">
              <a:xfrm>
                <a:off x="2721" y="1775"/>
                <a:ext cx="68" cy="83"/>
              </a:xfrm>
              <a:custGeom>
                <a:avLst/>
                <a:gdLst>
                  <a:gd name="T0" fmla="*/ 0 w 38"/>
                  <a:gd name="T1" fmla="*/ 38 h 46"/>
                  <a:gd name="T2" fmla="*/ 38 w 38"/>
                  <a:gd name="T3" fmla="*/ 20 h 46"/>
                  <a:gd name="T4" fmla="*/ 36 w 38"/>
                  <a:gd name="T5" fmla="*/ 0 h 46"/>
                  <a:gd name="T6" fmla="*/ 0 w 38"/>
                  <a:gd name="T7" fmla="*/ 38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" h="46">
                    <a:moveTo>
                      <a:pt x="0" y="38"/>
                    </a:moveTo>
                    <a:cubicBezTo>
                      <a:pt x="0" y="38"/>
                      <a:pt x="12" y="46"/>
                      <a:pt x="38" y="20"/>
                    </a:cubicBezTo>
                    <a:cubicBezTo>
                      <a:pt x="38" y="20"/>
                      <a:pt x="37" y="0"/>
                      <a:pt x="36" y="0"/>
                    </a:cubicBezTo>
                    <a:cubicBezTo>
                      <a:pt x="35" y="0"/>
                      <a:pt x="4" y="16"/>
                      <a:pt x="0" y="38"/>
                    </a:cubicBezTo>
                    <a:close/>
                  </a:path>
                </a:pathLst>
              </a:custGeom>
              <a:solidFill>
                <a:srgbClr val="4949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7" name="íśľîḋè"/>
              <p:cNvSpPr/>
              <p:nvPr/>
            </p:nvSpPr>
            <p:spPr bwMode="auto">
              <a:xfrm>
                <a:off x="2693" y="1579"/>
                <a:ext cx="196" cy="265"/>
              </a:xfrm>
              <a:custGeom>
                <a:avLst/>
                <a:gdLst>
                  <a:gd name="T0" fmla="*/ 50 w 108"/>
                  <a:gd name="T1" fmla="*/ 0 h 146"/>
                  <a:gd name="T2" fmla="*/ 17 w 108"/>
                  <a:gd name="T3" fmla="*/ 56 h 146"/>
                  <a:gd name="T4" fmla="*/ 15 w 108"/>
                  <a:gd name="T5" fmla="*/ 146 h 146"/>
                  <a:gd name="T6" fmla="*/ 52 w 108"/>
                  <a:gd name="T7" fmla="*/ 119 h 146"/>
                  <a:gd name="T8" fmla="*/ 56 w 108"/>
                  <a:gd name="T9" fmla="*/ 102 h 146"/>
                  <a:gd name="T10" fmla="*/ 77 w 108"/>
                  <a:gd name="T11" fmla="*/ 90 h 146"/>
                  <a:gd name="T12" fmla="*/ 83 w 108"/>
                  <a:gd name="T13" fmla="*/ 99 h 146"/>
                  <a:gd name="T14" fmla="*/ 108 w 108"/>
                  <a:gd name="T15" fmla="*/ 69 h 146"/>
                  <a:gd name="T16" fmla="*/ 51 w 108"/>
                  <a:gd name="T17" fmla="*/ 0 h 146"/>
                  <a:gd name="T18" fmla="*/ 50 w 108"/>
                  <a:gd name="T19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8" h="146">
                    <a:moveTo>
                      <a:pt x="50" y="0"/>
                    </a:moveTo>
                    <a:cubicBezTo>
                      <a:pt x="50" y="0"/>
                      <a:pt x="29" y="14"/>
                      <a:pt x="17" y="56"/>
                    </a:cubicBezTo>
                    <a:cubicBezTo>
                      <a:pt x="17" y="56"/>
                      <a:pt x="0" y="114"/>
                      <a:pt x="15" y="146"/>
                    </a:cubicBezTo>
                    <a:cubicBezTo>
                      <a:pt x="15" y="146"/>
                      <a:pt x="38" y="113"/>
                      <a:pt x="52" y="119"/>
                    </a:cubicBezTo>
                    <a:cubicBezTo>
                      <a:pt x="52" y="119"/>
                      <a:pt x="53" y="106"/>
                      <a:pt x="56" y="102"/>
                    </a:cubicBezTo>
                    <a:cubicBezTo>
                      <a:pt x="59" y="96"/>
                      <a:pt x="72" y="86"/>
                      <a:pt x="77" y="90"/>
                    </a:cubicBezTo>
                    <a:cubicBezTo>
                      <a:pt x="83" y="99"/>
                      <a:pt x="83" y="99"/>
                      <a:pt x="83" y="99"/>
                    </a:cubicBezTo>
                    <a:cubicBezTo>
                      <a:pt x="108" y="69"/>
                      <a:pt x="108" y="69"/>
                      <a:pt x="108" y="69"/>
                    </a:cubicBezTo>
                    <a:cubicBezTo>
                      <a:pt x="51" y="0"/>
                      <a:pt x="51" y="0"/>
                      <a:pt x="51" y="0"/>
                    </a:cubicBez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6F6E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8" name="íSľîḓê"/>
              <p:cNvSpPr/>
              <p:nvPr/>
            </p:nvSpPr>
            <p:spPr bwMode="auto">
              <a:xfrm>
                <a:off x="2739" y="1608"/>
                <a:ext cx="49" cy="187"/>
              </a:xfrm>
              <a:custGeom>
                <a:avLst/>
                <a:gdLst>
                  <a:gd name="T0" fmla="*/ 27 w 27"/>
                  <a:gd name="T1" fmla="*/ 103 h 103"/>
                  <a:gd name="T2" fmla="*/ 17 w 27"/>
                  <a:gd name="T3" fmla="*/ 82 h 103"/>
                  <a:gd name="T4" fmla="*/ 14 w 27"/>
                  <a:gd name="T5" fmla="*/ 0 h 103"/>
                  <a:gd name="T6" fmla="*/ 18 w 27"/>
                  <a:gd name="T7" fmla="*/ 103 h 103"/>
                  <a:gd name="T8" fmla="*/ 27 w 27"/>
                  <a:gd name="T9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03">
                    <a:moveTo>
                      <a:pt x="27" y="103"/>
                    </a:moveTo>
                    <a:cubicBezTo>
                      <a:pt x="27" y="103"/>
                      <a:pt x="18" y="90"/>
                      <a:pt x="17" y="82"/>
                    </a:cubicBezTo>
                    <a:cubicBezTo>
                      <a:pt x="14" y="62"/>
                      <a:pt x="14" y="0"/>
                      <a:pt x="14" y="0"/>
                    </a:cubicBezTo>
                    <a:cubicBezTo>
                      <a:pt x="14" y="0"/>
                      <a:pt x="0" y="84"/>
                      <a:pt x="18" y="103"/>
                    </a:cubicBezTo>
                    <a:cubicBezTo>
                      <a:pt x="18" y="103"/>
                      <a:pt x="25" y="101"/>
                      <a:pt x="27" y="103"/>
                    </a:cubicBezTo>
                    <a:close/>
                  </a:path>
                </a:pathLst>
              </a:custGeom>
              <a:solidFill>
                <a:srgbClr val="5858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9" name="ïṩlíďè"/>
              <p:cNvSpPr/>
              <p:nvPr/>
            </p:nvSpPr>
            <p:spPr bwMode="auto">
              <a:xfrm>
                <a:off x="2780" y="1605"/>
                <a:ext cx="73" cy="154"/>
              </a:xfrm>
              <a:custGeom>
                <a:avLst/>
                <a:gdLst>
                  <a:gd name="T0" fmla="*/ 35 w 40"/>
                  <a:gd name="T1" fmla="*/ 85 h 85"/>
                  <a:gd name="T2" fmla="*/ 27 w 40"/>
                  <a:gd name="T3" fmla="*/ 74 h 85"/>
                  <a:gd name="T4" fmla="*/ 2 w 40"/>
                  <a:gd name="T5" fmla="*/ 0 h 85"/>
                  <a:gd name="T6" fmla="*/ 40 w 40"/>
                  <a:gd name="T7" fmla="*/ 79 h 85"/>
                  <a:gd name="T8" fmla="*/ 35 w 40"/>
                  <a:gd name="T9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85">
                    <a:moveTo>
                      <a:pt x="35" y="85"/>
                    </a:moveTo>
                    <a:cubicBezTo>
                      <a:pt x="27" y="74"/>
                      <a:pt x="27" y="74"/>
                      <a:pt x="27" y="74"/>
                    </a:cubicBezTo>
                    <a:cubicBezTo>
                      <a:pt x="27" y="74"/>
                      <a:pt x="0" y="14"/>
                      <a:pt x="2" y="0"/>
                    </a:cubicBezTo>
                    <a:cubicBezTo>
                      <a:pt x="40" y="79"/>
                      <a:pt x="40" y="79"/>
                      <a:pt x="40" y="79"/>
                    </a:cubicBezTo>
                    <a:lnTo>
                      <a:pt x="35" y="85"/>
                    </a:lnTo>
                    <a:close/>
                  </a:path>
                </a:pathLst>
              </a:custGeom>
              <a:solidFill>
                <a:srgbClr val="5858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0" name="ï$liḑe"/>
              <p:cNvSpPr/>
              <p:nvPr/>
            </p:nvSpPr>
            <p:spPr bwMode="auto">
              <a:xfrm>
                <a:off x="3139" y="1474"/>
                <a:ext cx="31" cy="83"/>
              </a:xfrm>
              <a:custGeom>
                <a:avLst/>
                <a:gdLst>
                  <a:gd name="T0" fmla="*/ 0 w 17"/>
                  <a:gd name="T1" fmla="*/ 19 h 46"/>
                  <a:gd name="T2" fmla="*/ 13 w 17"/>
                  <a:gd name="T3" fmla="*/ 46 h 46"/>
                  <a:gd name="T4" fmla="*/ 0 w 17"/>
                  <a:gd name="T5" fmla="*/ 19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" h="46">
                    <a:moveTo>
                      <a:pt x="0" y="19"/>
                    </a:moveTo>
                    <a:cubicBezTo>
                      <a:pt x="0" y="19"/>
                      <a:pt x="17" y="0"/>
                      <a:pt x="13" y="46"/>
                    </a:cubicBez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EA9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1" name="îṧlíḑê"/>
              <p:cNvSpPr/>
              <p:nvPr/>
            </p:nvSpPr>
            <p:spPr bwMode="auto">
              <a:xfrm>
                <a:off x="2847" y="1362"/>
                <a:ext cx="320" cy="378"/>
              </a:xfrm>
              <a:custGeom>
                <a:avLst/>
                <a:gdLst>
                  <a:gd name="T0" fmla="*/ 176 w 176"/>
                  <a:gd name="T1" fmla="*/ 129 h 209"/>
                  <a:gd name="T2" fmla="*/ 104 w 176"/>
                  <a:gd name="T3" fmla="*/ 209 h 209"/>
                  <a:gd name="T4" fmla="*/ 47 w 176"/>
                  <a:gd name="T5" fmla="*/ 173 h 209"/>
                  <a:gd name="T6" fmla="*/ 20 w 176"/>
                  <a:gd name="T7" fmla="*/ 160 h 209"/>
                  <a:gd name="T8" fmla="*/ 1 w 176"/>
                  <a:gd name="T9" fmla="*/ 99 h 209"/>
                  <a:gd name="T10" fmla="*/ 77 w 176"/>
                  <a:gd name="T11" fmla="*/ 0 h 209"/>
                  <a:gd name="T12" fmla="*/ 132 w 176"/>
                  <a:gd name="T13" fmla="*/ 21 h 209"/>
                  <a:gd name="T14" fmla="*/ 176 w 176"/>
                  <a:gd name="T15" fmla="*/ 129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6" h="209">
                    <a:moveTo>
                      <a:pt x="176" y="129"/>
                    </a:moveTo>
                    <a:cubicBezTo>
                      <a:pt x="176" y="182"/>
                      <a:pt x="154" y="209"/>
                      <a:pt x="104" y="209"/>
                    </a:cubicBezTo>
                    <a:cubicBezTo>
                      <a:pt x="86" y="209"/>
                      <a:pt x="58" y="187"/>
                      <a:pt x="47" y="173"/>
                    </a:cubicBezTo>
                    <a:cubicBezTo>
                      <a:pt x="39" y="163"/>
                      <a:pt x="44" y="168"/>
                      <a:pt x="20" y="160"/>
                    </a:cubicBezTo>
                    <a:cubicBezTo>
                      <a:pt x="0" y="153"/>
                      <a:pt x="1" y="122"/>
                      <a:pt x="1" y="99"/>
                    </a:cubicBezTo>
                    <a:cubicBezTo>
                      <a:pt x="1" y="46"/>
                      <a:pt x="27" y="0"/>
                      <a:pt x="77" y="0"/>
                    </a:cubicBezTo>
                    <a:cubicBezTo>
                      <a:pt x="95" y="0"/>
                      <a:pt x="116" y="6"/>
                      <a:pt x="132" y="21"/>
                    </a:cubicBezTo>
                    <a:cubicBezTo>
                      <a:pt x="159" y="48"/>
                      <a:pt x="176" y="95"/>
                      <a:pt x="176" y="129"/>
                    </a:cubicBezTo>
                    <a:close/>
                  </a:path>
                </a:pathLst>
              </a:custGeom>
              <a:solidFill>
                <a:srgbClr val="FFB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2" name="iŝḷíḑè"/>
              <p:cNvSpPr/>
              <p:nvPr/>
            </p:nvSpPr>
            <p:spPr bwMode="auto">
              <a:xfrm>
                <a:off x="2795" y="1418"/>
                <a:ext cx="159" cy="185"/>
              </a:xfrm>
              <a:custGeom>
                <a:avLst/>
                <a:gdLst>
                  <a:gd name="T0" fmla="*/ 40 w 88"/>
                  <a:gd name="T1" fmla="*/ 0 h 102"/>
                  <a:gd name="T2" fmla="*/ 68 w 88"/>
                  <a:gd name="T3" fmla="*/ 57 h 102"/>
                  <a:gd name="T4" fmla="*/ 87 w 88"/>
                  <a:gd name="T5" fmla="*/ 102 h 102"/>
                  <a:gd name="T6" fmla="*/ 81 w 88"/>
                  <a:gd name="T7" fmla="*/ 102 h 102"/>
                  <a:gd name="T8" fmla="*/ 41 w 88"/>
                  <a:gd name="T9" fmla="*/ 102 h 102"/>
                  <a:gd name="T10" fmla="*/ 40 w 88"/>
                  <a:gd name="T11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102">
                    <a:moveTo>
                      <a:pt x="40" y="0"/>
                    </a:moveTo>
                    <a:cubicBezTo>
                      <a:pt x="40" y="0"/>
                      <a:pt x="75" y="13"/>
                      <a:pt x="68" y="57"/>
                    </a:cubicBezTo>
                    <a:cubicBezTo>
                      <a:pt x="68" y="57"/>
                      <a:pt x="88" y="87"/>
                      <a:pt x="87" y="102"/>
                    </a:cubicBezTo>
                    <a:cubicBezTo>
                      <a:pt x="81" y="102"/>
                      <a:pt x="81" y="102"/>
                      <a:pt x="81" y="102"/>
                    </a:cubicBezTo>
                    <a:cubicBezTo>
                      <a:pt x="81" y="102"/>
                      <a:pt x="56" y="80"/>
                      <a:pt x="41" y="102"/>
                    </a:cubicBezTo>
                    <a:cubicBezTo>
                      <a:pt x="41" y="102"/>
                      <a:pt x="0" y="48"/>
                      <a:pt x="40" y="0"/>
                    </a:cubicBezTo>
                    <a:close/>
                  </a:path>
                </a:pathLst>
              </a:custGeom>
              <a:solidFill>
                <a:srgbClr val="B66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3" name="iṥḷiḋè"/>
              <p:cNvSpPr/>
              <p:nvPr/>
            </p:nvSpPr>
            <p:spPr bwMode="auto">
              <a:xfrm>
                <a:off x="3069" y="1525"/>
                <a:ext cx="30" cy="34"/>
              </a:xfrm>
              <a:custGeom>
                <a:avLst/>
                <a:gdLst>
                  <a:gd name="T0" fmla="*/ 11 w 17"/>
                  <a:gd name="T1" fmla="*/ 19 h 19"/>
                  <a:gd name="T2" fmla="*/ 10 w 17"/>
                  <a:gd name="T3" fmla="*/ 18 h 19"/>
                  <a:gd name="T4" fmla="*/ 10 w 17"/>
                  <a:gd name="T5" fmla="*/ 16 h 19"/>
                  <a:gd name="T6" fmla="*/ 12 w 17"/>
                  <a:gd name="T7" fmla="*/ 7 h 19"/>
                  <a:gd name="T8" fmla="*/ 2 w 17"/>
                  <a:gd name="T9" fmla="*/ 6 h 19"/>
                  <a:gd name="T10" fmla="*/ 0 w 17"/>
                  <a:gd name="T11" fmla="*/ 5 h 19"/>
                  <a:gd name="T12" fmla="*/ 1 w 17"/>
                  <a:gd name="T13" fmla="*/ 2 h 19"/>
                  <a:gd name="T14" fmla="*/ 15 w 17"/>
                  <a:gd name="T15" fmla="*/ 5 h 19"/>
                  <a:gd name="T16" fmla="*/ 13 w 17"/>
                  <a:gd name="T17" fmla="*/ 18 h 19"/>
                  <a:gd name="T18" fmla="*/ 11 w 17"/>
                  <a:gd name="T1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19">
                    <a:moveTo>
                      <a:pt x="11" y="19"/>
                    </a:moveTo>
                    <a:cubicBezTo>
                      <a:pt x="11" y="19"/>
                      <a:pt x="11" y="18"/>
                      <a:pt x="10" y="18"/>
                    </a:cubicBezTo>
                    <a:cubicBezTo>
                      <a:pt x="9" y="18"/>
                      <a:pt x="9" y="17"/>
                      <a:pt x="10" y="16"/>
                    </a:cubicBezTo>
                    <a:cubicBezTo>
                      <a:pt x="12" y="12"/>
                      <a:pt x="13" y="9"/>
                      <a:pt x="12" y="7"/>
                    </a:cubicBezTo>
                    <a:cubicBezTo>
                      <a:pt x="10" y="5"/>
                      <a:pt x="5" y="6"/>
                      <a:pt x="2" y="6"/>
                    </a:cubicBezTo>
                    <a:cubicBezTo>
                      <a:pt x="1" y="6"/>
                      <a:pt x="0" y="6"/>
                      <a:pt x="0" y="5"/>
                    </a:cubicBezTo>
                    <a:cubicBezTo>
                      <a:pt x="0" y="3"/>
                      <a:pt x="0" y="2"/>
                      <a:pt x="1" y="2"/>
                    </a:cubicBezTo>
                    <a:cubicBezTo>
                      <a:pt x="2" y="2"/>
                      <a:pt x="11" y="0"/>
                      <a:pt x="15" y="5"/>
                    </a:cubicBezTo>
                    <a:cubicBezTo>
                      <a:pt x="17" y="8"/>
                      <a:pt x="16" y="12"/>
                      <a:pt x="13" y="18"/>
                    </a:cubicBezTo>
                    <a:cubicBezTo>
                      <a:pt x="13" y="18"/>
                      <a:pt x="12" y="19"/>
                      <a:pt x="11" y="19"/>
                    </a:cubicBezTo>
                    <a:close/>
                  </a:path>
                </a:pathLst>
              </a:custGeom>
              <a:solidFill>
                <a:srgbClr val="E377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4" name="íšḻíḓè"/>
              <p:cNvSpPr/>
              <p:nvPr/>
            </p:nvSpPr>
            <p:spPr bwMode="auto">
              <a:xfrm>
                <a:off x="3081" y="1594"/>
                <a:ext cx="46" cy="21"/>
              </a:xfrm>
              <a:custGeom>
                <a:avLst/>
                <a:gdLst>
                  <a:gd name="T0" fmla="*/ 12 w 25"/>
                  <a:gd name="T1" fmla="*/ 12 h 12"/>
                  <a:gd name="T2" fmla="*/ 2 w 25"/>
                  <a:gd name="T3" fmla="*/ 10 h 12"/>
                  <a:gd name="T4" fmla="*/ 1 w 25"/>
                  <a:gd name="T5" fmla="*/ 7 h 12"/>
                  <a:gd name="T6" fmla="*/ 4 w 25"/>
                  <a:gd name="T7" fmla="*/ 6 h 12"/>
                  <a:gd name="T8" fmla="*/ 15 w 25"/>
                  <a:gd name="T9" fmla="*/ 8 h 12"/>
                  <a:gd name="T10" fmla="*/ 21 w 25"/>
                  <a:gd name="T11" fmla="*/ 1 h 12"/>
                  <a:gd name="T12" fmla="*/ 23 w 25"/>
                  <a:gd name="T13" fmla="*/ 0 h 12"/>
                  <a:gd name="T14" fmla="*/ 24 w 25"/>
                  <a:gd name="T15" fmla="*/ 3 h 12"/>
                  <a:gd name="T16" fmla="*/ 16 w 25"/>
                  <a:gd name="T17" fmla="*/ 12 h 12"/>
                  <a:gd name="T18" fmla="*/ 12 w 25"/>
                  <a:gd name="T1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" h="12">
                    <a:moveTo>
                      <a:pt x="12" y="12"/>
                    </a:moveTo>
                    <a:cubicBezTo>
                      <a:pt x="6" y="12"/>
                      <a:pt x="2" y="10"/>
                      <a:pt x="2" y="10"/>
                    </a:cubicBezTo>
                    <a:cubicBezTo>
                      <a:pt x="1" y="9"/>
                      <a:pt x="0" y="8"/>
                      <a:pt x="1" y="7"/>
                    </a:cubicBezTo>
                    <a:cubicBezTo>
                      <a:pt x="1" y="6"/>
                      <a:pt x="3" y="6"/>
                      <a:pt x="4" y="6"/>
                    </a:cubicBezTo>
                    <a:cubicBezTo>
                      <a:pt x="4" y="6"/>
                      <a:pt x="10" y="10"/>
                      <a:pt x="15" y="8"/>
                    </a:cubicBezTo>
                    <a:cubicBezTo>
                      <a:pt x="18" y="7"/>
                      <a:pt x="19" y="5"/>
                      <a:pt x="21" y="1"/>
                    </a:cubicBezTo>
                    <a:cubicBezTo>
                      <a:pt x="21" y="0"/>
                      <a:pt x="22" y="0"/>
                      <a:pt x="23" y="0"/>
                    </a:cubicBezTo>
                    <a:cubicBezTo>
                      <a:pt x="24" y="1"/>
                      <a:pt x="25" y="2"/>
                      <a:pt x="24" y="3"/>
                    </a:cubicBezTo>
                    <a:cubicBezTo>
                      <a:pt x="23" y="7"/>
                      <a:pt x="20" y="10"/>
                      <a:pt x="16" y="12"/>
                    </a:cubicBezTo>
                    <a:cubicBezTo>
                      <a:pt x="15" y="12"/>
                      <a:pt x="13" y="12"/>
                      <a:pt x="12" y="12"/>
                    </a:cubicBezTo>
                    <a:close/>
                  </a:path>
                </a:pathLst>
              </a:custGeom>
              <a:solidFill>
                <a:srgbClr val="E377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5" name="íṩľîḓe"/>
              <p:cNvSpPr/>
              <p:nvPr/>
            </p:nvSpPr>
            <p:spPr bwMode="auto">
              <a:xfrm>
                <a:off x="3011" y="1505"/>
                <a:ext cx="25" cy="33"/>
              </a:xfrm>
              <a:custGeom>
                <a:avLst/>
                <a:gdLst>
                  <a:gd name="T0" fmla="*/ 13 w 14"/>
                  <a:gd name="T1" fmla="*/ 11 h 18"/>
                  <a:gd name="T2" fmla="*/ 11 w 14"/>
                  <a:gd name="T3" fmla="*/ 17 h 18"/>
                  <a:gd name="T4" fmla="*/ 11 w 14"/>
                  <a:gd name="T5" fmla="*/ 17 h 18"/>
                  <a:gd name="T6" fmla="*/ 6 w 14"/>
                  <a:gd name="T7" fmla="*/ 15 h 18"/>
                  <a:gd name="T8" fmla="*/ 1 w 14"/>
                  <a:gd name="T9" fmla="*/ 7 h 18"/>
                  <a:gd name="T10" fmla="*/ 3 w 14"/>
                  <a:gd name="T11" fmla="*/ 1 h 18"/>
                  <a:gd name="T12" fmla="*/ 3 w 14"/>
                  <a:gd name="T13" fmla="*/ 1 h 18"/>
                  <a:gd name="T14" fmla="*/ 9 w 14"/>
                  <a:gd name="T15" fmla="*/ 3 h 18"/>
                  <a:gd name="T16" fmla="*/ 13 w 14"/>
                  <a:gd name="T17" fmla="*/ 1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8">
                    <a:moveTo>
                      <a:pt x="13" y="11"/>
                    </a:moveTo>
                    <a:cubicBezTo>
                      <a:pt x="14" y="13"/>
                      <a:pt x="14" y="15"/>
                      <a:pt x="11" y="17"/>
                    </a:cubicBezTo>
                    <a:cubicBezTo>
                      <a:pt x="11" y="17"/>
                      <a:pt x="11" y="17"/>
                      <a:pt x="11" y="17"/>
                    </a:cubicBezTo>
                    <a:cubicBezTo>
                      <a:pt x="9" y="18"/>
                      <a:pt x="7" y="17"/>
                      <a:pt x="6" y="15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0" y="5"/>
                      <a:pt x="1" y="3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5" y="0"/>
                      <a:pt x="8" y="1"/>
                      <a:pt x="9" y="3"/>
                    </a:cubicBezTo>
                    <a:lnTo>
                      <a:pt x="13" y="11"/>
                    </a:lnTo>
                    <a:close/>
                  </a:path>
                </a:pathLst>
              </a:custGeom>
              <a:solidFill>
                <a:srgbClr val="1535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6" name="îṡḷidè"/>
              <p:cNvSpPr/>
              <p:nvPr/>
            </p:nvSpPr>
            <p:spPr bwMode="auto">
              <a:xfrm>
                <a:off x="3080" y="1483"/>
                <a:ext cx="25" cy="33"/>
              </a:xfrm>
              <a:custGeom>
                <a:avLst/>
                <a:gdLst>
                  <a:gd name="T0" fmla="*/ 13 w 14"/>
                  <a:gd name="T1" fmla="*/ 11 h 18"/>
                  <a:gd name="T2" fmla="*/ 11 w 14"/>
                  <a:gd name="T3" fmla="*/ 17 h 18"/>
                  <a:gd name="T4" fmla="*/ 11 w 14"/>
                  <a:gd name="T5" fmla="*/ 17 h 18"/>
                  <a:gd name="T6" fmla="*/ 5 w 14"/>
                  <a:gd name="T7" fmla="*/ 15 h 18"/>
                  <a:gd name="T8" fmla="*/ 1 w 14"/>
                  <a:gd name="T9" fmla="*/ 7 h 18"/>
                  <a:gd name="T10" fmla="*/ 3 w 14"/>
                  <a:gd name="T11" fmla="*/ 2 h 18"/>
                  <a:gd name="T12" fmla="*/ 3 w 14"/>
                  <a:gd name="T13" fmla="*/ 2 h 18"/>
                  <a:gd name="T14" fmla="*/ 9 w 14"/>
                  <a:gd name="T15" fmla="*/ 3 h 18"/>
                  <a:gd name="T16" fmla="*/ 13 w 14"/>
                  <a:gd name="T17" fmla="*/ 1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8">
                    <a:moveTo>
                      <a:pt x="13" y="11"/>
                    </a:moveTo>
                    <a:cubicBezTo>
                      <a:pt x="14" y="13"/>
                      <a:pt x="13" y="15"/>
                      <a:pt x="11" y="17"/>
                    </a:cubicBezTo>
                    <a:cubicBezTo>
                      <a:pt x="11" y="17"/>
                      <a:pt x="11" y="17"/>
                      <a:pt x="11" y="17"/>
                    </a:cubicBezTo>
                    <a:cubicBezTo>
                      <a:pt x="9" y="18"/>
                      <a:pt x="7" y="17"/>
                      <a:pt x="5" y="15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0" y="5"/>
                      <a:pt x="1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5" y="0"/>
                      <a:pt x="8" y="1"/>
                      <a:pt x="9" y="3"/>
                    </a:cubicBezTo>
                    <a:lnTo>
                      <a:pt x="13" y="11"/>
                    </a:lnTo>
                    <a:close/>
                  </a:path>
                </a:pathLst>
              </a:custGeom>
              <a:solidFill>
                <a:srgbClr val="1535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7" name="isľíḋe"/>
              <p:cNvSpPr/>
              <p:nvPr/>
            </p:nvSpPr>
            <p:spPr bwMode="auto">
              <a:xfrm>
                <a:off x="2982" y="1460"/>
                <a:ext cx="27" cy="29"/>
              </a:xfrm>
              <a:custGeom>
                <a:avLst/>
                <a:gdLst>
                  <a:gd name="T0" fmla="*/ 2 w 15"/>
                  <a:gd name="T1" fmla="*/ 16 h 16"/>
                  <a:gd name="T2" fmla="*/ 2 w 15"/>
                  <a:gd name="T3" fmla="*/ 16 h 16"/>
                  <a:gd name="T4" fmla="*/ 0 w 15"/>
                  <a:gd name="T5" fmla="*/ 14 h 16"/>
                  <a:gd name="T6" fmla="*/ 12 w 15"/>
                  <a:gd name="T7" fmla="*/ 0 h 16"/>
                  <a:gd name="T8" fmla="*/ 14 w 15"/>
                  <a:gd name="T9" fmla="*/ 1 h 16"/>
                  <a:gd name="T10" fmla="*/ 13 w 15"/>
                  <a:gd name="T11" fmla="*/ 4 h 16"/>
                  <a:gd name="T12" fmla="*/ 4 w 15"/>
                  <a:gd name="T13" fmla="*/ 14 h 16"/>
                  <a:gd name="T14" fmla="*/ 2 w 15"/>
                  <a:gd name="T15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16">
                    <a:moveTo>
                      <a:pt x="2" y="16"/>
                    </a:moveTo>
                    <a:cubicBezTo>
                      <a:pt x="2" y="16"/>
                      <a:pt x="2" y="16"/>
                      <a:pt x="2" y="16"/>
                    </a:cubicBezTo>
                    <a:cubicBezTo>
                      <a:pt x="1" y="16"/>
                      <a:pt x="0" y="15"/>
                      <a:pt x="0" y="14"/>
                    </a:cubicBezTo>
                    <a:cubicBezTo>
                      <a:pt x="0" y="13"/>
                      <a:pt x="2" y="3"/>
                      <a:pt x="12" y="0"/>
                    </a:cubicBezTo>
                    <a:cubicBezTo>
                      <a:pt x="13" y="0"/>
                      <a:pt x="14" y="0"/>
                      <a:pt x="14" y="1"/>
                    </a:cubicBezTo>
                    <a:cubicBezTo>
                      <a:pt x="15" y="2"/>
                      <a:pt x="14" y="4"/>
                      <a:pt x="13" y="4"/>
                    </a:cubicBezTo>
                    <a:cubicBezTo>
                      <a:pt x="5" y="6"/>
                      <a:pt x="4" y="14"/>
                      <a:pt x="4" y="14"/>
                    </a:cubicBezTo>
                    <a:cubicBezTo>
                      <a:pt x="4" y="15"/>
                      <a:pt x="3" y="16"/>
                      <a:pt x="2" y="16"/>
                    </a:cubicBezTo>
                    <a:close/>
                  </a:path>
                </a:pathLst>
              </a:custGeom>
              <a:solidFill>
                <a:srgbClr val="B66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8" name="iṩḻïdè"/>
              <p:cNvSpPr/>
              <p:nvPr/>
            </p:nvSpPr>
            <p:spPr bwMode="auto">
              <a:xfrm>
                <a:off x="3054" y="1436"/>
                <a:ext cx="36" cy="15"/>
              </a:xfrm>
              <a:custGeom>
                <a:avLst/>
                <a:gdLst>
                  <a:gd name="T0" fmla="*/ 18 w 20"/>
                  <a:gd name="T1" fmla="*/ 8 h 8"/>
                  <a:gd name="T2" fmla="*/ 17 w 20"/>
                  <a:gd name="T3" fmla="*/ 8 h 8"/>
                  <a:gd name="T4" fmla="*/ 3 w 20"/>
                  <a:gd name="T5" fmla="*/ 5 h 8"/>
                  <a:gd name="T6" fmla="*/ 1 w 20"/>
                  <a:gd name="T7" fmla="*/ 3 h 8"/>
                  <a:gd name="T8" fmla="*/ 2 w 20"/>
                  <a:gd name="T9" fmla="*/ 1 h 8"/>
                  <a:gd name="T10" fmla="*/ 19 w 20"/>
                  <a:gd name="T11" fmla="*/ 4 h 8"/>
                  <a:gd name="T12" fmla="*/ 20 w 20"/>
                  <a:gd name="T13" fmla="*/ 7 h 8"/>
                  <a:gd name="T14" fmla="*/ 18 w 20"/>
                  <a:gd name="T1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8">
                    <a:moveTo>
                      <a:pt x="18" y="8"/>
                    </a:moveTo>
                    <a:cubicBezTo>
                      <a:pt x="17" y="8"/>
                      <a:pt x="17" y="8"/>
                      <a:pt x="17" y="8"/>
                    </a:cubicBezTo>
                    <a:cubicBezTo>
                      <a:pt x="12" y="4"/>
                      <a:pt x="3" y="5"/>
                      <a:pt x="3" y="5"/>
                    </a:cubicBezTo>
                    <a:cubicBezTo>
                      <a:pt x="2" y="5"/>
                      <a:pt x="1" y="4"/>
                      <a:pt x="1" y="3"/>
                    </a:cubicBezTo>
                    <a:cubicBezTo>
                      <a:pt x="0" y="2"/>
                      <a:pt x="1" y="1"/>
                      <a:pt x="2" y="1"/>
                    </a:cubicBezTo>
                    <a:cubicBezTo>
                      <a:pt x="3" y="1"/>
                      <a:pt x="13" y="0"/>
                      <a:pt x="19" y="4"/>
                    </a:cubicBezTo>
                    <a:cubicBezTo>
                      <a:pt x="20" y="5"/>
                      <a:pt x="20" y="6"/>
                      <a:pt x="20" y="7"/>
                    </a:cubicBezTo>
                    <a:cubicBezTo>
                      <a:pt x="19" y="8"/>
                      <a:pt x="19" y="8"/>
                      <a:pt x="18" y="8"/>
                    </a:cubicBezTo>
                    <a:close/>
                  </a:path>
                </a:pathLst>
              </a:custGeom>
              <a:solidFill>
                <a:srgbClr val="B66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9" name="îŝḻïḓé"/>
              <p:cNvSpPr/>
              <p:nvPr/>
            </p:nvSpPr>
            <p:spPr bwMode="auto">
              <a:xfrm>
                <a:off x="2936" y="1550"/>
                <a:ext cx="319" cy="341"/>
              </a:xfrm>
              <a:custGeom>
                <a:avLst/>
                <a:gdLst>
                  <a:gd name="T0" fmla="*/ 3 w 176"/>
                  <a:gd name="T1" fmla="*/ 19 h 188"/>
                  <a:gd name="T2" fmla="*/ 65 w 176"/>
                  <a:gd name="T3" fmla="*/ 41 h 188"/>
                  <a:gd name="T4" fmla="*/ 65 w 176"/>
                  <a:gd name="T5" fmla="*/ 41 h 188"/>
                  <a:gd name="T6" fmla="*/ 122 w 176"/>
                  <a:gd name="T7" fmla="*/ 22 h 188"/>
                  <a:gd name="T8" fmla="*/ 140 w 176"/>
                  <a:gd name="T9" fmla="*/ 32 h 188"/>
                  <a:gd name="T10" fmla="*/ 0 w 176"/>
                  <a:gd name="T11" fmla="*/ 23 h 188"/>
                  <a:gd name="T12" fmla="*/ 3 w 176"/>
                  <a:gd name="T13" fmla="*/ 19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6" h="188">
                    <a:moveTo>
                      <a:pt x="3" y="19"/>
                    </a:moveTo>
                    <a:cubicBezTo>
                      <a:pt x="3" y="19"/>
                      <a:pt x="27" y="75"/>
                      <a:pt x="65" y="41"/>
                    </a:cubicBezTo>
                    <a:cubicBezTo>
                      <a:pt x="104" y="7"/>
                      <a:pt x="65" y="41"/>
                      <a:pt x="65" y="41"/>
                    </a:cubicBezTo>
                    <a:cubicBezTo>
                      <a:pt x="65" y="41"/>
                      <a:pt x="110" y="80"/>
                      <a:pt x="122" y="22"/>
                    </a:cubicBezTo>
                    <a:cubicBezTo>
                      <a:pt x="127" y="0"/>
                      <a:pt x="136" y="26"/>
                      <a:pt x="140" y="32"/>
                    </a:cubicBezTo>
                    <a:cubicBezTo>
                      <a:pt x="176" y="94"/>
                      <a:pt x="45" y="188"/>
                      <a:pt x="0" y="23"/>
                    </a:cubicBezTo>
                    <a:lnTo>
                      <a:pt x="3" y="19"/>
                    </a:lnTo>
                    <a:close/>
                  </a:path>
                </a:pathLst>
              </a:custGeom>
              <a:solidFill>
                <a:srgbClr val="B66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0" name="i$ḻïďe"/>
              <p:cNvSpPr/>
              <p:nvPr/>
            </p:nvSpPr>
            <p:spPr bwMode="auto">
              <a:xfrm>
                <a:off x="2853" y="1588"/>
                <a:ext cx="111" cy="189"/>
              </a:xfrm>
              <a:custGeom>
                <a:avLst/>
                <a:gdLst>
                  <a:gd name="T0" fmla="*/ 22 w 61"/>
                  <a:gd name="T1" fmla="*/ 35 h 104"/>
                  <a:gd name="T2" fmla="*/ 30 w 61"/>
                  <a:gd name="T3" fmla="*/ 41 h 104"/>
                  <a:gd name="T4" fmla="*/ 46 w 61"/>
                  <a:gd name="T5" fmla="*/ 57 h 104"/>
                  <a:gd name="T6" fmla="*/ 44 w 61"/>
                  <a:gd name="T7" fmla="*/ 76 h 104"/>
                  <a:gd name="T8" fmla="*/ 58 w 61"/>
                  <a:gd name="T9" fmla="*/ 86 h 104"/>
                  <a:gd name="T10" fmla="*/ 53 w 61"/>
                  <a:gd name="T11" fmla="*/ 93 h 104"/>
                  <a:gd name="T12" fmla="*/ 45 w 61"/>
                  <a:gd name="T13" fmla="*/ 99 h 104"/>
                  <a:gd name="T14" fmla="*/ 35 w 61"/>
                  <a:gd name="T15" fmla="*/ 100 h 104"/>
                  <a:gd name="T16" fmla="*/ 4 w 61"/>
                  <a:gd name="T17" fmla="*/ 47 h 104"/>
                  <a:gd name="T18" fmla="*/ 4 w 61"/>
                  <a:gd name="T19" fmla="*/ 46 h 104"/>
                  <a:gd name="T20" fmla="*/ 22 w 61"/>
                  <a:gd name="T21" fmla="*/ 35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1" h="104">
                    <a:moveTo>
                      <a:pt x="22" y="35"/>
                    </a:moveTo>
                    <a:cubicBezTo>
                      <a:pt x="22" y="35"/>
                      <a:pt x="25" y="41"/>
                      <a:pt x="30" y="41"/>
                    </a:cubicBezTo>
                    <a:cubicBezTo>
                      <a:pt x="30" y="41"/>
                      <a:pt x="41" y="46"/>
                      <a:pt x="46" y="57"/>
                    </a:cubicBezTo>
                    <a:cubicBezTo>
                      <a:pt x="46" y="57"/>
                      <a:pt x="55" y="76"/>
                      <a:pt x="44" y="76"/>
                    </a:cubicBezTo>
                    <a:cubicBezTo>
                      <a:pt x="44" y="76"/>
                      <a:pt x="53" y="85"/>
                      <a:pt x="58" y="86"/>
                    </a:cubicBezTo>
                    <a:cubicBezTo>
                      <a:pt x="58" y="86"/>
                      <a:pt x="61" y="92"/>
                      <a:pt x="53" y="93"/>
                    </a:cubicBezTo>
                    <a:cubicBezTo>
                      <a:pt x="53" y="93"/>
                      <a:pt x="51" y="101"/>
                      <a:pt x="45" y="99"/>
                    </a:cubicBezTo>
                    <a:cubicBezTo>
                      <a:pt x="45" y="99"/>
                      <a:pt x="41" y="104"/>
                      <a:pt x="35" y="100"/>
                    </a:cubicBezTo>
                    <a:cubicBezTo>
                      <a:pt x="35" y="100"/>
                      <a:pt x="8" y="94"/>
                      <a:pt x="4" y="47"/>
                    </a:cubicBezTo>
                    <a:cubicBezTo>
                      <a:pt x="0" y="0"/>
                      <a:pt x="4" y="46"/>
                      <a:pt x="4" y="46"/>
                    </a:cubicBezTo>
                    <a:lnTo>
                      <a:pt x="22" y="35"/>
                    </a:lnTo>
                    <a:close/>
                  </a:path>
                </a:pathLst>
              </a:custGeom>
              <a:solidFill>
                <a:srgbClr val="FFB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1" name="îṥḻîḑe"/>
              <p:cNvSpPr/>
              <p:nvPr/>
            </p:nvSpPr>
            <p:spPr bwMode="auto">
              <a:xfrm>
                <a:off x="2833" y="1614"/>
                <a:ext cx="72" cy="83"/>
              </a:xfrm>
              <a:custGeom>
                <a:avLst/>
                <a:gdLst>
                  <a:gd name="T0" fmla="*/ 29 w 40"/>
                  <a:gd name="T1" fmla="*/ 9 h 46"/>
                  <a:gd name="T2" fmla="*/ 40 w 40"/>
                  <a:gd name="T3" fmla="*/ 21 h 46"/>
                  <a:gd name="T4" fmla="*/ 13 w 40"/>
                  <a:gd name="T5" fmla="*/ 46 h 46"/>
                  <a:gd name="T6" fmla="*/ 2 w 40"/>
                  <a:gd name="T7" fmla="*/ 25 h 46"/>
                  <a:gd name="T8" fmla="*/ 29 w 40"/>
                  <a:gd name="T9" fmla="*/ 9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46">
                    <a:moveTo>
                      <a:pt x="29" y="9"/>
                    </a:moveTo>
                    <a:cubicBezTo>
                      <a:pt x="40" y="21"/>
                      <a:pt x="40" y="21"/>
                      <a:pt x="40" y="21"/>
                    </a:cubicBezTo>
                    <a:cubicBezTo>
                      <a:pt x="40" y="21"/>
                      <a:pt x="13" y="38"/>
                      <a:pt x="13" y="46"/>
                    </a:cubicBezTo>
                    <a:cubicBezTo>
                      <a:pt x="13" y="46"/>
                      <a:pt x="0" y="30"/>
                      <a:pt x="2" y="25"/>
                    </a:cubicBezTo>
                    <a:cubicBezTo>
                      <a:pt x="2" y="25"/>
                      <a:pt x="21" y="0"/>
                      <a:pt x="29" y="9"/>
                    </a:cubicBezTo>
                    <a:close/>
                  </a:path>
                </a:pathLst>
              </a:custGeom>
              <a:solidFill>
                <a:srgbClr val="F0EF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2" name="îşľíde"/>
              <p:cNvSpPr/>
              <p:nvPr/>
            </p:nvSpPr>
            <p:spPr bwMode="auto">
              <a:xfrm>
                <a:off x="2760" y="1260"/>
                <a:ext cx="147" cy="412"/>
              </a:xfrm>
              <a:custGeom>
                <a:avLst/>
                <a:gdLst>
                  <a:gd name="T0" fmla="*/ 54 w 81"/>
                  <a:gd name="T1" fmla="*/ 0 h 227"/>
                  <a:gd name="T2" fmla="*/ 12 w 81"/>
                  <a:gd name="T3" fmla="*/ 73 h 227"/>
                  <a:gd name="T4" fmla="*/ 2 w 81"/>
                  <a:gd name="T5" fmla="*/ 125 h 227"/>
                  <a:gd name="T6" fmla="*/ 42 w 81"/>
                  <a:gd name="T7" fmla="*/ 227 h 227"/>
                  <a:gd name="T8" fmla="*/ 70 w 81"/>
                  <a:gd name="T9" fmla="*/ 206 h 227"/>
                  <a:gd name="T10" fmla="*/ 70 w 81"/>
                  <a:gd name="T11" fmla="*/ 195 h 227"/>
                  <a:gd name="T12" fmla="*/ 49 w 81"/>
                  <a:gd name="T13" fmla="*/ 119 h 227"/>
                  <a:gd name="T14" fmla="*/ 81 w 81"/>
                  <a:gd name="T15" fmla="*/ 64 h 227"/>
                  <a:gd name="T16" fmla="*/ 54 w 81"/>
                  <a:gd name="T17" fmla="*/ 0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1" h="227">
                    <a:moveTo>
                      <a:pt x="54" y="0"/>
                    </a:moveTo>
                    <a:cubicBezTo>
                      <a:pt x="54" y="0"/>
                      <a:pt x="28" y="14"/>
                      <a:pt x="12" y="73"/>
                    </a:cubicBezTo>
                    <a:cubicBezTo>
                      <a:pt x="12" y="73"/>
                      <a:pt x="4" y="109"/>
                      <a:pt x="2" y="125"/>
                    </a:cubicBezTo>
                    <a:cubicBezTo>
                      <a:pt x="0" y="151"/>
                      <a:pt x="3" y="207"/>
                      <a:pt x="42" y="227"/>
                    </a:cubicBezTo>
                    <a:cubicBezTo>
                      <a:pt x="42" y="227"/>
                      <a:pt x="56" y="203"/>
                      <a:pt x="70" y="206"/>
                    </a:cubicBezTo>
                    <a:cubicBezTo>
                      <a:pt x="70" y="206"/>
                      <a:pt x="77" y="203"/>
                      <a:pt x="70" y="195"/>
                    </a:cubicBezTo>
                    <a:cubicBezTo>
                      <a:pt x="70" y="195"/>
                      <a:pt x="41" y="170"/>
                      <a:pt x="49" y="119"/>
                    </a:cubicBezTo>
                    <a:cubicBezTo>
                      <a:pt x="49" y="119"/>
                      <a:pt x="57" y="70"/>
                      <a:pt x="81" y="64"/>
                    </a:cubicBezTo>
                    <a:cubicBezTo>
                      <a:pt x="81" y="64"/>
                      <a:pt x="75" y="17"/>
                      <a:pt x="54" y="0"/>
                    </a:cubicBezTo>
                    <a:close/>
                  </a:path>
                </a:pathLst>
              </a:custGeom>
              <a:solidFill>
                <a:srgbClr val="EAE6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3" name="ïşļïḋè"/>
              <p:cNvSpPr/>
              <p:nvPr/>
            </p:nvSpPr>
            <p:spPr bwMode="auto">
              <a:xfrm>
                <a:off x="3535" y="970"/>
                <a:ext cx="106" cy="145"/>
              </a:xfrm>
              <a:custGeom>
                <a:avLst/>
                <a:gdLst>
                  <a:gd name="T0" fmla="*/ 106 w 106"/>
                  <a:gd name="T1" fmla="*/ 118 h 145"/>
                  <a:gd name="T2" fmla="*/ 47 w 106"/>
                  <a:gd name="T3" fmla="*/ 145 h 145"/>
                  <a:gd name="T4" fmla="*/ 0 w 106"/>
                  <a:gd name="T5" fmla="*/ 11 h 145"/>
                  <a:gd name="T6" fmla="*/ 25 w 106"/>
                  <a:gd name="T7" fmla="*/ 0 h 145"/>
                  <a:gd name="T8" fmla="*/ 106 w 106"/>
                  <a:gd name="T9" fmla="*/ 118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" h="145">
                    <a:moveTo>
                      <a:pt x="106" y="118"/>
                    </a:moveTo>
                    <a:lnTo>
                      <a:pt x="47" y="145"/>
                    </a:lnTo>
                    <a:lnTo>
                      <a:pt x="0" y="11"/>
                    </a:lnTo>
                    <a:lnTo>
                      <a:pt x="25" y="0"/>
                    </a:lnTo>
                    <a:lnTo>
                      <a:pt x="106" y="118"/>
                    </a:lnTo>
                    <a:close/>
                  </a:path>
                </a:pathLst>
              </a:custGeom>
              <a:solidFill>
                <a:srgbClr val="E6CA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4" name="îṥlïdê"/>
              <p:cNvSpPr/>
              <p:nvPr/>
            </p:nvSpPr>
            <p:spPr bwMode="auto">
              <a:xfrm>
                <a:off x="3399" y="974"/>
                <a:ext cx="34" cy="25"/>
              </a:xfrm>
              <a:custGeom>
                <a:avLst/>
                <a:gdLst>
                  <a:gd name="T0" fmla="*/ 0 w 19"/>
                  <a:gd name="T1" fmla="*/ 4 h 14"/>
                  <a:gd name="T2" fmla="*/ 5 w 19"/>
                  <a:gd name="T3" fmla="*/ 12 h 14"/>
                  <a:gd name="T4" fmla="*/ 17 w 19"/>
                  <a:gd name="T5" fmla="*/ 7 h 14"/>
                  <a:gd name="T6" fmla="*/ 0 w 19"/>
                  <a:gd name="T7" fmla="*/ 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14">
                    <a:moveTo>
                      <a:pt x="0" y="4"/>
                    </a:moveTo>
                    <a:cubicBezTo>
                      <a:pt x="0" y="4"/>
                      <a:pt x="0" y="12"/>
                      <a:pt x="5" y="12"/>
                    </a:cubicBezTo>
                    <a:cubicBezTo>
                      <a:pt x="5" y="12"/>
                      <a:pt x="19" y="14"/>
                      <a:pt x="17" y="7"/>
                    </a:cubicBezTo>
                    <a:cubicBezTo>
                      <a:pt x="17" y="7"/>
                      <a:pt x="6" y="0"/>
                      <a:pt x="0" y="4"/>
                    </a:cubicBezTo>
                    <a:close/>
                  </a:path>
                </a:pathLst>
              </a:custGeom>
              <a:solidFill>
                <a:srgbClr val="D1AB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5" name="iṧļiďê"/>
              <p:cNvSpPr/>
              <p:nvPr/>
            </p:nvSpPr>
            <p:spPr bwMode="auto">
              <a:xfrm>
                <a:off x="3397" y="967"/>
                <a:ext cx="40" cy="23"/>
              </a:xfrm>
              <a:custGeom>
                <a:avLst/>
                <a:gdLst>
                  <a:gd name="T0" fmla="*/ 0 w 22"/>
                  <a:gd name="T1" fmla="*/ 6 h 13"/>
                  <a:gd name="T2" fmla="*/ 9 w 22"/>
                  <a:gd name="T3" fmla="*/ 12 h 13"/>
                  <a:gd name="T4" fmla="*/ 21 w 22"/>
                  <a:gd name="T5" fmla="*/ 6 h 13"/>
                  <a:gd name="T6" fmla="*/ 0 w 22"/>
                  <a:gd name="T7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13">
                    <a:moveTo>
                      <a:pt x="0" y="6"/>
                    </a:moveTo>
                    <a:cubicBezTo>
                      <a:pt x="0" y="6"/>
                      <a:pt x="3" y="11"/>
                      <a:pt x="9" y="12"/>
                    </a:cubicBezTo>
                    <a:cubicBezTo>
                      <a:pt x="9" y="12"/>
                      <a:pt x="22" y="13"/>
                      <a:pt x="21" y="6"/>
                    </a:cubicBezTo>
                    <a:cubicBezTo>
                      <a:pt x="21" y="6"/>
                      <a:pt x="4" y="0"/>
                      <a:pt x="0" y="6"/>
                    </a:cubicBezTo>
                    <a:close/>
                  </a:path>
                </a:pathLst>
              </a:custGeom>
              <a:solidFill>
                <a:srgbClr val="DCB8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6" name="íśliḓê"/>
              <p:cNvSpPr/>
              <p:nvPr/>
            </p:nvSpPr>
            <p:spPr bwMode="auto">
              <a:xfrm>
                <a:off x="3313" y="923"/>
                <a:ext cx="153" cy="76"/>
              </a:xfrm>
              <a:custGeom>
                <a:avLst/>
                <a:gdLst>
                  <a:gd name="T0" fmla="*/ 0 w 84"/>
                  <a:gd name="T1" fmla="*/ 21 h 42"/>
                  <a:gd name="T2" fmla="*/ 27 w 84"/>
                  <a:gd name="T3" fmla="*/ 6 h 42"/>
                  <a:gd name="T4" fmla="*/ 60 w 84"/>
                  <a:gd name="T5" fmla="*/ 3 h 42"/>
                  <a:gd name="T6" fmla="*/ 84 w 84"/>
                  <a:gd name="T7" fmla="*/ 12 h 42"/>
                  <a:gd name="T8" fmla="*/ 40 w 84"/>
                  <a:gd name="T9" fmla="*/ 31 h 42"/>
                  <a:gd name="T10" fmla="*/ 15 w 84"/>
                  <a:gd name="T11" fmla="*/ 42 h 42"/>
                  <a:gd name="T12" fmla="*/ 0 w 84"/>
                  <a:gd name="T13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42">
                    <a:moveTo>
                      <a:pt x="0" y="21"/>
                    </a:moveTo>
                    <a:cubicBezTo>
                      <a:pt x="0" y="21"/>
                      <a:pt x="18" y="8"/>
                      <a:pt x="27" y="6"/>
                    </a:cubicBezTo>
                    <a:cubicBezTo>
                      <a:pt x="27" y="6"/>
                      <a:pt x="47" y="0"/>
                      <a:pt x="60" y="3"/>
                    </a:cubicBezTo>
                    <a:cubicBezTo>
                      <a:pt x="60" y="3"/>
                      <a:pt x="72" y="2"/>
                      <a:pt x="84" y="12"/>
                    </a:cubicBezTo>
                    <a:cubicBezTo>
                      <a:pt x="40" y="31"/>
                      <a:pt x="40" y="31"/>
                      <a:pt x="40" y="31"/>
                    </a:cubicBezTo>
                    <a:cubicBezTo>
                      <a:pt x="40" y="31"/>
                      <a:pt x="23" y="32"/>
                      <a:pt x="15" y="42"/>
                    </a:cubicBez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FB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7" name="iṩḻîḍe"/>
              <p:cNvSpPr/>
              <p:nvPr/>
            </p:nvSpPr>
            <p:spPr bwMode="auto">
              <a:xfrm>
                <a:off x="3288" y="959"/>
                <a:ext cx="58" cy="64"/>
              </a:xfrm>
              <a:custGeom>
                <a:avLst/>
                <a:gdLst>
                  <a:gd name="T0" fmla="*/ 0 w 32"/>
                  <a:gd name="T1" fmla="*/ 13 h 35"/>
                  <a:gd name="T2" fmla="*/ 13 w 32"/>
                  <a:gd name="T3" fmla="*/ 0 h 35"/>
                  <a:gd name="T4" fmla="*/ 32 w 32"/>
                  <a:gd name="T5" fmla="*/ 20 h 35"/>
                  <a:gd name="T6" fmla="*/ 11 w 32"/>
                  <a:gd name="T7" fmla="*/ 35 h 35"/>
                  <a:gd name="T8" fmla="*/ 0 w 32"/>
                  <a:gd name="T9" fmla="*/ 13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5">
                    <a:moveTo>
                      <a:pt x="0" y="13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29" y="6"/>
                      <a:pt x="32" y="20"/>
                    </a:cubicBezTo>
                    <a:cubicBezTo>
                      <a:pt x="11" y="35"/>
                      <a:pt x="11" y="35"/>
                      <a:pt x="11" y="35"/>
                    </a:cubicBez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F0EF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8" name="ïśļïdê"/>
              <p:cNvSpPr/>
              <p:nvPr/>
            </p:nvSpPr>
            <p:spPr bwMode="auto">
              <a:xfrm>
                <a:off x="3009" y="974"/>
                <a:ext cx="315" cy="293"/>
              </a:xfrm>
              <a:custGeom>
                <a:avLst/>
                <a:gdLst>
                  <a:gd name="T0" fmla="*/ 0 w 174"/>
                  <a:gd name="T1" fmla="*/ 119 h 162"/>
                  <a:gd name="T2" fmla="*/ 142 w 174"/>
                  <a:gd name="T3" fmla="*/ 9 h 162"/>
                  <a:gd name="T4" fmla="*/ 155 w 174"/>
                  <a:gd name="T5" fmla="*/ 4 h 162"/>
                  <a:gd name="T6" fmla="*/ 174 w 174"/>
                  <a:gd name="T7" fmla="*/ 28 h 162"/>
                  <a:gd name="T8" fmla="*/ 36 w 174"/>
                  <a:gd name="T9" fmla="*/ 162 h 162"/>
                  <a:gd name="T10" fmla="*/ 0 w 174"/>
                  <a:gd name="T11" fmla="*/ 119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4" h="162">
                    <a:moveTo>
                      <a:pt x="0" y="119"/>
                    </a:moveTo>
                    <a:cubicBezTo>
                      <a:pt x="142" y="9"/>
                      <a:pt x="142" y="9"/>
                      <a:pt x="142" y="9"/>
                    </a:cubicBezTo>
                    <a:cubicBezTo>
                      <a:pt x="142" y="9"/>
                      <a:pt x="150" y="0"/>
                      <a:pt x="155" y="4"/>
                    </a:cubicBezTo>
                    <a:cubicBezTo>
                      <a:pt x="174" y="28"/>
                      <a:pt x="174" y="28"/>
                      <a:pt x="174" y="28"/>
                    </a:cubicBezTo>
                    <a:cubicBezTo>
                      <a:pt x="174" y="28"/>
                      <a:pt x="40" y="161"/>
                      <a:pt x="36" y="162"/>
                    </a:cubicBezTo>
                    <a:cubicBezTo>
                      <a:pt x="32" y="162"/>
                      <a:pt x="0" y="119"/>
                      <a:pt x="0" y="119"/>
                    </a:cubicBezTo>
                    <a:close/>
                  </a:path>
                </a:pathLst>
              </a:custGeom>
              <a:solidFill>
                <a:srgbClr val="EAE6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9" name="iṡ1îdè"/>
              <p:cNvSpPr/>
              <p:nvPr/>
            </p:nvSpPr>
            <p:spPr bwMode="auto">
              <a:xfrm>
                <a:off x="2655" y="952"/>
                <a:ext cx="254" cy="517"/>
              </a:xfrm>
              <a:custGeom>
                <a:avLst/>
                <a:gdLst>
                  <a:gd name="T0" fmla="*/ 85 w 140"/>
                  <a:gd name="T1" fmla="*/ 1 h 285"/>
                  <a:gd name="T2" fmla="*/ 25 w 140"/>
                  <a:gd name="T3" fmla="*/ 86 h 285"/>
                  <a:gd name="T4" fmla="*/ 0 w 140"/>
                  <a:gd name="T5" fmla="*/ 285 h 285"/>
                  <a:gd name="T6" fmla="*/ 31 w 140"/>
                  <a:gd name="T7" fmla="*/ 285 h 285"/>
                  <a:gd name="T8" fmla="*/ 37 w 140"/>
                  <a:gd name="T9" fmla="*/ 270 h 285"/>
                  <a:gd name="T10" fmla="*/ 38 w 140"/>
                  <a:gd name="T11" fmla="*/ 285 h 285"/>
                  <a:gd name="T12" fmla="*/ 43 w 140"/>
                  <a:gd name="T13" fmla="*/ 282 h 285"/>
                  <a:gd name="T14" fmla="*/ 85 w 140"/>
                  <a:gd name="T15" fmla="*/ 1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0" h="285">
                    <a:moveTo>
                      <a:pt x="85" y="1"/>
                    </a:moveTo>
                    <a:cubicBezTo>
                      <a:pt x="85" y="1"/>
                      <a:pt x="30" y="21"/>
                      <a:pt x="25" y="86"/>
                    </a:cubicBezTo>
                    <a:cubicBezTo>
                      <a:pt x="0" y="285"/>
                      <a:pt x="0" y="285"/>
                      <a:pt x="0" y="285"/>
                    </a:cubicBezTo>
                    <a:cubicBezTo>
                      <a:pt x="31" y="285"/>
                      <a:pt x="31" y="285"/>
                      <a:pt x="31" y="285"/>
                    </a:cubicBezTo>
                    <a:cubicBezTo>
                      <a:pt x="37" y="270"/>
                      <a:pt x="37" y="270"/>
                      <a:pt x="37" y="270"/>
                    </a:cubicBezTo>
                    <a:cubicBezTo>
                      <a:pt x="38" y="285"/>
                      <a:pt x="38" y="285"/>
                      <a:pt x="38" y="285"/>
                    </a:cubicBezTo>
                    <a:cubicBezTo>
                      <a:pt x="43" y="282"/>
                      <a:pt x="43" y="282"/>
                      <a:pt x="43" y="282"/>
                    </a:cubicBezTo>
                    <a:cubicBezTo>
                      <a:pt x="43" y="282"/>
                      <a:pt x="140" y="0"/>
                      <a:pt x="85" y="1"/>
                    </a:cubicBezTo>
                    <a:close/>
                  </a:path>
                </a:pathLst>
              </a:custGeom>
              <a:solidFill>
                <a:srgbClr val="E5BF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0" name="ïṣļiḑê"/>
              <p:cNvSpPr/>
              <p:nvPr/>
            </p:nvSpPr>
            <p:spPr bwMode="auto">
              <a:xfrm>
                <a:off x="2715" y="952"/>
                <a:ext cx="160" cy="276"/>
              </a:xfrm>
              <a:custGeom>
                <a:avLst/>
                <a:gdLst>
                  <a:gd name="T0" fmla="*/ 48 w 88"/>
                  <a:gd name="T1" fmla="*/ 152 h 152"/>
                  <a:gd name="T2" fmla="*/ 59 w 88"/>
                  <a:gd name="T3" fmla="*/ 0 h 152"/>
                  <a:gd name="T4" fmla="*/ 48 w 88"/>
                  <a:gd name="T5" fmla="*/ 152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8" h="152">
                    <a:moveTo>
                      <a:pt x="48" y="152"/>
                    </a:moveTo>
                    <a:cubicBezTo>
                      <a:pt x="67" y="78"/>
                      <a:pt x="88" y="0"/>
                      <a:pt x="59" y="0"/>
                    </a:cubicBezTo>
                    <a:cubicBezTo>
                      <a:pt x="59" y="0"/>
                      <a:pt x="0" y="40"/>
                      <a:pt x="48" y="152"/>
                    </a:cubicBezTo>
                    <a:close/>
                  </a:path>
                </a:pathLst>
              </a:custGeom>
              <a:solidFill>
                <a:srgbClr val="D7A1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1" name="îśḻíďê"/>
              <p:cNvSpPr/>
              <p:nvPr/>
            </p:nvSpPr>
            <p:spPr bwMode="auto">
              <a:xfrm>
                <a:off x="2744" y="920"/>
                <a:ext cx="258" cy="284"/>
              </a:xfrm>
              <a:custGeom>
                <a:avLst/>
                <a:gdLst>
                  <a:gd name="T0" fmla="*/ 95 w 142"/>
                  <a:gd name="T1" fmla="*/ 9 h 157"/>
                  <a:gd name="T2" fmla="*/ 32 w 142"/>
                  <a:gd name="T3" fmla="*/ 38 h 157"/>
                  <a:gd name="T4" fmla="*/ 37 w 142"/>
                  <a:gd name="T5" fmla="*/ 127 h 157"/>
                  <a:gd name="T6" fmla="*/ 57 w 142"/>
                  <a:gd name="T7" fmla="*/ 141 h 157"/>
                  <a:gd name="T8" fmla="*/ 95 w 142"/>
                  <a:gd name="T9" fmla="*/ 134 h 157"/>
                  <a:gd name="T10" fmla="*/ 95 w 142"/>
                  <a:gd name="T11" fmla="*/ 9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2" h="157">
                    <a:moveTo>
                      <a:pt x="95" y="9"/>
                    </a:moveTo>
                    <a:cubicBezTo>
                      <a:pt x="95" y="9"/>
                      <a:pt x="51" y="0"/>
                      <a:pt x="32" y="38"/>
                    </a:cubicBezTo>
                    <a:cubicBezTo>
                      <a:pt x="32" y="38"/>
                      <a:pt x="0" y="88"/>
                      <a:pt x="37" y="127"/>
                    </a:cubicBezTo>
                    <a:cubicBezTo>
                      <a:pt x="37" y="127"/>
                      <a:pt x="38" y="142"/>
                      <a:pt x="57" y="141"/>
                    </a:cubicBezTo>
                    <a:cubicBezTo>
                      <a:pt x="67" y="140"/>
                      <a:pt x="83" y="157"/>
                      <a:pt x="95" y="134"/>
                    </a:cubicBezTo>
                    <a:cubicBezTo>
                      <a:pt x="95" y="134"/>
                      <a:pt x="142" y="51"/>
                      <a:pt x="95" y="9"/>
                    </a:cubicBezTo>
                    <a:close/>
                  </a:path>
                </a:pathLst>
              </a:custGeom>
              <a:solidFill>
                <a:srgbClr val="E5BF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2" name="ïṣ1îḓé"/>
              <p:cNvSpPr/>
              <p:nvPr/>
            </p:nvSpPr>
            <p:spPr bwMode="auto">
              <a:xfrm>
                <a:off x="2855" y="1186"/>
                <a:ext cx="254" cy="241"/>
              </a:xfrm>
              <a:custGeom>
                <a:avLst/>
                <a:gdLst>
                  <a:gd name="T0" fmla="*/ 27 w 140"/>
                  <a:gd name="T1" fmla="*/ 5 h 133"/>
                  <a:gd name="T2" fmla="*/ 0 w 140"/>
                  <a:gd name="T3" fmla="*/ 42 h 133"/>
                  <a:gd name="T4" fmla="*/ 25 w 140"/>
                  <a:gd name="T5" fmla="*/ 133 h 133"/>
                  <a:gd name="T6" fmla="*/ 127 w 140"/>
                  <a:gd name="T7" fmla="*/ 129 h 133"/>
                  <a:gd name="T8" fmla="*/ 134 w 140"/>
                  <a:gd name="T9" fmla="*/ 123 h 133"/>
                  <a:gd name="T10" fmla="*/ 87 w 140"/>
                  <a:gd name="T11" fmla="*/ 0 h 133"/>
                  <a:gd name="T12" fmla="*/ 79 w 140"/>
                  <a:gd name="T13" fmla="*/ 3 h 133"/>
                  <a:gd name="T14" fmla="*/ 73 w 140"/>
                  <a:gd name="T15" fmla="*/ 20 h 133"/>
                  <a:gd name="T16" fmla="*/ 63 w 140"/>
                  <a:gd name="T17" fmla="*/ 21 h 133"/>
                  <a:gd name="T18" fmla="*/ 27 w 140"/>
                  <a:gd name="T19" fmla="*/ 5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0" h="133">
                    <a:moveTo>
                      <a:pt x="27" y="5"/>
                    </a:moveTo>
                    <a:cubicBezTo>
                      <a:pt x="27" y="5"/>
                      <a:pt x="10" y="35"/>
                      <a:pt x="0" y="42"/>
                    </a:cubicBezTo>
                    <a:cubicBezTo>
                      <a:pt x="0" y="42"/>
                      <a:pt x="37" y="76"/>
                      <a:pt x="25" y="133"/>
                    </a:cubicBezTo>
                    <a:cubicBezTo>
                      <a:pt x="127" y="129"/>
                      <a:pt x="127" y="129"/>
                      <a:pt x="127" y="129"/>
                    </a:cubicBezTo>
                    <a:cubicBezTo>
                      <a:pt x="134" y="123"/>
                      <a:pt x="134" y="123"/>
                      <a:pt x="134" y="123"/>
                    </a:cubicBezTo>
                    <a:cubicBezTo>
                      <a:pt x="134" y="123"/>
                      <a:pt x="140" y="12"/>
                      <a:pt x="87" y="0"/>
                    </a:cubicBezTo>
                    <a:cubicBezTo>
                      <a:pt x="79" y="3"/>
                      <a:pt x="79" y="3"/>
                      <a:pt x="79" y="3"/>
                    </a:cubicBezTo>
                    <a:cubicBezTo>
                      <a:pt x="79" y="3"/>
                      <a:pt x="82" y="16"/>
                      <a:pt x="73" y="20"/>
                    </a:cubicBezTo>
                    <a:cubicBezTo>
                      <a:pt x="70" y="21"/>
                      <a:pt x="67" y="22"/>
                      <a:pt x="63" y="21"/>
                    </a:cubicBezTo>
                    <a:cubicBezTo>
                      <a:pt x="63" y="21"/>
                      <a:pt x="43" y="20"/>
                      <a:pt x="27" y="5"/>
                    </a:cubicBezTo>
                    <a:close/>
                  </a:path>
                </a:pathLst>
              </a:custGeom>
              <a:solidFill>
                <a:srgbClr val="EAE6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3" name="íS1idé"/>
              <p:cNvSpPr/>
              <p:nvPr/>
            </p:nvSpPr>
            <p:spPr bwMode="auto">
              <a:xfrm>
                <a:off x="2902" y="1155"/>
                <a:ext cx="120" cy="93"/>
              </a:xfrm>
              <a:custGeom>
                <a:avLst/>
                <a:gdLst>
                  <a:gd name="T0" fmla="*/ 66 w 66"/>
                  <a:gd name="T1" fmla="*/ 5 h 51"/>
                  <a:gd name="T2" fmla="*/ 48 w 66"/>
                  <a:gd name="T3" fmla="*/ 42 h 51"/>
                  <a:gd name="T4" fmla="*/ 0 w 66"/>
                  <a:gd name="T5" fmla="*/ 31 h 51"/>
                  <a:gd name="T6" fmla="*/ 2 w 66"/>
                  <a:gd name="T7" fmla="*/ 0 h 51"/>
                  <a:gd name="T8" fmla="*/ 66 w 66"/>
                  <a:gd name="T9" fmla="*/ 5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51">
                    <a:moveTo>
                      <a:pt x="66" y="5"/>
                    </a:moveTo>
                    <a:cubicBezTo>
                      <a:pt x="66" y="5"/>
                      <a:pt x="52" y="14"/>
                      <a:pt x="48" y="42"/>
                    </a:cubicBezTo>
                    <a:cubicBezTo>
                      <a:pt x="48" y="42"/>
                      <a:pt x="14" y="51"/>
                      <a:pt x="0" y="3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43" y="10"/>
                      <a:pt x="66" y="5"/>
                    </a:cubicBezTo>
                    <a:close/>
                  </a:path>
                </a:pathLst>
              </a:custGeom>
              <a:solidFill>
                <a:srgbClr val="FFB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4" name="íśḷîdé"/>
              <p:cNvSpPr/>
              <p:nvPr/>
            </p:nvSpPr>
            <p:spPr bwMode="auto">
              <a:xfrm>
                <a:off x="2905" y="1155"/>
                <a:ext cx="117" cy="62"/>
              </a:xfrm>
              <a:custGeom>
                <a:avLst/>
                <a:gdLst>
                  <a:gd name="T0" fmla="*/ 49 w 64"/>
                  <a:gd name="T1" fmla="*/ 30 h 34"/>
                  <a:gd name="T2" fmla="*/ 64 w 64"/>
                  <a:gd name="T3" fmla="*/ 5 h 34"/>
                  <a:gd name="T4" fmla="*/ 0 w 64"/>
                  <a:gd name="T5" fmla="*/ 0 h 34"/>
                  <a:gd name="T6" fmla="*/ 0 w 64"/>
                  <a:gd name="T7" fmla="*/ 8 h 34"/>
                  <a:gd name="T8" fmla="*/ 49 w 64"/>
                  <a:gd name="T9" fmla="*/ 3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34">
                    <a:moveTo>
                      <a:pt x="49" y="30"/>
                    </a:moveTo>
                    <a:cubicBezTo>
                      <a:pt x="54" y="11"/>
                      <a:pt x="64" y="5"/>
                      <a:pt x="64" y="5"/>
                    </a:cubicBezTo>
                    <a:cubicBezTo>
                      <a:pt x="41" y="10"/>
                      <a:pt x="0" y="0"/>
                      <a:pt x="0" y="0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10" y="23"/>
                      <a:pt x="31" y="34"/>
                      <a:pt x="49" y="30"/>
                    </a:cubicBezTo>
                    <a:close/>
                  </a:path>
                </a:pathLst>
              </a:custGeom>
              <a:solidFill>
                <a:srgbClr val="EA9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5" name="ïš1ïḋe"/>
              <p:cNvSpPr/>
              <p:nvPr/>
            </p:nvSpPr>
            <p:spPr bwMode="auto">
              <a:xfrm>
                <a:off x="2851" y="941"/>
                <a:ext cx="232" cy="245"/>
              </a:xfrm>
              <a:custGeom>
                <a:avLst/>
                <a:gdLst>
                  <a:gd name="T0" fmla="*/ 122 w 128"/>
                  <a:gd name="T1" fmla="*/ 74 h 135"/>
                  <a:gd name="T2" fmla="*/ 64 w 128"/>
                  <a:gd name="T3" fmla="*/ 135 h 135"/>
                  <a:gd name="T4" fmla="*/ 0 w 128"/>
                  <a:gd name="T5" fmla="*/ 73 h 135"/>
                  <a:gd name="T6" fmla="*/ 46 w 128"/>
                  <a:gd name="T7" fmla="*/ 0 h 135"/>
                  <a:gd name="T8" fmla="*/ 122 w 128"/>
                  <a:gd name="T9" fmla="*/ 74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35">
                    <a:moveTo>
                      <a:pt x="122" y="74"/>
                    </a:moveTo>
                    <a:cubicBezTo>
                      <a:pt x="128" y="107"/>
                      <a:pt x="99" y="135"/>
                      <a:pt x="64" y="135"/>
                    </a:cubicBezTo>
                    <a:cubicBezTo>
                      <a:pt x="29" y="135"/>
                      <a:pt x="0" y="107"/>
                      <a:pt x="0" y="73"/>
                    </a:cubicBezTo>
                    <a:cubicBezTo>
                      <a:pt x="0" y="40"/>
                      <a:pt x="11" y="0"/>
                      <a:pt x="46" y="0"/>
                    </a:cubicBezTo>
                    <a:cubicBezTo>
                      <a:pt x="81" y="0"/>
                      <a:pt x="117" y="45"/>
                      <a:pt x="122" y="74"/>
                    </a:cubicBezTo>
                    <a:close/>
                  </a:path>
                </a:pathLst>
              </a:custGeom>
              <a:solidFill>
                <a:srgbClr val="FFB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6" name="ísḻide"/>
              <p:cNvSpPr/>
              <p:nvPr/>
            </p:nvSpPr>
            <p:spPr bwMode="auto">
              <a:xfrm>
                <a:off x="2833" y="1066"/>
                <a:ext cx="91" cy="87"/>
              </a:xfrm>
              <a:custGeom>
                <a:avLst/>
                <a:gdLst>
                  <a:gd name="T0" fmla="*/ 45 w 50"/>
                  <a:gd name="T1" fmla="*/ 16 h 48"/>
                  <a:gd name="T2" fmla="*/ 35 w 50"/>
                  <a:gd name="T3" fmla="*/ 44 h 48"/>
                  <a:gd name="T4" fmla="*/ 5 w 50"/>
                  <a:gd name="T5" fmla="*/ 32 h 48"/>
                  <a:gd name="T6" fmla="*/ 10 w 50"/>
                  <a:gd name="T7" fmla="*/ 4 h 48"/>
                  <a:gd name="T8" fmla="*/ 45 w 50"/>
                  <a:gd name="T9" fmla="*/ 16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48">
                    <a:moveTo>
                      <a:pt x="45" y="16"/>
                    </a:moveTo>
                    <a:cubicBezTo>
                      <a:pt x="50" y="27"/>
                      <a:pt x="45" y="39"/>
                      <a:pt x="35" y="44"/>
                    </a:cubicBezTo>
                    <a:cubicBezTo>
                      <a:pt x="24" y="48"/>
                      <a:pt x="10" y="42"/>
                      <a:pt x="5" y="32"/>
                    </a:cubicBezTo>
                    <a:cubicBezTo>
                      <a:pt x="0" y="21"/>
                      <a:pt x="0" y="9"/>
                      <a:pt x="10" y="4"/>
                    </a:cubicBezTo>
                    <a:cubicBezTo>
                      <a:pt x="21" y="0"/>
                      <a:pt x="41" y="5"/>
                      <a:pt x="45" y="16"/>
                    </a:cubicBezTo>
                    <a:close/>
                  </a:path>
                </a:pathLst>
              </a:custGeom>
              <a:solidFill>
                <a:srgbClr val="FFB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7" name="iṩľïďè"/>
              <p:cNvSpPr/>
              <p:nvPr/>
            </p:nvSpPr>
            <p:spPr bwMode="auto">
              <a:xfrm>
                <a:off x="3023" y="1054"/>
                <a:ext cx="24" cy="25"/>
              </a:xfrm>
              <a:custGeom>
                <a:avLst/>
                <a:gdLst>
                  <a:gd name="T0" fmla="*/ 7 w 13"/>
                  <a:gd name="T1" fmla="*/ 14 h 14"/>
                  <a:gd name="T2" fmla="*/ 5 w 13"/>
                  <a:gd name="T3" fmla="*/ 13 h 14"/>
                  <a:gd name="T4" fmla="*/ 6 w 13"/>
                  <a:gd name="T5" fmla="*/ 10 h 14"/>
                  <a:gd name="T6" fmla="*/ 8 w 13"/>
                  <a:gd name="T7" fmla="*/ 7 h 14"/>
                  <a:gd name="T8" fmla="*/ 8 w 13"/>
                  <a:gd name="T9" fmla="*/ 6 h 14"/>
                  <a:gd name="T10" fmla="*/ 3 w 13"/>
                  <a:gd name="T11" fmla="*/ 7 h 14"/>
                  <a:gd name="T12" fmla="*/ 0 w 13"/>
                  <a:gd name="T13" fmla="*/ 6 h 14"/>
                  <a:gd name="T14" fmla="*/ 1 w 13"/>
                  <a:gd name="T15" fmla="*/ 3 h 14"/>
                  <a:gd name="T16" fmla="*/ 12 w 13"/>
                  <a:gd name="T17" fmla="*/ 4 h 14"/>
                  <a:gd name="T18" fmla="*/ 12 w 13"/>
                  <a:gd name="T19" fmla="*/ 8 h 14"/>
                  <a:gd name="T20" fmla="*/ 8 w 13"/>
                  <a:gd name="T21" fmla="*/ 13 h 14"/>
                  <a:gd name="T22" fmla="*/ 7 w 13"/>
                  <a:gd name="T2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" h="14">
                    <a:moveTo>
                      <a:pt x="7" y="14"/>
                    </a:moveTo>
                    <a:cubicBezTo>
                      <a:pt x="6" y="14"/>
                      <a:pt x="5" y="13"/>
                      <a:pt x="5" y="13"/>
                    </a:cubicBezTo>
                    <a:cubicBezTo>
                      <a:pt x="4" y="12"/>
                      <a:pt x="5" y="10"/>
                      <a:pt x="6" y="10"/>
                    </a:cubicBezTo>
                    <a:cubicBezTo>
                      <a:pt x="7" y="9"/>
                      <a:pt x="8" y="8"/>
                      <a:pt x="8" y="7"/>
                    </a:cubicBezTo>
                    <a:cubicBezTo>
                      <a:pt x="9" y="7"/>
                      <a:pt x="8" y="6"/>
                      <a:pt x="8" y="6"/>
                    </a:cubicBezTo>
                    <a:cubicBezTo>
                      <a:pt x="7" y="5"/>
                      <a:pt x="4" y="6"/>
                      <a:pt x="3" y="7"/>
                    </a:cubicBezTo>
                    <a:cubicBezTo>
                      <a:pt x="2" y="7"/>
                      <a:pt x="1" y="7"/>
                      <a:pt x="0" y="6"/>
                    </a:cubicBezTo>
                    <a:cubicBezTo>
                      <a:pt x="0" y="5"/>
                      <a:pt x="0" y="4"/>
                      <a:pt x="1" y="3"/>
                    </a:cubicBezTo>
                    <a:cubicBezTo>
                      <a:pt x="4" y="2"/>
                      <a:pt x="9" y="0"/>
                      <a:pt x="12" y="4"/>
                    </a:cubicBezTo>
                    <a:cubicBezTo>
                      <a:pt x="12" y="4"/>
                      <a:pt x="13" y="6"/>
                      <a:pt x="12" y="8"/>
                    </a:cubicBezTo>
                    <a:cubicBezTo>
                      <a:pt x="12" y="10"/>
                      <a:pt x="10" y="12"/>
                      <a:pt x="8" y="13"/>
                    </a:cubicBezTo>
                    <a:cubicBezTo>
                      <a:pt x="7" y="14"/>
                      <a:pt x="7" y="14"/>
                      <a:pt x="7" y="14"/>
                    </a:cubicBezTo>
                    <a:close/>
                  </a:path>
                </a:pathLst>
              </a:custGeom>
              <a:solidFill>
                <a:srgbClr val="E377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8" name="îśḷíde"/>
              <p:cNvSpPr/>
              <p:nvPr/>
            </p:nvSpPr>
            <p:spPr bwMode="auto">
              <a:xfrm>
                <a:off x="2978" y="1054"/>
                <a:ext cx="15" cy="18"/>
              </a:xfrm>
              <a:custGeom>
                <a:avLst/>
                <a:gdLst>
                  <a:gd name="T0" fmla="*/ 8 w 8"/>
                  <a:gd name="T1" fmla="*/ 6 h 10"/>
                  <a:gd name="T2" fmla="*/ 6 w 8"/>
                  <a:gd name="T3" fmla="*/ 10 h 10"/>
                  <a:gd name="T4" fmla="*/ 6 w 8"/>
                  <a:gd name="T5" fmla="*/ 10 h 10"/>
                  <a:gd name="T6" fmla="*/ 2 w 8"/>
                  <a:gd name="T7" fmla="*/ 8 h 10"/>
                  <a:gd name="T8" fmla="*/ 1 w 8"/>
                  <a:gd name="T9" fmla="*/ 4 h 10"/>
                  <a:gd name="T10" fmla="*/ 3 w 8"/>
                  <a:gd name="T11" fmla="*/ 0 h 10"/>
                  <a:gd name="T12" fmla="*/ 3 w 8"/>
                  <a:gd name="T13" fmla="*/ 0 h 10"/>
                  <a:gd name="T14" fmla="*/ 7 w 8"/>
                  <a:gd name="T15" fmla="*/ 2 h 10"/>
                  <a:gd name="T16" fmla="*/ 8 w 8"/>
                  <a:gd name="T17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10">
                    <a:moveTo>
                      <a:pt x="8" y="6"/>
                    </a:moveTo>
                    <a:cubicBezTo>
                      <a:pt x="8" y="7"/>
                      <a:pt x="7" y="9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4" y="10"/>
                      <a:pt x="2" y="9"/>
                      <a:pt x="2" y="8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4" y="0"/>
                      <a:pt x="6" y="1"/>
                      <a:pt x="7" y="2"/>
                    </a:cubicBez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1535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9" name="iŝļïḑe"/>
              <p:cNvSpPr/>
              <p:nvPr/>
            </p:nvSpPr>
            <p:spPr bwMode="auto">
              <a:xfrm>
                <a:off x="3027" y="1030"/>
                <a:ext cx="16" cy="20"/>
              </a:xfrm>
              <a:custGeom>
                <a:avLst/>
                <a:gdLst>
                  <a:gd name="T0" fmla="*/ 8 w 9"/>
                  <a:gd name="T1" fmla="*/ 6 h 11"/>
                  <a:gd name="T2" fmla="*/ 6 w 9"/>
                  <a:gd name="T3" fmla="*/ 10 h 11"/>
                  <a:gd name="T4" fmla="*/ 6 w 9"/>
                  <a:gd name="T5" fmla="*/ 10 h 11"/>
                  <a:gd name="T6" fmla="*/ 2 w 9"/>
                  <a:gd name="T7" fmla="*/ 8 h 11"/>
                  <a:gd name="T8" fmla="*/ 1 w 9"/>
                  <a:gd name="T9" fmla="*/ 5 h 11"/>
                  <a:gd name="T10" fmla="*/ 2 w 9"/>
                  <a:gd name="T11" fmla="*/ 1 h 11"/>
                  <a:gd name="T12" fmla="*/ 2 w 9"/>
                  <a:gd name="T13" fmla="*/ 1 h 11"/>
                  <a:gd name="T14" fmla="*/ 6 w 9"/>
                  <a:gd name="T15" fmla="*/ 2 h 11"/>
                  <a:gd name="T16" fmla="*/ 8 w 9"/>
                  <a:gd name="T17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1">
                    <a:moveTo>
                      <a:pt x="8" y="6"/>
                    </a:moveTo>
                    <a:cubicBezTo>
                      <a:pt x="9" y="7"/>
                      <a:pt x="8" y="9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5" y="11"/>
                      <a:pt x="3" y="10"/>
                      <a:pt x="2" y="8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1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4" y="0"/>
                      <a:pt x="6" y="1"/>
                      <a:pt x="6" y="2"/>
                    </a:cubicBez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1535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0" name="išlíḑe"/>
              <p:cNvSpPr/>
              <p:nvPr/>
            </p:nvSpPr>
            <p:spPr bwMode="auto">
              <a:xfrm>
                <a:off x="2887" y="1195"/>
                <a:ext cx="100" cy="89"/>
              </a:xfrm>
              <a:custGeom>
                <a:avLst/>
                <a:gdLst>
                  <a:gd name="T0" fmla="*/ 55 w 55"/>
                  <a:gd name="T1" fmla="*/ 18 h 49"/>
                  <a:gd name="T2" fmla="*/ 34 w 55"/>
                  <a:gd name="T3" fmla="*/ 48 h 49"/>
                  <a:gd name="T4" fmla="*/ 9 w 55"/>
                  <a:gd name="T5" fmla="*/ 0 h 49"/>
                  <a:gd name="T6" fmla="*/ 55 w 55"/>
                  <a:gd name="T7" fmla="*/ 1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49">
                    <a:moveTo>
                      <a:pt x="55" y="18"/>
                    </a:moveTo>
                    <a:cubicBezTo>
                      <a:pt x="55" y="18"/>
                      <a:pt x="55" y="47"/>
                      <a:pt x="34" y="48"/>
                    </a:cubicBezTo>
                    <a:cubicBezTo>
                      <a:pt x="12" y="49"/>
                      <a:pt x="0" y="26"/>
                      <a:pt x="9" y="0"/>
                    </a:cubicBezTo>
                    <a:cubicBezTo>
                      <a:pt x="9" y="0"/>
                      <a:pt x="35" y="26"/>
                      <a:pt x="55" y="18"/>
                    </a:cubicBezTo>
                    <a:close/>
                  </a:path>
                </a:pathLst>
              </a:custGeom>
              <a:solidFill>
                <a:srgbClr val="F0EF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1" name="îşľïḍé"/>
              <p:cNvSpPr/>
              <p:nvPr/>
            </p:nvSpPr>
            <p:spPr bwMode="auto">
              <a:xfrm>
                <a:off x="2985" y="1190"/>
                <a:ext cx="56" cy="74"/>
              </a:xfrm>
              <a:custGeom>
                <a:avLst/>
                <a:gdLst>
                  <a:gd name="T0" fmla="*/ 0 w 31"/>
                  <a:gd name="T1" fmla="*/ 22 h 41"/>
                  <a:gd name="T2" fmla="*/ 16 w 31"/>
                  <a:gd name="T3" fmla="*/ 39 h 41"/>
                  <a:gd name="T4" fmla="*/ 9 w 31"/>
                  <a:gd name="T5" fmla="*/ 0 h 41"/>
                  <a:gd name="T6" fmla="*/ 0 w 31"/>
                  <a:gd name="T7" fmla="*/ 2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" h="41">
                    <a:moveTo>
                      <a:pt x="0" y="22"/>
                    </a:moveTo>
                    <a:cubicBezTo>
                      <a:pt x="0" y="22"/>
                      <a:pt x="6" y="41"/>
                      <a:pt x="16" y="39"/>
                    </a:cubicBezTo>
                    <a:cubicBezTo>
                      <a:pt x="16" y="39"/>
                      <a:pt x="31" y="26"/>
                      <a:pt x="9" y="0"/>
                    </a:cubicBezTo>
                    <a:cubicBezTo>
                      <a:pt x="9" y="0"/>
                      <a:pt x="4" y="13"/>
                      <a:pt x="0" y="22"/>
                    </a:cubicBezTo>
                    <a:close/>
                  </a:path>
                </a:pathLst>
              </a:custGeom>
              <a:solidFill>
                <a:srgbClr val="F0EF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2" name="ïṡḻiďé"/>
              <p:cNvSpPr/>
              <p:nvPr/>
            </p:nvSpPr>
            <p:spPr bwMode="auto">
              <a:xfrm>
                <a:off x="2855" y="1184"/>
                <a:ext cx="281" cy="254"/>
              </a:xfrm>
              <a:custGeom>
                <a:avLst/>
                <a:gdLst>
                  <a:gd name="T0" fmla="*/ 88 w 155"/>
                  <a:gd name="T1" fmla="*/ 0 h 140"/>
                  <a:gd name="T2" fmla="*/ 81 w 155"/>
                  <a:gd name="T3" fmla="*/ 3 h 140"/>
                  <a:gd name="T4" fmla="*/ 125 w 155"/>
                  <a:gd name="T5" fmla="*/ 75 h 140"/>
                  <a:gd name="T6" fmla="*/ 41 w 155"/>
                  <a:gd name="T7" fmla="*/ 96 h 140"/>
                  <a:gd name="T8" fmla="*/ 34 w 155"/>
                  <a:gd name="T9" fmla="*/ 67 h 140"/>
                  <a:gd name="T10" fmla="*/ 9 w 155"/>
                  <a:gd name="T11" fmla="*/ 33 h 140"/>
                  <a:gd name="T12" fmla="*/ 0 w 155"/>
                  <a:gd name="T13" fmla="*/ 43 h 140"/>
                  <a:gd name="T14" fmla="*/ 25 w 155"/>
                  <a:gd name="T15" fmla="*/ 134 h 140"/>
                  <a:gd name="T16" fmla="*/ 27 w 155"/>
                  <a:gd name="T17" fmla="*/ 134 h 140"/>
                  <a:gd name="T18" fmla="*/ 27 w 155"/>
                  <a:gd name="T19" fmla="*/ 134 h 140"/>
                  <a:gd name="T20" fmla="*/ 121 w 155"/>
                  <a:gd name="T21" fmla="*/ 129 h 140"/>
                  <a:gd name="T22" fmla="*/ 132 w 155"/>
                  <a:gd name="T23" fmla="*/ 127 h 140"/>
                  <a:gd name="T24" fmla="*/ 132 w 155"/>
                  <a:gd name="T25" fmla="*/ 127 h 140"/>
                  <a:gd name="T26" fmla="*/ 132 w 155"/>
                  <a:gd name="T27" fmla="*/ 127 h 140"/>
                  <a:gd name="T28" fmla="*/ 134 w 155"/>
                  <a:gd name="T29" fmla="*/ 126 h 140"/>
                  <a:gd name="T30" fmla="*/ 88 w 155"/>
                  <a:gd name="T31" fmla="*/ 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5" h="140">
                    <a:moveTo>
                      <a:pt x="88" y="0"/>
                    </a:moveTo>
                    <a:cubicBezTo>
                      <a:pt x="81" y="3"/>
                      <a:pt x="81" y="3"/>
                      <a:pt x="81" y="3"/>
                    </a:cubicBezTo>
                    <a:cubicBezTo>
                      <a:pt x="82" y="3"/>
                      <a:pt x="118" y="25"/>
                      <a:pt x="125" y="75"/>
                    </a:cubicBezTo>
                    <a:cubicBezTo>
                      <a:pt x="106" y="93"/>
                      <a:pt x="51" y="96"/>
                      <a:pt x="41" y="96"/>
                    </a:cubicBezTo>
                    <a:cubicBezTo>
                      <a:pt x="39" y="81"/>
                      <a:pt x="34" y="67"/>
                      <a:pt x="34" y="67"/>
                    </a:cubicBezTo>
                    <a:cubicBezTo>
                      <a:pt x="30" y="50"/>
                      <a:pt x="9" y="32"/>
                      <a:pt x="9" y="33"/>
                    </a:cubicBezTo>
                    <a:cubicBezTo>
                      <a:pt x="8" y="34"/>
                      <a:pt x="0" y="43"/>
                      <a:pt x="0" y="43"/>
                    </a:cubicBezTo>
                    <a:cubicBezTo>
                      <a:pt x="36" y="84"/>
                      <a:pt x="25" y="134"/>
                      <a:pt x="25" y="134"/>
                    </a:cubicBezTo>
                    <a:cubicBezTo>
                      <a:pt x="27" y="134"/>
                      <a:pt x="27" y="134"/>
                      <a:pt x="27" y="134"/>
                    </a:cubicBezTo>
                    <a:cubicBezTo>
                      <a:pt x="27" y="134"/>
                      <a:pt x="27" y="134"/>
                      <a:pt x="27" y="134"/>
                    </a:cubicBezTo>
                    <a:cubicBezTo>
                      <a:pt x="45" y="140"/>
                      <a:pt x="97" y="132"/>
                      <a:pt x="121" y="129"/>
                    </a:cubicBezTo>
                    <a:cubicBezTo>
                      <a:pt x="120" y="129"/>
                      <a:pt x="132" y="127"/>
                      <a:pt x="132" y="127"/>
                    </a:cubicBezTo>
                    <a:cubicBezTo>
                      <a:pt x="132" y="127"/>
                      <a:pt x="132" y="127"/>
                      <a:pt x="132" y="127"/>
                    </a:cubicBezTo>
                    <a:cubicBezTo>
                      <a:pt x="132" y="127"/>
                      <a:pt x="132" y="127"/>
                      <a:pt x="132" y="127"/>
                    </a:cubicBezTo>
                    <a:cubicBezTo>
                      <a:pt x="134" y="126"/>
                      <a:pt x="134" y="126"/>
                      <a:pt x="134" y="126"/>
                    </a:cubicBezTo>
                    <a:cubicBezTo>
                      <a:pt x="134" y="126"/>
                      <a:pt x="155" y="24"/>
                      <a:pt x="88" y="0"/>
                    </a:cubicBezTo>
                    <a:close/>
                  </a:path>
                </a:pathLst>
              </a:custGeom>
              <a:solidFill>
                <a:srgbClr val="6F6E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3" name="íṣľídê"/>
              <p:cNvSpPr/>
              <p:nvPr/>
            </p:nvSpPr>
            <p:spPr bwMode="auto">
              <a:xfrm>
                <a:off x="2962" y="1026"/>
                <a:ext cx="16" cy="20"/>
              </a:xfrm>
              <a:custGeom>
                <a:avLst/>
                <a:gdLst>
                  <a:gd name="T0" fmla="*/ 2 w 9"/>
                  <a:gd name="T1" fmla="*/ 11 h 11"/>
                  <a:gd name="T2" fmla="*/ 2 w 9"/>
                  <a:gd name="T3" fmla="*/ 11 h 11"/>
                  <a:gd name="T4" fmla="*/ 0 w 9"/>
                  <a:gd name="T5" fmla="*/ 9 h 11"/>
                  <a:gd name="T6" fmla="*/ 6 w 9"/>
                  <a:gd name="T7" fmla="*/ 1 h 11"/>
                  <a:gd name="T8" fmla="*/ 9 w 9"/>
                  <a:gd name="T9" fmla="*/ 2 h 11"/>
                  <a:gd name="T10" fmla="*/ 7 w 9"/>
                  <a:gd name="T11" fmla="*/ 5 h 11"/>
                  <a:gd name="T12" fmla="*/ 4 w 9"/>
                  <a:gd name="T13" fmla="*/ 9 h 11"/>
                  <a:gd name="T14" fmla="*/ 2 w 9"/>
                  <a:gd name="T1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11">
                    <a:moveTo>
                      <a:pt x="2" y="11"/>
                    </a:moveTo>
                    <a:cubicBezTo>
                      <a:pt x="2" y="11"/>
                      <a:pt x="2" y="11"/>
                      <a:pt x="2" y="11"/>
                    </a:cubicBezTo>
                    <a:cubicBezTo>
                      <a:pt x="0" y="11"/>
                      <a:pt x="0" y="10"/>
                      <a:pt x="0" y="9"/>
                    </a:cubicBezTo>
                    <a:cubicBezTo>
                      <a:pt x="0" y="9"/>
                      <a:pt x="0" y="2"/>
                      <a:pt x="6" y="1"/>
                    </a:cubicBezTo>
                    <a:cubicBezTo>
                      <a:pt x="7" y="0"/>
                      <a:pt x="9" y="1"/>
                      <a:pt x="9" y="2"/>
                    </a:cubicBezTo>
                    <a:cubicBezTo>
                      <a:pt x="9" y="3"/>
                      <a:pt x="8" y="4"/>
                      <a:pt x="7" y="5"/>
                    </a:cubicBezTo>
                    <a:cubicBezTo>
                      <a:pt x="4" y="5"/>
                      <a:pt x="4" y="9"/>
                      <a:pt x="4" y="9"/>
                    </a:cubicBezTo>
                    <a:cubicBezTo>
                      <a:pt x="4" y="10"/>
                      <a:pt x="3" y="11"/>
                      <a:pt x="2" y="11"/>
                    </a:cubicBezTo>
                    <a:close/>
                  </a:path>
                </a:pathLst>
              </a:custGeom>
              <a:solidFill>
                <a:srgbClr val="D7A1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4" name="ïṥḷiḓé"/>
              <p:cNvSpPr/>
              <p:nvPr/>
            </p:nvSpPr>
            <p:spPr bwMode="auto">
              <a:xfrm>
                <a:off x="3009" y="1001"/>
                <a:ext cx="18" cy="11"/>
              </a:xfrm>
              <a:custGeom>
                <a:avLst/>
                <a:gdLst>
                  <a:gd name="T0" fmla="*/ 8 w 10"/>
                  <a:gd name="T1" fmla="*/ 6 h 6"/>
                  <a:gd name="T2" fmla="*/ 7 w 10"/>
                  <a:gd name="T3" fmla="*/ 5 h 6"/>
                  <a:gd name="T4" fmla="*/ 4 w 10"/>
                  <a:gd name="T5" fmla="*/ 5 h 6"/>
                  <a:gd name="T6" fmla="*/ 1 w 10"/>
                  <a:gd name="T7" fmla="*/ 5 h 6"/>
                  <a:gd name="T8" fmla="*/ 2 w 10"/>
                  <a:gd name="T9" fmla="*/ 2 h 6"/>
                  <a:gd name="T10" fmla="*/ 10 w 10"/>
                  <a:gd name="T11" fmla="*/ 2 h 6"/>
                  <a:gd name="T12" fmla="*/ 10 w 10"/>
                  <a:gd name="T13" fmla="*/ 5 h 6"/>
                  <a:gd name="T14" fmla="*/ 8 w 10"/>
                  <a:gd name="T1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6">
                    <a:moveTo>
                      <a:pt x="8" y="6"/>
                    </a:moveTo>
                    <a:cubicBezTo>
                      <a:pt x="8" y="6"/>
                      <a:pt x="7" y="5"/>
                      <a:pt x="7" y="5"/>
                    </a:cubicBezTo>
                    <a:cubicBezTo>
                      <a:pt x="6" y="4"/>
                      <a:pt x="4" y="5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1" y="3"/>
                      <a:pt x="2" y="2"/>
                    </a:cubicBezTo>
                    <a:cubicBezTo>
                      <a:pt x="4" y="1"/>
                      <a:pt x="7" y="0"/>
                      <a:pt x="10" y="2"/>
                    </a:cubicBezTo>
                    <a:cubicBezTo>
                      <a:pt x="10" y="3"/>
                      <a:pt x="10" y="4"/>
                      <a:pt x="10" y="5"/>
                    </a:cubicBezTo>
                    <a:cubicBezTo>
                      <a:pt x="9" y="5"/>
                      <a:pt x="9" y="6"/>
                      <a:pt x="8" y="6"/>
                    </a:cubicBezTo>
                    <a:close/>
                  </a:path>
                </a:pathLst>
              </a:custGeom>
              <a:solidFill>
                <a:srgbClr val="D7A1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5" name="îṥľîde"/>
              <p:cNvSpPr/>
              <p:nvPr/>
            </p:nvSpPr>
            <p:spPr bwMode="auto">
              <a:xfrm>
                <a:off x="2775" y="858"/>
                <a:ext cx="60" cy="101"/>
              </a:xfrm>
              <a:custGeom>
                <a:avLst/>
                <a:gdLst>
                  <a:gd name="T0" fmla="*/ 0 w 33"/>
                  <a:gd name="T1" fmla="*/ 4 h 56"/>
                  <a:gd name="T2" fmla="*/ 27 w 33"/>
                  <a:gd name="T3" fmla="*/ 56 h 56"/>
                  <a:gd name="T4" fmla="*/ 33 w 33"/>
                  <a:gd name="T5" fmla="*/ 51 h 56"/>
                  <a:gd name="T6" fmla="*/ 5 w 33"/>
                  <a:gd name="T7" fmla="*/ 0 h 56"/>
                  <a:gd name="T8" fmla="*/ 0 w 33"/>
                  <a:gd name="T9" fmla="*/ 4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6">
                    <a:moveTo>
                      <a:pt x="0" y="4"/>
                    </a:moveTo>
                    <a:cubicBezTo>
                      <a:pt x="27" y="56"/>
                      <a:pt x="27" y="56"/>
                      <a:pt x="27" y="56"/>
                    </a:cubicBezTo>
                    <a:cubicBezTo>
                      <a:pt x="33" y="51"/>
                      <a:pt x="33" y="51"/>
                      <a:pt x="33" y="51"/>
                    </a:cubicBezTo>
                    <a:cubicBezTo>
                      <a:pt x="33" y="51"/>
                      <a:pt x="12" y="2"/>
                      <a:pt x="5" y="0"/>
                    </a:cubicBez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8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6" name="ïṧḻíde"/>
              <p:cNvSpPr/>
              <p:nvPr/>
            </p:nvSpPr>
            <p:spPr bwMode="auto">
              <a:xfrm>
                <a:off x="2806" y="862"/>
                <a:ext cx="80" cy="92"/>
              </a:xfrm>
              <a:custGeom>
                <a:avLst/>
                <a:gdLst>
                  <a:gd name="T0" fmla="*/ 38 w 44"/>
                  <a:gd name="T1" fmla="*/ 0 h 51"/>
                  <a:gd name="T2" fmla="*/ 34 w 44"/>
                  <a:gd name="T3" fmla="*/ 20 h 51"/>
                  <a:gd name="T4" fmla="*/ 9 w 44"/>
                  <a:gd name="T5" fmla="*/ 46 h 51"/>
                  <a:gd name="T6" fmla="*/ 4 w 44"/>
                  <a:gd name="T7" fmla="*/ 44 h 51"/>
                  <a:gd name="T8" fmla="*/ 38 w 44"/>
                  <a:gd name="T9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51">
                    <a:moveTo>
                      <a:pt x="38" y="0"/>
                    </a:moveTo>
                    <a:cubicBezTo>
                      <a:pt x="38" y="0"/>
                      <a:pt x="44" y="8"/>
                      <a:pt x="34" y="20"/>
                    </a:cubicBezTo>
                    <a:cubicBezTo>
                      <a:pt x="34" y="20"/>
                      <a:pt x="18" y="41"/>
                      <a:pt x="9" y="46"/>
                    </a:cubicBezTo>
                    <a:cubicBezTo>
                      <a:pt x="0" y="51"/>
                      <a:pt x="4" y="44"/>
                      <a:pt x="4" y="44"/>
                    </a:cubicBez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98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7" name="iṧḻiḍê"/>
              <p:cNvSpPr/>
              <p:nvPr/>
            </p:nvSpPr>
            <p:spPr bwMode="auto">
              <a:xfrm>
                <a:off x="2762" y="849"/>
                <a:ext cx="69" cy="110"/>
              </a:xfrm>
              <a:custGeom>
                <a:avLst/>
                <a:gdLst>
                  <a:gd name="T0" fmla="*/ 31 w 38"/>
                  <a:gd name="T1" fmla="*/ 61 h 61"/>
                  <a:gd name="T2" fmla="*/ 0 w 38"/>
                  <a:gd name="T3" fmla="*/ 33 h 61"/>
                  <a:gd name="T4" fmla="*/ 12 w 38"/>
                  <a:gd name="T5" fmla="*/ 4 h 61"/>
                  <a:gd name="T6" fmla="*/ 16 w 38"/>
                  <a:gd name="T7" fmla="*/ 10 h 61"/>
                  <a:gd name="T8" fmla="*/ 10 w 38"/>
                  <a:gd name="T9" fmla="*/ 12 h 61"/>
                  <a:gd name="T10" fmla="*/ 36 w 38"/>
                  <a:gd name="T11" fmla="*/ 59 h 61"/>
                  <a:gd name="T12" fmla="*/ 31 w 38"/>
                  <a:gd name="T13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" h="61">
                    <a:moveTo>
                      <a:pt x="31" y="61"/>
                    </a:moveTo>
                    <a:cubicBezTo>
                      <a:pt x="31" y="61"/>
                      <a:pt x="0" y="50"/>
                      <a:pt x="0" y="33"/>
                    </a:cubicBezTo>
                    <a:cubicBezTo>
                      <a:pt x="0" y="33"/>
                      <a:pt x="2" y="0"/>
                      <a:pt x="12" y="4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10"/>
                      <a:pt x="11" y="5"/>
                      <a:pt x="10" y="12"/>
                    </a:cubicBezTo>
                    <a:cubicBezTo>
                      <a:pt x="10" y="12"/>
                      <a:pt x="4" y="46"/>
                      <a:pt x="36" y="59"/>
                    </a:cubicBezTo>
                    <a:cubicBezTo>
                      <a:pt x="38" y="59"/>
                      <a:pt x="31" y="61"/>
                      <a:pt x="31" y="61"/>
                    </a:cubicBezTo>
                    <a:close/>
                  </a:path>
                </a:pathLst>
              </a:custGeom>
              <a:solidFill>
                <a:srgbClr val="CD2D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8" name="isḷiḍe"/>
              <p:cNvSpPr/>
              <p:nvPr/>
            </p:nvSpPr>
            <p:spPr bwMode="auto">
              <a:xfrm>
                <a:off x="2822" y="852"/>
                <a:ext cx="62" cy="93"/>
              </a:xfrm>
              <a:custGeom>
                <a:avLst/>
                <a:gdLst>
                  <a:gd name="T0" fmla="*/ 0 w 34"/>
                  <a:gd name="T1" fmla="*/ 51 h 51"/>
                  <a:gd name="T2" fmla="*/ 31 w 34"/>
                  <a:gd name="T3" fmla="*/ 11 h 51"/>
                  <a:gd name="T4" fmla="*/ 28 w 34"/>
                  <a:gd name="T5" fmla="*/ 2 h 51"/>
                  <a:gd name="T6" fmla="*/ 0 w 34"/>
                  <a:gd name="T7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51">
                    <a:moveTo>
                      <a:pt x="0" y="51"/>
                    </a:moveTo>
                    <a:cubicBezTo>
                      <a:pt x="0" y="51"/>
                      <a:pt x="27" y="7"/>
                      <a:pt x="31" y="11"/>
                    </a:cubicBezTo>
                    <a:cubicBezTo>
                      <a:pt x="31" y="11"/>
                      <a:pt x="34" y="2"/>
                      <a:pt x="28" y="2"/>
                    </a:cubicBezTo>
                    <a:cubicBezTo>
                      <a:pt x="16" y="0"/>
                      <a:pt x="2" y="24"/>
                      <a:pt x="0" y="51"/>
                    </a:cubicBezTo>
                    <a:close/>
                  </a:path>
                </a:pathLst>
              </a:custGeom>
              <a:solidFill>
                <a:srgbClr val="CD2D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9" name="ïŝḷíḑe"/>
              <p:cNvSpPr/>
              <p:nvPr/>
            </p:nvSpPr>
            <p:spPr bwMode="auto">
              <a:xfrm>
                <a:off x="2820" y="881"/>
                <a:ext cx="174" cy="209"/>
              </a:xfrm>
              <a:custGeom>
                <a:avLst/>
                <a:gdLst>
                  <a:gd name="T0" fmla="*/ 81 w 96"/>
                  <a:gd name="T1" fmla="*/ 42 h 115"/>
                  <a:gd name="T2" fmla="*/ 20 w 96"/>
                  <a:gd name="T3" fmla="*/ 115 h 115"/>
                  <a:gd name="T4" fmla="*/ 18 w 96"/>
                  <a:gd name="T5" fmla="*/ 51 h 115"/>
                  <a:gd name="T6" fmla="*/ 81 w 96"/>
                  <a:gd name="T7" fmla="*/ 42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115">
                    <a:moveTo>
                      <a:pt x="81" y="42"/>
                    </a:moveTo>
                    <a:cubicBezTo>
                      <a:pt x="81" y="42"/>
                      <a:pt x="96" y="99"/>
                      <a:pt x="20" y="115"/>
                    </a:cubicBezTo>
                    <a:cubicBezTo>
                      <a:pt x="20" y="115"/>
                      <a:pt x="0" y="89"/>
                      <a:pt x="18" y="51"/>
                    </a:cubicBezTo>
                    <a:cubicBezTo>
                      <a:pt x="18" y="51"/>
                      <a:pt x="44" y="0"/>
                      <a:pt x="81" y="42"/>
                    </a:cubicBezTo>
                    <a:close/>
                  </a:path>
                </a:pathLst>
              </a:custGeom>
              <a:solidFill>
                <a:srgbClr val="E9C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0" name="íŝ1ïḍê"/>
              <p:cNvSpPr/>
              <p:nvPr/>
            </p:nvSpPr>
            <p:spPr bwMode="auto">
              <a:xfrm>
                <a:off x="2942" y="900"/>
                <a:ext cx="139" cy="126"/>
              </a:xfrm>
              <a:custGeom>
                <a:avLst/>
                <a:gdLst>
                  <a:gd name="T0" fmla="*/ 70 w 77"/>
                  <a:gd name="T1" fmla="*/ 63 h 70"/>
                  <a:gd name="T2" fmla="*/ 70 w 77"/>
                  <a:gd name="T3" fmla="*/ 62 h 70"/>
                  <a:gd name="T4" fmla="*/ 0 w 77"/>
                  <a:gd name="T5" fmla="*/ 20 h 70"/>
                  <a:gd name="T6" fmla="*/ 70 w 77"/>
                  <a:gd name="T7" fmla="*/ 63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7" h="70">
                    <a:moveTo>
                      <a:pt x="70" y="63"/>
                    </a:moveTo>
                    <a:cubicBezTo>
                      <a:pt x="77" y="62"/>
                      <a:pt x="70" y="62"/>
                      <a:pt x="70" y="62"/>
                    </a:cubicBezTo>
                    <a:cubicBezTo>
                      <a:pt x="70" y="62"/>
                      <a:pt x="51" y="0"/>
                      <a:pt x="0" y="20"/>
                    </a:cubicBezTo>
                    <a:cubicBezTo>
                      <a:pt x="0" y="20"/>
                      <a:pt x="38" y="70"/>
                      <a:pt x="70" y="63"/>
                    </a:cubicBezTo>
                    <a:close/>
                  </a:path>
                </a:pathLst>
              </a:custGeom>
              <a:solidFill>
                <a:srgbClr val="E9C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1" name="islïde"/>
              <p:cNvSpPr/>
              <p:nvPr/>
            </p:nvSpPr>
            <p:spPr bwMode="auto">
              <a:xfrm>
                <a:off x="2860" y="1099"/>
                <a:ext cx="24" cy="24"/>
              </a:xfrm>
              <a:custGeom>
                <a:avLst/>
                <a:gdLst>
                  <a:gd name="T0" fmla="*/ 12 w 13"/>
                  <a:gd name="T1" fmla="*/ 13 h 13"/>
                  <a:gd name="T2" fmla="*/ 10 w 13"/>
                  <a:gd name="T3" fmla="*/ 12 h 13"/>
                  <a:gd name="T4" fmla="*/ 7 w 13"/>
                  <a:gd name="T5" fmla="*/ 4 h 13"/>
                  <a:gd name="T6" fmla="*/ 1 w 13"/>
                  <a:gd name="T7" fmla="*/ 3 h 13"/>
                  <a:gd name="T8" fmla="*/ 0 w 13"/>
                  <a:gd name="T9" fmla="*/ 2 h 13"/>
                  <a:gd name="T10" fmla="*/ 1 w 13"/>
                  <a:gd name="T11" fmla="*/ 1 h 13"/>
                  <a:gd name="T12" fmla="*/ 8 w 13"/>
                  <a:gd name="T13" fmla="*/ 2 h 13"/>
                  <a:gd name="T14" fmla="*/ 13 w 13"/>
                  <a:gd name="T15" fmla="*/ 11 h 13"/>
                  <a:gd name="T16" fmla="*/ 12 w 13"/>
                  <a:gd name="T17" fmla="*/ 13 h 13"/>
                  <a:gd name="T18" fmla="*/ 12 w 13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3">
                    <a:moveTo>
                      <a:pt x="12" y="13"/>
                    </a:moveTo>
                    <a:cubicBezTo>
                      <a:pt x="11" y="13"/>
                      <a:pt x="10" y="13"/>
                      <a:pt x="10" y="12"/>
                    </a:cubicBezTo>
                    <a:cubicBezTo>
                      <a:pt x="10" y="8"/>
                      <a:pt x="9" y="6"/>
                      <a:pt x="7" y="4"/>
                    </a:cubicBezTo>
                    <a:cubicBezTo>
                      <a:pt x="4" y="3"/>
                      <a:pt x="2" y="3"/>
                      <a:pt x="1" y="3"/>
                    </a:cubicBezTo>
                    <a:cubicBezTo>
                      <a:pt x="1" y="4"/>
                      <a:pt x="0" y="3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ubicBezTo>
                      <a:pt x="1" y="1"/>
                      <a:pt x="5" y="0"/>
                      <a:pt x="8" y="2"/>
                    </a:cubicBezTo>
                    <a:cubicBezTo>
                      <a:pt x="11" y="4"/>
                      <a:pt x="12" y="7"/>
                      <a:pt x="13" y="11"/>
                    </a:cubicBezTo>
                    <a:cubicBezTo>
                      <a:pt x="13" y="12"/>
                      <a:pt x="13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lose/>
                  </a:path>
                </a:pathLst>
              </a:custGeom>
              <a:solidFill>
                <a:srgbClr val="E377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2" name="îSļíḋè"/>
              <p:cNvSpPr/>
              <p:nvPr/>
            </p:nvSpPr>
            <p:spPr bwMode="auto">
              <a:xfrm>
                <a:off x="2860" y="1104"/>
                <a:ext cx="18" cy="13"/>
              </a:xfrm>
              <a:custGeom>
                <a:avLst/>
                <a:gdLst>
                  <a:gd name="T0" fmla="*/ 1 w 10"/>
                  <a:gd name="T1" fmla="*/ 7 h 7"/>
                  <a:gd name="T2" fmla="*/ 0 w 10"/>
                  <a:gd name="T3" fmla="*/ 7 h 7"/>
                  <a:gd name="T4" fmla="*/ 0 w 10"/>
                  <a:gd name="T5" fmla="*/ 5 h 7"/>
                  <a:gd name="T6" fmla="*/ 8 w 10"/>
                  <a:gd name="T7" fmla="*/ 1 h 7"/>
                  <a:gd name="T8" fmla="*/ 10 w 10"/>
                  <a:gd name="T9" fmla="*/ 2 h 7"/>
                  <a:gd name="T10" fmla="*/ 9 w 10"/>
                  <a:gd name="T11" fmla="*/ 3 h 7"/>
                  <a:gd name="T12" fmla="*/ 2 w 10"/>
                  <a:gd name="T13" fmla="*/ 6 h 7"/>
                  <a:gd name="T14" fmla="*/ 1 w 10"/>
                  <a:gd name="T1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7">
                    <a:moveTo>
                      <a:pt x="1" y="7"/>
                    </a:moveTo>
                    <a:cubicBezTo>
                      <a:pt x="1" y="7"/>
                      <a:pt x="1" y="7"/>
                      <a:pt x="0" y="7"/>
                    </a:cubicBezTo>
                    <a:cubicBezTo>
                      <a:pt x="0" y="6"/>
                      <a:pt x="0" y="6"/>
                      <a:pt x="0" y="5"/>
                    </a:cubicBezTo>
                    <a:cubicBezTo>
                      <a:pt x="2" y="2"/>
                      <a:pt x="8" y="1"/>
                      <a:pt x="8" y="1"/>
                    </a:cubicBezTo>
                    <a:cubicBezTo>
                      <a:pt x="9" y="0"/>
                      <a:pt x="10" y="1"/>
                      <a:pt x="10" y="2"/>
                    </a:cubicBezTo>
                    <a:cubicBezTo>
                      <a:pt x="10" y="2"/>
                      <a:pt x="10" y="3"/>
                      <a:pt x="9" y="3"/>
                    </a:cubicBezTo>
                    <a:cubicBezTo>
                      <a:pt x="7" y="4"/>
                      <a:pt x="3" y="5"/>
                      <a:pt x="2" y="6"/>
                    </a:cubicBezTo>
                    <a:cubicBezTo>
                      <a:pt x="2" y="7"/>
                      <a:pt x="2" y="7"/>
                      <a:pt x="1" y="7"/>
                    </a:cubicBezTo>
                    <a:close/>
                  </a:path>
                </a:pathLst>
              </a:custGeom>
              <a:solidFill>
                <a:srgbClr val="E377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3" name="ïš1ïďé"/>
              <p:cNvSpPr/>
              <p:nvPr/>
            </p:nvSpPr>
            <p:spPr bwMode="auto">
              <a:xfrm>
                <a:off x="3379" y="809"/>
                <a:ext cx="270" cy="261"/>
              </a:xfrm>
              <a:custGeom>
                <a:avLst/>
                <a:gdLst>
                  <a:gd name="T0" fmla="*/ 0 w 149"/>
                  <a:gd name="T1" fmla="*/ 83 h 144"/>
                  <a:gd name="T2" fmla="*/ 51 w 149"/>
                  <a:gd name="T3" fmla="*/ 52 h 144"/>
                  <a:gd name="T4" fmla="*/ 52 w 149"/>
                  <a:gd name="T5" fmla="*/ 48 h 144"/>
                  <a:gd name="T6" fmla="*/ 48 w 149"/>
                  <a:gd name="T7" fmla="*/ 0 h 144"/>
                  <a:gd name="T8" fmla="*/ 80 w 149"/>
                  <a:gd name="T9" fmla="*/ 35 h 144"/>
                  <a:gd name="T10" fmla="*/ 84 w 149"/>
                  <a:gd name="T11" fmla="*/ 36 h 144"/>
                  <a:gd name="T12" fmla="*/ 128 w 149"/>
                  <a:gd name="T13" fmla="*/ 11 h 144"/>
                  <a:gd name="T14" fmla="*/ 111 w 149"/>
                  <a:gd name="T15" fmla="*/ 56 h 144"/>
                  <a:gd name="T16" fmla="*/ 113 w 149"/>
                  <a:gd name="T17" fmla="*/ 62 h 144"/>
                  <a:gd name="T18" fmla="*/ 149 w 149"/>
                  <a:gd name="T19" fmla="*/ 103 h 144"/>
                  <a:gd name="T20" fmla="*/ 94 w 149"/>
                  <a:gd name="T21" fmla="*/ 93 h 144"/>
                  <a:gd name="T22" fmla="*/ 90 w 149"/>
                  <a:gd name="T23" fmla="*/ 96 h 144"/>
                  <a:gd name="T24" fmla="*/ 67 w 149"/>
                  <a:gd name="T25" fmla="*/ 144 h 144"/>
                  <a:gd name="T26" fmla="*/ 62 w 149"/>
                  <a:gd name="T27" fmla="*/ 92 h 144"/>
                  <a:gd name="T28" fmla="*/ 58 w 149"/>
                  <a:gd name="T29" fmla="*/ 89 h 144"/>
                  <a:gd name="T30" fmla="*/ 0 w 149"/>
                  <a:gd name="T31" fmla="*/ 83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9" h="144">
                    <a:moveTo>
                      <a:pt x="0" y="83"/>
                    </a:moveTo>
                    <a:cubicBezTo>
                      <a:pt x="51" y="52"/>
                      <a:pt x="51" y="52"/>
                      <a:pt x="51" y="52"/>
                    </a:cubicBezTo>
                    <a:cubicBezTo>
                      <a:pt x="51" y="52"/>
                      <a:pt x="53" y="50"/>
                      <a:pt x="52" y="48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80" y="35"/>
                      <a:pt x="80" y="35"/>
                      <a:pt x="80" y="35"/>
                    </a:cubicBezTo>
                    <a:cubicBezTo>
                      <a:pt x="80" y="35"/>
                      <a:pt x="83" y="37"/>
                      <a:pt x="84" y="36"/>
                    </a:cubicBezTo>
                    <a:cubicBezTo>
                      <a:pt x="128" y="11"/>
                      <a:pt x="128" y="11"/>
                      <a:pt x="128" y="11"/>
                    </a:cubicBezTo>
                    <a:cubicBezTo>
                      <a:pt x="111" y="56"/>
                      <a:pt x="111" y="56"/>
                      <a:pt x="111" y="56"/>
                    </a:cubicBezTo>
                    <a:cubicBezTo>
                      <a:pt x="111" y="56"/>
                      <a:pt x="111" y="61"/>
                      <a:pt x="113" y="62"/>
                    </a:cubicBezTo>
                    <a:cubicBezTo>
                      <a:pt x="149" y="103"/>
                      <a:pt x="149" y="103"/>
                      <a:pt x="149" y="103"/>
                    </a:cubicBezTo>
                    <a:cubicBezTo>
                      <a:pt x="94" y="93"/>
                      <a:pt x="94" y="93"/>
                      <a:pt x="94" y="93"/>
                    </a:cubicBezTo>
                    <a:cubicBezTo>
                      <a:pt x="94" y="93"/>
                      <a:pt x="90" y="94"/>
                      <a:pt x="90" y="96"/>
                    </a:cubicBezTo>
                    <a:cubicBezTo>
                      <a:pt x="67" y="144"/>
                      <a:pt x="67" y="144"/>
                      <a:pt x="67" y="144"/>
                    </a:cubicBezTo>
                    <a:cubicBezTo>
                      <a:pt x="62" y="92"/>
                      <a:pt x="62" y="92"/>
                      <a:pt x="62" y="92"/>
                    </a:cubicBezTo>
                    <a:cubicBezTo>
                      <a:pt x="62" y="92"/>
                      <a:pt x="60" y="89"/>
                      <a:pt x="58" y="89"/>
                    </a:cubicBez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E5BD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4" name="ïṥlíḓè"/>
              <p:cNvSpPr/>
              <p:nvPr/>
            </p:nvSpPr>
            <p:spPr bwMode="auto">
              <a:xfrm>
                <a:off x="3364" y="929"/>
                <a:ext cx="84" cy="63"/>
              </a:xfrm>
              <a:custGeom>
                <a:avLst/>
                <a:gdLst>
                  <a:gd name="T0" fmla="*/ 25 w 46"/>
                  <a:gd name="T1" fmla="*/ 11 h 35"/>
                  <a:gd name="T2" fmla="*/ 38 w 46"/>
                  <a:gd name="T3" fmla="*/ 20 h 35"/>
                  <a:gd name="T4" fmla="*/ 44 w 46"/>
                  <a:gd name="T5" fmla="*/ 24 h 35"/>
                  <a:gd name="T6" fmla="*/ 45 w 46"/>
                  <a:gd name="T7" fmla="*/ 28 h 35"/>
                  <a:gd name="T8" fmla="*/ 25 w 46"/>
                  <a:gd name="T9" fmla="*/ 28 h 35"/>
                  <a:gd name="T10" fmla="*/ 0 w 46"/>
                  <a:gd name="T11" fmla="*/ 23 h 35"/>
                  <a:gd name="T12" fmla="*/ 25 w 46"/>
                  <a:gd name="T13" fmla="*/ 1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" h="35">
                    <a:moveTo>
                      <a:pt x="25" y="11"/>
                    </a:moveTo>
                    <a:cubicBezTo>
                      <a:pt x="25" y="11"/>
                      <a:pt x="35" y="15"/>
                      <a:pt x="38" y="20"/>
                    </a:cubicBezTo>
                    <a:cubicBezTo>
                      <a:pt x="38" y="20"/>
                      <a:pt x="42" y="24"/>
                      <a:pt x="44" y="24"/>
                    </a:cubicBezTo>
                    <a:cubicBezTo>
                      <a:pt x="44" y="24"/>
                      <a:pt x="46" y="24"/>
                      <a:pt x="45" y="28"/>
                    </a:cubicBezTo>
                    <a:cubicBezTo>
                      <a:pt x="45" y="28"/>
                      <a:pt x="42" y="35"/>
                      <a:pt x="25" y="28"/>
                    </a:cubicBezTo>
                    <a:cubicBezTo>
                      <a:pt x="25" y="28"/>
                      <a:pt x="8" y="30"/>
                      <a:pt x="0" y="23"/>
                    </a:cubicBezTo>
                    <a:cubicBezTo>
                      <a:pt x="0" y="23"/>
                      <a:pt x="7" y="0"/>
                      <a:pt x="25" y="11"/>
                    </a:cubicBezTo>
                    <a:close/>
                  </a:path>
                </a:pathLst>
              </a:custGeom>
              <a:solidFill>
                <a:srgbClr val="FFB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5" name="íṥlïdè"/>
              <p:cNvSpPr/>
              <p:nvPr/>
            </p:nvSpPr>
            <p:spPr bwMode="auto">
              <a:xfrm>
                <a:off x="3072" y="1418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6" name="ï$ľïďè"/>
              <p:cNvSpPr/>
              <p:nvPr/>
            </p:nvSpPr>
            <p:spPr bwMode="auto">
              <a:xfrm>
                <a:off x="3072" y="1418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7" name="íśḻîḍè"/>
              <p:cNvSpPr/>
              <p:nvPr/>
            </p:nvSpPr>
            <p:spPr bwMode="auto">
              <a:xfrm>
                <a:off x="3034" y="1565"/>
                <a:ext cx="138" cy="79"/>
              </a:xfrm>
              <a:custGeom>
                <a:avLst/>
                <a:gdLst>
                  <a:gd name="T0" fmla="*/ 19 w 76"/>
                  <a:gd name="T1" fmla="*/ 42 h 44"/>
                  <a:gd name="T2" fmla="*/ 0 w 76"/>
                  <a:gd name="T3" fmla="*/ 44 h 44"/>
                  <a:gd name="T4" fmla="*/ 39 w 76"/>
                  <a:gd name="T5" fmla="*/ 2 h 44"/>
                  <a:gd name="T6" fmla="*/ 76 w 76"/>
                  <a:gd name="T7" fmla="*/ 20 h 44"/>
                  <a:gd name="T8" fmla="*/ 63 w 76"/>
                  <a:gd name="T9" fmla="*/ 30 h 44"/>
                  <a:gd name="T10" fmla="*/ 70 w 76"/>
                  <a:gd name="T11" fmla="*/ 25 h 44"/>
                  <a:gd name="T12" fmla="*/ 63 w 76"/>
                  <a:gd name="T13" fmla="*/ 30 h 44"/>
                  <a:gd name="T14" fmla="*/ 41 w 76"/>
                  <a:gd name="T15" fmla="*/ 18 h 44"/>
                  <a:gd name="T16" fmla="*/ 19 w 76"/>
                  <a:gd name="T17" fmla="*/ 42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44">
                    <a:moveTo>
                      <a:pt x="19" y="42"/>
                    </a:moveTo>
                    <a:cubicBezTo>
                      <a:pt x="0" y="44"/>
                      <a:pt x="0" y="44"/>
                      <a:pt x="0" y="44"/>
                    </a:cubicBezTo>
                    <a:cubicBezTo>
                      <a:pt x="9" y="24"/>
                      <a:pt x="25" y="4"/>
                      <a:pt x="39" y="2"/>
                    </a:cubicBezTo>
                    <a:cubicBezTo>
                      <a:pt x="59" y="0"/>
                      <a:pt x="75" y="19"/>
                      <a:pt x="76" y="20"/>
                    </a:cubicBezTo>
                    <a:cubicBezTo>
                      <a:pt x="63" y="30"/>
                      <a:pt x="63" y="30"/>
                      <a:pt x="63" y="30"/>
                    </a:cubicBezTo>
                    <a:cubicBezTo>
                      <a:pt x="70" y="25"/>
                      <a:pt x="70" y="25"/>
                      <a:pt x="70" y="25"/>
                    </a:cubicBezTo>
                    <a:cubicBezTo>
                      <a:pt x="63" y="30"/>
                      <a:pt x="63" y="30"/>
                      <a:pt x="63" y="30"/>
                    </a:cubicBezTo>
                    <a:cubicBezTo>
                      <a:pt x="60" y="26"/>
                      <a:pt x="50" y="17"/>
                      <a:pt x="41" y="18"/>
                    </a:cubicBezTo>
                    <a:cubicBezTo>
                      <a:pt x="31" y="20"/>
                      <a:pt x="23" y="32"/>
                      <a:pt x="19" y="42"/>
                    </a:cubicBezTo>
                    <a:close/>
                  </a:path>
                </a:pathLst>
              </a:custGeom>
              <a:solidFill>
                <a:srgbClr val="B66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8" name="îṥľîḍé"/>
              <p:cNvSpPr/>
              <p:nvPr/>
            </p:nvSpPr>
            <p:spPr bwMode="auto">
              <a:xfrm>
                <a:off x="2853" y="1271"/>
                <a:ext cx="306" cy="203"/>
              </a:xfrm>
              <a:custGeom>
                <a:avLst/>
                <a:gdLst>
                  <a:gd name="T0" fmla="*/ 158 w 169"/>
                  <a:gd name="T1" fmla="*/ 27 h 112"/>
                  <a:gd name="T2" fmla="*/ 153 w 169"/>
                  <a:gd name="T3" fmla="*/ 39 h 112"/>
                  <a:gd name="T4" fmla="*/ 148 w 169"/>
                  <a:gd name="T5" fmla="*/ 0 h 112"/>
                  <a:gd name="T6" fmla="*/ 117 w 169"/>
                  <a:gd name="T7" fmla="*/ 24 h 112"/>
                  <a:gd name="T8" fmla="*/ 114 w 169"/>
                  <a:gd name="T9" fmla="*/ 12 h 112"/>
                  <a:gd name="T10" fmla="*/ 100 w 169"/>
                  <a:gd name="T11" fmla="*/ 34 h 112"/>
                  <a:gd name="T12" fmla="*/ 70 w 169"/>
                  <a:gd name="T13" fmla="*/ 43 h 112"/>
                  <a:gd name="T14" fmla="*/ 5 w 169"/>
                  <a:gd name="T15" fmla="*/ 88 h 112"/>
                  <a:gd name="T16" fmla="*/ 23 w 169"/>
                  <a:gd name="T17" fmla="*/ 102 h 112"/>
                  <a:gd name="T18" fmla="*/ 130 w 169"/>
                  <a:gd name="T19" fmla="*/ 84 h 112"/>
                  <a:gd name="T20" fmla="*/ 158 w 169"/>
                  <a:gd name="T21" fmla="*/ 27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9" h="112">
                    <a:moveTo>
                      <a:pt x="158" y="27"/>
                    </a:moveTo>
                    <a:cubicBezTo>
                      <a:pt x="157" y="31"/>
                      <a:pt x="155" y="35"/>
                      <a:pt x="153" y="39"/>
                    </a:cubicBezTo>
                    <a:cubicBezTo>
                      <a:pt x="154" y="28"/>
                      <a:pt x="152" y="15"/>
                      <a:pt x="148" y="0"/>
                    </a:cubicBezTo>
                    <a:cubicBezTo>
                      <a:pt x="148" y="0"/>
                      <a:pt x="135" y="13"/>
                      <a:pt x="117" y="24"/>
                    </a:cubicBezTo>
                    <a:cubicBezTo>
                      <a:pt x="117" y="17"/>
                      <a:pt x="114" y="12"/>
                      <a:pt x="114" y="12"/>
                    </a:cubicBezTo>
                    <a:cubicBezTo>
                      <a:pt x="115" y="20"/>
                      <a:pt x="107" y="28"/>
                      <a:pt x="100" y="34"/>
                    </a:cubicBezTo>
                    <a:cubicBezTo>
                      <a:pt x="90" y="38"/>
                      <a:pt x="80" y="42"/>
                      <a:pt x="70" y="43"/>
                    </a:cubicBezTo>
                    <a:cubicBezTo>
                      <a:pt x="49" y="46"/>
                      <a:pt x="4" y="60"/>
                      <a:pt x="5" y="88"/>
                    </a:cubicBezTo>
                    <a:cubicBezTo>
                      <a:pt x="5" y="88"/>
                      <a:pt x="0" y="110"/>
                      <a:pt x="23" y="102"/>
                    </a:cubicBezTo>
                    <a:cubicBezTo>
                      <a:pt x="24" y="102"/>
                      <a:pt x="93" y="112"/>
                      <a:pt x="130" y="84"/>
                    </a:cubicBezTo>
                    <a:cubicBezTo>
                      <a:pt x="169" y="68"/>
                      <a:pt x="158" y="27"/>
                      <a:pt x="158" y="27"/>
                    </a:cubicBezTo>
                    <a:close/>
                  </a:path>
                </a:pathLst>
              </a:custGeom>
              <a:solidFill>
                <a:srgbClr val="B66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9" name="iṡḷídê"/>
              <p:cNvSpPr/>
              <p:nvPr/>
            </p:nvSpPr>
            <p:spPr bwMode="auto">
              <a:xfrm>
                <a:off x="2648" y="2416"/>
                <a:ext cx="450" cy="113"/>
              </a:xfrm>
              <a:custGeom>
                <a:avLst/>
                <a:gdLst>
                  <a:gd name="T0" fmla="*/ 2 w 248"/>
                  <a:gd name="T1" fmla="*/ 11 h 62"/>
                  <a:gd name="T2" fmla="*/ 0 w 248"/>
                  <a:gd name="T3" fmla="*/ 27 h 62"/>
                  <a:gd name="T4" fmla="*/ 108 w 248"/>
                  <a:gd name="T5" fmla="*/ 50 h 62"/>
                  <a:gd name="T6" fmla="*/ 248 w 248"/>
                  <a:gd name="T7" fmla="*/ 19 h 62"/>
                  <a:gd name="T8" fmla="*/ 248 w 248"/>
                  <a:gd name="T9" fmla="*/ 0 h 62"/>
                  <a:gd name="T10" fmla="*/ 2 w 248"/>
                  <a:gd name="T11" fmla="*/ 1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8" h="62">
                    <a:moveTo>
                      <a:pt x="2" y="11"/>
                    </a:moveTo>
                    <a:cubicBezTo>
                      <a:pt x="0" y="27"/>
                      <a:pt x="0" y="27"/>
                      <a:pt x="0" y="27"/>
                    </a:cubicBezTo>
                    <a:cubicBezTo>
                      <a:pt x="0" y="27"/>
                      <a:pt x="51" y="53"/>
                      <a:pt x="108" y="50"/>
                    </a:cubicBezTo>
                    <a:cubicBezTo>
                      <a:pt x="108" y="50"/>
                      <a:pt x="217" y="51"/>
                      <a:pt x="248" y="19"/>
                    </a:cubicBezTo>
                    <a:cubicBezTo>
                      <a:pt x="248" y="0"/>
                      <a:pt x="248" y="0"/>
                      <a:pt x="248" y="0"/>
                    </a:cubicBezTo>
                    <a:cubicBezTo>
                      <a:pt x="248" y="0"/>
                      <a:pt x="123" y="62"/>
                      <a:pt x="2" y="11"/>
                    </a:cubicBezTo>
                    <a:close/>
                  </a:path>
                </a:pathLst>
              </a:custGeom>
              <a:solidFill>
                <a:srgbClr val="0067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0" name="îṧľiḍé"/>
              <p:cNvSpPr/>
              <p:nvPr/>
            </p:nvSpPr>
            <p:spPr bwMode="auto">
              <a:xfrm>
                <a:off x="2944" y="1826"/>
                <a:ext cx="81" cy="636"/>
              </a:xfrm>
              <a:custGeom>
                <a:avLst/>
                <a:gdLst>
                  <a:gd name="T0" fmla="*/ 31 w 45"/>
                  <a:gd name="T1" fmla="*/ 0 h 351"/>
                  <a:gd name="T2" fmla="*/ 26 w 45"/>
                  <a:gd name="T3" fmla="*/ 125 h 351"/>
                  <a:gd name="T4" fmla="*/ 0 w 45"/>
                  <a:gd name="T5" fmla="*/ 351 h 351"/>
                  <a:gd name="T6" fmla="*/ 8 w 45"/>
                  <a:gd name="T7" fmla="*/ 350 h 351"/>
                  <a:gd name="T8" fmla="*/ 25 w 45"/>
                  <a:gd name="T9" fmla="*/ 206 h 351"/>
                  <a:gd name="T10" fmla="*/ 38 w 45"/>
                  <a:gd name="T11" fmla="*/ 0 h 351"/>
                  <a:gd name="T12" fmla="*/ 31 w 45"/>
                  <a:gd name="T13" fmla="*/ 0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351">
                    <a:moveTo>
                      <a:pt x="31" y="0"/>
                    </a:moveTo>
                    <a:cubicBezTo>
                      <a:pt x="26" y="125"/>
                      <a:pt x="26" y="125"/>
                      <a:pt x="26" y="125"/>
                    </a:cubicBezTo>
                    <a:cubicBezTo>
                      <a:pt x="0" y="351"/>
                      <a:pt x="0" y="351"/>
                      <a:pt x="0" y="351"/>
                    </a:cubicBezTo>
                    <a:cubicBezTo>
                      <a:pt x="8" y="350"/>
                      <a:pt x="8" y="350"/>
                      <a:pt x="8" y="350"/>
                    </a:cubicBezTo>
                    <a:cubicBezTo>
                      <a:pt x="8" y="350"/>
                      <a:pt x="15" y="251"/>
                      <a:pt x="25" y="206"/>
                    </a:cubicBezTo>
                    <a:cubicBezTo>
                      <a:pt x="25" y="206"/>
                      <a:pt x="45" y="13"/>
                      <a:pt x="38" y="0"/>
                    </a:cubicBezTo>
                    <a:cubicBezTo>
                      <a:pt x="38" y="0"/>
                      <a:pt x="38" y="0"/>
                      <a:pt x="31" y="0"/>
                    </a:cubicBezTo>
                    <a:close/>
                  </a:path>
                </a:pathLst>
              </a:custGeom>
              <a:solidFill>
                <a:srgbClr val="36A8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1" name="ïṧ1iḍe"/>
              <p:cNvSpPr/>
              <p:nvPr/>
            </p:nvSpPr>
            <p:spPr bwMode="auto">
              <a:xfrm>
                <a:off x="3000" y="1822"/>
                <a:ext cx="36" cy="71"/>
              </a:xfrm>
              <a:custGeom>
                <a:avLst/>
                <a:gdLst>
                  <a:gd name="T0" fmla="*/ 7 w 20"/>
                  <a:gd name="T1" fmla="*/ 0 h 39"/>
                  <a:gd name="T2" fmla="*/ 20 w 20"/>
                  <a:gd name="T3" fmla="*/ 32 h 39"/>
                  <a:gd name="T4" fmla="*/ 10 w 20"/>
                  <a:gd name="T5" fmla="*/ 36 h 39"/>
                  <a:gd name="T6" fmla="*/ 0 w 20"/>
                  <a:gd name="T7" fmla="*/ 0 h 39"/>
                  <a:gd name="T8" fmla="*/ 7 w 20"/>
                  <a:gd name="T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39">
                    <a:moveTo>
                      <a:pt x="7" y="0"/>
                    </a:moveTo>
                    <a:cubicBezTo>
                      <a:pt x="20" y="32"/>
                      <a:pt x="20" y="32"/>
                      <a:pt x="20" y="32"/>
                    </a:cubicBezTo>
                    <a:cubicBezTo>
                      <a:pt x="20" y="32"/>
                      <a:pt x="18" y="39"/>
                      <a:pt x="10" y="36"/>
                    </a:cubicBezTo>
                    <a:cubicBezTo>
                      <a:pt x="3" y="33"/>
                      <a:pt x="5" y="19"/>
                      <a:pt x="0" y="0"/>
                    </a:cubicBez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ECDF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2" name="ïşḻïḍé"/>
              <p:cNvSpPr/>
              <p:nvPr/>
            </p:nvSpPr>
            <p:spPr bwMode="auto">
              <a:xfrm>
                <a:off x="2585" y="1831"/>
                <a:ext cx="324" cy="368"/>
              </a:xfrm>
              <a:custGeom>
                <a:avLst/>
                <a:gdLst>
                  <a:gd name="T0" fmla="*/ 16 w 179"/>
                  <a:gd name="T1" fmla="*/ 140 h 203"/>
                  <a:gd name="T2" fmla="*/ 97 w 179"/>
                  <a:gd name="T3" fmla="*/ 95 h 203"/>
                  <a:gd name="T4" fmla="*/ 101 w 179"/>
                  <a:gd name="T5" fmla="*/ 48 h 203"/>
                  <a:gd name="T6" fmla="*/ 97 w 179"/>
                  <a:gd name="T7" fmla="*/ 39 h 203"/>
                  <a:gd name="T8" fmla="*/ 101 w 179"/>
                  <a:gd name="T9" fmla="*/ 6 h 203"/>
                  <a:gd name="T10" fmla="*/ 112 w 179"/>
                  <a:gd name="T11" fmla="*/ 8 h 203"/>
                  <a:gd name="T12" fmla="*/ 112 w 179"/>
                  <a:gd name="T13" fmla="*/ 27 h 203"/>
                  <a:gd name="T14" fmla="*/ 142 w 179"/>
                  <a:gd name="T15" fmla="*/ 44 h 203"/>
                  <a:gd name="T16" fmla="*/ 158 w 179"/>
                  <a:gd name="T17" fmla="*/ 35 h 203"/>
                  <a:gd name="T18" fmla="*/ 174 w 179"/>
                  <a:gd name="T19" fmla="*/ 15 h 203"/>
                  <a:gd name="T20" fmla="*/ 177 w 179"/>
                  <a:gd name="T21" fmla="*/ 31 h 203"/>
                  <a:gd name="T22" fmla="*/ 171 w 179"/>
                  <a:gd name="T23" fmla="*/ 42 h 203"/>
                  <a:gd name="T24" fmla="*/ 169 w 179"/>
                  <a:gd name="T25" fmla="*/ 50 h 203"/>
                  <a:gd name="T26" fmla="*/ 167 w 179"/>
                  <a:gd name="T27" fmla="*/ 51 h 203"/>
                  <a:gd name="T28" fmla="*/ 149 w 179"/>
                  <a:gd name="T29" fmla="*/ 94 h 203"/>
                  <a:gd name="T30" fmla="*/ 0 w 179"/>
                  <a:gd name="T31" fmla="*/ 196 h 203"/>
                  <a:gd name="T32" fmla="*/ 16 w 179"/>
                  <a:gd name="T33" fmla="*/ 140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9" h="203">
                    <a:moveTo>
                      <a:pt x="16" y="140"/>
                    </a:moveTo>
                    <a:cubicBezTo>
                      <a:pt x="97" y="95"/>
                      <a:pt x="97" y="95"/>
                      <a:pt x="97" y="95"/>
                    </a:cubicBezTo>
                    <a:cubicBezTo>
                      <a:pt x="97" y="95"/>
                      <a:pt x="100" y="49"/>
                      <a:pt x="101" y="48"/>
                    </a:cubicBezTo>
                    <a:cubicBezTo>
                      <a:pt x="97" y="39"/>
                      <a:pt x="97" y="39"/>
                      <a:pt x="97" y="39"/>
                    </a:cubicBezTo>
                    <a:cubicBezTo>
                      <a:pt x="97" y="39"/>
                      <a:pt x="97" y="9"/>
                      <a:pt x="101" y="6"/>
                    </a:cubicBezTo>
                    <a:cubicBezTo>
                      <a:pt x="101" y="6"/>
                      <a:pt x="110" y="0"/>
                      <a:pt x="112" y="8"/>
                    </a:cubicBezTo>
                    <a:cubicBezTo>
                      <a:pt x="112" y="27"/>
                      <a:pt x="112" y="27"/>
                      <a:pt x="112" y="27"/>
                    </a:cubicBezTo>
                    <a:cubicBezTo>
                      <a:pt x="112" y="27"/>
                      <a:pt x="116" y="53"/>
                      <a:pt x="142" y="44"/>
                    </a:cubicBezTo>
                    <a:cubicBezTo>
                      <a:pt x="158" y="35"/>
                      <a:pt x="158" y="35"/>
                      <a:pt x="158" y="35"/>
                    </a:cubicBezTo>
                    <a:cubicBezTo>
                      <a:pt x="174" y="15"/>
                      <a:pt x="174" y="15"/>
                      <a:pt x="174" y="15"/>
                    </a:cubicBezTo>
                    <a:cubicBezTo>
                      <a:pt x="174" y="15"/>
                      <a:pt x="179" y="25"/>
                      <a:pt x="177" y="31"/>
                    </a:cubicBezTo>
                    <a:cubicBezTo>
                      <a:pt x="171" y="42"/>
                      <a:pt x="171" y="42"/>
                      <a:pt x="171" y="42"/>
                    </a:cubicBezTo>
                    <a:cubicBezTo>
                      <a:pt x="171" y="42"/>
                      <a:pt x="171" y="48"/>
                      <a:pt x="169" y="50"/>
                    </a:cubicBezTo>
                    <a:cubicBezTo>
                      <a:pt x="166" y="53"/>
                      <a:pt x="167" y="51"/>
                      <a:pt x="167" y="51"/>
                    </a:cubicBezTo>
                    <a:cubicBezTo>
                      <a:pt x="167" y="51"/>
                      <a:pt x="166" y="77"/>
                      <a:pt x="149" y="94"/>
                    </a:cubicBezTo>
                    <a:cubicBezTo>
                      <a:pt x="149" y="94"/>
                      <a:pt x="35" y="203"/>
                      <a:pt x="0" y="196"/>
                    </a:cubicBezTo>
                    <a:lnTo>
                      <a:pt x="16" y="140"/>
                    </a:lnTo>
                    <a:close/>
                  </a:path>
                </a:pathLst>
              </a:custGeom>
              <a:solidFill>
                <a:srgbClr val="FFB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3" name="î$1ïďè"/>
              <p:cNvSpPr/>
              <p:nvPr/>
            </p:nvSpPr>
            <p:spPr bwMode="auto">
              <a:xfrm>
                <a:off x="3092" y="1887"/>
                <a:ext cx="138" cy="214"/>
              </a:xfrm>
              <a:custGeom>
                <a:avLst/>
                <a:gdLst>
                  <a:gd name="T0" fmla="*/ 7 w 76"/>
                  <a:gd name="T1" fmla="*/ 6 h 118"/>
                  <a:gd name="T2" fmla="*/ 34 w 76"/>
                  <a:gd name="T3" fmla="*/ 16 h 118"/>
                  <a:gd name="T4" fmla="*/ 55 w 76"/>
                  <a:gd name="T5" fmla="*/ 29 h 118"/>
                  <a:gd name="T6" fmla="*/ 60 w 76"/>
                  <a:gd name="T7" fmla="*/ 0 h 118"/>
                  <a:gd name="T8" fmla="*/ 64 w 76"/>
                  <a:gd name="T9" fmla="*/ 8 h 118"/>
                  <a:gd name="T10" fmla="*/ 64 w 76"/>
                  <a:gd name="T11" fmla="*/ 23 h 118"/>
                  <a:gd name="T12" fmla="*/ 65 w 76"/>
                  <a:gd name="T13" fmla="*/ 25 h 118"/>
                  <a:gd name="T14" fmla="*/ 72 w 76"/>
                  <a:gd name="T15" fmla="*/ 52 h 118"/>
                  <a:gd name="T16" fmla="*/ 42 w 76"/>
                  <a:gd name="T17" fmla="*/ 118 h 118"/>
                  <a:gd name="T18" fmla="*/ 44 w 76"/>
                  <a:gd name="T19" fmla="*/ 95 h 118"/>
                  <a:gd name="T20" fmla="*/ 6 w 76"/>
                  <a:gd name="T21" fmla="*/ 54 h 118"/>
                  <a:gd name="T22" fmla="*/ 8 w 76"/>
                  <a:gd name="T23" fmla="*/ 40 h 118"/>
                  <a:gd name="T24" fmla="*/ 5 w 76"/>
                  <a:gd name="T25" fmla="*/ 20 h 118"/>
                  <a:gd name="T26" fmla="*/ 7 w 76"/>
                  <a:gd name="T27" fmla="*/ 6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6" h="118">
                    <a:moveTo>
                      <a:pt x="7" y="6"/>
                    </a:moveTo>
                    <a:cubicBezTo>
                      <a:pt x="7" y="6"/>
                      <a:pt x="26" y="9"/>
                      <a:pt x="34" y="16"/>
                    </a:cubicBezTo>
                    <a:cubicBezTo>
                      <a:pt x="55" y="29"/>
                      <a:pt x="55" y="29"/>
                      <a:pt x="55" y="29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64" y="8"/>
                      <a:pt x="64" y="8"/>
                      <a:pt x="64" y="8"/>
                    </a:cubicBezTo>
                    <a:cubicBezTo>
                      <a:pt x="64" y="8"/>
                      <a:pt x="63" y="17"/>
                      <a:pt x="64" y="23"/>
                    </a:cubicBezTo>
                    <a:cubicBezTo>
                      <a:pt x="65" y="25"/>
                      <a:pt x="65" y="25"/>
                      <a:pt x="65" y="25"/>
                    </a:cubicBezTo>
                    <a:cubicBezTo>
                      <a:pt x="65" y="25"/>
                      <a:pt x="69" y="50"/>
                      <a:pt x="72" y="52"/>
                    </a:cubicBezTo>
                    <a:cubicBezTo>
                      <a:pt x="72" y="52"/>
                      <a:pt x="76" y="94"/>
                      <a:pt x="42" y="118"/>
                    </a:cubicBezTo>
                    <a:cubicBezTo>
                      <a:pt x="42" y="118"/>
                      <a:pt x="41" y="101"/>
                      <a:pt x="44" y="95"/>
                    </a:cubicBezTo>
                    <a:cubicBezTo>
                      <a:pt x="44" y="95"/>
                      <a:pt x="5" y="84"/>
                      <a:pt x="6" y="54"/>
                    </a:cubicBezTo>
                    <a:cubicBezTo>
                      <a:pt x="6" y="54"/>
                      <a:pt x="2" y="47"/>
                      <a:pt x="8" y="40"/>
                    </a:cubicBezTo>
                    <a:cubicBezTo>
                      <a:pt x="8" y="40"/>
                      <a:pt x="0" y="23"/>
                      <a:pt x="5" y="20"/>
                    </a:cubicBezTo>
                    <a:cubicBezTo>
                      <a:pt x="5" y="20"/>
                      <a:pt x="1" y="12"/>
                      <a:pt x="7" y="6"/>
                    </a:cubicBezTo>
                    <a:close/>
                  </a:path>
                </a:pathLst>
              </a:custGeom>
              <a:solidFill>
                <a:srgbClr val="FFB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4" name="ïṧ1îḓé"/>
              <p:cNvSpPr/>
              <p:nvPr/>
            </p:nvSpPr>
            <p:spPr bwMode="auto">
              <a:xfrm>
                <a:off x="2501" y="2052"/>
                <a:ext cx="158" cy="207"/>
              </a:xfrm>
              <a:custGeom>
                <a:avLst/>
                <a:gdLst>
                  <a:gd name="T0" fmla="*/ 87 w 87"/>
                  <a:gd name="T1" fmla="*/ 4 h 114"/>
                  <a:gd name="T2" fmla="*/ 60 w 87"/>
                  <a:gd name="T3" fmla="*/ 45 h 114"/>
                  <a:gd name="T4" fmla="*/ 69 w 87"/>
                  <a:gd name="T5" fmla="*/ 69 h 114"/>
                  <a:gd name="T6" fmla="*/ 0 w 87"/>
                  <a:gd name="T7" fmla="*/ 76 h 114"/>
                  <a:gd name="T8" fmla="*/ 55 w 87"/>
                  <a:gd name="T9" fmla="*/ 0 h 114"/>
                  <a:gd name="T10" fmla="*/ 87 w 87"/>
                  <a:gd name="T11" fmla="*/ 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7" h="114">
                    <a:moveTo>
                      <a:pt x="87" y="4"/>
                    </a:moveTo>
                    <a:cubicBezTo>
                      <a:pt x="87" y="4"/>
                      <a:pt x="64" y="22"/>
                      <a:pt x="60" y="45"/>
                    </a:cubicBezTo>
                    <a:cubicBezTo>
                      <a:pt x="59" y="55"/>
                      <a:pt x="53" y="68"/>
                      <a:pt x="69" y="69"/>
                    </a:cubicBezTo>
                    <a:cubicBezTo>
                      <a:pt x="69" y="69"/>
                      <a:pt x="30" y="114"/>
                      <a:pt x="0" y="76"/>
                    </a:cubicBezTo>
                    <a:cubicBezTo>
                      <a:pt x="0" y="76"/>
                      <a:pt x="3" y="6"/>
                      <a:pt x="55" y="0"/>
                    </a:cubicBezTo>
                    <a:lnTo>
                      <a:pt x="87" y="4"/>
                    </a:lnTo>
                    <a:close/>
                  </a:path>
                </a:pathLst>
              </a:custGeom>
              <a:solidFill>
                <a:srgbClr val="0067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5" name="îṩlîḋe"/>
              <p:cNvSpPr/>
              <p:nvPr/>
            </p:nvSpPr>
            <p:spPr bwMode="auto">
              <a:xfrm>
                <a:off x="2896" y="1605"/>
                <a:ext cx="26" cy="25"/>
              </a:xfrm>
              <a:custGeom>
                <a:avLst/>
                <a:gdLst>
                  <a:gd name="T0" fmla="*/ 13 w 14"/>
                  <a:gd name="T1" fmla="*/ 14 h 14"/>
                  <a:gd name="T2" fmla="*/ 11 w 14"/>
                  <a:gd name="T3" fmla="*/ 13 h 14"/>
                  <a:gd name="T4" fmla="*/ 7 w 14"/>
                  <a:gd name="T5" fmla="*/ 5 h 14"/>
                  <a:gd name="T6" fmla="*/ 2 w 14"/>
                  <a:gd name="T7" fmla="*/ 4 h 14"/>
                  <a:gd name="T8" fmla="*/ 0 w 14"/>
                  <a:gd name="T9" fmla="*/ 3 h 14"/>
                  <a:gd name="T10" fmla="*/ 1 w 14"/>
                  <a:gd name="T11" fmla="*/ 1 h 14"/>
                  <a:gd name="T12" fmla="*/ 9 w 14"/>
                  <a:gd name="T13" fmla="*/ 2 h 14"/>
                  <a:gd name="T14" fmla="*/ 14 w 14"/>
                  <a:gd name="T15" fmla="*/ 12 h 14"/>
                  <a:gd name="T16" fmla="*/ 13 w 14"/>
                  <a:gd name="T17" fmla="*/ 14 h 14"/>
                  <a:gd name="T18" fmla="*/ 13 w 14"/>
                  <a:gd name="T1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4">
                    <a:moveTo>
                      <a:pt x="13" y="14"/>
                    </a:moveTo>
                    <a:cubicBezTo>
                      <a:pt x="12" y="14"/>
                      <a:pt x="11" y="14"/>
                      <a:pt x="11" y="13"/>
                    </a:cubicBezTo>
                    <a:cubicBezTo>
                      <a:pt x="11" y="9"/>
                      <a:pt x="9" y="6"/>
                      <a:pt x="7" y="5"/>
                    </a:cubicBezTo>
                    <a:cubicBezTo>
                      <a:pt x="5" y="3"/>
                      <a:pt x="2" y="4"/>
                      <a:pt x="2" y="4"/>
                    </a:cubicBezTo>
                    <a:cubicBezTo>
                      <a:pt x="1" y="4"/>
                      <a:pt x="0" y="3"/>
                      <a:pt x="0" y="3"/>
                    </a:cubicBezTo>
                    <a:cubicBezTo>
                      <a:pt x="0" y="2"/>
                      <a:pt x="0" y="1"/>
                      <a:pt x="1" y="1"/>
                    </a:cubicBezTo>
                    <a:cubicBezTo>
                      <a:pt x="1" y="1"/>
                      <a:pt x="5" y="0"/>
                      <a:pt x="9" y="2"/>
                    </a:cubicBezTo>
                    <a:cubicBezTo>
                      <a:pt x="12" y="4"/>
                      <a:pt x="14" y="8"/>
                      <a:pt x="14" y="12"/>
                    </a:cubicBezTo>
                    <a:cubicBezTo>
                      <a:pt x="14" y="13"/>
                      <a:pt x="14" y="14"/>
                      <a:pt x="13" y="14"/>
                    </a:cubicBezTo>
                    <a:cubicBezTo>
                      <a:pt x="13" y="14"/>
                      <a:pt x="13" y="14"/>
                      <a:pt x="13" y="14"/>
                    </a:cubicBezTo>
                    <a:close/>
                  </a:path>
                </a:pathLst>
              </a:custGeom>
              <a:solidFill>
                <a:srgbClr val="E377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6" name="ïṩḻíḑé"/>
              <p:cNvSpPr/>
              <p:nvPr/>
            </p:nvSpPr>
            <p:spPr bwMode="auto">
              <a:xfrm>
                <a:off x="2895" y="1612"/>
                <a:ext cx="21" cy="13"/>
              </a:xfrm>
              <a:custGeom>
                <a:avLst/>
                <a:gdLst>
                  <a:gd name="T0" fmla="*/ 2 w 12"/>
                  <a:gd name="T1" fmla="*/ 7 h 7"/>
                  <a:gd name="T2" fmla="*/ 1 w 12"/>
                  <a:gd name="T3" fmla="*/ 7 h 7"/>
                  <a:gd name="T4" fmla="*/ 1 w 12"/>
                  <a:gd name="T5" fmla="*/ 5 h 7"/>
                  <a:gd name="T6" fmla="*/ 10 w 12"/>
                  <a:gd name="T7" fmla="*/ 0 h 7"/>
                  <a:gd name="T8" fmla="*/ 12 w 12"/>
                  <a:gd name="T9" fmla="*/ 1 h 7"/>
                  <a:gd name="T10" fmla="*/ 11 w 12"/>
                  <a:gd name="T11" fmla="*/ 3 h 7"/>
                  <a:gd name="T12" fmla="*/ 4 w 12"/>
                  <a:gd name="T13" fmla="*/ 6 h 7"/>
                  <a:gd name="T14" fmla="*/ 2 w 12"/>
                  <a:gd name="T1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" h="7">
                    <a:moveTo>
                      <a:pt x="2" y="7"/>
                    </a:moveTo>
                    <a:cubicBezTo>
                      <a:pt x="2" y="7"/>
                      <a:pt x="2" y="7"/>
                      <a:pt x="1" y="7"/>
                    </a:cubicBezTo>
                    <a:cubicBezTo>
                      <a:pt x="1" y="6"/>
                      <a:pt x="0" y="5"/>
                      <a:pt x="1" y="5"/>
                    </a:cubicBezTo>
                    <a:cubicBezTo>
                      <a:pt x="3" y="1"/>
                      <a:pt x="9" y="0"/>
                      <a:pt x="10" y="0"/>
                    </a:cubicBezTo>
                    <a:cubicBezTo>
                      <a:pt x="11" y="0"/>
                      <a:pt x="12" y="0"/>
                      <a:pt x="12" y="1"/>
                    </a:cubicBezTo>
                    <a:cubicBezTo>
                      <a:pt x="12" y="2"/>
                      <a:pt x="12" y="3"/>
                      <a:pt x="11" y="3"/>
                    </a:cubicBezTo>
                    <a:cubicBezTo>
                      <a:pt x="9" y="3"/>
                      <a:pt x="5" y="5"/>
                      <a:pt x="4" y="6"/>
                    </a:cubicBezTo>
                    <a:cubicBezTo>
                      <a:pt x="3" y="7"/>
                      <a:pt x="3" y="7"/>
                      <a:pt x="2" y="7"/>
                    </a:cubicBezTo>
                    <a:close/>
                  </a:path>
                </a:pathLst>
              </a:custGeom>
              <a:solidFill>
                <a:srgbClr val="E377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7" name="íṡ1íḓè"/>
              <p:cNvSpPr/>
              <p:nvPr/>
            </p:nvSpPr>
            <p:spPr bwMode="auto">
              <a:xfrm>
                <a:off x="3502" y="3214"/>
                <a:ext cx="265" cy="368"/>
              </a:xfrm>
              <a:prstGeom prst="rect">
                <a:avLst/>
              </a:prstGeom>
              <a:solidFill>
                <a:srgbClr val="7856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8" name="î$ḻíḓê"/>
              <p:cNvSpPr/>
              <p:nvPr/>
            </p:nvSpPr>
            <p:spPr bwMode="auto">
              <a:xfrm>
                <a:off x="2782" y="1191"/>
                <a:ext cx="1704" cy="2220"/>
              </a:xfrm>
              <a:custGeom>
                <a:avLst/>
                <a:gdLst>
                  <a:gd name="T0" fmla="*/ 877 w 940"/>
                  <a:gd name="T1" fmla="*/ 982 h 1225"/>
                  <a:gd name="T2" fmla="*/ 922 w 940"/>
                  <a:gd name="T3" fmla="*/ 894 h 1225"/>
                  <a:gd name="T4" fmla="*/ 861 w 940"/>
                  <a:gd name="T5" fmla="*/ 806 h 1225"/>
                  <a:gd name="T6" fmla="*/ 879 w 940"/>
                  <a:gd name="T7" fmla="*/ 742 h 1225"/>
                  <a:gd name="T8" fmla="*/ 789 w 940"/>
                  <a:gd name="T9" fmla="*/ 651 h 1225"/>
                  <a:gd name="T10" fmla="*/ 811 w 940"/>
                  <a:gd name="T11" fmla="*/ 586 h 1225"/>
                  <a:gd name="T12" fmla="*/ 732 w 940"/>
                  <a:gd name="T13" fmla="*/ 481 h 1225"/>
                  <a:gd name="T14" fmla="*/ 755 w 940"/>
                  <a:gd name="T15" fmla="*/ 414 h 1225"/>
                  <a:gd name="T16" fmla="*/ 633 w 940"/>
                  <a:gd name="T17" fmla="*/ 344 h 1225"/>
                  <a:gd name="T18" fmla="*/ 669 w 940"/>
                  <a:gd name="T19" fmla="*/ 264 h 1225"/>
                  <a:gd name="T20" fmla="*/ 587 w 940"/>
                  <a:gd name="T21" fmla="*/ 192 h 1225"/>
                  <a:gd name="T22" fmla="*/ 598 w 940"/>
                  <a:gd name="T23" fmla="*/ 152 h 1225"/>
                  <a:gd name="T24" fmla="*/ 566 w 940"/>
                  <a:gd name="T25" fmla="*/ 109 h 1225"/>
                  <a:gd name="T26" fmla="*/ 566 w 940"/>
                  <a:gd name="T27" fmla="*/ 109 h 1225"/>
                  <a:gd name="T28" fmla="*/ 566 w 940"/>
                  <a:gd name="T29" fmla="*/ 109 h 1225"/>
                  <a:gd name="T30" fmla="*/ 478 w 940"/>
                  <a:gd name="T31" fmla="*/ 22 h 1225"/>
                  <a:gd name="T32" fmla="*/ 470 w 940"/>
                  <a:gd name="T33" fmla="*/ 2 h 1225"/>
                  <a:gd name="T34" fmla="*/ 462 w 940"/>
                  <a:gd name="T35" fmla="*/ 22 h 1225"/>
                  <a:gd name="T36" fmla="*/ 374 w 940"/>
                  <a:gd name="T37" fmla="*/ 109 h 1225"/>
                  <a:gd name="T38" fmla="*/ 374 w 940"/>
                  <a:gd name="T39" fmla="*/ 109 h 1225"/>
                  <a:gd name="T40" fmla="*/ 374 w 940"/>
                  <a:gd name="T41" fmla="*/ 109 h 1225"/>
                  <a:gd name="T42" fmla="*/ 342 w 940"/>
                  <a:gd name="T43" fmla="*/ 152 h 1225"/>
                  <a:gd name="T44" fmla="*/ 353 w 940"/>
                  <a:gd name="T45" fmla="*/ 192 h 1225"/>
                  <a:gd name="T46" fmla="*/ 271 w 940"/>
                  <a:gd name="T47" fmla="*/ 264 h 1225"/>
                  <a:gd name="T48" fmla="*/ 307 w 940"/>
                  <a:gd name="T49" fmla="*/ 344 h 1225"/>
                  <a:gd name="T50" fmla="*/ 185 w 940"/>
                  <a:gd name="T51" fmla="*/ 414 h 1225"/>
                  <a:gd name="T52" fmla="*/ 208 w 940"/>
                  <a:gd name="T53" fmla="*/ 481 h 1225"/>
                  <a:gd name="T54" fmla="*/ 129 w 940"/>
                  <a:gd name="T55" fmla="*/ 586 h 1225"/>
                  <a:gd name="T56" fmla="*/ 151 w 940"/>
                  <a:gd name="T57" fmla="*/ 651 h 1225"/>
                  <a:gd name="T58" fmla="*/ 61 w 940"/>
                  <a:gd name="T59" fmla="*/ 742 h 1225"/>
                  <a:gd name="T60" fmla="*/ 79 w 940"/>
                  <a:gd name="T61" fmla="*/ 806 h 1225"/>
                  <a:gd name="T62" fmla="*/ 18 w 940"/>
                  <a:gd name="T63" fmla="*/ 894 h 1225"/>
                  <a:gd name="T64" fmla="*/ 63 w 940"/>
                  <a:gd name="T65" fmla="*/ 982 h 1225"/>
                  <a:gd name="T66" fmla="*/ 0 w 940"/>
                  <a:gd name="T67" fmla="*/ 1074 h 1225"/>
                  <a:gd name="T68" fmla="*/ 111 w 940"/>
                  <a:gd name="T69" fmla="*/ 1176 h 1225"/>
                  <a:gd name="T70" fmla="*/ 233 w 940"/>
                  <a:gd name="T71" fmla="*/ 1137 h 1225"/>
                  <a:gd name="T72" fmla="*/ 236 w 940"/>
                  <a:gd name="T73" fmla="*/ 1158 h 1225"/>
                  <a:gd name="T74" fmla="*/ 401 w 940"/>
                  <a:gd name="T75" fmla="*/ 1191 h 1225"/>
                  <a:gd name="T76" fmla="*/ 470 w 940"/>
                  <a:gd name="T77" fmla="*/ 1144 h 1225"/>
                  <a:gd name="T78" fmla="*/ 539 w 940"/>
                  <a:gd name="T79" fmla="*/ 1191 h 1225"/>
                  <a:gd name="T80" fmla="*/ 704 w 940"/>
                  <a:gd name="T81" fmla="*/ 1158 h 1225"/>
                  <a:gd name="T82" fmla="*/ 707 w 940"/>
                  <a:gd name="T83" fmla="*/ 1137 h 1225"/>
                  <a:gd name="T84" fmla="*/ 829 w 940"/>
                  <a:gd name="T85" fmla="*/ 1176 h 1225"/>
                  <a:gd name="T86" fmla="*/ 940 w 940"/>
                  <a:gd name="T87" fmla="*/ 1074 h 1225"/>
                  <a:gd name="T88" fmla="*/ 877 w 940"/>
                  <a:gd name="T89" fmla="*/ 982 h 1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940" h="1225">
                    <a:moveTo>
                      <a:pt x="877" y="982"/>
                    </a:moveTo>
                    <a:cubicBezTo>
                      <a:pt x="904" y="962"/>
                      <a:pt x="922" y="930"/>
                      <a:pt x="922" y="894"/>
                    </a:cubicBezTo>
                    <a:cubicBezTo>
                      <a:pt x="922" y="859"/>
                      <a:pt x="894" y="826"/>
                      <a:pt x="861" y="806"/>
                    </a:cubicBezTo>
                    <a:cubicBezTo>
                      <a:pt x="869" y="791"/>
                      <a:pt x="879" y="759"/>
                      <a:pt x="879" y="742"/>
                    </a:cubicBezTo>
                    <a:cubicBezTo>
                      <a:pt x="879" y="684"/>
                      <a:pt x="847" y="655"/>
                      <a:pt x="789" y="651"/>
                    </a:cubicBezTo>
                    <a:cubicBezTo>
                      <a:pt x="803" y="633"/>
                      <a:pt x="811" y="610"/>
                      <a:pt x="811" y="586"/>
                    </a:cubicBezTo>
                    <a:cubicBezTo>
                      <a:pt x="811" y="537"/>
                      <a:pt x="778" y="495"/>
                      <a:pt x="732" y="481"/>
                    </a:cubicBezTo>
                    <a:cubicBezTo>
                      <a:pt x="749" y="462"/>
                      <a:pt x="758" y="438"/>
                      <a:pt x="755" y="414"/>
                    </a:cubicBezTo>
                    <a:cubicBezTo>
                      <a:pt x="748" y="349"/>
                      <a:pt x="634" y="344"/>
                      <a:pt x="633" y="344"/>
                    </a:cubicBezTo>
                    <a:cubicBezTo>
                      <a:pt x="658" y="323"/>
                      <a:pt x="673" y="293"/>
                      <a:pt x="669" y="264"/>
                    </a:cubicBezTo>
                    <a:cubicBezTo>
                      <a:pt x="665" y="225"/>
                      <a:pt x="631" y="197"/>
                      <a:pt x="587" y="192"/>
                    </a:cubicBezTo>
                    <a:cubicBezTo>
                      <a:pt x="596" y="179"/>
                      <a:pt x="600" y="166"/>
                      <a:pt x="598" y="152"/>
                    </a:cubicBezTo>
                    <a:cubicBezTo>
                      <a:pt x="596" y="134"/>
                      <a:pt x="584" y="119"/>
                      <a:pt x="566" y="109"/>
                    </a:cubicBezTo>
                    <a:cubicBezTo>
                      <a:pt x="566" y="109"/>
                      <a:pt x="566" y="109"/>
                      <a:pt x="566" y="109"/>
                    </a:cubicBezTo>
                    <a:cubicBezTo>
                      <a:pt x="566" y="109"/>
                      <a:pt x="566" y="109"/>
                      <a:pt x="566" y="109"/>
                    </a:cubicBezTo>
                    <a:cubicBezTo>
                      <a:pt x="563" y="107"/>
                      <a:pt x="495" y="81"/>
                      <a:pt x="478" y="22"/>
                    </a:cubicBezTo>
                    <a:cubicBezTo>
                      <a:pt x="476" y="17"/>
                      <a:pt x="476" y="0"/>
                      <a:pt x="470" y="2"/>
                    </a:cubicBezTo>
                    <a:cubicBezTo>
                      <a:pt x="465" y="3"/>
                      <a:pt x="464" y="17"/>
                      <a:pt x="462" y="22"/>
                    </a:cubicBezTo>
                    <a:cubicBezTo>
                      <a:pt x="444" y="80"/>
                      <a:pt x="377" y="107"/>
                      <a:pt x="374" y="109"/>
                    </a:cubicBezTo>
                    <a:cubicBezTo>
                      <a:pt x="374" y="109"/>
                      <a:pt x="374" y="109"/>
                      <a:pt x="374" y="109"/>
                    </a:cubicBezTo>
                    <a:cubicBezTo>
                      <a:pt x="374" y="109"/>
                      <a:pt x="374" y="109"/>
                      <a:pt x="374" y="109"/>
                    </a:cubicBezTo>
                    <a:cubicBezTo>
                      <a:pt x="356" y="119"/>
                      <a:pt x="344" y="134"/>
                      <a:pt x="342" y="152"/>
                    </a:cubicBezTo>
                    <a:cubicBezTo>
                      <a:pt x="340" y="166"/>
                      <a:pt x="344" y="179"/>
                      <a:pt x="353" y="192"/>
                    </a:cubicBezTo>
                    <a:cubicBezTo>
                      <a:pt x="309" y="197"/>
                      <a:pt x="275" y="225"/>
                      <a:pt x="271" y="264"/>
                    </a:cubicBezTo>
                    <a:cubicBezTo>
                      <a:pt x="267" y="293"/>
                      <a:pt x="282" y="323"/>
                      <a:pt x="307" y="344"/>
                    </a:cubicBezTo>
                    <a:cubicBezTo>
                      <a:pt x="306" y="344"/>
                      <a:pt x="192" y="349"/>
                      <a:pt x="185" y="414"/>
                    </a:cubicBezTo>
                    <a:cubicBezTo>
                      <a:pt x="182" y="438"/>
                      <a:pt x="191" y="462"/>
                      <a:pt x="208" y="481"/>
                    </a:cubicBezTo>
                    <a:cubicBezTo>
                      <a:pt x="162" y="495"/>
                      <a:pt x="129" y="537"/>
                      <a:pt x="129" y="586"/>
                    </a:cubicBezTo>
                    <a:cubicBezTo>
                      <a:pt x="129" y="610"/>
                      <a:pt x="137" y="633"/>
                      <a:pt x="151" y="651"/>
                    </a:cubicBezTo>
                    <a:cubicBezTo>
                      <a:pt x="93" y="655"/>
                      <a:pt x="61" y="684"/>
                      <a:pt x="61" y="742"/>
                    </a:cubicBezTo>
                    <a:cubicBezTo>
                      <a:pt x="61" y="759"/>
                      <a:pt x="71" y="791"/>
                      <a:pt x="79" y="806"/>
                    </a:cubicBezTo>
                    <a:cubicBezTo>
                      <a:pt x="46" y="826"/>
                      <a:pt x="18" y="859"/>
                      <a:pt x="18" y="894"/>
                    </a:cubicBezTo>
                    <a:cubicBezTo>
                      <a:pt x="18" y="930"/>
                      <a:pt x="36" y="962"/>
                      <a:pt x="63" y="982"/>
                    </a:cubicBezTo>
                    <a:cubicBezTo>
                      <a:pt x="26" y="998"/>
                      <a:pt x="0" y="1033"/>
                      <a:pt x="0" y="1074"/>
                    </a:cubicBezTo>
                    <a:cubicBezTo>
                      <a:pt x="0" y="1130"/>
                      <a:pt x="49" y="1176"/>
                      <a:pt x="111" y="1176"/>
                    </a:cubicBezTo>
                    <a:cubicBezTo>
                      <a:pt x="140" y="1176"/>
                      <a:pt x="193" y="1159"/>
                      <a:pt x="233" y="1137"/>
                    </a:cubicBezTo>
                    <a:cubicBezTo>
                      <a:pt x="233" y="1144"/>
                      <a:pt x="234" y="1151"/>
                      <a:pt x="236" y="1158"/>
                    </a:cubicBezTo>
                    <a:cubicBezTo>
                      <a:pt x="251" y="1210"/>
                      <a:pt x="325" y="1225"/>
                      <a:pt x="401" y="1191"/>
                    </a:cubicBezTo>
                    <a:cubicBezTo>
                      <a:pt x="428" y="1179"/>
                      <a:pt x="452" y="1162"/>
                      <a:pt x="470" y="1144"/>
                    </a:cubicBezTo>
                    <a:cubicBezTo>
                      <a:pt x="488" y="1162"/>
                      <a:pt x="512" y="1179"/>
                      <a:pt x="539" y="1191"/>
                    </a:cubicBezTo>
                    <a:cubicBezTo>
                      <a:pt x="615" y="1225"/>
                      <a:pt x="689" y="1210"/>
                      <a:pt x="704" y="1158"/>
                    </a:cubicBezTo>
                    <a:cubicBezTo>
                      <a:pt x="706" y="1151"/>
                      <a:pt x="707" y="1144"/>
                      <a:pt x="707" y="1137"/>
                    </a:cubicBezTo>
                    <a:cubicBezTo>
                      <a:pt x="747" y="1159"/>
                      <a:pt x="800" y="1176"/>
                      <a:pt x="829" y="1176"/>
                    </a:cubicBezTo>
                    <a:cubicBezTo>
                      <a:pt x="891" y="1176"/>
                      <a:pt x="940" y="1130"/>
                      <a:pt x="940" y="1074"/>
                    </a:cubicBezTo>
                    <a:cubicBezTo>
                      <a:pt x="940" y="1033"/>
                      <a:pt x="914" y="998"/>
                      <a:pt x="877" y="982"/>
                    </a:cubicBezTo>
                    <a:close/>
                  </a:path>
                </a:pathLst>
              </a:custGeom>
              <a:solidFill>
                <a:srgbClr val="406F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9" name="ïšḻidé"/>
              <p:cNvSpPr/>
              <p:nvPr/>
            </p:nvSpPr>
            <p:spPr bwMode="auto">
              <a:xfrm>
                <a:off x="3134" y="3546"/>
                <a:ext cx="1001" cy="87"/>
              </a:xfrm>
              <a:custGeom>
                <a:avLst/>
                <a:gdLst>
                  <a:gd name="T0" fmla="*/ 552 w 552"/>
                  <a:gd name="T1" fmla="*/ 24 h 48"/>
                  <a:gd name="T2" fmla="*/ 528 w 552"/>
                  <a:gd name="T3" fmla="*/ 48 h 48"/>
                  <a:gd name="T4" fmla="*/ 24 w 552"/>
                  <a:gd name="T5" fmla="*/ 48 h 48"/>
                  <a:gd name="T6" fmla="*/ 0 w 552"/>
                  <a:gd name="T7" fmla="*/ 24 h 48"/>
                  <a:gd name="T8" fmla="*/ 0 w 552"/>
                  <a:gd name="T9" fmla="*/ 24 h 48"/>
                  <a:gd name="T10" fmla="*/ 24 w 552"/>
                  <a:gd name="T11" fmla="*/ 0 h 48"/>
                  <a:gd name="T12" fmla="*/ 528 w 552"/>
                  <a:gd name="T13" fmla="*/ 0 h 48"/>
                  <a:gd name="T14" fmla="*/ 552 w 552"/>
                  <a:gd name="T15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2" h="48">
                    <a:moveTo>
                      <a:pt x="552" y="24"/>
                    </a:moveTo>
                    <a:cubicBezTo>
                      <a:pt x="552" y="37"/>
                      <a:pt x="541" y="48"/>
                      <a:pt x="528" y="48"/>
                    </a:cubicBezTo>
                    <a:cubicBezTo>
                      <a:pt x="24" y="48"/>
                      <a:pt x="24" y="48"/>
                      <a:pt x="24" y="48"/>
                    </a:cubicBezTo>
                    <a:cubicBezTo>
                      <a:pt x="11" y="48"/>
                      <a:pt x="0" y="37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11"/>
                      <a:pt x="11" y="0"/>
                      <a:pt x="24" y="0"/>
                    </a:cubicBezTo>
                    <a:cubicBezTo>
                      <a:pt x="528" y="0"/>
                      <a:pt x="528" y="0"/>
                      <a:pt x="528" y="0"/>
                    </a:cubicBezTo>
                    <a:cubicBezTo>
                      <a:pt x="541" y="0"/>
                      <a:pt x="552" y="11"/>
                      <a:pt x="552" y="24"/>
                    </a:cubicBezTo>
                    <a:close/>
                  </a:path>
                </a:pathLst>
              </a:custGeom>
              <a:solidFill>
                <a:srgbClr val="667E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0" name="îṡ1íḓe"/>
              <p:cNvSpPr/>
              <p:nvPr/>
            </p:nvSpPr>
            <p:spPr bwMode="auto">
              <a:xfrm>
                <a:off x="3667" y="2775"/>
                <a:ext cx="101" cy="100"/>
              </a:xfrm>
              <a:prstGeom prst="ellipse">
                <a:avLst/>
              </a:prstGeom>
              <a:solidFill>
                <a:srgbClr val="D477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1" name="ïṡḷïḓê"/>
              <p:cNvSpPr/>
              <p:nvPr/>
            </p:nvSpPr>
            <p:spPr bwMode="auto">
              <a:xfrm>
                <a:off x="3719" y="2810"/>
                <a:ext cx="29" cy="2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2" name="îṩḷíḑè"/>
              <p:cNvSpPr/>
              <p:nvPr/>
            </p:nvSpPr>
            <p:spPr bwMode="auto">
              <a:xfrm>
                <a:off x="3988" y="2021"/>
                <a:ext cx="101" cy="100"/>
              </a:xfrm>
              <a:prstGeom prst="ellipse">
                <a:avLst/>
              </a:prstGeom>
              <a:solidFill>
                <a:srgbClr val="D477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3" name="íṥ1îďé"/>
              <p:cNvSpPr/>
              <p:nvPr/>
            </p:nvSpPr>
            <p:spPr bwMode="auto">
              <a:xfrm>
                <a:off x="4040" y="2056"/>
                <a:ext cx="29" cy="2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4" name="î$ḷíḓè"/>
              <p:cNvSpPr/>
              <p:nvPr/>
            </p:nvSpPr>
            <p:spPr bwMode="auto">
              <a:xfrm>
                <a:off x="3578" y="1539"/>
                <a:ext cx="100" cy="100"/>
              </a:xfrm>
              <a:prstGeom prst="ellipse">
                <a:avLst/>
              </a:prstGeom>
              <a:solidFill>
                <a:srgbClr val="D477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5" name="išľiḓe"/>
              <p:cNvSpPr/>
              <p:nvPr/>
            </p:nvSpPr>
            <p:spPr bwMode="auto">
              <a:xfrm>
                <a:off x="3631" y="1574"/>
                <a:ext cx="29" cy="2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6" name="îşḷïḑè"/>
              <p:cNvSpPr/>
              <p:nvPr/>
            </p:nvSpPr>
            <p:spPr bwMode="auto">
              <a:xfrm>
                <a:off x="3130" y="2386"/>
                <a:ext cx="102" cy="99"/>
              </a:xfrm>
              <a:prstGeom prst="ellipse">
                <a:avLst/>
              </a:prstGeom>
              <a:solidFill>
                <a:srgbClr val="D477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7" name="ïṧľiḑè"/>
              <p:cNvSpPr/>
              <p:nvPr/>
            </p:nvSpPr>
            <p:spPr bwMode="auto">
              <a:xfrm>
                <a:off x="3185" y="2420"/>
                <a:ext cx="29" cy="2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8" name="iślíḓé"/>
              <p:cNvSpPr/>
              <p:nvPr/>
            </p:nvSpPr>
            <p:spPr bwMode="auto">
              <a:xfrm>
                <a:off x="3928" y="2725"/>
                <a:ext cx="101" cy="101"/>
              </a:xfrm>
              <a:prstGeom prst="ellipse">
                <a:avLst/>
              </a:prstGeom>
              <a:solidFill>
                <a:srgbClr val="507C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9" name="îSľíḑè"/>
              <p:cNvSpPr/>
              <p:nvPr/>
            </p:nvSpPr>
            <p:spPr bwMode="auto">
              <a:xfrm>
                <a:off x="3980" y="2759"/>
                <a:ext cx="29" cy="2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0" name="íṡļíḓê"/>
              <p:cNvSpPr/>
              <p:nvPr/>
            </p:nvSpPr>
            <p:spPr bwMode="auto">
              <a:xfrm>
                <a:off x="3864" y="1737"/>
                <a:ext cx="100" cy="100"/>
              </a:xfrm>
              <a:prstGeom prst="ellipse">
                <a:avLst/>
              </a:prstGeom>
              <a:solidFill>
                <a:srgbClr val="507C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1" name="îṣḷîďé"/>
              <p:cNvSpPr/>
              <p:nvPr/>
            </p:nvSpPr>
            <p:spPr bwMode="auto">
              <a:xfrm>
                <a:off x="3917" y="1771"/>
                <a:ext cx="29" cy="2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2" name="ïś1ïḓe"/>
              <p:cNvSpPr/>
              <p:nvPr/>
            </p:nvSpPr>
            <p:spPr bwMode="auto">
              <a:xfrm>
                <a:off x="3081" y="2114"/>
                <a:ext cx="100" cy="100"/>
              </a:xfrm>
              <a:prstGeom prst="ellipse">
                <a:avLst/>
              </a:prstGeom>
              <a:solidFill>
                <a:srgbClr val="507C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3" name="iṣḷíḍè"/>
              <p:cNvSpPr/>
              <p:nvPr/>
            </p:nvSpPr>
            <p:spPr bwMode="auto">
              <a:xfrm>
                <a:off x="3134" y="2148"/>
                <a:ext cx="29" cy="2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4" name="iṣ1ïḑé"/>
              <p:cNvSpPr/>
              <p:nvPr/>
            </p:nvSpPr>
            <p:spPr bwMode="auto">
              <a:xfrm>
                <a:off x="3025" y="3062"/>
                <a:ext cx="102" cy="101"/>
              </a:xfrm>
              <a:prstGeom prst="ellipse">
                <a:avLst/>
              </a:prstGeom>
              <a:solidFill>
                <a:srgbClr val="507C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5" name="îsliḑe"/>
              <p:cNvSpPr/>
              <p:nvPr/>
            </p:nvSpPr>
            <p:spPr bwMode="auto">
              <a:xfrm>
                <a:off x="3080" y="3096"/>
                <a:ext cx="27" cy="2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6" name="ïṩḻîḑê"/>
              <p:cNvSpPr/>
              <p:nvPr/>
            </p:nvSpPr>
            <p:spPr bwMode="auto">
              <a:xfrm>
                <a:off x="3438" y="2565"/>
                <a:ext cx="100" cy="102"/>
              </a:xfrm>
              <a:prstGeom prst="ellipse">
                <a:avLst/>
              </a:prstGeom>
              <a:solidFill>
                <a:srgbClr val="83CF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7" name="îṣľîḓé"/>
              <p:cNvSpPr/>
              <p:nvPr/>
            </p:nvSpPr>
            <p:spPr bwMode="auto">
              <a:xfrm>
                <a:off x="3491" y="2600"/>
                <a:ext cx="29" cy="2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8" name="îṧlíḍe"/>
              <p:cNvSpPr/>
              <p:nvPr/>
            </p:nvSpPr>
            <p:spPr bwMode="auto">
              <a:xfrm>
                <a:off x="3478" y="2214"/>
                <a:ext cx="102" cy="101"/>
              </a:xfrm>
              <a:prstGeom prst="ellipse">
                <a:avLst/>
              </a:prstGeom>
              <a:solidFill>
                <a:srgbClr val="E9E2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9" name="ïS1iḋe"/>
              <p:cNvSpPr/>
              <p:nvPr/>
            </p:nvSpPr>
            <p:spPr bwMode="auto">
              <a:xfrm>
                <a:off x="3533" y="2250"/>
                <a:ext cx="29" cy="2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0" name="ïṧ1ïḓê"/>
              <p:cNvSpPr/>
              <p:nvPr/>
            </p:nvSpPr>
            <p:spPr bwMode="auto">
              <a:xfrm>
                <a:off x="3446" y="3053"/>
                <a:ext cx="101" cy="99"/>
              </a:xfrm>
              <a:prstGeom prst="ellipse">
                <a:avLst/>
              </a:prstGeom>
              <a:solidFill>
                <a:srgbClr val="E9E2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1" name="íṥļïdè"/>
              <p:cNvSpPr/>
              <p:nvPr/>
            </p:nvSpPr>
            <p:spPr bwMode="auto">
              <a:xfrm>
                <a:off x="3498" y="3087"/>
                <a:ext cx="29" cy="2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2" name="iṥ1îḓê"/>
              <p:cNvSpPr/>
              <p:nvPr/>
            </p:nvSpPr>
            <p:spPr bwMode="auto">
              <a:xfrm>
                <a:off x="4265" y="2871"/>
                <a:ext cx="100" cy="102"/>
              </a:xfrm>
              <a:prstGeom prst="ellipse">
                <a:avLst/>
              </a:prstGeom>
              <a:solidFill>
                <a:srgbClr val="E9E2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3" name="iṡḻîḋé"/>
              <p:cNvSpPr/>
              <p:nvPr/>
            </p:nvSpPr>
            <p:spPr bwMode="auto">
              <a:xfrm>
                <a:off x="4318" y="2906"/>
                <a:ext cx="29" cy="2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4" name="íśḷíḍé"/>
              <p:cNvSpPr/>
              <p:nvPr/>
            </p:nvSpPr>
            <p:spPr bwMode="auto">
              <a:xfrm>
                <a:off x="3395" y="1782"/>
                <a:ext cx="101" cy="102"/>
              </a:xfrm>
              <a:prstGeom prst="ellipse">
                <a:avLst/>
              </a:prstGeom>
              <a:solidFill>
                <a:srgbClr val="83CF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5" name="iṣlïḓé"/>
              <p:cNvSpPr/>
              <p:nvPr/>
            </p:nvSpPr>
            <p:spPr bwMode="auto">
              <a:xfrm>
                <a:off x="3449" y="1818"/>
                <a:ext cx="29" cy="2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6" name="ïṣḷîḍe"/>
              <p:cNvSpPr/>
              <p:nvPr/>
            </p:nvSpPr>
            <p:spPr bwMode="auto">
              <a:xfrm>
                <a:off x="4029" y="3085"/>
                <a:ext cx="100" cy="102"/>
              </a:xfrm>
              <a:prstGeom prst="ellipse">
                <a:avLst/>
              </a:prstGeom>
              <a:solidFill>
                <a:srgbClr val="83CF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7" name="ïṣḷïḋê"/>
              <p:cNvSpPr/>
              <p:nvPr/>
            </p:nvSpPr>
            <p:spPr bwMode="auto">
              <a:xfrm>
                <a:off x="4082" y="3120"/>
                <a:ext cx="29" cy="2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8" name="ïSlídê"/>
              <p:cNvSpPr/>
              <p:nvPr/>
            </p:nvSpPr>
            <p:spPr bwMode="auto">
              <a:xfrm>
                <a:off x="2900" y="2616"/>
                <a:ext cx="100" cy="101"/>
              </a:xfrm>
              <a:prstGeom prst="ellipse">
                <a:avLst/>
              </a:prstGeom>
              <a:solidFill>
                <a:srgbClr val="83CF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9" name="iśļíḑé"/>
              <p:cNvSpPr/>
              <p:nvPr/>
            </p:nvSpPr>
            <p:spPr bwMode="auto">
              <a:xfrm>
                <a:off x="2953" y="2650"/>
                <a:ext cx="29" cy="2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0" name="iS1iďè"/>
              <p:cNvSpPr/>
              <p:nvPr/>
            </p:nvSpPr>
            <p:spPr bwMode="auto">
              <a:xfrm>
                <a:off x="4416" y="1425"/>
                <a:ext cx="404" cy="455"/>
              </a:xfrm>
              <a:custGeom>
                <a:avLst/>
                <a:gdLst>
                  <a:gd name="T0" fmla="*/ 27 w 223"/>
                  <a:gd name="T1" fmla="*/ 103 h 251"/>
                  <a:gd name="T2" fmla="*/ 25 w 223"/>
                  <a:gd name="T3" fmla="*/ 207 h 251"/>
                  <a:gd name="T4" fmla="*/ 193 w 223"/>
                  <a:gd name="T5" fmla="*/ 207 h 251"/>
                  <a:gd name="T6" fmla="*/ 223 w 223"/>
                  <a:gd name="T7" fmla="*/ 179 h 251"/>
                  <a:gd name="T8" fmla="*/ 191 w 223"/>
                  <a:gd name="T9" fmla="*/ 43 h 251"/>
                  <a:gd name="T10" fmla="*/ 27 w 223"/>
                  <a:gd name="T11" fmla="*/ 103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3" h="251">
                    <a:moveTo>
                      <a:pt x="27" y="103"/>
                    </a:moveTo>
                    <a:cubicBezTo>
                      <a:pt x="27" y="103"/>
                      <a:pt x="0" y="198"/>
                      <a:pt x="25" y="207"/>
                    </a:cubicBezTo>
                    <a:cubicBezTo>
                      <a:pt x="25" y="207"/>
                      <a:pt x="115" y="251"/>
                      <a:pt x="193" y="207"/>
                    </a:cubicBezTo>
                    <a:cubicBezTo>
                      <a:pt x="193" y="207"/>
                      <a:pt x="223" y="199"/>
                      <a:pt x="223" y="179"/>
                    </a:cubicBezTo>
                    <a:cubicBezTo>
                      <a:pt x="223" y="179"/>
                      <a:pt x="219" y="61"/>
                      <a:pt x="191" y="43"/>
                    </a:cubicBezTo>
                    <a:cubicBezTo>
                      <a:pt x="191" y="43"/>
                      <a:pt x="76" y="0"/>
                      <a:pt x="27" y="103"/>
                    </a:cubicBezTo>
                    <a:close/>
                  </a:path>
                </a:pathLst>
              </a:custGeom>
              <a:solidFill>
                <a:srgbClr val="E5BF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1" name="iśḷíḓe"/>
              <p:cNvSpPr/>
              <p:nvPr/>
            </p:nvSpPr>
            <p:spPr bwMode="auto">
              <a:xfrm>
                <a:off x="4227" y="1740"/>
                <a:ext cx="53" cy="71"/>
              </a:xfrm>
              <a:custGeom>
                <a:avLst/>
                <a:gdLst>
                  <a:gd name="T0" fmla="*/ 0 w 29"/>
                  <a:gd name="T1" fmla="*/ 8 h 39"/>
                  <a:gd name="T2" fmla="*/ 13 w 29"/>
                  <a:gd name="T3" fmla="*/ 39 h 39"/>
                  <a:gd name="T4" fmla="*/ 29 w 29"/>
                  <a:gd name="T5" fmla="*/ 32 h 39"/>
                  <a:gd name="T6" fmla="*/ 20 w 29"/>
                  <a:gd name="T7" fmla="*/ 0 h 39"/>
                  <a:gd name="T8" fmla="*/ 0 w 29"/>
                  <a:gd name="T9" fmla="*/ 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39">
                    <a:moveTo>
                      <a:pt x="0" y="8"/>
                    </a:moveTo>
                    <a:cubicBezTo>
                      <a:pt x="0" y="9"/>
                      <a:pt x="4" y="34"/>
                      <a:pt x="13" y="39"/>
                    </a:cubicBezTo>
                    <a:cubicBezTo>
                      <a:pt x="29" y="32"/>
                      <a:pt x="29" y="32"/>
                      <a:pt x="29" y="32"/>
                    </a:cubicBezTo>
                    <a:cubicBezTo>
                      <a:pt x="29" y="32"/>
                      <a:pt x="19" y="7"/>
                      <a:pt x="20" y="0"/>
                    </a:cubicBez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EA9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2" name="iṡḻïḑé"/>
              <p:cNvSpPr/>
              <p:nvPr/>
            </p:nvSpPr>
            <p:spPr bwMode="auto">
              <a:xfrm>
                <a:off x="4187" y="1666"/>
                <a:ext cx="94" cy="96"/>
              </a:xfrm>
              <a:custGeom>
                <a:avLst/>
                <a:gdLst>
                  <a:gd name="T0" fmla="*/ 36 w 52"/>
                  <a:gd name="T1" fmla="*/ 6 h 53"/>
                  <a:gd name="T2" fmla="*/ 15 w 52"/>
                  <a:gd name="T3" fmla="*/ 6 h 53"/>
                  <a:gd name="T4" fmla="*/ 6 w 52"/>
                  <a:gd name="T5" fmla="*/ 8 h 53"/>
                  <a:gd name="T6" fmla="*/ 6 w 52"/>
                  <a:gd name="T7" fmla="*/ 24 h 53"/>
                  <a:gd name="T8" fmla="*/ 24 w 52"/>
                  <a:gd name="T9" fmla="*/ 50 h 53"/>
                  <a:gd name="T10" fmla="*/ 39 w 52"/>
                  <a:gd name="T11" fmla="*/ 47 h 53"/>
                  <a:gd name="T12" fmla="*/ 36 w 52"/>
                  <a:gd name="T13" fmla="*/ 6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53">
                    <a:moveTo>
                      <a:pt x="36" y="6"/>
                    </a:moveTo>
                    <a:cubicBezTo>
                      <a:pt x="36" y="5"/>
                      <a:pt x="23" y="0"/>
                      <a:pt x="15" y="6"/>
                    </a:cubicBezTo>
                    <a:cubicBezTo>
                      <a:pt x="15" y="6"/>
                      <a:pt x="8" y="4"/>
                      <a:pt x="6" y="8"/>
                    </a:cubicBezTo>
                    <a:cubicBezTo>
                      <a:pt x="6" y="8"/>
                      <a:pt x="0" y="11"/>
                      <a:pt x="6" y="24"/>
                    </a:cubicBezTo>
                    <a:cubicBezTo>
                      <a:pt x="6" y="24"/>
                      <a:pt x="11" y="53"/>
                      <a:pt x="24" y="50"/>
                    </a:cubicBezTo>
                    <a:cubicBezTo>
                      <a:pt x="24" y="50"/>
                      <a:pt x="39" y="48"/>
                      <a:pt x="39" y="47"/>
                    </a:cubicBezTo>
                    <a:cubicBezTo>
                      <a:pt x="39" y="47"/>
                      <a:pt x="52" y="15"/>
                      <a:pt x="36" y="6"/>
                    </a:cubicBezTo>
                    <a:close/>
                  </a:path>
                </a:pathLst>
              </a:custGeom>
              <a:solidFill>
                <a:srgbClr val="EA9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3" name="ïṩ1ïḍè"/>
              <p:cNvSpPr/>
              <p:nvPr/>
            </p:nvSpPr>
            <p:spPr bwMode="auto">
              <a:xfrm>
                <a:off x="4222" y="1786"/>
                <a:ext cx="375" cy="257"/>
              </a:xfrm>
              <a:custGeom>
                <a:avLst/>
                <a:gdLst>
                  <a:gd name="T0" fmla="*/ 32 w 207"/>
                  <a:gd name="T1" fmla="*/ 0 h 142"/>
                  <a:gd name="T2" fmla="*/ 0 w 207"/>
                  <a:gd name="T3" fmla="*/ 19 h 142"/>
                  <a:gd name="T4" fmla="*/ 175 w 207"/>
                  <a:gd name="T5" fmla="*/ 113 h 142"/>
                  <a:gd name="T6" fmla="*/ 207 w 207"/>
                  <a:gd name="T7" fmla="*/ 31 h 142"/>
                  <a:gd name="T8" fmla="*/ 175 w 207"/>
                  <a:gd name="T9" fmla="*/ 53 h 142"/>
                  <a:gd name="T10" fmla="*/ 105 w 207"/>
                  <a:gd name="T11" fmla="*/ 72 h 142"/>
                  <a:gd name="T12" fmla="*/ 32 w 207"/>
                  <a:gd name="T13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7" h="142">
                    <a:moveTo>
                      <a:pt x="32" y="0"/>
                    </a:moveTo>
                    <a:cubicBezTo>
                      <a:pt x="32" y="0"/>
                      <a:pt x="8" y="5"/>
                      <a:pt x="0" y="19"/>
                    </a:cubicBezTo>
                    <a:cubicBezTo>
                      <a:pt x="0" y="19"/>
                      <a:pt x="33" y="142"/>
                      <a:pt x="175" y="113"/>
                    </a:cubicBezTo>
                    <a:cubicBezTo>
                      <a:pt x="175" y="113"/>
                      <a:pt x="207" y="31"/>
                      <a:pt x="207" y="31"/>
                    </a:cubicBezTo>
                    <a:cubicBezTo>
                      <a:pt x="206" y="32"/>
                      <a:pt x="194" y="30"/>
                      <a:pt x="175" y="53"/>
                    </a:cubicBezTo>
                    <a:cubicBezTo>
                      <a:pt x="175" y="53"/>
                      <a:pt x="143" y="89"/>
                      <a:pt x="105" y="72"/>
                    </a:cubicBezTo>
                    <a:cubicBezTo>
                      <a:pt x="81" y="62"/>
                      <a:pt x="56" y="46"/>
                      <a:pt x="32" y="0"/>
                    </a:cubicBezTo>
                    <a:close/>
                  </a:path>
                </a:pathLst>
              </a:custGeom>
              <a:solidFill>
                <a:srgbClr val="453C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4" name="íŝļíḓè"/>
              <p:cNvSpPr/>
              <p:nvPr/>
            </p:nvSpPr>
            <p:spPr bwMode="auto">
              <a:xfrm>
                <a:off x="4412" y="1840"/>
                <a:ext cx="188" cy="161"/>
              </a:xfrm>
              <a:custGeom>
                <a:avLst/>
                <a:gdLst>
                  <a:gd name="T0" fmla="*/ 103 w 104"/>
                  <a:gd name="T1" fmla="*/ 1 h 89"/>
                  <a:gd name="T2" fmla="*/ 71 w 104"/>
                  <a:gd name="T3" fmla="*/ 23 h 89"/>
                  <a:gd name="T4" fmla="*/ 67 w 104"/>
                  <a:gd name="T5" fmla="*/ 27 h 89"/>
                  <a:gd name="T6" fmla="*/ 14 w 104"/>
                  <a:gd name="T7" fmla="*/ 79 h 89"/>
                  <a:gd name="T8" fmla="*/ 0 w 104"/>
                  <a:gd name="T9" fmla="*/ 85 h 89"/>
                  <a:gd name="T10" fmla="*/ 72 w 104"/>
                  <a:gd name="T11" fmla="*/ 83 h 89"/>
                  <a:gd name="T12" fmla="*/ 103 w 104"/>
                  <a:gd name="T13" fmla="*/ 1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4" h="89">
                    <a:moveTo>
                      <a:pt x="103" y="1"/>
                    </a:moveTo>
                    <a:cubicBezTo>
                      <a:pt x="102" y="2"/>
                      <a:pt x="91" y="0"/>
                      <a:pt x="71" y="23"/>
                    </a:cubicBezTo>
                    <a:cubicBezTo>
                      <a:pt x="71" y="23"/>
                      <a:pt x="70" y="24"/>
                      <a:pt x="67" y="27"/>
                    </a:cubicBezTo>
                    <a:cubicBezTo>
                      <a:pt x="66" y="28"/>
                      <a:pt x="67" y="63"/>
                      <a:pt x="14" y="79"/>
                    </a:cubicBezTo>
                    <a:cubicBezTo>
                      <a:pt x="9" y="81"/>
                      <a:pt x="5" y="83"/>
                      <a:pt x="0" y="85"/>
                    </a:cubicBezTo>
                    <a:cubicBezTo>
                      <a:pt x="20" y="89"/>
                      <a:pt x="44" y="89"/>
                      <a:pt x="72" y="83"/>
                    </a:cubicBezTo>
                    <a:cubicBezTo>
                      <a:pt x="72" y="83"/>
                      <a:pt x="104" y="1"/>
                      <a:pt x="103" y="1"/>
                    </a:cubicBezTo>
                    <a:close/>
                  </a:path>
                </a:pathLst>
              </a:custGeom>
              <a:solidFill>
                <a:srgbClr val="3931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5" name="iṣ1iḑè"/>
              <p:cNvSpPr/>
              <p:nvPr/>
            </p:nvSpPr>
            <p:spPr bwMode="auto">
              <a:xfrm>
                <a:off x="4620" y="1751"/>
                <a:ext cx="66" cy="138"/>
              </a:xfrm>
              <a:prstGeom prst="rect">
                <a:avLst/>
              </a:prstGeom>
              <a:solidFill>
                <a:srgbClr val="FFB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6" name="işḷíďê"/>
              <p:cNvSpPr/>
              <p:nvPr/>
            </p:nvSpPr>
            <p:spPr bwMode="auto">
              <a:xfrm>
                <a:off x="4620" y="1751"/>
                <a:ext cx="66" cy="84"/>
              </a:xfrm>
              <a:custGeom>
                <a:avLst/>
                <a:gdLst>
                  <a:gd name="T0" fmla="*/ 28 w 36"/>
                  <a:gd name="T1" fmla="*/ 35 h 46"/>
                  <a:gd name="T2" fmla="*/ 36 w 36"/>
                  <a:gd name="T3" fmla="*/ 29 h 46"/>
                  <a:gd name="T4" fmla="*/ 36 w 36"/>
                  <a:gd name="T5" fmla="*/ 0 h 46"/>
                  <a:gd name="T6" fmla="*/ 0 w 36"/>
                  <a:gd name="T7" fmla="*/ 0 h 46"/>
                  <a:gd name="T8" fmla="*/ 0 w 36"/>
                  <a:gd name="T9" fmla="*/ 44 h 46"/>
                  <a:gd name="T10" fmla="*/ 28 w 36"/>
                  <a:gd name="T11" fmla="*/ 3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" h="46">
                    <a:moveTo>
                      <a:pt x="28" y="35"/>
                    </a:moveTo>
                    <a:cubicBezTo>
                      <a:pt x="31" y="34"/>
                      <a:pt x="34" y="32"/>
                      <a:pt x="36" y="29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9" y="46"/>
                      <a:pt x="21" y="40"/>
                      <a:pt x="28" y="35"/>
                    </a:cubicBezTo>
                    <a:close/>
                  </a:path>
                </a:pathLst>
              </a:custGeom>
              <a:solidFill>
                <a:srgbClr val="EA9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7" name="iṩliḋé"/>
              <p:cNvSpPr/>
              <p:nvPr/>
            </p:nvSpPr>
            <p:spPr bwMode="auto">
              <a:xfrm>
                <a:off x="4499" y="1516"/>
                <a:ext cx="237" cy="295"/>
              </a:xfrm>
              <a:custGeom>
                <a:avLst/>
                <a:gdLst>
                  <a:gd name="T0" fmla="*/ 131 w 131"/>
                  <a:gd name="T1" fmla="*/ 80 h 163"/>
                  <a:gd name="T2" fmla="*/ 65 w 131"/>
                  <a:gd name="T3" fmla="*/ 163 h 163"/>
                  <a:gd name="T4" fmla="*/ 8 w 131"/>
                  <a:gd name="T5" fmla="*/ 133 h 163"/>
                  <a:gd name="T6" fmla="*/ 0 w 131"/>
                  <a:gd name="T7" fmla="*/ 74 h 163"/>
                  <a:gd name="T8" fmla="*/ 67 w 131"/>
                  <a:gd name="T9" fmla="*/ 0 h 163"/>
                  <a:gd name="T10" fmla="*/ 131 w 131"/>
                  <a:gd name="T11" fmla="*/ 8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1" h="163">
                    <a:moveTo>
                      <a:pt x="131" y="80"/>
                    </a:moveTo>
                    <a:cubicBezTo>
                      <a:pt x="130" y="124"/>
                      <a:pt x="101" y="163"/>
                      <a:pt x="65" y="163"/>
                    </a:cubicBezTo>
                    <a:cubicBezTo>
                      <a:pt x="42" y="163"/>
                      <a:pt x="19" y="156"/>
                      <a:pt x="8" y="133"/>
                    </a:cubicBezTo>
                    <a:cubicBezTo>
                      <a:pt x="1" y="121"/>
                      <a:pt x="0" y="90"/>
                      <a:pt x="0" y="74"/>
                    </a:cubicBezTo>
                    <a:cubicBezTo>
                      <a:pt x="0" y="30"/>
                      <a:pt x="31" y="0"/>
                      <a:pt x="67" y="0"/>
                    </a:cubicBezTo>
                    <a:cubicBezTo>
                      <a:pt x="102" y="0"/>
                      <a:pt x="131" y="36"/>
                      <a:pt x="131" y="80"/>
                    </a:cubicBezTo>
                    <a:close/>
                  </a:path>
                </a:pathLst>
              </a:custGeom>
              <a:solidFill>
                <a:srgbClr val="FFB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8" name="ïśļiḍe"/>
              <p:cNvSpPr/>
              <p:nvPr/>
            </p:nvSpPr>
            <p:spPr bwMode="auto">
              <a:xfrm>
                <a:off x="4580" y="1623"/>
                <a:ext cx="19" cy="27"/>
              </a:xfrm>
              <a:custGeom>
                <a:avLst/>
                <a:gdLst>
                  <a:gd name="T0" fmla="*/ 9 w 10"/>
                  <a:gd name="T1" fmla="*/ 12 h 15"/>
                  <a:gd name="T2" fmla="*/ 4 w 10"/>
                  <a:gd name="T3" fmla="*/ 15 h 15"/>
                  <a:gd name="T4" fmla="*/ 4 w 10"/>
                  <a:gd name="T5" fmla="*/ 15 h 15"/>
                  <a:gd name="T6" fmla="*/ 1 w 10"/>
                  <a:gd name="T7" fmla="*/ 10 h 15"/>
                  <a:gd name="T8" fmla="*/ 2 w 10"/>
                  <a:gd name="T9" fmla="*/ 3 h 15"/>
                  <a:gd name="T10" fmla="*/ 7 w 10"/>
                  <a:gd name="T11" fmla="*/ 0 h 15"/>
                  <a:gd name="T12" fmla="*/ 7 w 10"/>
                  <a:gd name="T13" fmla="*/ 0 h 15"/>
                  <a:gd name="T14" fmla="*/ 10 w 10"/>
                  <a:gd name="T15" fmla="*/ 5 h 15"/>
                  <a:gd name="T16" fmla="*/ 9 w 10"/>
                  <a:gd name="T17" fmla="*/ 1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15">
                    <a:moveTo>
                      <a:pt x="9" y="12"/>
                    </a:moveTo>
                    <a:cubicBezTo>
                      <a:pt x="8" y="14"/>
                      <a:pt x="6" y="15"/>
                      <a:pt x="4" y="15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2" y="15"/>
                      <a:pt x="0" y="13"/>
                      <a:pt x="1" y="1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1"/>
                      <a:pt x="4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9" y="0"/>
                      <a:pt x="10" y="3"/>
                      <a:pt x="10" y="5"/>
                    </a:cubicBezTo>
                    <a:lnTo>
                      <a:pt x="9" y="12"/>
                    </a:lnTo>
                    <a:close/>
                  </a:path>
                </a:pathLst>
              </a:custGeom>
              <a:solidFill>
                <a:srgbClr val="1535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9" name="ísḷîḑe"/>
              <p:cNvSpPr/>
              <p:nvPr/>
            </p:nvSpPr>
            <p:spPr bwMode="auto">
              <a:xfrm>
                <a:off x="4517" y="1623"/>
                <a:ext cx="18" cy="27"/>
              </a:xfrm>
              <a:custGeom>
                <a:avLst/>
                <a:gdLst>
                  <a:gd name="T0" fmla="*/ 8 w 10"/>
                  <a:gd name="T1" fmla="*/ 12 h 15"/>
                  <a:gd name="T2" fmla="*/ 4 w 10"/>
                  <a:gd name="T3" fmla="*/ 15 h 15"/>
                  <a:gd name="T4" fmla="*/ 4 w 10"/>
                  <a:gd name="T5" fmla="*/ 15 h 15"/>
                  <a:gd name="T6" fmla="*/ 0 w 10"/>
                  <a:gd name="T7" fmla="*/ 10 h 15"/>
                  <a:gd name="T8" fmla="*/ 2 w 10"/>
                  <a:gd name="T9" fmla="*/ 3 h 15"/>
                  <a:gd name="T10" fmla="*/ 6 w 10"/>
                  <a:gd name="T11" fmla="*/ 0 h 15"/>
                  <a:gd name="T12" fmla="*/ 6 w 10"/>
                  <a:gd name="T13" fmla="*/ 0 h 15"/>
                  <a:gd name="T14" fmla="*/ 10 w 10"/>
                  <a:gd name="T15" fmla="*/ 5 h 15"/>
                  <a:gd name="T16" fmla="*/ 8 w 10"/>
                  <a:gd name="T17" fmla="*/ 1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15">
                    <a:moveTo>
                      <a:pt x="8" y="12"/>
                    </a:moveTo>
                    <a:cubicBezTo>
                      <a:pt x="8" y="14"/>
                      <a:pt x="6" y="15"/>
                      <a:pt x="4" y="15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2" y="15"/>
                      <a:pt x="0" y="13"/>
                      <a:pt x="0" y="1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1"/>
                      <a:pt x="4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9" y="0"/>
                      <a:pt x="10" y="3"/>
                      <a:pt x="10" y="5"/>
                    </a:cubicBezTo>
                    <a:lnTo>
                      <a:pt x="8" y="12"/>
                    </a:lnTo>
                    <a:close/>
                  </a:path>
                </a:pathLst>
              </a:custGeom>
              <a:solidFill>
                <a:srgbClr val="1535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0" name="ïŝļíḋe"/>
              <p:cNvSpPr/>
              <p:nvPr/>
            </p:nvSpPr>
            <p:spPr bwMode="auto">
              <a:xfrm>
                <a:off x="4526" y="1661"/>
                <a:ext cx="27" cy="43"/>
              </a:xfrm>
              <a:custGeom>
                <a:avLst/>
                <a:gdLst>
                  <a:gd name="T0" fmla="*/ 10 w 15"/>
                  <a:gd name="T1" fmla="*/ 24 h 24"/>
                  <a:gd name="T2" fmla="*/ 10 w 15"/>
                  <a:gd name="T3" fmla="*/ 24 h 24"/>
                  <a:gd name="T4" fmla="*/ 0 w 15"/>
                  <a:gd name="T5" fmla="*/ 16 h 24"/>
                  <a:gd name="T6" fmla="*/ 6 w 15"/>
                  <a:gd name="T7" fmla="*/ 8 h 24"/>
                  <a:gd name="T8" fmla="*/ 11 w 15"/>
                  <a:gd name="T9" fmla="*/ 2 h 24"/>
                  <a:gd name="T10" fmla="*/ 13 w 15"/>
                  <a:gd name="T11" fmla="*/ 0 h 24"/>
                  <a:gd name="T12" fmla="*/ 13 w 15"/>
                  <a:gd name="T13" fmla="*/ 0 h 24"/>
                  <a:gd name="T14" fmla="*/ 15 w 15"/>
                  <a:gd name="T15" fmla="*/ 2 h 24"/>
                  <a:gd name="T16" fmla="*/ 6 w 15"/>
                  <a:gd name="T17" fmla="*/ 12 h 24"/>
                  <a:gd name="T18" fmla="*/ 4 w 15"/>
                  <a:gd name="T19" fmla="*/ 15 h 24"/>
                  <a:gd name="T20" fmla="*/ 4 w 15"/>
                  <a:gd name="T21" fmla="*/ 15 h 24"/>
                  <a:gd name="T22" fmla="*/ 10 w 15"/>
                  <a:gd name="T23" fmla="*/ 20 h 24"/>
                  <a:gd name="T24" fmla="*/ 12 w 15"/>
                  <a:gd name="T25" fmla="*/ 23 h 24"/>
                  <a:gd name="T26" fmla="*/ 10 w 15"/>
                  <a:gd name="T2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" h="24">
                    <a:moveTo>
                      <a:pt x="10" y="24"/>
                    </a:moveTo>
                    <a:cubicBezTo>
                      <a:pt x="10" y="24"/>
                      <a:pt x="10" y="24"/>
                      <a:pt x="10" y="24"/>
                    </a:cubicBezTo>
                    <a:cubicBezTo>
                      <a:pt x="2" y="23"/>
                      <a:pt x="0" y="16"/>
                      <a:pt x="0" y="16"/>
                    </a:cubicBezTo>
                    <a:cubicBezTo>
                      <a:pt x="0" y="11"/>
                      <a:pt x="2" y="9"/>
                      <a:pt x="6" y="8"/>
                    </a:cubicBezTo>
                    <a:cubicBezTo>
                      <a:pt x="11" y="8"/>
                      <a:pt x="11" y="3"/>
                      <a:pt x="11" y="2"/>
                    </a:cubicBezTo>
                    <a:cubicBezTo>
                      <a:pt x="11" y="1"/>
                      <a:pt x="12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0"/>
                      <a:pt x="15" y="1"/>
                      <a:pt x="15" y="2"/>
                    </a:cubicBezTo>
                    <a:cubicBezTo>
                      <a:pt x="15" y="5"/>
                      <a:pt x="13" y="11"/>
                      <a:pt x="6" y="12"/>
                    </a:cubicBezTo>
                    <a:cubicBezTo>
                      <a:pt x="5" y="12"/>
                      <a:pt x="4" y="12"/>
                      <a:pt x="4" y="15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4" y="15"/>
                      <a:pt x="5" y="19"/>
                      <a:pt x="10" y="20"/>
                    </a:cubicBezTo>
                    <a:cubicBezTo>
                      <a:pt x="11" y="20"/>
                      <a:pt x="12" y="21"/>
                      <a:pt x="12" y="23"/>
                    </a:cubicBezTo>
                    <a:cubicBezTo>
                      <a:pt x="12" y="23"/>
                      <a:pt x="11" y="24"/>
                      <a:pt x="10" y="24"/>
                    </a:cubicBezTo>
                    <a:close/>
                  </a:path>
                </a:pathLst>
              </a:custGeom>
              <a:solidFill>
                <a:srgbClr val="E377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1" name="iṧḷîḓé"/>
              <p:cNvSpPr/>
              <p:nvPr/>
            </p:nvSpPr>
            <p:spPr bwMode="auto">
              <a:xfrm>
                <a:off x="4530" y="1713"/>
                <a:ext cx="70" cy="29"/>
              </a:xfrm>
              <a:custGeom>
                <a:avLst/>
                <a:gdLst>
                  <a:gd name="T0" fmla="*/ 18 w 39"/>
                  <a:gd name="T1" fmla="*/ 16 h 16"/>
                  <a:gd name="T2" fmla="*/ 1 w 39"/>
                  <a:gd name="T3" fmla="*/ 8 h 16"/>
                  <a:gd name="T4" fmla="*/ 1 w 39"/>
                  <a:gd name="T5" fmla="*/ 6 h 16"/>
                  <a:gd name="T6" fmla="*/ 4 w 39"/>
                  <a:gd name="T7" fmla="*/ 6 h 16"/>
                  <a:gd name="T8" fmla="*/ 19 w 39"/>
                  <a:gd name="T9" fmla="*/ 12 h 16"/>
                  <a:gd name="T10" fmla="*/ 35 w 39"/>
                  <a:gd name="T11" fmla="*/ 1 h 16"/>
                  <a:gd name="T12" fmla="*/ 38 w 39"/>
                  <a:gd name="T13" fmla="*/ 1 h 16"/>
                  <a:gd name="T14" fmla="*/ 38 w 39"/>
                  <a:gd name="T15" fmla="*/ 4 h 16"/>
                  <a:gd name="T16" fmla="*/ 19 w 39"/>
                  <a:gd name="T17" fmla="*/ 16 h 16"/>
                  <a:gd name="T18" fmla="*/ 18 w 39"/>
                  <a:gd name="T1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9" h="16">
                    <a:moveTo>
                      <a:pt x="18" y="16"/>
                    </a:moveTo>
                    <a:cubicBezTo>
                      <a:pt x="8" y="16"/>
                      <a:pt x="2" y="9"/>
                      <a:pt x="1" y="8"/>
                    </a:cubicBezTo>
                    <a:cubicBezTo>
                      <a:pt x="0" y="8"/>
                      <a:pt x="1" y="6"/>
                      <a:pt x="1" y="6"/>
                    </a:cubicBezTo>
                    <a:cubicBezTo>
                      <a:pt x="2" y="5"/>
                      <a:pt x="3" y="5"/>
                      <a:pt x="4" y="6"/>
                    </a:cubicBezTo>
                    <a:cubicBezTo>
                      <a:pt x="4" y="6"/>
                      <a:pt x="11" y="12"/>
                      <a:pt x="19" y="12"/>
                    </a:cubicBezTo>
                    <a:cubicBezTo>
                      <a:pt x="25" y="11"/>
                      <a:pt x="30" y="8"/>
                      <a:pt x="35" y="1"/>
                    </a:cubicBezTo>
                    <a:cubicBezTo>
                      <a:pt x="36" y="0"/>
                      <a:pt x="37" y="0"/>
                      <a:pt x="38" y="1"/>
                    </a:cubicBezTo>
                    <a:cubicBezTo>
                      <a:pt x="39" y="2"/>
                      <a:pt x="39" y="3"/>
                      <a:pt x="38" y="4"/>
                    </a:cubicBezTo>
                    <a:cubicBezTo>
                      <a:pt x="32" y="11"/>
                      <a:pt x="26" y="15"/>
                      <a:pt x="19" y="16"/>
                    </a:cubicBezTo>
                    <a:cubicBezTo>
                      <a:pt x="19" y="16"/>
                      <a:pt x="18" y="16"/>
                      <a:pt x="18" y="16"/>
                    </a:cubicBezTo>
                    <a:close/>
                  </a:path>
                </a:pathLst>
              </a:custGeom>
              <a:solidFill>
                <a:srgbClr val="E377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2" name="ïṩļiďê"/>
              <p:cNvSpPr/>
              <p:nvPr/>
            </p:nvSpPr>
            <p:spPr bwMode="auto">
              <a:xfrm>
                <a:off x="4590" y="1588"/>
                <a:ext cx="27" cy="26"/>
              </a:xfrm>
              <a:custGeom>
                <a:avLst/>
                <a:gdLst>
                  <a:gd name="T0" fmla="*/ 13 w 15"/>
                  <a:gd name="T1" fmla="*/ 14 h 14"/>
                  <a:gd name="T2" fmla="*/ 12 w 15"/>
                  <a:gd name="T3" fmla="*/ 14 h 14"/>
                  <a:gd name="T4" fmla="*/ 11 w 15"/>
                  <a:gd name="T5" fmla="*/ 12 h 14"/>
                  <a:gd name="T6" fmla="*/ 9 w 15"/>
                  <a:gd name="T7" fmla="*/ 6 h 14"/>
                  <a:gd name="T8" fmla="*/ 3 w 15"/>
                  <a:gd name="T9" fmla="*/ 5 h 14"/>
                  <a:gd name="T10" fmla="*/ 0 w 15"/>
                  <a:gd name="T11" fmla="*/ 3 h 14"/>
                  <a:gd name="T12" fmla="*/ 2 w 15"/>
                  <a:gd name="T13" fmla="*/ 1 h 14"/>
                  <a:gd name="T14" fmla="*/ 11 w 15"/>
                  <a:gd name="T15" fmla="*/ 3 h 14"/>
                  <a:gd name="T16" fmla="*/ 15 w 15"/>
                  <a:gd name="T17" fmla="*/ 12 h 14"/>
                  <a:gd name="T18" fmla="*/ 13 w 15"/>
                  <a:gd name="T1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14">
                    <a:moveTo>
                      <a:pt x="13" y="14"/>
                    </a:moveTo>
                    <a:cubicBezTo>
                      <a:pt x="13" y="14"/>
                      <a:pt x="12" y="14"/>
                      <a:pt x="12" y="14"/>
                    </a:cubicBezTo>
                    <a:cubicBezTo>
                      <a:pt x="11" y="14"/>
                      <a:pt x="10" y="13"/>
                      <a:pt x="11" y="12"/>
                    </a:cubicBezTo>
                    <a:cubicBezTo>
                      <a:pt x="11" y="9"/>
                      <a:pt x="10" y="7"/>
                      <a:pt x="9" y="6"/>
                    </a:cubicBezTo>
                    <a:cubicBezTo>
                      <a:pt x="6" y="4"/>
                      <a:pt x="3" y="5"/>
                      <a:pt x="3" y="5"/>
                    </a:cubicBezTo>
                    <a:cubicBezTo>
                      <a:pt x="2" y="5"/>
                      <a:pt x="1" y="4"/>
                      <a:pt x="0" y="3"/>
                    </a:cubicBezTo>
                    <a:cubicBezTo>
                      <a:pt x="0" y="2"/>
                      <a:pt x="1" y="1"/>
                      <a:pt x="2" y="1"/>
                    </a:cubicBezTo>
                    <a:cubicBezTo>
                      <a:pt x="2" y="1"/>
                      <a:pt x="8" y="0"/>
                      <a:pt x="11" y="3"/>
                    </a:cubicBezTo>
                    <a:cubicBezTo>
                      <a:pt x="14" y="5"/>
                      <a:pt x="15" y="8"/>
                      <a:pt x="15" y="12"/>
                    </a:cubicBezTo>
                    <a:cubicBezTo>
                      <a:pt x="14" y="13"/>
                      <a:pt x="14" y="14"/>
                      <a:pt x="13" y="14"/>
                    </a:cubicBezTo>
                    <a:close/>
                  </a:path>
                </a:pathLst>
              </a:custGeom>
              <a:solidFill>
                <a:srgbClr val="D7A1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3" name="iśľïḍè"/>
              <p:cNvSpPr/>
              <p:nvPr/>
            </p:nvSpPr>
            <p:spPr bwMode="auto">
              <a:xfrm>
                <a:off x="4517" y="1586"/>
                <a:ext cx="29" cy="19"/>
              </a:xfrm>
              <a:custGeom>
                <a:avLst/>
                <a:gdLst>
                  <a:gd name="T0" fmla="*/ 3 w 16"/>
                  <a:gd name="T1" fmla="*/ 10 h 10"/>
                  <a:gd name="T2" fmla="*/ 2 w 16"/>
                  <a:gd name="T3" fmla="*/ 10 h 10"/>
                  <a:gd name="T4" fmla="*/ 1 w 16"/>
                  <a:gd name="T5" fmla="*/ 8 h 10"/>
                  <a:gd name="T6" fmla="*/ 6 w 16"/>
                  <a:gd name="T7" fmla="*/ 1 h 10"/>
                  <a:gd name="T8" fmla="*/ 15 w 16"/>
                  <a:gd name="T9" fmla="*/ 1 h 10"/>
                  <a:gd name="T10" fmla="*/ 16 w 16"/>
                  <a:gd name="T11" fmla="*/ 4 h 10"/>
                  <a:gd name="T12" fmla="*/ 13 w 16"/>
                  <a:gd name="T13" fmla="*/ 5 h 10"/>
                  <a:gd name="T14" fmla="*/ 8 w 16"/>
                  <a:gd name="T15" fmla="*/ 4 h 10"/>
                  <a:gd name="T16" fmla="*/ 4 w 16"/>
                  <a:gd name="T17" fmla="*/ 9 h 10"/>
                  <a:gd name="T18" fmla="*/ 3 w 16"/>
                  <a:gd name="T1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10">
                    <a:moveTo>
                      <a:pt x="3" y="10"/>
                    </a:moveTo>
                    <a:cubicBezTo>
                      <a:pt x="2" y="10"/>
                      <a:pt x="2" y="10"/>
                      <a:pt x="2" y="10"/>
                    </a:cubicBezTo>
                    <a:cubicBezTo>
                      <a:pt x="1" y="10"/>
                      <a:pt x="0" y="9"/>
                      <a:pt x="1" y="8"/>
                    </a:cubicBezTo>
                    <a:cubicBezTo>
                      <a:pt x="1" y="8"/>
                      <a:pt x="2" y="3"/>
                      <a:pt x="6" y="1"/>
                    </a:cubicBezTo>
                    <a:cubicBezTo>
                      <a:pt x="9" y="0"/>
                      <a:pt x="12" y="0"/>
                      <a:pt x="15" y="1"/>
                    </a:cubicBezTo>
                    <a:cubicBezTo>
                      <a:pt x="16" y="2"/>
                      <a:pt x="16" y="3"/>
                      <a:pt x="16" y="4"/>
                    </a:cubicBezTo>
                    <a:cubicBezTo>
                      <a:pt x="15" y="5"/>
                      <a:pt x="14" y="6"/>
                      <a:pt x="13" y="5"/>
                    </a:cubicBezTo>
                    <a:cubicBezTo>
                      <a:pt x="11" y="4"/>
                      <a:pt x="9" y="4"/>
                      <a:pt x="8" y="4"/>
                    </a:cubicBezTo>
                    <a:cubicBezTo>
                      <a:pt x="5" y="6"/>
                      <a:pt x="4" y="9"/>
                      <a:pt x="4" y="9"/>
                    </a:cubicBezTo>
                    <a:cubicBezTo>
                      <a:pt x="4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D7A1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4" name="ïsliḓè"/>
              <p:cNvSpPr/>
              <p:nvPr/>
            </p:nvSpPr>
            <p:spPr bwMode="auto">
              <a:xfrm>
                <a:off x="4463" y="1431"/>
                <a:ext cx="333" cy="233"/>
              </a:xfrm>
              <a:custGeom>
                <a:avLst/>
                <a:gdLst>
                  <a:gd name="T0" fmla="*/ 92 w 184"/>
                  <a:gd name="T1" fmla="*/ 55 h 129"/>
                  <a:gd name="T2" fmla="*/ 53 w 184"/>
                  <a:gd name="T3" fmla="*/ 72 h 129"/>
                  <a:gd name="T4" fmla="*/ 20 w 184"/>
                  <a:gd name="T5" fmla="*/ 125 h 129"/>
                  <a:gd name="T6" fmla="*/ 0 w 184"/>
                  <a:gd name="T7" fmla="*/ 75 h 129"/>
                  <a:gd name="T8" fmla="*/ 64 w 184"/>
                  <a:gd name="T9" fmla="*/ 2 h 129"/>
                  <a:gd name="T10" fmla="*/ 101 w 184"/>
                  <a:gd name="T11" fmla="*/ 19 h 129"/>
                  <a:gd name="T12" fmla="*/ 139 w 184"/>
                  <a:gd name="T13" fmla="*/ 15 h 129"/>
                  <a:gd name="T14" fmla="*/ 178 w 184"/>
                  <a:gd name="T15" fmla="*/ 77 h 129"/>
                  <a:gd name="T16" fmla="*/ 163 w 184"/>
                  <a:gd name="T17" fmla="*/ 121 h 129"/>
                  <a:gd name="T18" fmla="*/ 127 w 184"/>
                  <a:gd name="T19" fmla="*/ 129 h 129"/>
                  <a:gd name="T20" fmla="*/ 113 w 184"/>
                  <a:gd name="T21" fmla="*/ 84 h 129"/>
                  <a:gd name="T22" fmla="*/ 92 w 184"/>
                  <a:gd name="T23" fmla="*/ 55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4" h="129">
                    <a:moveTo>
                      <a:pt x="92" y="55"/>
                    </a:moveTo>
                    <a:cubicBezTo>
                      <a:pt x="92" y="55"/>
                      <a:pt x="84" y="65"/>
                      <a:pt x="53" y="72"/>
                    </a:cubicBezTo>
                    <a:cubicBezTo>
                      <a:pt x="53" y="72"/>
                      <a:pt x="16" y="80"/>
                      <a:pt x="20" y="125"/>
                    </a:cubicBezTo>
                    <a:cubicBezTo>
                      <a:pt x="20" y="125"/>
                      <a:pt x="0" y="115"/>
                      <a:pt x="0" y="75"/>
                    </a:cubicBezTo>
                    <a:cubicBezTo>
                      <a:pt x="0" y="75"/>
                      <a:pt x="2" y="4"/>
                      <a:pt x="64" y="2"/>
                    </a:cubicBezTo>
                    <a:cubicBezTo>
                      <a:pt x="64" y="2"/>
                      <a:pt x="95" y="0"/>
                      <a:pt x="101" y="19"/>
                    </a:cubicBezTo>
                    <a:cubicBezTo>
                      <a:pt x="101" y="19"/>
                      <a:pt x="116" y="3"/>
                      <a:pt x="139" y="15"/>
                    </a:cubicBezTo>
                    <a:cubicBezTo>
                      <a:pt x="139" y="15"/>
                      <a:pt x="184" y="39"/>
                      <a:pt x="178" y="77"/>
                    </a:cubicBezTo>
                    <a:cubicBezTo>
                      <a:pt x="163" y="121"/>
                      <a:pt x="163" y="121"/>
                      <a:pt x="163" y="121"/>
                    </a:cubicBezTo>
                    <a:cubicBezTo>
                      <a:pt x="163" y="121"/>
                      <a:pt x="132" y="124"/>
                      <a:pt x="127" y="129"/>
                    </a:cubicBezTo>
                    <a:cubicBezTo>
                      <a:pt x="127" y="129"/>
                      <a:pt x="147" y="105"/>
                      <a:pt x="113" y="84"/>
                    </a:cubicBezTo>
                    <a:cubicBezTo>
                      <a:pt x="103" y="79"/>
                      <a:pt x="96" y="69"/>
                      <a:pt x="92" y="55"/>
                    </a:cubicBezTo>
                    <a:close/>
                  </a:path>
                </a:pathLst>
              </a:custGeom>
              <a:solidFill>
                <a:srgbClr val="E5BF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5" name="îṩlîḑè"/>
              <p:cNvSpPr/>
              <p:nvPr/>
            </p:nvSpPr>
            <p:spPr bwMode="auto">
              <a:xfrm>
                <a:off x="4559" y="2656"/>
                <a:ext cx="147" cy="908"/>
              </a:xfrm>
              <a:custGeom>
                <a:avLst/>
                <a:gdLst>
                  <a:gd name="T0" fmla="*/ 0 w 147"/>
                  <a:gd name="T1" fmla="*/ 0 h 908"/>
                  <a:gd name="T2" fmla="*/ 2 w 147"/>
                  <a:gd name="T3" fmla="*/ 5 h 908"/>
                  <a:gd name="T4" fmla="*/ 123 w 147"/>
                  <a:gd name="T5" fmla="*/ 908 h 908"/>
                  <a:gd name="T6" fmla="*/ 147 w 147"/>
                  <a:gd name="T7" fmla="*/ 906 h 908"/>
                  <a:gd name="T8" fmla="*/ 108 w 147"/>
                  <a:gd name="T9" fmla="*/ 0 h 908"/>
                  <a:gd name="T10" fmla="*/ 0 w 147"/>
                  <a:gd name="T11" fmla="*/ 0 h 9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7" h="908">
                    <a:moveTo>
                      <a:pt x="0" y="0"/>
                    </a:moveTo>
                    <a:lnTo>
                      <a:pt x="2" y="5"/>
                    </a:lnTo>
                    <a:lnTo>
                      <a:pt x="123" y="908"/>
                    </a:lnTo>
                    <a:lnTo>
                      <a:pt x="147" y="906"/>
                    </a:lnTo>
                    <a:lnTo>
                      <a:pt x="10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850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6" name="íṧlidé"/>
              <p:cNvSpPr/>
              <p:nvPr/>
            </p:nvSpPr>
            <p:spPr bwMode="auto">
              <a:xfrm>
                <a:off x="4604" y="3529"/>
                <a:ext cx="107" cy="46"/>
              </a:xfrm>
              <a:custGeom>
                <a:avLst/>
                <a:gdLst>
                  <a:gd name="T0" fmla="*/ 34 w 59"/>
                  <a:gd name="T1" fmla="*/ 8 h 25"/>
                  <a:gd name="T2" fmla="*/ 39 w 59"/>
                  <a:gd name="T3" fmla="*/ 1 h 25"/>
                  <a:gd name="T4" fmla="*/ 46 w 59"/>
                  <a:gd name="T5" fmla="*/ 12 h 25"/>
                  <a:gd name="T6" fmla="*/ 57 w 59"/>
                  <a:gd name="T7" fmla="*/ 7 h 25"/>
                  <a:gd name="T8" fmla="*/ 59 w 59"/>
                  <a:gd name="T9" fmla="*/ 7 h 25"/>
                  <a:gd name="T10" fmla="*/ 59 w 59"/>
                  <a:gd name="T11" fmla="*/ 25 h 25"/>
                  <a:gd name="T12" fmla="*/ 15 w 59"/>
                  <a:gd name="T13" fmla="*/ 25 h 25"/>
                  <a:gd name="T14" fmla="*/ 4 w 59"/>
                  <a:gd name="T15" fmla="*/ 21 h 25"/>
                  <a:gd name="T16" fmla="*/ 34 w 59"/>
                  <a:gd name="T17" fmla="*/ 8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9" h="25">
                    <a:moveTo>
                      <a:pt x="34" y="8"/>
                    </a:moveTo>
                    <a:cubicBezTo>
                      <a:pt x="34" y="8"/>
                      <a:pt x="32" y="0"/>
                      <a:pt x="39" y="1"/>
                    </a:cubicBezTo>
                    <a:cubicBezTo>
                      <a:pt x="39" y="1"/>
                      <a:pt x="48" y="2"/>
                      <a:pt x="46" y="12"/>
                    </a:cubicBezTo>
                    <a:cubicBezTo>
                      <a:pt x="46" y="12"/>
                      <a:pt x="53" y="16"/>
                      <a:pt x="57" y="7"/>
                    </a:cubicBezTo>
                    <a:cubicBezTo>
                      <a:pt x="57" y="7"/>
                      <a:pt x="59" y="5"/>
                      <a:pt x="59" y="7"/>
                    </a:cubicBezTo>
                    <a:cubicBezTo>
                      <a:pt x="59" y="25"/>
                      <a:pt x="59" y="25"/>
                      <a:pt x="59" y="25"/>
                    </a:cubicBezTo>
                    <a:cubicBezTo>
                      <a:pt x="15" y="25"/>
                      <a:pt x="15" y="25"/>
                      <a:pt x="15" y="25"/>
                    </a:cubicBezTo>
                    <a:cubicBezTo>
                      <a:pt x="15" y="25"/>
                      <a:pt x="0" y="24"/>
                      <a:pt x="4" y="21"/>
                    </a:cubicBezTo>
                    <a:cubicBezTo>
                      <a:pt x="4" y="21"/>
                      <a:pt x="16" y="12"/>
                      <a:pt x="34" y="8"/>
                    </a:cubicBezTo>
                    <a:close/>
                  </a:path>
                </a:pathLst>
              </a:custGeom>
              <a:solidFill>
                <a:srgbClr val="D856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7" name="ï$ľïḋê"/>
              <p:cNvSpPr/>
              <p:nvPr/>
            </p:nvSpPr>
            <p:spPr bwMode="auto">
              <a:xfrm>
                <a:off x="4640" y="2656"/>
                <a:ext cx="147" cy="908"/>
              </a:xfrm>
              <a:custGeom>
                <a:avLst/>
                <a:gdLst>
                  <a:gd name="T0" fmla="*/ 0 w 147"/>
                  <a:gd name="T1" fmla="*/ 0 h 908"/>
                  <a:gd name="T2" fmla="*/ 2 w 147"/>
                  <a:gd name="T3" fmla="*/ 5 h 908"/>
                  <a:gd name="T4" fmla="*/ 124 w 147"/>
                  <a:gd name="T5" fmla="*/ 908 h 908"/>
                  <a:gd name="T6" fmla="*/ 147 w 147"/>
                  <a:gd name="T7" fmla="*/ 906 h 908"/>
                  <a:gd name="T8" fmla="*/ 109 w 147"/>
                  <a:gd name="T9" fmla="*/ 0 h 908"/>
                  <a:gd name="T10" fmla="*/ 0 w 147"/>
                  <a:gd name="T11" fmla="*/ 0 h 9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7" h="908">
                    <a:moveTo>
                      <a:pt x="0" y="0"/>
                    </a:moveTo>
                    <a:lnTo>
                      <a:pt x="2" y="5"/>
                    </a:lnTo>
                    <a:lnTo>
                      <a:pt x="124" y="908"/>
                    </a:lnTo>
                    <a:lnTo>
                      <a:pt x="147" y="906"/>
                    </a:lnTo>
                    <a:lnTo>
                      <a:pt x="10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850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8" name="íṡlïḍè"/>
              <p:cNvSpPr/>
              <p:nvPr/>
            </p:nvSpPr>
            <p:spPr bwMode="auto">
              <a:xfrm>
                <a:off x="4493" y="1813"/>
                <a:ext cx="294" cy="469"/>
              </a:xfrm>
              <a:custGeom>
                <a:avLst/>
                <a:gdLst>
                  <a:gd name="T0" fmla="*/ 70 w 162"/>
                  <a:gd name="T1" fmla="*/ 16 h 259"/>
                  <a:gd name="T2" fmla="*/ 63 w 162"/>
                  <a:gd name="T3" fmla="*/ 16 h 259"/>
                  <a:gd name="T4" fmla="*/ 37 w 162"/>
                  <a:gd name="T5" fmla="*/ 31 h 259"/>
                  <a:gd name="T6" fmla="*/ 27 w 162"/>
                  <a:gd name="T7" fmla="*/ 135 h 259"/>
                  <a:gd name="T8" fmla="*/ 44 w 162"/>
                  <a:gd name="T9" fmla="*/ 249 h 259"/>
                  <a:gd name="T10" fmla="*/ 47 w 162"/>
                  <a:gd name="T11" fmla="*/ 259 h 259"/>
                  <a:gd name="T12" fmla="*/ 127 w 162"/>
                  <a:gd name="T13" fmla="*/ 251 h 259"/>
                  <a:gd name="T14" fmla="*/ 131 w 162"/>
                  <a:gd name="T15" fmla="*/ 243 h 259"/>
                  <a:gd name="T16" fmla="*/ 130 w 162"/>
                  <a:gd name="T17" fmla="*/ 223 h 259"/>
                  <a:gd name="T18" fmla="*/ 149 w 162"/>
                  <a:gd name="T19" fmla="*/ 86 h 259"/>
                  <a:gd name="T20" fmla="*/ 106 w 162"/>
                  <a:gd name="T21" fmla="*/ 14 h 259"/>
                  <a:gd name="T22" fmla="*/ 81 w 162"/>
                  <a:gd name="T23" fmla="*/ 33 h 259"/>
                  <a:gd name="T24" fmla="*/ 70 w 162"/>
                  <a:gd name="T25" fmla="*/ 16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2" h="259">
                    <a:moveTo>
                      <a:pt x="70" y="16"/>
                    </a:moveTo>
                    <a:cubicBezTo>
                      <a:pt x="70" y="16"/>
                      <a:pt x="66" y="16"/>
                      <a:pt x="63" y="16"/>
                    </a:cubicBezTo>
                    <a:cubicBezTo>
                      <a:pt x="57" y="16"/>
                      <a:pt x="42" y="19"/>
                      <a:pt x="37" y="31"/>
                    </a:cubicBezTo>
                    <a:cubicBezTo>
                      <a:pt x="37" y="31"/>
                      <a:pt x="0" y="89"/>
                      <a:pt x="27" y="135"/>
                    </a:cubicBezTo>
                    <a:cubicBezTo>
                      <a:pt x="27" y="135"/>
                      <a:pt x="47" y="232"/>
                      <a:pt x="44" y="249"/>
                    </a:cubicBezTo>
                    <a:cubicBezTo>
                      <a:pt x="44" y="249"/>
                      <a:pt x="40" y="258"/>
                      <a:pt x="47" y="259"/>
                    </a:cubicBezTo>
                    <a:cubicBezTo>
                      <a:pt x="47" y="259"/>
                      <a:pt x="119" y="255"/>
                      <a:pt x="127" y="251"/>
                    </a:cubicBezTo>
                    <a:cubicBezTo>
                      <a:pt x="127" y="251"/>
                      <a:pt x="134" y="250"/>
                      <a:pt x="131" y="243"/>
                    </a:cubicBezTo>
                    <a:cubicBezTo>
                      <a:pt x="131" y="243"/>
                      <a:pt x="127" y="235"/>
                      <a:pt x="130" y="223"/>
                    </a:cubicBezTo>
                    <a:cubicBezTo>
                      <a:pt x="130" y="223"/>
                      <a:pt x="151" y="113"/>
                      <a:pt x="149" y="86"/>
                    </a:cubicBezTo>
                    <a:cubicBezTo>
                      <a:pt x="149" y="86"/>
                      <a:pt x="162" y="0"/>
                      <a:pt x="106" y="14"/>
                    </a:cubicBezTo>
                    <a:cubicBezTo>
                      <a:pt x="106" y="14"/>
                      <a:pt x="92" y="28"/>
                      <a:pt x="81" y="33"/>
                    </a:cubicBezTo>
                    <a:cubicBezTo>
                      <a:pt x="76" y="36"/>
                      <a:pt x="67" y="42"/>
                      <a:pt x="70" y="16"/>
                    </a:cubicBezTo>
                    <a:close/>
                  </a:path>
                </a:pathLst>
              </a:custGeom>
              <a:solidFill>
                <a:srgbClr val="5850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9" name="îşliḍe"/>
              <p:cNvSpPr/>
              <p:nvPr/>
            </p:nvSpPr>
            <p:spPr bwMode="auto">
              <a:xfrm>
                <a:off x="4535" y="1918"/>
                <a:ext cx="212" cy="238"/>
              </a:xfrm>
              <a:custGeom>
                <a:avLst/>
                <a:gdLst>
                  <a:gd name="T0" fmla="*/ 0 w 117"/>
                  <a:gd name="T1" fmla="*/ 68 h 131"/>
                  <a:gd name="T2" fmla="*/ 4 w 117"/>
                  <a:gd name="T3" fmla="*/ 77 h 131"/>
                  <a:gd name="T4" fmla="*/ 13 w 117"/>
                  <a:gd name="T5" fmla="*/ 131 h 131"/>
                  <a:gd name="T6" fmla="*/ 117 w 117"/>
                  <a:gd name="T7" fmla="*/ 0 h 131"/>
                  <a:gd name="T8" fmla="*/ 0 w 117"/>
                  <a:gd name="T9" fmla="*/ 68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" h="131">
                    <a:moveTo>
                      <a:pt x="0" y="68"/>
                    </a:moveTo>
                    <a:cubicBezTo>
                      <a:pt x="4" y="77"/>
                      <a:pt x="4" y="77"/>
                      <a:pt x="4" y="77"/>
                    </a:cubicBezTo>
                    <a:cubicBezTo>
                      <a:pt x="13" y="131"/>
                      <a:pt x="13" y="131"/>
                      <a:pt x="13" y="131"/>
                    </a:cubicBezTo>
                    <a:cubicBezTo>
                      <a:pt x="13" y="131"/>
                      <a:pt x="76" y="106"/>
                      <a:pt x="117" y="0"/>
                    </a:cubicBezTo>
                    <a:cubicBezTo>
                      <a:pt x="117" y="0"/>
                      <a:pt x="8" y="58"/>
                      <a:pt x="0" y="68"/>
                    </a:cubicBezTo>
                    <a:close/>
                  </a:path>
                </a:pathLst>
              </a:custGeom>
              <a:solidFill>
                <a:srgbClr val="453C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0" name="ïşḻidè"/>
              <p:cNvSpPr/>
              <p:nvPr/>
            </p:nvSpPr>
            <p:spPr bwMode="auto">
              <a:xfrm>
                <a:off x="4203" y="1896"/>
                <a:ext cx="100" cy="102"/>
              </a:xfrm>
              <a:prstGeom prst="ellipse">
                <a:avLst/>
              </a:prstGeom>
              <a:solidFill>
                <a:srgbClr val="E9E2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1" name="í$ḷíḓe"/>
              <p:cNvSpPr/>
              <p:nvPr/>
            </p:nvSpPr>
            <p:spPr bwMode="auto">
              <a:xfrm>
                <a:off x="4256" y="1931"/>
                <a:ext cx="29" cy="2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2" name="îslïḓe"/>
              <p:cNvSpPr/>
              <p:nvPr/>
            </p:nvSpPr>
            <p:spPr bwMode="auto">
              <a:xfrm flipV="1">
                <a:off x="4252" y="1769"/>
                <a:ext cx="0" cy="127"/>
              </a:xfrm>
              <a:prstGeom prst="line">
                <a:avLst/>
              </a:prstGeom>
              <a:noFill/>
              <a:ln w="11113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3" name="ïšḻíḑè"/>
              <p:cNvSpPr/>
              <p:nvPr/>
            </p:nvSpPr>
            <p:spPr bwMode="auto">
              <a:xfrm>
                <a:off x="4280" y="1820"/>
                <a:ext cx="476" cy="245"/>
              </a:xfrm>
              <a:custGeom>
                <a:avLst/>
                <a:gdLst>
                  <a:gd name="T0" fmla="*/ 241 w 263"/>
                  <a:gd name="T1" fmla="*/ 24 h 135"/>
                  <a:gd name="T2" fmla="*/ 262 w 263"/>
                  <a:gd name="T3" fmla="*/ 41 h 135"/>
                  <a:gd name="T4" fmla="*/ 237 w 263"/>
                  <a:gd name="T5" fmla="*/ 91 h 135"/>
                  <a:gd name="T6" fmla="*/ 117 w 263"/>
                  <a:gd name="T7" fmla="*/ 120 h 135"/>
                  <a:gd name="T8" fmla="*/ 0 w 263"/>
                  <a:gd name="T9" fmla="*/ 23 h 135"/>
                  <a:gd name="T10" fmla="*/ 30 w 263"/>
                  <a:gd name="T11" fmla="*/ 0 h 135"/>
                  <a:gd name="T12" fmla="*/ 122 w 263"/>
                  <a:gd name="T13" fmla="*/ 75 h 135"/>
                  <a:gd name="T14" fmla="*/ 210 w 263"/>
                  <a:gd name="T15" fmla="*/ 60 h 135"/>
                  <a:gd name="T16" fmla="*/ 241 w 263"/>
                  <a:gd name="T17" fmla="*/ 24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3" h="135">
                    <a:moveTo>
                      <a:pt x="241" y="24"/>
                    </a:moveTo>
                    <a:cubicBezTo>
                      <a:pt x="247" y="20"/>
                      <a:pt x="259" y="17"/>
                      <a:pt x="262" y="41"/>
                    </a:cubicBezTo>
                    <a:cubicBezTo>
                      <a:pt x="262" y="41"/>
                      <a:pt x="263" y="68"/>
                      <a:pt x="237" y="91"/>
                    </a:cubicBezTo>
                    <a:cubicBezTo>
                      <a:pt x="213" y="112"/>
                      <a:pt x="176" y="135"/>
                      <a:pt x="117" y="120"/>
                    </a:cubicBezTo>
                    <a:cubicBezTo>
                      <a:pt x="80" y="111"/>
                      <a:pt x="31" y="87"/>
                      <a:pt x="0" y="23"/>
                    </a:cubicBezTo>
                    <a:cubicBezTo>
                      <a:pt x="0" y="23"/>
                      <a:pt x="7" y="1"/>
                      <a:pt x="30" y="0"/>
                    </a:cubicBezTo>
                    <a:cubicBezTo>
                      <a:pt x="30" y="0"/>
                      <a:pt x="70" y="60"/>
                      <a:pt x="122" y="75"/>
                    </a:cubicBezTo>
                    <a:cubicBezTo>
                      <a:pt x="122" y="75"/>
                      <a:pt x="178" y="96"/>
                      <a:pt x="210" y="60"/>
                    </a:cubicBezTo>
                    <a:cubicBezTo>
                      <a:pt x="217" y="51"/>
                      <a:pt x="232" y="31"/>
                      <a:pt x="241" y="24"/>
                    </a:cubicBezTo>
                    <a:close/>
                  </a:path>
                </a:pathLst>
              </a:custGeom>
              <a:solidFill>
                <a:srgbClr val="5850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4" name="iṧ1ïďé"/>
              <p:cNvSpPr/>
              <p:nvPr/>
            </p:nvSpPr>
            <p:spPr bwMode="auto">
              <a:xfrm>
                <a:off x="4231" y="1661"/>
                <a:ext cx="96" cy="199"/>
              </a:xfrm>
              <a:custGeom>
                <a:avLst/>
                <a:gdLst>
                  <a:gd name="T0" fmla="*/ 33 w 53"/>
                  <a:gd name="T1" fmla="*/ 109 h 110"/>
                  <a:gd name="T2" fmla="*/ 22 w 53"/>
                  <a:gd name="T3" fmla="*/ 71 h 110"/>
                  <a:gd name="T4" fmla="*/ 8 w 53"/>
                  <a:gd name="T5" fmla="*/ 50 h 110"/>
                  <a:gd name="T6" fmla="*/ 10 w 53"/>
                  <a:gd name="T7" fmla="*/ 33 h 110"/>
                  <a:gd name="T8" fmla="*/ 5 w 53"/>
                  <a:gd name="T9" fmla="*/ 36 h 110"/>
                  <a:gd name="T10" fmla="*/ 2 w 53"/>
                  <a:gd name="T11" fmla="*/ 26 h 110"/>
                  <a:gd name="T12" fmla="*/ 2 w 53"/>
                  <a:gd name="T13" fmla="*/ 9 h 110"/>
                  <a:gd name="T14" fmla="*/ 8 w 53"/>
                  <a:gd name="T15" fmla="*/ 6 h 110"/>
                  <a:gd name="T16" fmla="*/ 17 w 53"/>
                  <a:gd name="T17" fmla="*/ 3 h 110"/>
                  <a:gd name="T18" fmla="*/ 29 w 53"/>
                  <a:gd name="T19" fmla="*/ 6 h 110"/>
                  <a:gd name="T20" fmla="*/ 41 w 53"/>
                  <a:gd name="T21" fmla="*/ 10 h 110"/>
                  <a:gd name="T22" fmla="*/ 45 w 53"/>
                  <a:gd name="T23" fmla="*/ 29 h 110"/>
                  <a:gd name="T24" fmla="*/ 35 w 53"/>
                  <a:gd name="T25" fmla="*/ 62 h 110"/>
                  <a:gd name="T26" fmla="*/ 53 w 53"/>
                  <a:gd name="T27" fmla="*/ 94 h 110"/>
                  <a:gd name="T28" fmla="*/ 33 w 53"/>
                  <a:gd name="T29" fmla="*/ 109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3" h="110">
                    <a:moveTo>
                      <a:pt x="33" y="109"/>
                    </a:moveTo>
                    <a:cubicBezTo>
                      <a:pt x="22" y="71"/>
                      <a:pt x="22" y="71"/>
                      <a:pt x="22" y="71"/>
                    </a:cubicBezTo>
                    <a:cubicBezTo>
                      <a:pt x="22" y="71"/>
                      <a:pt x="6" y="62"/>
                      <a:pt x="8" y="50"/>
                    </a:cubicBezTo>
                    <a:cubicBezTo>
                      <a:pt x="8" y="50"/>
                      <a:pt x="12" y="37"/>
                      <a:pt x="10" y="33"/>
                    </a:cubicBezTo>
                    <a:cubicBezTo>
                      <a:pt x="10" y="33"/>
                      <a:pt x="11" y="36"/>
                      <a:pt x="5" y="36"/>
                    </a:cubicBezTo>
                    <a:cubicBezTo>
                      <a:pt x="3" y="36"/>
                      <a:pt x="0" y="35"/>
                      <a:pt x="2" y="26"/>
                    </a:cubicBezTo>
                    <a:cubicBezTo>
                      <a:pt x="2" y="26"/>
                      <a:pt x="3" y="14"/>
                      <a:pt x="2" y="9"/>
                    </a:cubicBezTo>
                    <a:cubicBezTo>
                      <a:pt x="2" y="9"/>
                      <a:pt x="1" y="4"/>
                      <a:pt x="8" y="6"/>
                    </a:cubicBezTo>
                    <a:cubicBezTo>
                      <a:pt x="8" y="6"/>
                      <a:pt x="9" y="1"/>
                      <a:pt x="17" y="3"/>
                    </a:cubicBezTo>
                    <a:cubicBezTo>
                      <a:pt x="17" y="3"/>
                      <a:pt x="23" y="0"/>
                      <a:pt x="29" y="6"/>
                    </a:cubicBezTo>
                    <a:cubicBezTo>
                      <a:pt x="29" y="6"/>
                      <a:pt x="35" y="6"/>
                      <a:pt x="41" y="10"/>
                    </a:cubicBezTo>
                    <a:cubicBezTo>
                      <a:pt x="41" y="10"/>
                      <a:pt x="47" y="18"/>
                      <a:pt x="45" y="29"/>
                    </a:cubicBezTo>
                    <a:cubicBezTo>
                      <a:pt x="45" y="29"/>
                      <a:pt x="36" y="61"/>
                      <a:pt x="35" y="62"/>
                    </a:cubicBezTo>
                    <a:cubicBezTo>
                      <a:pt x="35" y="62"/>
                      <a:pt x="48" y="88"/>
                      <a:pt x="53" y="94"/>
                    </a:cubicBezTo>
                    <a:cubicBezTo>
                      <a:pt x="53" y="94"/>
                      <a:pt x="38" y="110"/>
                      <a:pt x="33" y="109"/>
                    </a:cubicBezTo>
                    <a:close/>
                  </a:path>
                </a:pathLst>
              </a:custGeom>
              <a:solidFill>
                <a:srgbClr val="FFB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5" name="i$ľide"/>
              <p:cNvSpPr/>
              <p:nvPr/>
            </p:nvSpPr>
            <p:spPr bwMode="auto">
              <a:xfrm>
                <a:off x="4439" y="2335"/>
                <a:ext cx="557" cy="796"/>
              </a:xfrm>
              <a:custGeom>
                <a:avLst/>
                <a:gdLst>
                  <a:gd name="T0" fmla="*/ 176 w 307"/>
                  <a:gd name="T1" fmla="*/ 0 h 439"/>
                  <a:gd name="T2" fmla="*/ 189 w 307"/>
                  <a:gd name="T3" fmla="*/ 10 h 439"/>
                  <a:gd name="T4" fmla="*/ 305 w 307"/>
                  <a:gd name="T5" fmla="*/ 342 h 439"/>
                  <a:gd name="T6" fmla="*/ 0 w 307"/>
                  <a:gd name="T7" fmla="*/ 346 h 439"/>
                  <a:gd name="T8" fmla="*/ 67 w 307"/>
                  <a:gd name="T9" fmla="*/ 8 h 439"/>
                  <a:gd name="T10" fmla="*/ 176 w 307"/>
                  <a:gd name="T11" fmla="*/ 0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7" h="439">
                    <a:moveTo>
                      <a:pt x="176" y="0"/>
                    </a:moveTo>
                    <a:cubicBezTo>
                      <a:pt x="176" y="0"/>
                      <a:pt x="187" y="0"/>
                      <a:pt x="189" y="10"/>
                    </a:cubicBezTo>
                    <a:cubicBezTo>
                      <a:pt x="189" y="10"/>
                      <a:pt x="307" y="313"/>
                      <a:pt x="305" y="342"/>
                    </a:cubicBezTo>
                    <a:cubicBezTo>
                      <a:pt x="305" y="342"/>
                      <a:pt x="124" y="439"/>
                      <a:pt x="0" y="346"/>
                    </a:cubicBezTo>
                    <a:cubicBezTo>
                      <a:pt x="0" y="346"/>
                      <a:pt x="48" y="13"/>
                      <a:pt x="67" y="8"/>
                    </a:cubicBezTo>
                    <a:lnTo>
                      <a:pt x="176" y="0"/>
                    </a:lnTo>
                    <a:close/>
                  </a:path>
                </a:pathLst>
              </a:custGeom>
              <a:solidFill>
                <a:srgbClr val="C443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6" name="îṧ1iḑe"/>
              <p:cNvSpPr/>
              <p:nvPr/>
            </p:nvSpPr>
            <p:spPr bwMode="auto">
              <a:xfrm>
                <a:off x="4686" y="3529"/>
                <a:ext cx="108" cy="46"/>
              </a:xfrm>
              <a:custGeom>
                <a:avLst/>
                <a:gdLst>
                  <a:gd name="T0" fmla="*/ 34 w 60"/>
                  <a:gd name="T1" fmla="*/ 8 h 25"/>
                  <a:gd name="T2" fmla="*/ 40 w 60"/>
                  <a:gd name="T3" fmla="*/ 1 h 25"/>
                  <a:gd name="T4" fmla="*/ 47 w 60"/>
                  <a:gd name="T5" fmla="*/ 12 h 25"/>
                  <a:gd name="T6" fmla="*/ 58 w 60"/>
                  <a:gd name="T7" fmla="*/ 7 h 25"/>
                  <a:gd name="T8" fmla="*/ 60 w 60"/>
                  <a:gd name="T9" fmla="*/ 7 h 25"/>
                  <a:gd name="T10" fmla="*/ 60 w 60"/>
                  <a:gd name="T11" fmla="*/ 25 h 25"/>
                  <a:gd name="T12" fmla="*/ 15 w 60"/>
                  <a:gd name="T13" fmla="*/ 25 h 25"/>
                  <a:gd name="T14" fmla="*/ 4 w 60"/>
                  <a:gd name="T15" fmla="*/ 21 h 25"/>
                  <a:gd name="T16" fmla="*/ 34 w 60"/>
                  <a:gd name="T17" fmla="*/ 8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" h="25">
                    <a:moveTo>
                      <a:pt x="34" y="8"/>
                    </a:moveTo>
                    <a:cubicBezTo>
                      <a:pt x="34" y="8"/>
                      <a:pt x="33" y="0"/>
                      <a:pt x="40" y="1"/>
                    </a:cubicBezTo>
                    <a:cubicBezTo>
                      <a:pt x="40" y="1"/>
                      <a:pt x="48" y="2"/>
                      <a:pt x="47" y="12"/>
                    </a:cubicBezTo>
                    <a:cubicBezTo>
                      <a:pt x="47" y="12"/>
                      <a:pt x="53" y="16"/>
                      <a:pt x="58" y="7"/>
                    </a:cubicBezTo>
                    <a:cubicBezTo>
                      <a:pt x="58" y="7"/>
                      <a:pt x="59" y="5"/>
                      <a:pt x="60" y="7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15" y="25"/>
                      <a:pt x="15" y="25"/>
                      <a:pt x="15" y="25"/>
                    </a:cubicBezTo>
                    <a:cubicBezTo>
                      <a:pt x="15" y="25"/>
                      <a:pt x="0" y="24"/>
                      <a:pt x="4" y="21"/>
                    </a:cubicBezTo>
                    <a:cubicBezTo>
                      <a:pt x="4" y="21"/>
                      <a:pt x="16" y="12"/>
                      <a:pt x="34" y="8"/>
                    </a:cubicBezTo>
                    <a:close/>
                  </a:path>
                </a:pathLst>
              </a:custGeom>
              <a:solidFill>
                <a:srgbClr val="D856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7" name="i$ļide"/>
              <p:cNvSpPr/>
              <p:nvPr/>
            </p:nvSpPr>
            <p:spPr bwMode="auto">
              <a:xfrm>
                <a:off x="4550" y="2248"/>
                <a:ext cx="239" cy="141"/>
              </a:xfrm>
              <a:custGeom>
                <a:avLst/>
                <a:gdLst>
                  <a:gd name="T0" fmla="*/ 7 w 132"/>
                  <a:gd name="T1" fmla="*/ 16 h 78"/>
                  <a:gd name="T2" fmla="*/ 15 w 132"/>
                  <a:gd name="T3" fmla="*/ 9 h 78"/>
                  <a:gd name="T4" fmla="*/ 100 w 132"/>
                  <a:gd name="T5" fmla="*/ 3 h 78"/>
                  <a:gd name="T6" fmla="*/ 108 w 132"/>
                  <a:gd name="T7" fmla="*/ 4 h 78"/>
                  <a:gd name="T8" fmla="*/ 120 w 132"/>
                  <a:gd name="T9" fmla="*/ 55 h 78"/>
                  <a:gd name="T10" fmla="*/ 5 w 132"/>
                  <a:gd name="T11" fmla="*/ 62 h 78"/>
                  <a:gd name="T12" fmla="*/ 7 w 132"/>
                  <a:gd name="T13" fmla="*/ 1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" h="78">
                    <a:moveTo>
                      <a:pt x="7" y="16"/>
                    </a:moveTo>
                    <a:cubicBezTo>
                      <a:pt x="7" y="16"/>
                      <a:pt x="8" y="8"/>
                      <a:pt x="15" y="9"/>
                    </a:cubicBezTo>
                    <a:cubicBezTo>
                      <a:pt x="15" y="9"/>
                      <a:pt x="82" y="14"/>
                      <a:pt x="100" y="3"/>
                    </a:cubicBezTo>
                    <a:cubicBezTo>
                      <a:pt x="100" y="3"/>
                      <a:pt x="105" y="0"/>
                      <a:pt x="108" y="4"/>
                    </a:cubicBezTo>
                    <a:cubicBezTo>
                      <a:pt x="108" y="4"/>
                      <a:pt x="132" y="50"/>
                      <a:pt x="120" y="55"/>
                    </a:cubicBezTo>
                    <a:cubicBezTo>
                      <a:pt x="94" y="66"/>
                      <a:pt x="45" y="78"/>
                      <a:pt x="5" y="62"/>
                    </a:cubicBezTo>
                    <a:cubicBezTo>
                      <a:pt x="0" y="60"/>
                      <a:pt x="6" y="22"/>
                      <a:pt x="7" y="16"/>
                    </a:cubicBezTo>
                    <a:close/>
                  </a:path>
                </a:pathLst>
              </a:custGeom>
              <a:solidFill>
                <a:srgbClr val="D856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8" name="iš1ïḋé"/>
              <p:cNvSpPr/>
              <p:nvPr/>
            </p:nvSpPr>
            <p:spPr bwMode="auto">
              <a:xfrm>
                <a:off x="4693" y="1648"/>
                <a:ext cx="74" cy="78"/>
              </a:xfrm>
              <a:custGeom>
                <a:avLst/>
                <a:gdLst>
                  <a:gd name="T0" fmla="*/ 41 w 41"/>
                  <a:gd name="T1" fmla="*/ 17 h 43"/>
                  <a:gd name="T2" fmla="*/ 16 w 41"/>
                  <a:gd name="T3" fmla="*/ 43 h 43"/>
                  <a:gd name="T4" fmla="*/ 0 w 41"/>
                  <a:gd name="T5" fmla="*/ 22 h 43"/>
                  <a:gd name="T6" fmla="*/ 20 w 41"/>
                  <a:gd name="T7" fmla="*/ 0 h 43"/>
                  <a:gd name="T8" fmla="*/ 41 w 41"/>
                  <a:gd name="T9" fmla="*/ 17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3">
                    <a:moveTo>
                      <a:pt x="41" y="17"/>
                    </a:moveTo>
                    <a:cubicBezTo>
                      <a:pt x="41" y="34"/>
                      <a:pt x="27" y="43"/>
                      <a:pt x="16" y="43"/>
                    </a:cubicBezTo>
                    <a:cubicBezTo>
                      <a:pt x="5" y="43"/>
                      <a:pt x="0" y="34"/>
                      <a:pt x="0" y="22"/>
                    </a:cubicBezTo>
                    <a:cubicBezTo>
                      <a:pt x="0" y="10"/>
                      <a:pt x="9" y="0"/>
                      <a:pt x="20" y="0"/>
                    </a:cubicBezTo>
                    <a:cubicBezTo>
                      <a:pt x="31" y="0"/>
                      <a:pt x="41" y="4"/>
                      <a:pt x="41" y="17"/>
                    </a:cubicBezTo>
                    <a:close/>
                  </a:path>
                </a:pathLst>
              </a:custGeom>
              <a:solidFill>
                <a:srgbClr val="FFB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9" name="iŝľídè"/>
              <p:cNvSpPr/>
              <p:nvPr/>
            </p:nvSpPr>
            <p:spPr bwMode="auto">
              <a:xfrm>
                <a:off x="4706" y="1664"/>
                <a:ext cx="39" cy="44"/>
              </a:xfrm>
              <a:custGeom>
                <a:avLst/>
                <a:gdLst>
                  <a:gd name="T0" fmla="*/ 2 w 22"/>
                  <a:gd name="T1" fmla="*/ 24 h 24"/>
                  <a:gd name="T2" fmla="*/ 0 w 22"/>
                  <a:gd name="T3" fmla="*/ 23 h 24"/>
                  <a:gd name="T4" fmla="*/ 1 w 22"/>
                  <a:gd name="T5" fmla="*/ 21 h 24"/>
                  <a:gd name="T6" fmla="*/ 1 w 22"/>
                  <a:gd name="T7" fmla="*/ 19 h 24"/>
                  <a:gd name="T8" fmla="*/ 12 w 22"/>
                  <a:gd name="T9" fmla="*/ 1 h 24"/>
                  <a:gd name="T10" fmla="*/ 21 w 22"/>
                  <a:gd name="T11" fmla="*/ 2 h 24"/>
                  <a:gd name="T12" fmla="*/ 22 w 22"/>
                  <a:gd name="T13" fmla="*/ 5 h 24"/>
                  <a:gd name="T14" fmla="*/ 19 w 22"/>
                  <a:gd name="T15" fmla="*/ 6 h 24"/>
                  <a:gd name="T16" fmla="*/ 14 w 22"/>
                  <a:gd name="T17" fmla="*/ 5 h 24"/>
                  <a:gd name="T18" fmla="*/ 5 w 22"/>
                  <a:gd name="T19" fmla="*/ 20 h 24"/>
                  <a:gd name="T20" fmla="*/ 3 w 22"/>
                  <a:gd name="T21" fmla="*/ 24 h 24"/>
                  <a:gd name="T22" fmla="*/ 2 w 22"/>
                  <a:gd name="T2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24">
                    <a:moveTo>
                      <a:pt x="2" y="24"/>
                    </a:moveTo>
                    <a:cubicBezTo>
                      <a:pt x="1" y="24"/>
                      <a:pt x="1" y="23"/>
                      <a:pt x="0" y="23"/>
                    </a:cubicBezTo>
                    <a:cubicBezTo>
                      <a:pt x="0" y="22"/>
                      <a:pt x="0" y="21"/>
                      <a:pt x="1" y="21"/>
                    </a:cubicBezTo>
                    <a:cubicBezTo>
                      <a:pt x="1" y="21"/>
                      <a:pt x="1" y="20"/>
                      <a:pt x="1" y="19"/>
                    </a:cubicBezTo>
                    <a:cubicBezTo>
                      <a:pt x="3" y="14"/>
                      <a:pt x="5" y="4"/>
                      <a:pt x="12" y="1"/>
                    </a:cubicBezTo>
                    <a:cubicBezTo>
                      <a:pt x="15" y="0"/>
                      <a:pt x="18" y="0"/>
                      <a:pt x="21" y="2"/>
                    </a:cubicBezTo>
                    <a:cubicBezTo>
                      <a:pt x="22" y="3"/>
                      <a:pt x="22" y="4"/>
                      <a:pt x="22" y="5"/>
                    </a:cubicBezTo>
                    <a:cubicBezTo>
                      <a:pt x="21" y="6"/>
                      <a:pt x="20" y="6"/>
                      <a:pt x="19" y="6"/>
                    </a:cubicBezTo>
                    <a:cubicBezTo>
                      <a:pt x="17" y="5"/>
                      <a:pt x="15" y="4"/>
                      <a:pt x="14" y="5"/>
                    </a:cubicBezTo>
                    <a:cubicBezTo>
                      <a:pt x="9" y="7"/>
                      <a:pt x="6" y="16"/>
                      <a:pt x="5" y="20"/>
                    </a:cubicBezTo>
                    <a:cubicBezTo>
                      <a:pt x="4" y="23"/>
                      <a:pt x="4" y="23"/>
                      <a:pt x="3" y="24"/>
                    </a:cubicBezTo>
                    <a:cubicBezTo>
                      <a:pt x="3" y="24"/>
                      <a:pt x="2" y="24"/>
                      <a:pt x="2" y="24"/>
                    </a:cubicBezTo>
                    <a:close/>
                  </a:path>
                </a:pathLst>
              </a:custGeom>
              <a:solidFill>
                <a:srgbClr val="E377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0" name="íṡliḋé"/>
              <p:cNvSpPr/>
              <p:nvPr/>
            </p:nvSpPr>
            <p:spPr bwMode="auto">
              <a:xfrm>
                <a:off x="4711" y="1679"/>
                <a:ext cx="33" cy="18"/>
              </a:xfrm>
              <a:custGeom>
                <a:avLst/>
                <a:gdLst>
                  <a:gd name="T0" fmla="*/ 15 w 18"/>
                  <a:gd name="T1" fmla="*/ 10 h 10"/>
                  <a:gd name="T2" fmla="*/ 14 w 18"/>
                  <a:gd name="T3" fmla="*/ 9 h 10"/>
                  <a:gd name="T4" fmla="*/ 3 w 18"/>
                  <a:gd name="T5" fmla="*/ 9 h 10"/>
                  <a:gd name="T6" fmla="*/ 0 w 18"/>
                  <a:gd name="T7" fmla="*/ 8 h 10"/>
                  <a:gd name="T8" fmla="*/ 1 w 18"/>
                  <a:gd name="T9" fmla="*/ 5 h 10"/>
                  <a:gd name="T10" fmla="*/ 17 w 18"/>
                  <a:gd name="T11" fmla="*/ 7 h 10"/>
                  <a:gd name="T12" fmla="*/ 16 w 18"/>
                  <a:gd name="T13" fmla="*/ 10 h 10"/>
                  <a:gd name="T14" fmla="*/ 15 w 18"/>
                  <a:gd name="T1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10">
                    <a:moveTo>
                      <a:pt x="15" y="10"/>
                    </a:moveTo>
                    <a:cubicBezTo>
                      <a:pt x="15" y="10"/>
                      <a:pt x="14" y="10"/>
                      <a:pt x="14" y="9"/>
                    </a:cubicBezTo>
                    <a:cubicBezTo>
                      <a:pt x="11" y="4"/>
                      <a:pt x="3" y="9"/>
                      <a:pt x="3" y="9"/>
                    </a:cubicBezTo>
                    <a:cubicBezTo>
                      <a:pt x="2" y="9"/>
                      <a:pt x="1" y="9"/>
                      <a:pt x="0" y="8"/>
                    </a:cubicBezTo>
                    <a:cubicBezTo>
                      <a:pt x="0" y="7"/>
                      <a:pt x="0" y="6"/>
                      <a:pt x="1" y="5"/>
                    </a:cubicBezTo>
                    <a:cubicBezTo>
                      <a:pt x="5" y="3"/>
                      <a:pt x="13" y="0"/>
                      <a:pt x="17" y="7"/>
                    </a:cubicBezTo>
                    <a:cubicBezTo>
                      <a:pt x="18" y="8"/>
                      <a:pt x="17" y="9"/>
                      <a:pt x="16" y="10"/>
                    </a:cubicBezTo>
                    <a:cubicBezTo>
                      <a:pt x="16" y="10"/>
                      <a:pt x="16" y="10"/>
                      <a:pt x="15" y="10"/>
                    </a:cubicBezTo>
                    <a:close/>
                  </a:path>
                </a:pathLst>
              </a:custGeom>
              <a:solidFill>
                <a:srgbClr val="E377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1" name="îṥ1iḋe"/>
              <p:cNvSpPr/>
              <p:nvPr/>
            </p:nvSpPr>
            <p:spPr bwMode="auto">
              <a:xfrm>
                <a:off x="4715" y="1715"/>
                <a:ext cx="21" cy="22"/>
              </a:xfrm>
              <a:prstGeom prst="ellipse">
                <a:avLst/>
              </a:pr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2" name="iṧlïdè"/>
              <p:cNvSpPr/>
              <p:nvPr/>
            </p:nvSpPr>
            <p:spPr bwMode="auto">
              <a:xfrm>
                <a:off x="4686" y="1648"/>
                <a:ext cx="32" cy="54"/>
              </a:xfrm>
              <a:custGeom>
                <a:avLst/>
                <a:gdLst>
                  <a:gd name="T0" fmla="*/ 18 w 18"/>
                  <a:gd name="T1" fmla="*/ 1 h 30"/>
                  <a:gd name="T2" fmla="*/ 13 w 18"/>
                  <a:gd name="T3" fmla="*/ 0 h 30"/>
                  <a:gd name="T4" fmla="*/ 3 w 18"/>
                  <a:gd name="T5" fmla="*/ 17 h 30"/>
                  <a:gd name="T6" fmla="*/ 1 w 18"/>
                  <a:gd name="T7" fmla="*/ 29 h 30"/>
                  <a:gd name="T8" fmla="*/ 5 w 18"/>
                  <a:gd name="T9" fmla="*/ 17 h 30"/>
                  <a:gd name="T10" fmla="*/ 18 w 18"/>
                  <a:gd name="T11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30">
                    <a:moveTo>
                      <a:pt x="18" y="1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0" y="9"/>
                      <a:pt x="3" y="17"/>
                    </a:cubicBezTo>
                    <a:cubicBezTo>
                      <a:pt x="3" y="17"/>
                      <a:pt x="4" y="24"/>
                      <a:pt x="1" y="29"/>
                    </a:cubicBezTo>
                    <a:cubicBezTo>
                      <a:pt x="1" y="29"/>
                      <a:pt x="3" y="30"/>
                      <a:pt x="5" y="17"/>
                    </a:cubicBezTo>
                    <a:cubicBezTo>
                      <a:pt x="5" y="14"/>
                      <a:pt x="7" y="6"/>
                      <a:pt x="18" y="1"/>
                    </a:cubicBezTo>
                    <a:close/>
                  </a:path>
                </a:pathLst>
              </a:custGeom>
              <a:solidFill>
                <a:srgbClr val="E5BF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3" name="ïSļïḓe"/>
              <p:cNvSpPr/>
              <p:nvPr/>
            </p:nvSpPr>
            <p:spPr bwMode="auto">
              <a:xfrm flipV="1">
                <a:off x="3948" y="2302"/>
                <a:ext cx="0" cy="95"/>
              </a:xfrm>
              <a:prstGeom prst="line">
                <a:avLst/>
              </a:prstGeom>
              <a:noFill/>
              <a:ln w="11113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4" name="îSḻïďè"/>
              <p:cNvSpPr/>
              <p:nvPr/>
            </p:nvSpPr>
            <p:spPr bwMode="auto">
              <a:xfrm>
                <a:off x="3895" y="2398"/>
                <a:ext cx="100" cy="102"/>
              </a:xfrm>
              <a:prstGeom prst="ellipse">
                <a:avLst/>
              </a:prstGeom>
              <a:solidFill>
                <a:srgbClr val="507C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5" name="îsḷïḓe"/>
              <p:cNvSpPr/>
              <p:nvPr/>
            </p:nvSpPr>
            <p:spPr bwMode="auto">
              <a:xfrm>
                <a:off x="3948" y="2433"/>
                <a:ext cx="29" cy="2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6" name="ïşḻiḍé"/>
              <p:cNvSpPr/>
              <p:nvPr/>
            </p:nvSpPr>
            <p:spPr bwMode="auto">
              <a:xfrm>
                <a:off x="4477" y="3526"/>
                <a:ext cx="47" cy="45"/>
              </a:xfrm>
              <a:custGeom>
                <a:avLst/>
                <a:gdLst>
                  <a:gd name="T0" fmla="*/ 47 w 47"/>
                  <a:gd name="T1" fmla="*/ 38 h 45"/>
                  <a:gd name="T2" fmla="*/ 7 w 47"/>
                  <a:gd name="T3" fmla="*/ 45 h 45"/>
                  <a:gd name="T4" fmla="*/ 0 w 47"/>
                  <a:gd name="T5" fmla="*/ 7 h 45"/>
                  <a:gd name="T6" fmla="*/ 40 w 47"/>
                  <a:gd name="T7" fmla="*/ 0 h 45"/>
                  <a:gd name="T8" fmla="*/ 47 w 47"/>
                  <a:gd name="T9" fmla="*/ 38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45">
                    <a:moveTo>
                      <a:pt x="47" y="38"/>
                    </a:moveTo>
                    <a:lnTo>
                      <a:pt x="7" y="45"/>
                    </a:lnTo>
                    <a:lnTo>
                      <a:pt x="0" y="7"/>
                    </a:lnTo>
                    <a:lnTo>
                      <a:pt x="40" y="0"/>
                    </a:lnTo>
                    <a:lnTo>
                      <a:pt x="47" y="38"/>
                    </a:lnTo>
                    <a:close/>
                  </a:path>
                </a:pathLst>
              </a:custGeom>
              <a:solidFill>
                <a:srgbClr val="FFB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7" name="işļiďè"/>
              <p:cNvSpPr/>
              <p:nvPr/>
            </p:nvSpPr>
            <p:spPr bwMode="auto">
              <a:xfrm>
                <a:off x="4466" y="3604"/>
                <a:ext cx="85" cy="12"/>
              </a:xfrm>
              <a:custGeom>
                <a:avLst/>
                <a:gdLst>
                  <a:gd name="T0" fmla="*/ 23 w 47"/>
                  <a:gd name="T1" fmla="*/ 0 h 7"/>
                  <a:gd name="T2" fmla="*/ 0 w 47"/>
                  <a:gd name="T3" fmla="*/ 0 h 7"/>
                  <a:gd name="T4" fmla="*/ 0 w 47"/>
                  <a:gd name="T5" fmla="*/ 0 h 7"/>
                  <a:gd name="T6" fmla="*/ 7 w 47"/>
                  <a:gd name="T7" fmla="*/ 7 h 7"/>
                  <a:gd name="T8" fmla="*/ 40 w 47"/>
                  <a:gd name="T9" fmla="*/ 7 h 7"/>
                  <a:gd name="T10" fmla="*/ 47 w 47"/>
                  <a:gd name="T11" fmla="*/ 0 h 7"/>
                  <a:gd name="T12" fmla="*/ 47 w 47"/>
                  <a:gd name="T13" fmla="*/ 0 h 7"/>
                  <a:gd name="T14" fmla="*/ 23 w 47"/>
                  <a:gd name="T1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7" h="7">
                    <a:moveTo>
                      <a:pt x="2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7" y="7"/>
                      <a:pt x="7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0" y="7"/>
                      <a:pt x="46" y="7"/>
                      <a:pt x="47" y="0"/>
                    </a:cubicBezTo>
                    <a:cubicBezTo>
                      <a:pt x="47" y="0"/>
                      <a:pt x="47" y="0"/>
                      <a:pt x="47" y="0"/>
                    </a:cubicBez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8" name="íṩļiḑê"/>
              <p:cNvSpPr/>
              <p:nvPr/>
            </p:nvSpPr>
            <p:spPr bwMode="auto">
              <a:xfrm>
                <a:off x="4466" y="3560"/>
                <a:ext cx="85" cy="44"/>
              </a:xfrm>
              <a:custGeom>
                <a:avLst/>
                <a:gdLst>
                  <a:gd name="T0" fmla="*/ 47 w 47"/>
                  <a:gd name="T1" fmla="*/ 24 h 24"/>
                  <a:gd name="T2" fmla="*/ 47 w 47"/>
                  <a:gd name="T3" fmla="*/ 24 h 24"/>
                  <a:gd name="T4" fmla="*/ 23 w 47"/>
                  <a:gd name="T5" fmla="*/ 0 h 24"/>
                  <a:gd name="T6" fmla="*/ 0 w 47"/>
                  <a:gd name="T7" fmla="*/ 24 h 24"/>
                  <a:gd name="T8" fmla="*/ 0 w 47"/>
                  <a:gd name="T9" fmla="*/ 24 h 24"/>
                  <a:gd name="T10" fmla="*/ 47 w 47"/>
                  <a:gd name="T11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24">
                    <a:moveTo>
                      <a:pt x="47" y="24"/>
                    </a:moveTo>
                    <a:cubicBezTo>
                      <a:pt x="47" y="24"/>
                      <a:pt x="47" y="24"/>
                      <a:pt x="47" y="24"/>
                    </a:cubicBezTo>
                    <a:cubicBezTo>
                      <a:pt x="47" y="10"/>
                      <a:pt x="36" y="0"/>
                      <a:pt x="23" y="0"/>
                    </a:cubicBezTo>
                    <a:cubicBezTo>
                      <a:pt x="10" y="0"/>
                      <a:pt x="0" y="10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lnTo>
                      <a:pt x="47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9" name="îṥļíḑe"/>
              <p:cNvSpPr/>
              <p:nvPr/>
            </p:nvSpPr>
            <p:spPr bwMode="auto">
              <a:xfrm>
                <a:off x="4309" y="3526"/>
                <a:ext cx="39" cy="32"/>
              </a:xfrm>
              <a:prstGeom prst="rect">
                <a:avLst/>
              </a:prstGeom>
              <a:solidFill>
                <a:srgbClr val="FFB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0" name="îşļîḑe"/>
              <p:cNvSpPr/>
              <p:nvPr/>
            </p:nvSpPr>
            <p:spPr bwMode="auto">
              <a:xfrm>
                <a:off x="4189" y="3544"/>
                <a:ext cx="178" cy="72"/>
              </a:xfrm>
              <a:custGeom>
                <a:avLst/>
                <a:gdLst>
                  <a:gd name="T0" fmla="*/ 44 w 98"/>
                  <a:gd name="T1" fmla="*/ 16 h 40"/>
                  <a:gd name="T2" fmla="*/ 58 w 98"/>
                  <a:gd name="T3" fmla="*/ 10 h 40"/>
                  <a:gd name="T4" fmla="*/ 68 w 98"/>
                  <a:gd name="T5" fmla="*/ 4 h 40"/>
                  <a:gd name="T6" fmla="*/ 81 w 98"/>
                  <a:gd name="T7" fmla="*/ 5 h 40"/>
                  <a:gd name="T8" fmla="*/ 94 w 98"/>
                  <a:gd name="T9" fmla="*/ 4 h 40"/>
                  <a:gd name="T10" fmla="*/ 98 w 98"/>
                  <a:gd name="T11" fmla="*/ 13 h 40"/>
                  <a:gd name="T12" fmla="*/ 98 w 98"/>
                  <a:gd name="T13" fmla="*/ 40 h 40"/>
                  <a:gd name="T14" fmla="*/ 10 w 98"/>
                  <a:gd name="T15" fmla="*/ 39 h 40"/>
                  <a:gd name="T16" fmla="*/ 3 w 98"/>
                  <a:gd name="T17" fmla="*/ 33 h 40"/>
                  <a:gd name="T18" fmla="*/ 27 w 98"/>
                  <a:gd name="T19" fmla="*/ 8 h 40"/>
                  <a:gd name="T20" fmla="*/ 44 w 98"/>
                  <a:gd name="T21" fmla="*/ 1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8" h="40">
                    <a:moveTo>
                      <a:pt x="44" y="16"/>
                    </a:moveTo>
                    <a:cubicBezTo>
                      <a:pt x="44" y="16"/>
                      <a:pt x="54" y="14"/>
                      <a:pt x="58" y="10"/>
                    </a:cubicBezTo>
                    <a:cubicBezTo>
                      <a:pt x="58" y="10"/>
                      <a:pt x="62" y="0"/>
                      <a:pt x="68" y="4"/>
                    </a:cubicBezTo>
                    <a:cubicBezTo>
                      <a:pt x="68" y="4"/>
                      <a:pt x="73" y="8"/>
                      <a:pt x="81" y="5"/>
                    </a:cubicBezTo>
                    <a:cubicBezTo>
                      <a:pt x="81" y="5"/>
                      <a:pt x="90" y="0"/>
                      <a:pt x="94" y="4"/>
                    </a:cubicBezTo>
                    <a:cubicBezTo>
                      <a:pt x="94" y="4"/>
                      <a:pt x="98" y="8"/>
                      <a:pt x="98" y="13"/>
                    </a:cubicBezTo>
                    <a:cubicBezTo>
                      <a:pt x="97" y="19"/>
                      <a:pt x="98" y="40"/>
                      <a:pt x="98" y="40"/>
                    </a:cubicBezTo>
                    <a:cubicBezTo>
                      <a:pt x="10" y="39"/>
                      <a:pt x="10" y="39"/>
                      <a:pt x="10" y="39"/>
                    </a:cubicBezTo>
                    <a:cubicBezTo>
                      <a:pt x="10" y="39"/>
                      <a:pt x="4" y="39"/>
                      <a:pt x="3" y="33"/>
                    </a:cubicBezTo>
                    <a:cubicBezTo>
                      <a:pt x="3" y="33"/>
                      <a:pt x="0" y="8"/>
                      <a:pt x="27" y="8"/>
                    </a:cubicBezTo>
                    <a:cubicBezTo>
                      <a:pt x="27" y="8"/>
                      <a:pt x="40" y="8"/>
                      <a:pt x="44" y="16"/>
                    </a:cubicBezTo>
                    <a:close/>
                  </a:path>
                </a:pathLst>
              </a:custGeom>
              <a:solidFill>
                <a:srgbClr val="D856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1" name="íṡ1ide"/>
              <p:cNvSpPr/>
              <p:nvPr/>
            </p:nvSpPr>
            <p:spPr bwMode="auto">
              <a:xfrm>
                <a:off x="4189" y="3558"/>
                <a:ext cx="82" cy="56"/>
              </a:xfrm>
              <a:custGeom>
                <a:avLst/>
                <a:gdLst>
                  <a:gd name="T0" fmla="*/ 45 w 45"/>
                  <a:gd name="T1" fmla="*/ 21 h 31"/>
                  <a:gd name="T2" fmla="*/ 42 w 45"/>
                  <a:gd name="T3" fmla="*/ 5 h 31"/>
                  <a:gd name="T4" fmla="*/ 27 w 45"/>
                  <a:gd name="T5" fmla="*/ 0 h 31"/>
                  <a:gd name="T6" fmla="*/ 3 w 45"/>
                  <a:gd name="T7" fmla="*/ 25 h 31"/>
                  <a:gd name="T8" fmla="*/ 10 w 45"/>
                  <a:gd name="T9" fmla="*/ 31 h 31"/>
                  <a:gd name="T10" fmla="*/ 42 w 45"/>
                  <a:gd name="T11" fmla="*/ 31 h 31"/>
                  <a:gd name="T12" fmla="*/ 45 w 45"/>
                  <a:gd name="T13" fmla="*/ 2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31">
                    <a:moveTo>
                      <a:pt x="45" y="21"/>
                    </a:moveTo>
                    <a:cubicBezTo>
                      <a:pt x="45" y="16"/>
                      <a:pt x="45" y="13"/>
                      <a:pt x="42" y="5"/>
                    </a:cubicBezTo>
                    <a:cubicBezTo>
                      <a:pt x="37" y="0"/>
                      <a:pt x="27" y="0"/>
                      <a:pt x="27" y="0"/>
                    </a:cubicBezTo>
                    <a:cubicBezTo>
                      <a:pt x="0" y="0"/>
                      <a:pt x="3" y="25"/>
                      <a:pt x="3" y="25"/>
                    </a:cubicBezTo>
                    <a:cubicBezTo>
                      <a:pt x="4" y="31"/>
                      <a:pt x="10" y="31"/>
                      <a:pt x="10" y="31"/>
                    </a:cubicBezTo>
                    <a:cubicBezTo>
                      <a:pt x="42" y="31"/>
                      <a:pt x="42" y="31"/>
                      <a:pt x="42" y="31"/>
                    </a:cubicBezTo>
                    <a:cubicBezTo>
                      <a:pt x="44" y="28"/>
                      <a:pt x="45" y="25"/>
                      <a:pt x="45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2" name="íŝļiḑê"/>
              <p:cNvSpPr/>
              <p:nvPr/>
            </p:nvSpPr>
            <p:spPr bwMode="auto">
              <a:xfrm>
                <a:off x="4194" y="3602"/>
                <a:ext cx="173" cy="14"/>
              </a:xfrm>
              <a:custGeom>
                <a:avLst/>
                <a:gdLst>
                  <a:gd name="T0" fmla="*/ 0 w 95"/>
                  <a:gd name="T1" fmla="*/ 0 h 8"/>
                  <a:gd name="T2" fmla="*/ 0 w 95"/>
                  <a:gd name="T3" fmla="*/ 1 h 8"/>
                  <a:gd name="T4" fmla="*/ 7 w 95"/>
                  <a:gd name="T5" fmla="*/ 7 h 8"/>
                  <a:gd name="T6" fmla="*/ 95 w 95"/>
                  <a:gd name="T7" fmla="*/ 8 h 8"/>
                  <a:gd name="T8" fmla="*/ 95 w 95"/>
                  <a:gd name="T9" fmla="*/ 0 h 8"/>
                  <a:gd name="T10" fmla="*/ 0 w 95"/>
                  <a:gd name="T1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8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7"/>
                      <a:pt x="7" y="7"/>
                      <a:pt x="7" y="7"/>
                    </a:cubicBezTo>
                    <a:cubicBezTo>
                      <a:pt x="95" y="8"/>
                      <a:pt x="95" y="8"/>
                      <a:pt x="95" y="8"/>
                    </a:cubicBezTo>
                    <a:cubicBezTo>
                      <a:pt x="95" y="8"/>
                      <a:pt x="95" y="5"/>
                      <a:pt x="9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3" name="îṡlíḍé"/>
              <p:cNvSpPr/>
              <p:nvPr/>
            </p:nvSpPr>
            <p:spPr bwMode="auto">
              <a:xfrm flipH="1">
                <a:off x="4194" y="3602"/>
                <a:ext cx="173" cy="2"/>
              </a:xfrm>
              <a:prstGeom prst="line">
                <a:avLst/>
              </a:prstGeom>
              <a:noFill/>
              <a:ln w="11113" cap="rnd">
                <a:solidFill>
                  <a:srgbClr val="C12352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4" name="ïṥľïde"/>
              <p:cNvSpPr/>
              <p:nvPr/>
            </p:nvSpPr>
            <p:spPr bwMode="auto">
              <a:xfrm flipH="1">
                <a:off x="4466" y="3604"/>
                <a:ext cx="85" cy="0"/>
              </a:xfrm>
              <a:prstGeom prst="line">
                <a:avLst/>
              </a:prstGeom>
              <a:noFill/>
              <a:ln w="11113" cap="rnd">
                <a:solidFill>
                  <a:srgbClr val="C12352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5" name="îṥlïḍè"/>
              <p:cNvSpPr/>
              <p:nvPr/>
            </p:nvSpPr>
            <p:spPr bwMode="auto">
              <a:xfrm>
                <a:off x="4329" y="3565"/>
                <a:ext cx="27" cy="2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6" name="iṣľíḓè"/>
              <p:cNvSpPr/>
              <p:nvPr/>
            </p:nvSpPr>
            <p:spPr bwMode="auto">
              <a:xfrm>
                <a:off x="4290" y="3478"/>
                <a:ext cx="64" cy="62"/>
              </a:xfrm>
              <a:custGeom>
                <a:avLst/>
                <a:gdLst>
                  <a:gd name="T0" fmla="*/ 0 w 35"/>
                  <a:gd name="T1" fmla="*/ 4 h 34"/>
                  <a:gd name="T2" fmla="*/ 2 w 35"/>
                  <a:gd name="T3" fmla="*/ 29 h 34"/>
                  <a:gd name="T4" fmla="*/ 35 w 35"/>
                  <a:gd name="T5" fmla="*/ 27 h 34"/>
                  <a:gd name="T6" fmla="*/ 35 w 35"/>
                  <a:gd name="T7" fmla="*/ 0 h 34"/>
                  <a:gd name="T8" fmla="*/ 0 w 35"/>
                  <a:gd name="T9" fmla="*/ 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4">
                    <a:moveTo>
                      <a:pt x="0" y="4"/>
                    </a:moveTo>
                    <a:cubicBezTo>
                      <a:pt x="0" y="4"/>
                      <a:pt x="1" y="28"/>
                      <a:pt x="2" y="29"/>
                    </a:cubicBezTo>
                    <a:cubicBezTo>
                      <a:pt x="2" y="29"/>
                      <a:pt x="29" y="34"/>
                      <a:pt x="35" y="27"/>
                    </a:cubicBezTo>
                    <a:cubicBezTo>
                      <a:pt x="35" y="0"/>
                      <a:pt x="35" y="0"/>
                      <a:pt x="35" y="0"/>
                    </a:cubicBez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A07A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7" name="íśľíḓê"/>
              <p:cNvSpPr/>
              <p:nvPr/>
            </p:nvSpPr>
            <p:spPr bwMode="auto">
              <a:xfrm>
                <a:off x="4457" y="3477"/>
                <a:ext cx="71" cy="61"/>
              </a:xfrm>
              <a:custGeom>
                <a:avLst/>
                <a:gdLst>
                  <a:gd name="T0" fmla="*/ 0 w 39"/>
                  <a:gd name="T1" fmla="*/ 9 h 34"/>
                  <a:gd name="T2" fmla="*/ 6 w 39"/>
                  <a:gd name="T3" fmla="*/ 34 h 34"/>
                  <a:gd name="T4" fmla="*/ 39 w 39"/>
                  <a:gd name="T5" fmla="*/ 26 h 34"/>
                  <a:gd name="T6" fmla="*/ 34 w 39"/>
                  <a:gd name="T7" fmla="*/ 0 h 34"/>
                  <a:gd name="T8" fmla="*/ 0 w 39"/>
                  <a:gd name="T9" fmla="*/ 9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4">
                    <a:moveTo>
                      <a:pt x="0" y="9"/>
                    </a:moveTo>
                    <a:cubicBezTo>
                      <a:pt x="0" y="9"/>
                      <a:pt x="5" y="32"/>
                      <a:pt x="6" y="34"/>
                    </a:cubicBezTo>
                    <a:cubicBezTo>
                      <a:pt x="6" y="34"/>
                      <a:pt x="33" y="34"/>
                      <a:pt x="39" y="26"/>
                    </a:cubicBezTo>
                    <a:cubicBezTo>
                      <a:pt x="34" y="0"/>
                      <a:pt x="34" y="0"/>
                      <a:pt x="34" y="0"/>
                    </a:cubicBez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A07A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8" name="íṣḻïḓe"/>
              <p:cNvSpPr/>
              <p:nvPr/>
            </p:nvSpPr>
            <p:spPr bwMode="auto">
              <a:xfrm>
                <a:off x="4240" y="3004"/>
                <a:ext cx="290" cy="491"/>
              </a:xfrm>
              <a:custGeom>
                <a:avLst/>
                <a:gdLst>
                  <a:gd name="T0" fmla="*/ 0 w 160"/>
                  <a:gd name="T1" fmla="*/ 5 h 271"/>
                  <a:gd name="T2" fmla="*/ 22 w 160"/>
                  <a:gd name="T3" fmla="*/ 232 h 271"/>
                  <a:gd name="T4" fmla="*/ 19 w 160"/>
                  <a:gd name="T5" fmla="*/ 239 h 271"/>
                  <a:gd name="T6" fmla="*/ 23 w 160"/>
                  <a:gd name="T7" fmla="*/ 268 h 271"/>
                  <a:gd name="T8" fmla="*/ 74 w 160"/>
                  <a:gd name="T9" fmla="*/ 268 h 271"/>
                  <a:gd name="T10" fmla="*/ 78 w 160"/>
                  <a:gd name="T11" fmla="*/ 96 h 271"/>
                  <a:gd name="T12" fmla="*/ 112 w 160"/>
                  <a:gd name="T13" fmla="*/ 271 h 271"/>
                  <a:gd name="T14" fmla="*/ 160 w 160"/>
                  <a:gd name="T15" fmla="*/ 261 h 271"/>
                  <a:gd name="T16" fmla="*/ 145 w 160"/>
                  <a:gd name="T17" fmla="*/ 67 h 271"/>
                  <a:gd name="T18" fmla="*/ 128 w 160"/>
                  <a:gd name="T19" fmla="*/ 0 h 271"/>
                  <a:gd name="T20" fmla="*/ 0 w 160"/>
                  <a:gd name="T21" fmla="*/ 5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0" h="271">
                    <a:moveTo>
                      <a:pt x="0" y="5"/>
                    </a:moveTo>
                    <a:cubicBezTo>
                      <a:pt x="0" y="5"/>
                      <a:pt x="18" y="223"/>
                      <a:pt x="22" y="232"/>
                    </a:cubicBezTo>
                    <a:cubicBezTo>
                      <a:pt x="26" y="241"/>
                      <a:pt x="19" y="239"/>
                      <a:pt x="19" y="239"/>
                    </a:cubicBezTo>
                    <a:cubicBezTo>
                      <a:pt x="23" y="268"/>
                      <a:pt x="23" y="268"/>
                      <a:pt x="23" y="268"/>
                    </a:cubicBezTo>
                    <a:cubicBezTo>
                      <a:pt x="25" y="269"/>
                      <a:pt x="74" y="268"/>
                      <a:pt x="74" y="268"/>
                    </a:cubicBezTo>
                    <a:cubicBezTo>
                      <a:pt x="78" y="96"/>
                      <a:pt x="78" y="96"/>
                      <a:pt x="78" y="96"/>
                    </a:cubicBezTo>
                    <a:cubicBezTo>
                      <a:pt x="112" y="271"/>
                      <a:pt x="112" y="271"/>
                      <a:pt x="112" y="271"/>
                    </a:cubicBezTo>
                    <a:cubicBezTo>
                      <a:pt x="112" y="271"/>
                      <a:pt x="154" y="269"/>
                      <a:pt x="160" y="261"/>
                    </a:cubicBezTo>
                    <a:cubicBezTo>
                      <a:pt x="145" y="67"/>
                      <a:pt x="145" y="67"/>
                      <a:pt x="145" y="67"/>
                    </a:cubicBezTo>
                    <a:cubicBezTo>
                      <a:pt x="145" y="67"/>
                      <a:pt x="147" y="10"/>
                      <a:pt x="128" y="0"/>
                    </a:cubicBez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BA93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9" name="ïsļiḑê"/>
              <p:cNvSpPr/>
              <p:nvPr/>
            </p:nvSpPr>
            <p:spPr bwMode="auto">
              <a:xfrm>
                <a:off x="3935" y="2270"/>
                <a:ext cx="94" cy="127"/>
              </a:xfrm>
              <a:custGeom>
                <a:avLst/>
                <a:gdLst>
                  <a:gd name="T0" fmla="*/ 3 w 52"/>
                  <a:gd name="T1" fmla="*/ 37 h 70"/>
                  <a:gd name="T2" fmla="*/ 5 w 52"/>
                  <a:gd name="T3" fmla="*/ 31 h 70"/>
                  <a:gd name="T4" fmla="*/ 21 w 52"/>
                  <a:gd name="T5" fmla="*/ 38 h 70"/>
                  <a:gd name="T6" fmla="*/ 20 w 52"/>
                  <a:gd name="T7" fmla="*/ 23 h 70"/>
                  <a:gd name="T8" fmla="*/ 15 w 52"/>
                  <a:gd name="T9" fmla="*/ 18 h 70"/>
                  <a:gd name="T10" fmla="*/ 9 w 52"/>
                  <a:gd name="T11" fmla="*/ 30 h 70"/>
                  <a:gd name="T12" fmla="*/ 2 w 52"/>
                  <a:gd name="T13" fmla="*/ 25 h 70"/>
                  <a:gd name="T14" fmla="*/ 6 w 52"/>
                  <a:gd name="T15" fmla="*/ 12 h 70"/>
                  <a:gd name="T16" fmla="*/ 10 w 52"/>
                  <a:gd name="T17" fmla="*/ 5 h 70"/>
                  <a:gd name="T18" fmla="*/ 29 w 52"/>
                  <a:gd name="T19" fmla="*/ 4 h 70"/>
                  <a:gd name="T20" fmla="*/ 39 w 52"/>
                  <a:gd name="T21" fmla="*/ 20 h 70"/>
                  <a:gd name="T22" fmla="*/ 51 w 52"/>
                  <a:gd name="T23" fmla="*/ 60 h 70"/>
                  <a:gd name="T24" fmla="*/ 46 w 52"/>
                  <a:gd name="T25" fmla="*/ 66 h 70"/>
                  <a:gd name="T26" fmla="*/ 38 w 52"/>
                  <a:gd name="T27" fmla="*/ 66 h 70"/>
                  <a:gd name="T28" fmla="*/ 15 w 52"/>
                  <a:gd name="T29" fmla="*/ 56 h 70"/>
                  <a:gd name="T30" fmla="*/ 10 w 52"/>
                  <a:gd name="T31" fmla="*/ 48 h 70"/>
                  <a:gd name="T32" fmla="*/ 3 w 52"/>
                  <a:gd name="T33" fmla="*/ 37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2" h="70">
                    <a:moveTo>
                      <a:pt x="3" y="37"/>
                    </a:moveTo>
                    <a:cubicBezTo>
                      <a:pt x="2" y="36"/>
                      <a:pt x="0" y="33"/>
                      <a:pt x="5" y="31"/>
                    </a:cubicBezTo>
                    <a:cubicBezTo>
                      <a:pt x="5" y="31"/>
                      <a:pt x="17" y="32"/>
                      <a:pt x="21" y="38"/>
                    </a:cubicBezTo>
                    <a:cubicBezTo>
                      <a:pt x="21" y="38"/>
                      <a:pt x="24" y="32"/>
                      <a:pt x="20" y="23"/>
                    </a:cubicBezTo>
                    <a:cubicBezTo>
                      <a:pt x="20" y="21"/>
                      <a:pt x="16" y="15"/>
                      <a:pt x="15" y="18"/>
                    </a:cubicBezTo>
                    <a:cubicBezTo>
                      <a:pt x="15" y="18"/>
                      <a:pt x="14" y="26"/>
                      <a:pt x="9" y="30"/>
                    </a:cubicBezTo>
                    <a:cubicBezTo>
                      <a:pt x="9" y="30"/>
                      <a:pt x="0" y="32"/>
                      <a:pt x="2" y="25"/>
                    </a:cubicBezTo>
                    <a:cubicBezTo>
                      <a:pt x="2" y="25"/>
                      <a:pt x="6" y="17"/>
                      <a:pt x="6" y="12"/>
                    </a:cubicBezTo>
                    <a:cubicBezTo>
                      <a:pt x="6" y="12"/>
                      <a:pt x="6" y="7"/>
                      <a:pt x="10" y="5"/>
                    </a:cubicBezTo>
                    <a:cubicBezTo>
                      <a:pt x="10" y="5"/>
                      <a:pt x="26" y="0"/>
                      <a:pt x="29" y="4"/>
                    </a:cubicBezTo>
                    <a:cubicBezTo>
                      <a:pt x="29" y="4"/>
                      <a:pt x="36" y="11"/>
                      <a:pt x="39" y="20"/>
                    </a:cubicBezTo>
                    <a:cubicBezTo>
                      <a:pt x="39" y="20"/>
                      <a:pt x="52" y="54"/>
                      <a:pt x="51" y="60"/>
                    </a:cubicBezTo>
                    <a:cubicBezTo>
                      <a:pt x="46" y="66"/>
                      <a:pt x="46" y="66"/>
                      <a:pt x="46" y="66"/>
                    </a:cubicBezTo>
                    <a:cubicBezTo>
                      <a:pt x="46" y="66"/>
                      <a:pt x="42" y="70"/>
                      <a:pt x="38" y="66"/>
                    </a:cubicBezTo>
                    <a:cubicBezTo>
                      <a:pt x="31" y="60"/>
                      <a:pt x="19" y="60"/>
                      <a:pt x="15" y="56"/>
                    </a:cubicBezTo>
                    <a:cubicBezTo>
                      <a:pt x="15" y="56"/>
                      <a:pt x="10" y="53"/>
                      <a:pt x="10" y="48"/>
                    </a:cubicBezTo>
                    <a:cubicBezTo>
                      <a:pt x="10" y="48"/>
                      <a:pt x="8" y="42"/>
                      <a:pt x="3" y="37"/>
                    </a:cubicBezTo>
                    <a:close/>
                  </a:path>
                </a:pathLst>
              </a:custGeom>
              <a:solidFill>
                <a:srgbClr val="FFB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0" name="ïṥlïḍé"/>
              <p:cNvSpPr/>
              <p:nvPr/>
            </p:nvSpPr>
            <p:spPr bwMode="auto">
              <a:xfrm>
                <a:off x="4454" y="3022"/>
                <a:ext cx="88" cy="127"/>
              </a:xfrm>
              <a:custGeom>
                <a:avLst/>
                <a:gdLst>
                  <a:gd name="T0" fmla="*/ 37 w 49"/>
                  <a:gd name="T1" fmla="*/ 0 h 70"/>
                  <a:gd name="T2" fmla="*/ 24 w 49"/>
                  <a:gd name="T3" fmla="*/ 14 h 70"/>
                  <a:gd name="T4" fmla="*/ 14 w 49"/>
                  <a:gd name="T5" fmla="*/ 21 h 70"/>
                  <a:gd name="T6" fmla="*/ 3 w 49"/>
                  <a:gd name="T7" fmla="*/ 34 h 70"/>
                  <a:gd name="T8" fmla="*/ 19 w 49"/>
                  <a:gd name="T9" fmla="*/ 33 h 70"/>
                  <a:gd name="T10" fmla="*/ 2 w 49"/>
                  <a:gd name="T11" fmla="*/ 59 h 70"/>
                  <a:gd name="T12" fmla="*/ 7 w 49"/>
                  <a:gd name="T13" fmla="*/ 65 h 70"/>
                  <a:gd name="T14" fmla="*/ 20 w 49"/>
                  <a:gd name="T15" fmla="*/ 49 h 70"/>
                  <a:gd name="T16" fmla="*/ 12 w 49"/>
                  <a:gd name="T17" fmla="*/ 65 h 70"/>
                  <a:gd name="T18" fmla="*/ 14 w 49"/>
                  <a:gd name="T19" fmla="*/ 70 h 70"/>
                  <a:gd name="T20" fmla="*/ 18 w 49"/>
                  <a:gd name="T21" fmla="*/ 68 h 70"/>
                  <a:gd name="T22" fmla="*/ 25 w 49"/>
                  <a:gd name="T23" fmla="*/ 65 h 70"/>
                  <a:gd name="T24" fmla="*/ 36 w 49"/>
                  <a:gd name="T25" fmla="*/ 54 h 70"/>
                  <a:gd name="T26" fmla="*/ 47 w 49"/>
                  <a:gd name="T27" fmla="*/ 11 h 70"/>
                  <a:gd name="T28" fmla="*/ 37 w 49"/>
                  <a:gd name="T29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9" h="70">
                    <a:moveTo>
                      <a:pt x="37" y="0"/>
                    </a:moveTo>
                    <a:cubicBezTo>
                      <a:pt x="37" y="0"/>
                      <a:pt x="33" y="12"/>
                      <a:pt x="24" y="14"/>
                    </a:cubicBezTo>
                    <a:cubicBezTo>
                      <a:pt x="24" y="14"/>
                      <a:pt x="17" y="16"/>
                      <a:pt x="14" y="21"/>
                    </a:cubicBezTo>
                    <a:cubicBezTo>
                      <a:pt x="14" y="21"/>
                      <a:pt x="2" y="33"/>
                      <a:pt x="3" y="34"/>
                    </a:cubicBezTo>
                    <a:cubicBezTo>
                      <a:pt x="7" y="39"/>
                      <a:pt x="11" y="38"/>
                      <a:pt x="19" y="33"/>
                    </a:cubicBezTo>
                    <a:cubicBezTo>
                      <a:pt x="19" y="33"/>
                      <a:pt x="5" y="55"/>
                      <a:pt x="2" y="59"/>
                    </a:cubicBezTo>
                    <a:cubicBezTo>
                      <a:pt x="0" y="61"/>
                      <a:pt x="1" y="68"/>
                      <a:pt x="7" y="65"/>
                    </a:cubicBezTo>
                    <a:cubicBezTo>
                      <a:pt x="11" y="62"/>
                      <a:pt x="15" y="59"/>
                      <a:pt x="20" y="49"/>
                    </a:cubicBezTo>
                    <a:cubicBezTo>
                      <a:pt x="12" y="65"/>
                      <a:pt x="12" y="65"/>
                      <a:pt x="12" y="65"/>
                    </a:cubicBezTo>
                    <a:cubicBezTo>
                      <a:pt x="12" y="65"/>
                      <a:pt x="10" y="69"/>
                      <a:pt x="14" y="70"/>
                    </a:cubicBezTo>
                    <a:cubicBezTo>
                      <a:pt x="14" y="70"/>
                      <a:pt x="16" y="70"/>
                      <a:pt x="18" y="68"/>
                    </a:cubicBezTo>
                    <a:cubicBezTo>
                      <a:pt x="18" y="68"/>
                      <a:pt x="23" y="68"/>
                      <a:pt x="25" y="65"/>
                    </a:cubicBezTo>
                    <a:cubicBezTo>
                      <a:pt x="25" y="65"/>
                      <a:pt x="31" y="62"/>
                      <a:pt x="36" y="54"/>
                    </a:cubicBezTo>
                    <a:cubicBezTo>
                      <a:pt x="36" y="54"/>
                      <a:pt x="49" y="28"/>
                      <a:pt x="47" y="11"/>
                    </a:cubicBez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FFB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1" name="ïṥlidê"/>
              <p:cNvSpPr/>
              <p:nvPr/>
            </p:nvSpPr>
            <p:spPr bwMode="auto">
              <a:xfrm>
                <a:off x="3997" y="2391"/>
                <a:ext cx="235" cy="372"/>
              </a:xfrm>
              <a:custGeom>
                <a:avLst/>
                <a:gdLst>
                  <a:gd name="T0" fmla="*/ 130 w 130"/>
                  <a:gd name="T1" fmla="*/ 205 h 205"/>
                  <a:gd name="T2" fmla="*/ 52 w 130"/>
                  <a:gd name="T3" fmla="*/ 135 h 205"/>
                  <a:gd name="T4" fmla="*/ 40 w 130"/>
                  <a:gd name="T5" fmla="*/ 118 h 205"/>
                  <a:gd name="T6" fmla="*/ 5 w 130"/>
                  <a:gd name="T7" fmla="*/ 24 h 205"/>
                  <a:gd name="T8" fmla="*/ 5 w 130"/>
                  <a:gd name="T9" fmla="*/ 15 h 205"/>
                  <a:gd name="T10" fmla="*/ 18 w 130"/>
                  <a:gd name="T11" fmla="*/ 10 h 205"/>
                  <a:gd name="T12" fmla="*/ 30 w 130"/>
                  <a:gd name="T13" fmla="*/ 4 h 205"/>
                  <a:gd name="T14" fmla="*/ 76 w 130"/>
                  <a:gd name="T15" fmla="*/ 81 h 205"/>
                  <a:gd name="T16" fmla="*/ 129 w 130"/>
                  <a:gd name="T17" fmla="*/ 117 h 205"/>
                  <a:gd name="T18" fmla="*/ 130 w 130"/>
                  <a:gd name="T19" fmla="*/ 205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0" h="205">
                    <a:moveTo>
                      <a:pt x="130" y="205"/>
                    </a:moveTo>
                    <a:cubicBezTo>
                      <a:pt x="128" y="205"/>
                      <a:pt x="52" y="135"/>
                      <a:pt x="52" y="135"/>
                    </a:cubicBezTo>
                    <a:cubicBezTo>
                      <a:pt x="52" y="135"/>
                      <a:pt x="43" y="128"/>
                      <a:pt x="40" y="118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5" y="24"/>
                      <a:pt x="0" y="17"/>
                      <a:pt x="5" y="15"/>
                    </a:cubicBezTo>
                    <a:cubicBezTo>
                      <a:pt x="5" y="15"/>
                      <a:pt x="8" y="15"/>
                      <a:pt x="18" y="10"/>
                    </a:cubicBezTo>
                    <a:cubicBezTo>
                      <a:pt x="21" y="8"/>
                      <a:pt x="28" y="0"/>
                      <a:pt x="30" y="4"/>
                    </a:cubicBezTo>
                    <a:cubicBezTo>
                      <a:pt x="30" y="4"/>
                      <a:pt x="69" y="75"/>
                      <a:pt x="76" y="81"/>
                    </a:cubicBezTo>
                    <a:cubicBezTo>
                      <a:pt x="84" y="90"/>
                      <a:pt x="129" y="117"/>
                      <a:pt x="129" y="117"/>
                    </a:cubicBezTo>
                    <a:lnTo>
                      <a:pt x="130" y="205"/>
                    </a:lnTo>
                    <a:close/>
                  </a:path>
                </a:pathLst>
              </a:custGeom>
              <a:solidFill>
                <a:srgbClr val="00B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2" name="í$ļïde"/>
              <p:cNvSpPr/>
              <p:nvPr/>
            </p:nvSpPr>
            <p:spPr bwMode="auto">
              <a:xfrm>
                <a:off x="4046" y="2542"/>
                <a:ext cx="79" cy="125"/>
              </a:xfrm>
              <a:custGeom>
                <a:avLst/>
                <a:gdLst>
                  <a:gd name="T0" fmla="*/ 0 w 44"/>
                  <a:gd name="T1" fmla="*/ 0 h 69"/>
                  <a:gd name="T2" fmla="*/ 44 w 44"/>
                  <a:gd name="T3" fmla="*/ 69 h 69"/>
                  <a:gd name="T4" fmla="*/ 16 w 44"/>
                  <a:gd name="T5" fmla="*/ 44 h 69"/>
                  <a:gd name="T6" fmla="*/ 0 w 44"/>
                  <a:gd name="T7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4" h="69">
                    <a:moveTo>
                      <a:pt x="0" y="0"/>
                    </a:moveTo>
                    <a:cubicBezTo>
                      <a:pt x="0" y="0"/>
                      <a:pt x="44" y="10"/>
                      <a:pt x="44" y="69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44"/>
                      <a:pt x="5" y="13"/>
                      <a:pt x="0" y="0"/>
                    </a:cubicBezTo>
                    <a:close/>
                  </a:path>
                </a:pathLst>
              </a:custGeom>
              <a:solidFill>
                <a:srgbClr val="3B60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3" name="iṣḻîḍè"/>
              <p:cNvSpPr/>
              <p:nvPr/>
            </p:nvSpPr>
            <p:spPr bwMode="auto">
              <a:xfrm>
                <a:off x="4115" y="2531"/>
                <a:ext cx="21" cy="47"/>
              </a:xfrm>
              <a:custGeom>
                <a:avLst/>
                <a:gdLst>
                  <a:gd name="T0" fmla="*/ 12 w 21"/>
                  <a:gd name="T1" fmla="*/ 0 h 47"/>
                  <a:gd name="T2" fmla="*/ 0 w 21"/>
                  <a:gd name="T3" fmla="*/ 47 h 47"/>
                  <a:gd name="T4" fmla="*/ 21 w 21"/>
                  <a:gd name="T5" fmla="*/ 12 h 47"/>
                  <a:gd name="T6" fmla="*/ 12 w 21"/>
                  <a:gd name="T7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47">
                    <a:moveTo>
                      <a:pt x="12" y="0"/>
                    </a:moveTo>
                    <a:lnTo>
                      <a:pt x="0" y="47"/>
                    </a:lnTo>
                    <a:lnTo>
                      <a:pt x="21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94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4" name="íšḷiďè"/>
              <p:cNvSpPr/>
              <p:nvPr/>
            </p:nvSpPr>
            <p:spPr bwMode="auto">
              <a:xfrm>
                <a:off x="4124" y="2665"/>
                <a:ext cx="108" cy="99"/>
              </a:xfrm>
              <a:custGeom>
                <a:avLst/>
                <a:gdLst>
                  <a:gd name="T0" fmla="*/ 1 w 60"/>
                  <a:gd name="T1" fmla="*/ 1 h 55"/>
                  <a:gd name="T2" fmla="*/ 60 w 60"/>
                  <a:gd name="T3" fmla="*/ 2 h 55"/>
                  <a:gd name="T4" fmla="*/ 60 w 60"/>
                  <a:gd name="T5" fmla="*/ 55 h 55"/>
                  <a:gd name="T6" fmla="*/ 1 w 60"/>
                  <a:gd name="T7" fmla="*/ 1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55">
                    <a:moveTo>
                      <a:pt x="1" y="1"/>
                    </a:moveTo>
                    <a:cubicBezTo>
                      <a:pt x="0" y="0"/>
                      <a:pt x="41" y="20"/>
                      <a:pt x="60" y="2"/>
                    </a:cubicBezTo>
                    <a:cubicBezTo>
                      <a:pt x="60" y="55"/>
                      <a:pt x="60" y="55"/>
                      <a:pt x="60" y="55"/>
                    </a:cubicBezTo>
                    <a:cubicBezTo>
                      <a:pt x="60" y="55"/>
                      <a:pt x="17" y="16"/>
                      <a:pt x="1" y="1"/>
                    </a:cubicBezTo>
                    <a:close/>
                  </a:path>
                </a:pathLst>
              </a:custGeom>
              <a:solidFill>
                <a:srgbClr val="0094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5" name="ïş1îḑè"/>
              <p:cNvSpPr/>
              <p:nvPr/>
            </p:nvSpPr>
            <p:spPr bwMode="auto">
              <a:xfrm>
                <a:off x="4280" y="2514"/>
                <a:ext cx="154" cy="211"/>
              </a:xfrm>
              <a:custGeom>
                <a:avLst/>
                <a:gdLst>
                  <a:gd name="T0" fmla="*/ 9 w 85"/>
                  <a:gd name="T1" fmla="*/ 29 h 116"/>
                  <a:gd name="T2" fmla="*/ 24 w 85"/>
                  <a:gd name="T3" fmla="*/ 109 h 116"/>
                  <a:gd name="T4" fmla="*/ 85 w 85"/>
                  <a:gd name="T5" fmla="*/ 0 h 116"/>
                  <a:gd name="T6" fmla="*/ 9 w 85"/>
                  <a:gd name="T7" fmla="*/ 29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" h="116">
                    <a:moveTo>
                      <a:pt x="9" y="29"/>
                    </a:moveTo>
                    <a:cubicBezTo>
                      <a:pt x="9" y="29"/>
                      <a:pt x="0" y="105"/>
                      <a:pt x="24" y="109"/>
                    </a:cubicBezTo>
                    <a:cubicBezTo>
                      <a:pt x="68" y="116"/>
                      <a:pt x="80" y="45"/>
                      <a:pt x="85" y="0"/>
                    </a:cubicBezTo>
                    <a:lnTo>
                      <a:pt x="9" y="29"/>
                    </a:lnTo>
                    <a:close/>
                  </a:path>
                </a:pathLst>
              </a:custGeom>
              <a:solidFill>
                <a:srgbClr val="FFB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6" name="iṥḷïḍe"/>
              <p:cNvSpPr/>
              <p:nvPr/>
            </p:nvSpPr>
            <p:spPr bwMode="auto">
              <a:xfrm>
                <a:off x="4292" y="2514"/>
                <a:ext cx="142" cy="93"/>
              </a:xfrm>
              <a:custGeom>
                <a:avLst/>
                <a:gdLst>
                  <a:gd name="T0" fmla="*/ 21 w 78"/>
                  <a:gd name="T1" fmla="*/ 50 h 51"/>
                  <a:gd name="T2" fmla="*/ 75 w 78"/>
                  <a:gd name="T3" fmla="*/ 25 h 51"/>
                  <a:gd name="T4" fmla="*/ 78 w 78"/>
                  <a:gd name="T5" fmla="*/ 0 h 51"/>
                  <a:gd name="T6" fmla="*/ 2 w 78"/>
                  <a:gd name="T7" fmla="*/ 29 h 51"/>
                  <a:gd name="T8" fmla="*/ 0 w 78"/>
                  <a:gd name="T9" fmla="*/ 49 h 51"/>
                  <a:gd name="T10" fmla="*/ 21 w 78"/>
                  <a:gd name="T11" fmla="*/ 5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51">
                    <a:moveTo>
                      <a:pt x="21" y="50"/>
                    </a:moveTo>
                    <a:cubicBezTo>
                      <a:pt x="29" y="48"/>
                      <a:pt x="66" y="32"/>
                      <a:pt x="75" y="25"/>
                    </a:cubicBezTo>
                    <a:cubicBezTo>
                      <a:pt x="77" y="15"/>
                      <a:pt x="78" y="8"/>
                      <a:pt x="78" y="0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2" y="29"/>
                      <a:pt x="1" y="37"/>
                      <a:pt x="0" y="49"/>
                    </a:cubicBezTo>
                    <a:cubicBezTo>
                      <a:pt x="7" y="51"/>
                      <a:pt x="15" y="51"/>
                      <a:pt x="21" y="50"/>
                    </a:cubicBezTo>
                    <a:close/>
                  </a:path>
                </a:pathLst>
              </a:custGeom>
              <a:solidFill>
                <a:srgbClr val="EA9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7" name="î$ļiḍé"/>
              <p:cNvSpPr/>
              <p:nvPr/>
            </p:nvSpPr>
            <p:spPr bwMode="auto">
              <a:xfrm>
                <a:off x="4202" y="2244"/>
                <a:ext cx="326" cy="337"/>
              </a:xfrm>
              <a:custGeom>
                <a:avLst/>
                <a:gdLst>
                  <a:gd name="T0" fmla="*/ 173 w 180"/>
                  <a:gd name="T1" fmla="*/ 112 h 186"/>
                  <a:gd name="T2" fmla="*/ 149 w 180"/>
                  <a:gd name="T3" fmla="*/ 114 h 186"/>
                  <a:gd name="T4" fmla="*/ 160 w 180"/>
                  <a:gd name="T5" fmla="*/ 53 h 186"/>
                  <a:gd name="T6" fmla="*/ 57 w 180"/>
                  <a:gd name="T7" fmla="*/ 0 h 186"/>
                  <a:gd name="T8" fmla="*/ 0 w 180"/>
                  <a:gd name="T9" fmla="*/ 112 h 186"/>
                  <a:gd name="T10" fmla="*/ 71 w 180"/>
                  <a:gd name="T11" fmla="*/ 186 h 186"/>
                  <a:gd name="T12" fmla="*/ 132 w 180"/>
                  <a:gd name="T13" fmla="*/ 151 h 186"/>
                  <a:gd name="T14" fmla="*/ 148 w 180"/>
                  <a:gd name="T15" fmla="*/ 152 h 186"/>
                  <a:gd name="T16" fmla="*/ 148 w 180"/>
                  <a:gd name="T17" fmla="*/ 152 h 186"/>
                  <a:gd name="T18" fmla="*/ 148 w 180"/>
                  <a:gd name="T19" fmla="*/ 152 h 186"/>
                  <a:gd name="T20" fmla="*/ 167 w 180"/>
                  <a:gd name="T21" fmla="*/ 142 h 186"/>
                  <a:gd name="T22" fmla="*/ 173 w 180"/>
                  <a:gd name="T23" fmla="*/ 112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0" h="186">
                    <a:moveTo>
                      <a:pt x="173" y="112"/>
                    </a:moveTo>
                    <a:cubicBezTo>
                      <a:pt x="168" y="107"/>
                      <a:pt x="158" y="108"/>
                      <a:pt x="149" y="114"/>
                    </a:cubicBezTo>
                    <a:cubicBezTo>
                      <a:pt x="153" y="101"/>
                      <a:pt x="159" y="61"/>
                      <a:pt x="160" y="53"/>
                    </a:cubicBezTo>
                    <a:cubicBezTo>
                      <a:pt x="162" y="24"/>
                      <a:pt x="89" y="0"/>
                      <a:pt x="57" y="0"/>
                    </a:cubicBezTo>
                    <a:cubicBezTo>
                      <a:pt x="18" y="0"/>
                      <a:pt x="0" y="71"/>
                      <a:pt x="0" y="112"/>
                    </a:cubicBezTo>
                    <a:cubicBezTo>
                      <a:pt x="0" y="153"/>
                      <a:pt x="32" y="186"/>
                      <a:pt x="71" y="186"/>
                    </a:cubicBezTo>
                    <a:cubicBezTo>
                      <a:pt x="97" y="186"/>
                      <a:pt x="118" y="172"/>
                      <a:pt x="132" y="151"/>
                    </a:cubicBezTo>
                    <a:cubicBezTo>
                      <a:pt x="135" y="147"/>
                      <a:pt x="142" y="152"/>
                      <a:pt x="148" y="152"/>
                    </a:cubicBezTo>
                    <a:cubicBezTo>
                      <a:pt x="148" y="152"/>
                      <a:pt x="148" y="152"/>
                      <a:pt x="148" y="152"/>
                    </a:cubicBezTo>
                    <a:cubicBezTo>
                      <a:pt x="148" y="152"/>
                      <a:pt x="148" y="152"/>
                      <a:pt x="148" y="152"/>
                    </a:cubicBezTo>
                    <a:cubicBezTo>
                      <a:pt x="154" y="151"/>
                      <a:pt x="161" y="148"/>
                      <a:pt x="167" y="142"/>
                    </a:cubicBezTo>
                    <a:cubicBezTo>
                      <a:pt x="177" y="132"/>
                      <a:pt x="180" y="119"/>
                      <a:pt x="173" y="112"/>
                    </a:cubicBezTo>
                    <a:close/>
                  </a:path>
                </a:pathLst>
              </a:custGeom>
              <a:solidFill>
                <a:srgbClr val="FFB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8" name="îs1íďê"/>
              <p:cNvSpPr/>
              <p:nvPr/>
            </p:nvSpPr>
            <p:spPr bwMode="auto">
              <a:xfrm>
                <a:off x="4312" y="2411"/>
                <a:ext cx="13" cy="24"/>
              </a:xfrm>
              <a:custGeom>
                <a:avLst/>
                <a:gdLst>
                  <a:gd name="T0" fmla="*/ 7 w 7"/>
                  <a:gd name="T1" fmla="*/ 10 h 13"/>
                  <a:gd name="T2" fmla="*/ 3 w 7"/>
                  <a:gd name="T3" fmla="*/ 13 h 13"/>
                  <a:gd name="T4" fmla="*/ 3 w 7"/>
                  <a:gd name="T5" fmla="*/ 13 h 13"/>
                  <a:gd name="T6" fmla="*/ 0 w 7"/>
                  <a:gd name="T7" fmla="*/ 10 h 13"/>
                  <a:gd name="T8" fmla="*/ 0 w 7"/>
                  <a:gd name="T9" fmla="*/ 4 h 13"/>
                  <a:gd name="T10" fmla="*/ 3 w 7"/>
                  <a:gd name="T11" fmla="*/ 0 h 13"/>
                  <a:gd name="T12" fmla="*/ 3 w 7"/>
                  <a:gd name="T13" fmla="*/ 0 h 13"/>
                  <a:gd name="T14" fmla="*/ 7 w 7"/>
                  <a:gd name="T15" fmla="*/ 4 h 13"/>
                  <a:gd name="T16" fmla="*/ 7 w 7"/>
                  <a:gd name="T17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13">
                    <a:moveTo>
                      <a:pt x="7" y="10"/>
                    </a:moveTo>
                    <a:cubicBezTo>
                      <a:pt x="7" y="12"/>
                      <a:pt x="5" y="13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2" y="13"/>
                      <a:pt x="0" y="12"/>
                      <a:pt x="0" y="1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0"/>
                      <a:pt x="7" y="2"/>
                      <a:pt x="7" y="4"/>
                    </a:cubicBezTo>
                    <a:lnTo>
                      <a:pt x="7" y="10"/>
                    </a:lnTo>
                    <a:close/>
                  </a:path>
                </a:pathLst>
              </a:custGeom>
              <a:solidFill>
                <a:srgbClr val="1535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9" name="i$1ïḑé"/>
              <p:cNvSpPr/>
              <p:nvPr/>
            </p:nvSpPr>
            <p:spPr bwMode="auto">
              <a:xfrm>
                <a:off x="4232" y="2411"/>
                <a:ext cx="13" cy="24"/>
              </a:xfrm>
              <a:custGeom>
                <a:avLst/>
                <a:gdLst>
                  <a:gd name="T0" fmla="*/ 7 w 7"/>
                  <a:gd name="T1" fmla="*/ 10 h 13"/>
                  <a:gd name="T2" fmla="*/ 3 w 7"/>
                  <a:gd name="T3" fmla="*/ 13 h 13"/>
                  <a:gd name="T4" fmla="*/ 3 w 7"/>
                  <a:gd name="T5" fmla="*/ 13 h 13"/>
                  <a:gd name="T6" fmla="*/ 0 w 7"/>
                  <a:gd name="T7" fmla="*/ 10 h 13"/>
                  <a:gd name="T8" fmla="*/ 0 w 7"/>
                  <a:gd name="T9" fmla="*/ 4 h 13"/>
                  <a:gd name="T10" fmla="*/ 4 w 7"/>
                  <a:gd name="T11" fmla="*/ 0 h 13"/>
                  <a:gd name="T12" fmla="*/ 4 w 7"/>
                  <a:gd name="T13" fmla="*/ 0 h 13"/>
                  <a:gd name="T14" fmla="*/ 7 w 7"/>
                  <a:gd name="T15" fmla="*/ 4 h 13"/>
                  <a:gd name="T16" fmla="*/ 7 w 7"/>
                  <a:gd name="T17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13">
                    <a:moveTo>
                      <a:pt x="7" y="10"/>
                    </a:moveTo>
                    <a:cubicBezTo>
                      <a:pt x="7" y="12"/>
                      <a:pt x="5" y="13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2" y="13"/>
                      <a:pt x="0" y="12"/>
                      <a:pt x="0" y="1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0"/>
                      <a:pt x="7" y="2"/>
                      <a:pt x="7" y="4"/>
                    </a:cubicBezTo>
                    <a:lnTo>
                      <a:pt x="7" y="10"/>
                    </a:lnTo>
                    <a:close/>
                  </a:path>
                </a:pathLst>
              </a:custGeom>
              <a:solidFill>
                <a:srgbClr val="1535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0" name="ïṧļïḋe"/>
              <p:cNvSpPr/>
              <p:nvPr/>
            </p:nvSpPr>
            <p:spPr bwMode="auto">
              <a:xfrm>
                <a:off x="4245" y="2438"/>
                <a:ext cx="29" cy="40"/>
              </a:xfrm>
              <a:custGeom>
                <a:avLst/>
                <a:gdLst>
                  <a:gd name="T0" fmla="*/ 12 w 16"/>
                  <a:gd name="T1" fmla="*/ 22 h 22"/>
                  <a:gd name="T2" fmla="*/ 12 w 16"/>
                  <a:gd name="T3" fmla="*/ 22 h 22"/>
                  <a:gd name="T4" fmla="*/ 3 w 16"/>
                  <a:gd name="T5" fmla="*/ 16 h 22"/>
                  <a:gd name="T6" fmla="*/ 2 w 16"/>
                  <a:gd name="T7" fmla="*/ 5 h 22"/>
                  <a:gd name="T8" fmla="*/ 8 w 16"/>
                  <a:gd name="T9" fmla="*/ 0 h 22"/>
                  <a:gd name="T10" fmla="*/ 15 w 16"/>
                  <a:gd name="T11" fmla="*/ 2 h 22"/>
                  <a:gd name="T12" fmla="*/ 15 w 16"/>
                  <a:gd name="T13" fmla="*/ 5 h 22"/>
                  <a:gd name="T14" fmla="*/ 12 w 16"/>
                  <a:gd name="T15" fmla="*/ 6 h 22"/>
                  <a:gd name="T16" fmla="*/ 8 w 16"/>
                  <a:gd name="T17" fmla="*/ 4 h 22"/>
                  <a:gd name="T18" fmla="*/ 6 w 16"/>
                  <a:gd name="T19" fmla="*/ 7 h 22"/>
                  <a:gd name="T20" fmla="*/ 6 w 16"/>
                  <a:gd name="T21" fmla="*/ 7 h 22"/>
                  <a:gd name="T22" fmla="*/ 7 w 16"/>
                  <a:gd name="T23" fmla="*/ 14 h 22"/>
                  <a:gd name="T24" fmla="*/ 13 w 16"/>
                  <a:gd name="T25" fmla="*/ 18 h 22"/>
                  <a:gd name="T26" fmla="*/ 14 w 16"/>
                  <a:gd name="T27" fmla="*/ 21 h 22"/>
                  <a:gd name="T28" fmla="*/ 12 w 16"/>
                  <a:gd name="T2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" h="22">
                    <a:moveTo>
                      <a:pt x="12" y="22"/>
                    </a:moveTo>
                    <a:cubicBezTo>
                      <a:pt x="12" y="22"/>
                      <a:pt x="12" y="22"/>
                      <a:pt x="12" y="22"/>
                    </a:cubicBezTo>
                    <a:cubicBezTo>
                      <a:pt x="8" y="21"/>
                      <a:pt x="5" y="19"/>
                      <a:pt x="3" y="16"/>
                    </a:cubicBezTo>
                    <a:cubicBezTo>
                      <a:pt x="0" y="11"/>
                      <a:pt x="2" y="5"/>
                      <a:pt x="2" y="5"/>
                    </a:cubicBezTo>
                    <a:cubicBezTo>
                      <a:pt x="4" y="2"/>
                      <a:pt x="6" y="1"/>
                      <a:pt x="8" y="0"/>
                    </a:cubicBezTo>
                    <a:cubicBezTo>
                      <a:pt x="11" y="0"/>
                      <a:pt x="14" y="2"/>
                      <a:pt x="15" y="2"/>
                    </a:cubicBezTo>
                    <a:cubicBezTo>
                      <a:pt x="16" y="3"/>
                      <a:pt x="16" y="4"/>
                      <a:pt x="15" y="5"/>
                    </a:cubicBezTo>
                    <a:cubicBezTo>
                      <a:pt x="14" y="6"/>
                      <a:pt x="13" y="6"/>
                      <a:pt x="12" y="6"/>
                    </a:cubicBezTo>
                    <a:cubicBezTo>
                      <a:pt x="12" y="5"/>
                      <a:pt x="10" y="4"/>
                      <a:pt x="8" y="4"/>
                    </a:cubicBezTo>
                    <a:cubicBezTo>
                      <a:pt x="7" y="5"/>
                      <a:pt x="7" y="5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7"/>
                      <a:pt x="5" y="11"/>
                      <a:pt x="7" y="14"/>
                    </a:cubicBezTo>
                    <a:cubicBezTo>
                      <a:pt x="8" y="16"/>
                      <a:pt x="10" y="18"/>
                      <a:pt x="13" y="18"/>
                    </a:cubicBezTo>
                    <a:cubicBezTo>
                      <a:pt x="14" y="19"/>
                      <a:pt x="14" y="20"/>
                      <a:pt x="14" y="21"/>
                    </a:cubicBezTo>
                    <a:cubicBezTo>
                      <a:pt x="14" y="22"/>
                      <a:pt x="13" y="22"/>
                      <a:pt x="12" y="22"/>
                    </a:cubicBezTo>
                    <a:close/>
                  </a:path>
                </a:pathLst>
              </a:custGeom>
              <a:solidFill>
                <a:srgbClr val="E377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1" name="ïṧḷíḑè"/>
              <p:cNvSpPr/>
              <p:nvPr/>
            </p:nvSpPr>
            <p:spPr bwMode="auto">
              <a:xfrm>
                <a:off x="4260" y="2476"/>
                <a:ext cx="85" cy="73"/>
              </a:xfrm>
              <a:custGeom>
                <a:avLst/>
                <a:gdLst>
                  <a:gd name="T0" fmla="*/ 0 w 47"/>
                  <a:gd name="T1" fmla="*/ 16 h 40"/>
                  <a:gd name="T2" fmla="*/ 31 w 47"/>
                  <a:gd name="T3" fmla="*/ 10 h 40"/>
                  <a:gd name="T4" fmla="*/ 44 w 47"/>
                  <a:gd name="T5" fmla="*/ 10 h 40"/>
                  <a:gd name="T6" fmla="*/ 24 w 47"/>
                  <a:gd name="T7" fmla="*/ 37 h 40"/>
                  <a:gd name="T8" fmla="*/ 0 w 47"/>
                  <a:gd name="T9" fmla="*/ 1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40">
                    <a:moveTo>
                      <a:pt x="0" y="16"/>
                    </a:moveTo>
                    <a:cubicBezTo>
                      <a:pt x="0" y="16"/>
                      <a:pt x="18" y="24"/>
                      <a:pt x="31" y="10"/>
                    </a:cubicBezTo>
                    <a:cubicBezTo>
                      <a:pt x="31" y="10"/>
                      <a:pt x="40" y="0"/>
                      <a:pt x="44" y="10"/>
                    </a:cubicBezTo>
                    <a:cubicBezTo>
                      <a:pt x="47" y="18"/>
                      <a:pt x="42" y="34"/>
                      <a:pt x="24" y="37"/>
                    </a:cubicBezTo>
                    <a:cubicBezTo>
                      <a:pt x="24" y="37"/>
                      <a:pt x="5" y="40"/>
                      <a:pt x="0" y="16"/>
                    </a:cubicBezTo>
                    <a:close/>
                  </a:path>
                </a:pathLst>
              </a:custGeom>
              <a:solidFill>
                <a:srgbClr val="1535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2" name="í$lîďe"/>
              <p:cNvSpPr/>
              <p:nvPr/>
            </p:nvSpPr>
            <p:spPr bwMode="auto">
              <a:xfrm>
                <a:off x="4278" y="2514"/>
                <a:ext cx="61" cy="31"/>
              </a:xfrm>
              <a:custGeom>
                <a:avLst/>
                <a:gdLst>
                  <a:gd name="T0" fmla="*/ 26 w 34"/>
                  <a:gd name="T1" fmla="*/ 1 h 17"/>
                  <a:gd name="T2" fmla="*/ 0 w 34"/>
                  <a:gd name="T3" fmla="*/ 13 h 17"/>
                  <a:gd name="T4" fmla="*/ 14 w 34"/>
                  <a:gd name="T5" fmla="*/ 16 h 17"/>
                  <a:gd name="T6" fmla="*/ 34 w 34"/>
                  <a:gd name="T7" fmla="*/ 0 h 17"/>
                  <a:gd name="T8" fmla="*/ 26 w 34"/>
                  <a:gd name="T9" fmla="*/ 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26" y="1"/>
                    </a:moveTo>
                    <a:cubicBezTo>
                      <a:pt x="18" y="3"/>
                      <a:pt x="7" y="6"/>
                      <a:pt x="0" y="13"/>
                    </a:cubicBezTo>
                    <a:cubicBezTo>
                      <a:pt x="7" y="17"/>
                      <a:pt x="14" y="16"/>
                      <a:pt x="14" y="16"/>
                    </a:cubicBezTo>
                    <a:cubicBezTo>
                      <a:pt x="26" y="14"/>
                      <a:pt x="32" y="7"/>
                      <a:pt x="34" y="0"/>
                    </a:cubicBezTo>
                    <a:cubicBezTo>
                      <a:pt x="31" y="0"/>
                      <a:pt x="29" y="0"/>
                      <a:pt x="26" y="1"/>
                    </a:cubicBezTo>
                    <a:close/>
                  </a:path>
                </a:pathLst>
              </a:custGeom>
              <a:solidFill>
                <a:srgbClr val="D875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3" name="ï$ľiḍê"/>
              <p:cNvSpPr/>
              <p:nvPr/>
            </p:nvSpPr>
            <p:spPr bwMode="auto">
              <a:xfrm>
                <a:off x="4220" y="2364"/>
                <a:ext cx="29" cy="23"/>
              </a:xfrm>
              <a:custGeom>
                <a:avLst/>
                <a:gdLst>
                  <a:gd name="T0" fmla="*/ 2 w 16"/>
                  <a:gd name="T1" fmla="*/ 13 h 13"/>
                  <a:gd name="T2" fmla="*/ 1 w 16"/>
                  <a:gd name="T3" fmla="*/ 13 h 13"/>
                  <a:gd name="T4" fmla="*/ 0 w 16"/>
                  <a:gd name="T5" fmla="*/ 10 h 13"/>
                  <a:gd name="T6" fmla="*/ 15 w 16"/>
                  <a:gd name="T7" fmla="*/ 3 h 13"/>
                  <a:gd name="T8" fmla="*/ 16 w 16"/>
                  <a:gd name="T9" fmla="*/ 5 h 13"/>
                  <a:gd name="T10" fmla="*/ 14 w 16"/>
                  <a:gd name="T11" fmla="*/ 6 h 13"/>
                  <a:gd name="T12" fmla="*/ 4 w 16"/>
                  <a:gd name="T13" fmla="*/ 12 h 13"/>
                  <a:gd name="T14" fmla="*/ 2 w 16"/>
                  <a:gd name="T15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13">
                    <a:moveTo>
                      <a:pt x="2" y="13"/>
                    </a:moveTo>
                    <a:cubicBezTo>
                      <a:pt x="2" y="13"/>
                      <a:pt x="2" y="13"/>
                      <a:pt x="1" y="13"/>
                    </a:cubicBezTo>
                    <a:cubicBezTo>
                      <a:pt x="0" y="12"/>
                      <a:pt x="0" y="11"/>
                      <a:pt x="0" y="10"/>
                    </a:cubicBezTo>
                    <a:cubicBezTo>
                      <a:pt x="1" y="10"/>
                      <a:pt x="6" y="0"/>
                      <a:pt x="15" y="3"/>
                    </a:cubicBezTo>
                    <a:cubicBezTo>
                      <a:pt x="16" y="3"/>
                      <a:pt x="16" y="4"/>
                      <a:pt x="16" y="5"/>
                    </a:cubicBezTo>
                    <a:cubicBezTo>
                      <a:pt x="16" y="6"/>
                      <a:pt x="15" y="7"/>
                      <a:pt x="14" y="6"/>
                    </a:cubicBezTo>
                    <a:cubicBezTo>
                      <a:pt x="8" y="5"/>
                      <a:pt x="4" y="12"/>
                      <a:pt x="4" y="12"/>
                    </a:cubicBezTo>
                    <a:cubicBezTo>
                      <a:pt x="4" y="13"/>
                      <a:pt x="3" y="13"/>
                      <a:pt x="2" y="13"/>
                    </a:cubicBezTo>
                    <a:close/>
                  </a:path>
                </a:pathLst>
              </a:custGeom>
              <a:solidFill>
                <a:srgbClr val="9A6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4" name="iṥḻiḍè"/>
              <p:cNvSpPr/>
              <p:nvPr/>
            </p:nvSpPr>
            <p:spPr bwMode="auto">
              <a:xfrm>
                <a:off x="4314" y="2362"/>
                <a:ext cx="33" cy="18"/>
              </a:xfrm>
              <a:custGeom>
                <a:avLst/>
                <a:gdLst>
                  <a:gd name="T0" fmla="*/ 15 w 18"/>
                  <a:gd name="T1" fmla="*/ 10 h 10"/>
                  <a:gd name="T2" fmla="*/ 14 w 18"/>
                  <a:gd name="T3" fmla="*/ 9 h 10"/>
                  <a:gd name="T4" fmla="*/ 3 w 18"/>
                  <a:gd name="T5" fmla="*/ 7 h 10"/>
                  <a:gd name="T6" fmla="*/ 1 w 18"/>
                  <a:gd name="T7" fmla="*/ 5 h 10"/>
                  <a:gd name="T8" fmla="*/ 2 w 18"/>
                  <a:gd name="T9" fmla="*/ 3 h 10"/>
                  <a:gd name="T10" fmla="*/ 17 w 18"/>
                  <a:gd name="T11" fmla="*/ 7 h 10"/>
                  <a:gd name="T12" fmla="*/ 16 w 18"/>
                  <a:gd name="T13" fmla="*/ 10 h 10"/>
                  <a:gd name="T14" fmla="*/ 15 w 18"/>
                  <a:gd name="T1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10">
                    <a:moveTo>
                      <a:pt x="15" y="10"/>
                    </a:moveTo>
                    <a:cubicBezTo>
                      <a:pt x="15" y="10"/>
                      <a:pt x="14" y="10"/>
                      <a:pt x="14" y="9"/>
                    </a:cubicBezTo>
                    <a:cubicBezTo>
                      <a:pt x="11" y="4"/>
                      <a:pt x="3" y="7"/>
                      <a:pt x="3" y="7"/>
                    </a:cubicBezTo>
                    <a:cubicBezTo>
                      <a:pt x="2" y="7"/>
                      <a:pt x="1" y="6"/>
                      <a:pt x="1" y="5"/>
                    </a:cubicBezTo>
                    <a:cubicBezTo>
                      <a:pt x="0" y="4"/>
                      <a:pt x="1" y="3"/>
                      <a:pt x="2" y="3"/>
                    </a:cubicBezTo>
                    <a:cubicBezTo>
                      <a:pt x="2" y="3"/>
                      <a:pt x="12" y="0"/>
                      <a:pt x="17" y="7"/>
                    </a:cubicBezTo>
                    <a:cubicBezTo>
                      <a:pt x="18" y="8"/>
                      <a:pt x="17" y="10"/>
                      <a:pt x="16" y="10"/>
                    </a:cubicBezTo>
                    <a:cubicBezTo>
                      <a:pt x="16" y="10"/>
                      <a:pt x="16" y="10"/>
                      <a:pt x="15" y="10"/>
                    </a:cubicBezTo>
                    <a:close/>
                  </a:path>
                </a:pathLst>
              </a:custGeom>
              <a:solidFill>
                <a:srgbClr val="9A6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5" name="iṩḻidé"/>
              <p:cNvSpPr/>
              <p:nvPr/>
            </p:nvSpPr>
            <p:spPr bwMode="auto">
              <a:xfrm>
                <a:off x="4459" y="2455"/>
                <a:ext cx="36" cy="45"/>
              </a:xfrm>
              <a:custGeom>
                <a:avLst/>
                <a:gdLst>
                  <a:gd name="T0" fmla="*/ 2 w 20"/>
                  <a:gd name="T1" fmla="*/ 25 h 25"/>
                  <a:gd name="T2" fmla="*/ 2 w 20"/>
                  <a:gd name="T3" fmla="*/ 25 h 25"/>
                  <a:gd name="T4" fmla="*/ 0 w 20"/>
                  <a:gd name="T5" fmla="*/ 23 h 25"/>
                  <a:gd name="T6" fmla="*/ 17 w 20"/>
                  <a:gd name="T7" fmla="*/ 0 h 25"/>
                  <a:gd name="T8" fmla="*/ 20 w 20"/>
                  <a:gd name="T9" fmla="*/ 2 h 25"/>
                  <a:gd name="T10" fmla="*/ 19 w 20"/>
                  <a:gd name="T11" fmla="*/ 4 h 25"/>
                  <a:gd name="T12" fmla="*/ 4 w 20"/>
                  <a:gd name="T13" fmla="*/ 24 h 25"/>
                  <a:gd name="T14" fmla="*/ 2 w 20"/>
                  <a:gd name="T15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25">
                    <a:moveTo>
                      <a:pt x="2" y="25"/>
                    </a:moveTo>
                    <a:cubicBezTo>
                      <a:pt x="2" y="25"/>
                      <a:pt x="2" y="25"/>
                      <a:pt x="2" y="25"/>
                    </a:cubicBezTo>
                    <a:cubicBezTo>
                      <a:pt x="1" y="25"/>
                      <a:pt x="0" y="24"/>
                      <a:pt x="0" y="23"/>
                    </a:cubicBezTo>
                    <a:cubicBezTo>
                      <a:pt x="0" y="23"/>
                      <a:pt x="2" y="5"/>
                      <a:pt x="17" y="0"/>
                    </a:cubicBezTo>
                    <a:cubicBezTo>
                      <a:pt x="18" y="0"/>
                      <a:pt x="20" y="1"/>
                      <a:pt x="20" y="2"/>
                    </a:cubicBezTo>
                    <a:cubicBezTo>
                      <a:pt x="20" y="3"/>
                      <a:pt x="20" y="4"/>
                      <a:pt x="19" y="4"/>
                    </a:cubicBezTo>
                    <a:cubicBezTo>
                      <a:pt x="6" y="8"/>
                      <a:pt x="4" y="23"/>
                      <a:pt x="4" y="24"/>
                    </a:cubicBezTo>
                    <a:cubicBezTo>
                      <a:pt x="4" y="25"/>
                      <a:pt x="3" y="25"/>
                      <a:pt x="2" y="25"/>
                    </a:cubicBezTo>
                    <a:close/>
                  </a:path>
                </a:pathLst>
              </a:custGeom>
              <a:solidFill>
                <a:srgbClr val="E377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6" name="îŝ1îdé"/>
              <p:cNvSpPr/>
              <p:nvPr/>
            </p:nvSpPr>
            <p:spPr bwMode="auto">
              <a:xfrm>
                <a:off x="4464" y="2467"/>
                <a:ext cx="31" cy="17"/>
              </a:xfrm>
              <a:custGeom>
                <a:avLst/>
                <a:gdLst>
                  <a:gd name="T0" fmla="*/ 2 w 17"/>
                  <a:gd name="T1" fmla="*/ 9 h 9"/>
                  <a:gd name="T2" fmla="*/ 0 w 17"/>
                  <a:gd name="T3" fmla="*/ 9 h 9"/>
                  <a:gd name="T4" fmla="*/ 0 w 17"/>
                  <a:gd name="T5" fmla="*/ 6 h 9"/>
                  <a:gd name="T6" fmla="*/ 15 w 17"/>
                  <a:gd name="T7" fmla="*/ 0 h 9"/>
                  <a:gd name="T8" fmla="*/ 17 w 17"/>
                  <a:gd name="T9" fmla="*/ 2 h 9"/>
                  <a:gd name="T10" fmla="*/ 15 w 17"/>
                  <a:gd name="T11" fmla="*/ 4 h 9"/>
                  <a:gd name="T12" fmla="*/ 3 w 17"/>
                  <a:gd name="T13" fmla="*/ 9 h 9"/>
                  <a:gd name="T14" fmla="*/ 2 w 17"/>
                  <a:gd name="T1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9">
                    <a:moveTo>
                      <a:pt x="2" y="9"/>
                    </a:moveTo>
                    <a:cubicBezTo>
                      <a:pt x="1" y="9"/>
                      <a:pt x="1" y="9"/>
                      <a:pt x="0" y="9"/>
                    </a:cubicBezTo>
                    <a:cubicBezTo>
                      <a:pt x="0" y="8"/>
                      <a:pt x="0" y="7"/>
                      <a:pt x="0" y="6"/>
                    </a:cubicBezTo>
                    <a:cubicBezTo>
                      <a:pt x="1" y="6"/>
                      <a:pt x="6" y="1"/>
                      <a:pt x="15" y="0"/>
                    </a:cubicBezTo>
                    <a:cubicBezTo>
                      <a:pt x="16" y="0"/>
                      <a:pt x="17" y="1"/>
                      <a:pt x="17" y="2"/>
                    </a:cubicBezTo>
                    <a:cubicBezTo>
                      <a:pt x="17" y="3"/>
                      <a:pt x="16" y="4"/>
                      <a:pt x="15" y="4"/>
                    </a:cubicBezTo>
                    <a:cubicBezTo>
                      <a:pt x="8" y="5"/>
                      <a:pt x="3" y="9"/>
                      <a:pt x="3" y="9"/>
                    </a:cubicBezTo>
                    <a:cubicBezTo>
                      <a:pt x="3" y="9"/>
                      <a:pt x="2" y="9"/>
                      <a:pt x="2" y="9"/>
                    </a:cubicBezTo>
                    <a:close/>
                  </a:path>
                </a:pathLst>
              </a:custGeom>
              <a:solidFill>
                <a:srgbClr val="E377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7" name="ïśļîdê"/>
              <p:cNvSpPr/>
              <p:nvPr/>
            </p:nvSpPr>
            <p:spPr bwMode="auto">
              <a:xfrm>
                <a:off x="4176" y="2145"/>
                <a:ext cx="392" cy="335"/>
              </a:xfrm>
              <a:custGeom>
                <a:avLst/>
                <a:gdLst>
                  <a:gd name="T0" fmla="*/ 149 w 216"/>
                  <a:gd name="T1" fmla="*/ 185 h 185"/>
                  <a:gd name="T2" fmla="*/ 184 w 216"/>
                  <a:gd name="T3" fmla="*/ 164 h 185"/>
                  <a:gd name="T4" fmla="*/ 191 w 216"/>
                  <a:gd name="T5" fmla="*/ 84 h 185"/>
                  <a:gd name="T6" fmla="*/ 88 w 216"/>
                  <a:gd name="T7" fmla="*/ 43 h 185"/>
                  <a:gd name="T8" fmla="*/ 57 w 216"/>
                  <a:gd name="T9" fmla="*/ 0 h 185"/>
                  <a:gd name="T10" fmla="*/ 8 w 216"/>
                  <a:gd name="T11" fmla="*/ 66 h 185"/>
                  <a:gd name="T12" fmla="*/ 19 w 216"/>
                  <a:gd name="T13" fmla="*/ 122 h 185"/>
                  <a:gd name="T14" fmla="*/ 82 w 216"/>
                  <a:gd name="T15" fmla="*/ 99 h 185"/>
                  <a:gd name="T16" fmla="*/ 143 w 216"/>
                  <a:gd name="T17" fmla="*/ 140 h 185"/>
                  <a:gd name="T18" fmla="*/ 136 w 216"/>
                  <a:gd name="T19" fmla="*/ 178 h 185"/>
                  <a:gd name="T20" fmla="*/ 149 w 216"/>
                  <a:gd name="T21" fmla="*/ 185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6" h="185">
                    <a:moveTo>
                      <a:pt x="149" y="185"/>
                    </a:moveTo>
                    <a:cubicBezTo>
                      <a:pt x="149" y="185"/>
                      <a:pt x="166" y="159"/>
                      <a:pt x="184" y="164"/>
                    </a:cubicBezTo>
                    <a:cubicBezTo>
                      <a:pt x="184" y="164"/>
                      <a:pt x="216" y="106"/>
                      <a:pt x="191" y="84"/>
                    </a:cubicBezTo>
                    <a:cubicBezTo>
                      <a:pt x="170" y="67"/>
                      <a:pt x="163" y="65"/>
                      <a:pt x="88" y="43"/>
                    </a:cubicBezTo>
                    <a:cubicBezTo>
                      <a:pt x="76" y="40"/>
                      <a:pt x="47" y="28"/>
                      <a:pt x="57" y="0"/>
                    </a:cubicBezTo>
                    <a:cubicBezTo>
                      <a:pt x="57" y="0"/>
                      <a:pt x="17" y="20"/>
                      <a:pt x="8" y="66"/>
                    </a:cubicBezTo>
                    <a:cubicBezTo>
                      <a:pt x="8" y="66"/>
                      <a:pt x="0" y="109"/>
                      <a:pt x="19" y="122"/>
                    </a:cubicBezTo>
                    <a:cubicBezTo>
                      <a:pt x="19" y="122"/>
                      <a:pt x="49" y="97"/>
                      <a:pt x="82" y="99"/>
                    </a:cubicBezTo>
                    <a:cubicBezTo>
                      <a:pt x="122" y="103"/>
                      <a:pt x="143" y="140"/>
                      <a:pt x="143" y="140"/>
                    </a:cubicBezTo>
                    <a:cubicBezTo>
                      <a:pt x="143" y="140"/>
                      <a:pt x="158" y="157"/>
                      <a:pt x="136" y="178"/>
                    </a:cubicBezTo>
                    <a:lnTo>
                      <a:pt x="149" y="185"/>
                    </a:lnTo>
                    <a:close/>
                  </a:path>
                </a:pathLst>
              </a:custGeom>
              <a:solidFill>
                <a:srgbClr val="865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8" name="ïṩlïďè"/>
              <p:cNvSpPr/>
              <p:nvPr/>
            </p:nvSpPr>
            <p:spPr bwMode="auto">
              <a:xfrm>
                <a:off x="4252" y="2150"/>
                <a:ext cx="298" cy="254"/>
              </a:xfrm>
              <a:custGeom>
                <a:avLst/>
                <a:gdLst>
                  <a:gd name="T0" fmla="*/ 14 w 164"/>
                  <a:gd name="T1" fmla="*/ 0 h 140"/>
                  <a:gd name="T2" fmla="*/ 5 w 164"/>
                  <a:gd name="T3" fmla="*/ 20 h 140"/>
                  <a:gd name="T4" fmla="*/ 0 w 164"/>
                  <a:gd name="T5" fmla="*/ 48 h 140"/>
                  <a:gd name="T6" fmla="*/ 9 w 164"/>
                  <a:gd name="T7" fmla="*/ 81 h 140"/>
                  <a:gd name="T8" fmla="*/ 21 w 164"/>
                  <a:gd name="T9" fmla="*/ 98 h 140"/>
                  <a:gd name="T10" fmla="*/ 101 w 164"/>
                  <a:gd name="T11" fmla="*/ 137 h 140"/>
                  <a:gd name="T12" fmla="*/ 136 w 164"/>
                  <a:gd name="T13" fmla="*/ 140 h 140"/>
                  <a:gd name="T14" fmla="*/ 152 w 164"/>
                  <a:gd name="T15" fmla="*/ 138 h 140"/>
                  <a:gd name="T16" fmla="*/ 149 w 164"/>
                  <a:gd name="T17" fmla="*/ 81 h 140"/>
                  <a:gd name="T18" fmla="*/ 46 w 164"/>
                  <a:gd name="T19" fmla="*/ 40 h 140"/>
                  <a:gd name="T20" fmla="*/ 14 w 164"/>
                  <a:gd name="T21" fmla="*/ 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4" h="140">
                    <a:moveTo>
                      <a:pt x="14" y="0"/>
                    </a:moveTo>
                    <a:cubicBezTo>
                      <a:pt x="9" y="6"/>
                      <a:pt x="6" y="13"/>
                      <a:pt x="5" y="20"/>
                    </a:cubicBezTo>
                    <a:cubicBezTo>
                      <a:pt x="2" y="29"/>
                      <a:pt x="0" y="39"/>
                      <a:pt x="0" y="48"/>
                    </a:cubicBezTo>
                    <a:cubicBezTo>
                      <a:pt x="0" y="60"/>
                      <a:pt x="3" y="71"/>
                      <a:pt x="9" y="81"/>
                    </a:cubicBezTo>
                    <a:cubicBezTo>
                      <a:pt x="12" y="88"/>
                      <a:pt x="16" y="93"/>
                      <a:pt x="21" y="98"/>
                    </a:cubicBezTo>
                    <a:cubicBezTo>
                      <a:pt x="57" y="126"/>
                      <a:pt x="101" y="137"/>
                      <a:pt x="101" y="137"/>
                    </a:cubicBezTo>
                    <a:cubicBezTo>
                      <a:pt x="101" y="137"/>
                      <a:pt x="115" y="140"/>
                      <a:pt x="136" y="140"/>
                    </a:cubicBezTo>
                    <a:cubicBezTo>
                      <a:pt x="140" y="140"/>
                      <a:pt x="148" y="139"/>
                      <a:pt x="152" y="138"/>
                    </a:cubicBezTo>
                    <a:cubicBezTo>
                      <a:pt x="159" y="120"/>
                      <a:pt x="164" y="94"/>
                      <a:pt x="149" y="81"/>
                    </a:cubicBezTo>
                    <a:cubicBezTo>
                      <a:pt x="128" y="64"/>
                      <a:pt x="121" y="62"/>
                      <a:pt x="46" y="40"/>
                    </a:cubicBezTo>
                    <a:cubicBezTo>
                      <a:pt x="34" y="37"/>
                      <a:pt x="7" y="26"/>
                      <a:pt x="14" y="0"/>
                    </a:cubicBezTo>
                    <a:close/>
                  </a:path>
                </a:pathLst>
              </a:custGeom>
              <a:solidFill>
                <a:srgbClr val="9A6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9" name="iṣľïḓé"/>
              <p:cNvSpPr/>
              <p:nvPr/>
            </p:nvSpPr>
            <p:spPr bwMode="auto">
              <a:xfrm>
                <a:off x="4171" y="2529"/>
                <a:ext cx="380" cy="458"/>
              </a:xfrm>
              <a:custGeom>
                <a:avLst/>
                <a:gdLst>
                  <a:gd name="T0" fmla="*/ 80 w 210"/>
                  <a:gd name="T1" fmla="*/ 76 h 253"/>
                  <a:gd name="T2" fmla="*/ 143 w 210"/>
                  <a:gd name="T3" fmla="*/ 3 h 253"/>
                  <a:gd name="T4" fmla="*/ 182 w 210"/>
                  <a:gd name="T5" fmla="*/ 38 h 253"/>
                  <a:gd name="T6" fmla="*/ 190 w 210"/>
                  <a:gd name="T7" fmla="*/ 82 h 253"/>
                  <a:gd name="T8" fmla="*/ 166 w 210"/>
                  <a:gd name="T9" fmla="*/ 146 h 253"/>
                  <a:gd name="T10" fmla="*/ 171 w 210"/>
                  <a:gd name="T11" fmla="*/ 193 h 253"/>
                  <a:gd name="T12" fmla="*/ 167 w 210"/>
                  <a:gd name="T13" fmla="*/ 251 h 253"/>
                  <a:gd name="T14" fmla="*/ 34 w 210"/>
                  <a:gd name="T15" fmla="*/ 253 h 253"/>
                  <a:gd name="T16" fmla="*/ 24 w 210"/>
                  <a:gd name="T17" fmla="*/ 195 h 253"/>
                  <a:gd name="T18" fmla="*/ 26 w 210"/>
                  <a:gd name="T19" fmla="*/ 115 h 253"/>
                  <a:gd name="T20" fmla="*/ 26 w 210"/>
                  <a:gd name="T21" fmla="*/ 35 h 253"/>
                  <a:gd name="T22" fmla="*/ 70 w 210"/>
                  <a:gd name="T23" fmla="*/ 29 h 253"/>
                  <a:gd name="T24" fmla="*/ 80 w 210"/>
                  <a:gd name="T25" fmla="*/ 76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0" h="253">
                    <a:moveTo>
                      <a:pt x="80" y="76"/>
                    </a:moveTo>
                    <a:cubicBezTo>
                      <a:pt x="143" y="3"/>
                      <a:pt x="143" y="3"/>
                      <a:pt x="143" y="3"/>
                    </a:cubicBezTo>
                    <a:cubicBezTo>
                      <a:pt x="143" y="3"/>
                      <a:pt x="177" y="0"/>
                      <a:pt x="182" y="38"/>
                    </a:cubicBezTo>
                    <a:cubicBezTo>
                      <a:pt x="182" y="38"/>
                      <a:pt x="210" y="55"/>
                      <a:pt x="190" y="82"/>
                    </a:cubicBezTo>
                    <a:cubicBezTo>
                      <a:pt x="190" y="82"/>
                      <a:pt x="166" y="126"/>
                      <a:pt x="166" y="146"/>
                    </a:cubicBezTo>
                    <a:cubicBezTo>
                      <a:pt x="171" y="193"/>
                      <a:pt x="171" y="193"/>
                      <a:pt x="171" y="193"/>
                    </a:cubicBezTo>
                    <a:cubicBezTo>
                      <a:pt x="171" y="193"/>
                      <a:pt x="186" y="239"/>
                      <a:pt x="167" y="251"/>
                    </a:cubicBezTo>
                    <a:cubicBezTo>
                      <a:pt x="34" y="253"/>
                      <a:pt x="34" y="253"/>
                      <a:pt x="34" y="253"/>
                    </a:cubicBezTo>
                    <a:cubicBezTo>
                      <a:pt x="34" y="253"/>
                      <a:pt x="0" y="238"/>
                      <a:pt x="24" y="195"/>
                    </a:cubicBezTo>
                    <a:cubicBezTo>
                      <a:pt x="24" y="195"/>
                      <a:pt x="17" y="136"/>
                      <a:pt x="26" y="115"/>
                    </a:cubicBezTo>
                    <a:cubicBezTo>
                      <a:pt x="26" y="115"/>
                      <a:pt x="20" y="46"/>
                      <a:pt x="26" y="35"/>
                    </a:cubicBezTo>
                    <a:cubicBezTo>
                      <a:pt x="26" y="35"/>
                      <a:pt x="35" y="9"/>
                      <a:pt x="70" y="29"/>
                    </a:cubicBezTo>
                    <a:cubicBezTo>
                      <a:pt x="70" y="29"/>
                      <a:pt x="73" y="65"/>
                      <a:pt x="80" y="76"/>
                    </a:cubicBezTo>
                    <a:close/>
                  </a:path>
                </a:pathLst>
              </a:custGeom>
              <a:solidFill>
                <a:srgbClr val="00B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0" name="išlíde"/>
              <p:cNvSpPr/>
              <p:nvPr/>
            </p:nvSpPr>
            <p:spPr bwMode="auto">
              <a:xfrm>
                <a:off x="4406" y="2572"/>
                <a:ext cx="140" cy="98"/>
              </a:xfrm>
              <a:custGeom>
                <a:avLst/>
                <a:gdLst>
                  <a:gd name="T0" fmla="*/ 14 w 77"/>
                  <a:gd name="T1" fmla="*/ 33 h 54"/>
                  <a:gd name="T2" fmla="*/ 0 w 77"/>
                  <a:gd name="T3" fmla="*/ 49 h 54"/>
                  <a:gd name="T4" fmla="*/ 38 w 77"/>
                  <a:gd name="T5" fmla="*/ 39 h 54"/>
                  <a:gd name="T6" fmla="*/ 57 w 77"/>
                  <a:gd name="T7" fmla="*/ 46 h 54"/>
                  <a:gd name="T8" fmla="*/ 63 w 77"/>
                  <a:gd name="T9" fmla="*/ 54 h 54"/>
                  <a:gd name="T10" fmla="*/ 52 w 77"/>
                  <a:gd name="T11" fmla="*/ 14 h 54"/>
                  <a:gd name="T12" fmla="*/ 48 w 77"/>
                  <a:gd name="T13" fmla="*/ 0 h 54"/>
                  <a:gd name="T14" fmla="*/ 34 w 77"/>
                  <a:gd name="T15" fmla="*/ 13 h 54"/>
                  <a:gd name="T16" fmla="*/ 14 w 77"/>
                  <a:gd name="T17" fmla="*/ 33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" h="54">
                    <a:moveTo>
                      <a:pt x="14" y="33"/>
                    </a:moveTo>
                    <a:cubicBezTo>
                      <a:pt x="9" y="39"/>
                      <a:pt x="5" y="43"/>
                      <a:pt x="0" y="49"/>
                    </a:cubicBezTo>
                    <a:cubicBezTo>
                      <a:pt x="12" y="41"/>
                      <a:pt x="24" y="37"/>
                      <a:pt x="38" y="39"/>
                    </a:cubicBezTo>
                    <a:cubicBezTo>
                      <a:pt x="45" y="39"/>
                      <a:pt x="52" y="42"/>
                      <a:pt x="57" y="46"/>
                    </a:cubicBezTo>
                    <a:cubicBezTo>
                      <a:pt x="60" y="48"/>
                      <a:pt x="61" y="51"/>
                      <a:pt x="63" y="54"/>
                    </a:cubicBezTo>
                    <a:cubicBezTo>
                      <a:pt x="77" y="29"/>
                      <a:pt x="52" y="14"/>
                      <a:pt x="52" y="14"/>
                    </a:cubicBezTo>
                    <a:cubicBezTo>
                      <a:pt x="51" y="9"/>
                      <a:pt x="50" y="4"/>
                      <a:pt x="48" y="0"/>
                    </a:cubicBezTo>
                    <a:cubicBezTo>
                      <a:pt x="44" y="4"/>
                      <a:pt x="39" y="8"/>
                      <a:pt x="34" y="13"/>
                    </a:cubicBezTo>
                    <a:cubicBezTo>
                      <a:pt x="27" y="19"/>
                      <a:pt x="20" y="26"/>
                      <a:pt x="14" y="33"/>
                    </a:cubicBezTo>
                    <a:close/>
                  </a:path>
                </a:pathLst>
              </a:custGeom>
              <a:solidFill>
                <a:srgbClr val="0094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1" name="îs1îďe"/>
              <p:cNvSpPr/>
              <p:nvPr/>
            </p:nvSpPr>
            <p:spPr bwMode="auto">
              <a:xfrm>
                <a:off x="4252" y="2567"/>
                <a:ext cx="64" cy="139"/>
              </a:xfrm>
              <a:custGeom>
                <a:avLst/>
                <a:gdLst>
                  <a:gd name="T0" fmla="*/ 1 w 35"/>
                  <a:gd name="T1" fmla="*/ 6 h 77"/>
                  <a:gd name="T2" fmla="*/ 31 w 35"/>
                  <a:gd name="T3" fmla="*/ 77 h 77"/>
                  <a:gd name="T4" fmla="*/ 35 w 35"/>
                  <a:gd name="T5" fmla="*/ 55 h 77"/>
                  <a:gd name="T6" fmla="*/ 25 w 35"/>
                  <a:gd name="T7" fmla="*/ 8 h 77"/>
                  <a:gd name="T8" fmla="*/ 0 w 35"/>
                  <a:gd name="T9" fmla="*/ 1 h 77"/>
                  <a:gd name="T10" fmla="*/ 1 w 35"/>
                  <a:gd name="T11" fmla="*/ 6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77">
                    <a:moveTo>
                      <a:pt x="1" y="6"/>
                    </a:moveTo>
                    <a:cubicBezTo>
                      <a:pt x="7" y="34"/>
                      <a:pt x="20" y="68"/>
                      <a:pt x="31" y="77"/>
                    </a:cubicBezTo>
                    <a:cubicBezTo>
                      <a:pt x="31" y="63"/>
                      <a:pt x="35" y="55"/>
                      <a:pt x="35" y="55"/>
                    </a:cubicBezTo>
                    <a:cubicBezTo>
                      <a:pt x="28" y="44"/>
                      <a:pt x="25" y="8"/>
                      <a:pt x="25" y="8"/>
                    </a:cubicBezTo>
                    <a:cubicBezTo>
                      <a:pt x="15" y="2"/>
                      <a:pt x="6" y="0"/>
                      <a:pt x="0" y="1"/>
                    </a:cubicBezTo>
                    <a:cubicBezTo>
                      <a:pt x="0" y="2"/>
                      <a:pt x="1" y="5"/>
                      <a:pt x="1" y="6"/>
                    </a:cubicBezTo>
                    <a:close/>
                  </a:path>
                </a:pathLst>
              </a:custGeom>
              <a:solidFill>
                <a:srgbClr val="0094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2" name="iṡ1ïḋe"/>
              <p:cNvSpPr/>
              <p:nvPr/>
            </p:nvSpPr>
            <p:spPr bwMode="auto">
              <a:xfrm>
                <a:off x="4426" y="2723"/>
                <a:ext cx="64" cy="195"/>
              </a:xfrm>
              <a:custGeom>
                <a:avLst/>
                <a:gdLst>
                  <a:gd name="T0" fmla="*/ 0 w 35"/>
                  <a:gd name="T1" fmla="*/ 97 h 108"/>
                  <a:gd name="T2" fmla="*/ 35 w 35"/>
                  <a:gd name="T3" fmla="*/ 108 h 108"/>
                  <a:gd name="T4" fmla="*/ 30 w 35"/>
                  <a:gd name="T5" fmla="*/ 86 h 108"/>
                  <a:gd name="T6" fmla="*/ 25 w 35"/>
                  <a:gd name="T7" fmla="*/ 39 h 108"/>
                  <a:gd name="T8" fmla="*/ 27 w 35"/>
                  <a:gd name="T9" fmla="*/ 28 h 108"/>
                  <a:gd name="T10" fmla="*/ 19 w 35"/>
                  <a:gd name="T11" fmla="*/ 17 h 108"/>
                  <a:gd name="T12" fmla="*/ 1 w 35"/>
                  <a:gd name="T13" fmla="*/ 0 h 108"/>
                  <a:gd name="T14" fmla="*/ 15 w 35"/>
                  <a:gd name="T15" fmla="*/ 85 h 108"/>
                  <a:gd name="T16" fmla="*/ 0 w 35"/>
                  <a:gd name="T17" fmla="*/ 97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" h="108">
                    <a:moveTo>
                      <a:pt x="0" y="97"/>
                    </a:moveTo>
                    <a:cubicBezTo>
                      <a:pt x="6" y="101"/>
                      <a:pt x="30" y="107"/>
                      <a:pt x="35" y="108"/>
                    </a:cubicBezTo>
                    <a:cubicBezTo>
                      <a:pt x="33" y="96"/>
                      <a:pt x="30" y="86"/>
                      <a:pt x="30" y="86"/>
                    </a:cubicBezTo>
                    <a:cubicBezTo>
                      <a:pt x="25" y="39"/>
                      <a:pt x="25" y="39"/>
                      <a:pt x="25" y="39"/>
                    </a:cubicBezTo>
                    <a:cubicBezTo>
                      <a:pt x="25" y="36"/>
                      <a:pt x="26" y="32"/>
                      <a:pt x="27" y="28"/>
                    </a:cubicBezTo>
                    <a:cubicBezTo>
                      <a:pt x="24" y="25"/>
                      <a:pt x="22" y="20"/>
                      <a:pt x="19" y="17"/>
                    </a:cubicBezTo>
                    <a:cubicBezTo>
                      <a:pt x="13" y="11"/>
                      <a:pt x="8" y="5"/>
                      <a:pt x="1" y="0"/>
                    </a:cubicBezTo>
                    <a:cubicBezTo>
                      <a:pt x="7" y="20"/>
                      <a:pt x="19" y="78"/>
                      <a:pt x="15" y="85"/>
                    </a:cubicBezTo>
                    <a:cubicBezTo>
                      <a:pt x="12" y="91"/>
                      <a:pt x="5" y="93"/>
                      <a:pt x="0" y="97"/>
                    </a:cubicBezTo>
                    <a:close/>
                  </a:path>
                </a:pathLst>
              </a:custGeom>
              <a:solidFill>
                <a:srgbClr val="0094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3" name="iṣľiḋê"/>
              <p:cNvSpPr/>
              <p:nvPr/>
            </p:nvSpPr>
            <p:spPr bwMode="auto">
              <a:xfrm>
                <a:off x="4406" y="2636"/>
                <a:ext cx="214" cy="400"/>
              </a:xfrm>
              <a:custGeom>
                <a:avLst/>
                <a:gdLst>
                  <a:gd name="T0" fmla="*/ 4 w 118"/>
                  <a:gd name="T1" fmla="*/ 47 h 221"/>
                  <a:gd name="T2" fmla="*/ 71 w 118"/>
                  <a:gd name="T3" fmla="*/ 125 h 221"/>
                  <a:gd name="T4" fmla="*/ 61 w 118"/>
                  <a:gd name="T5" fmla="*/ 199 h 221"/>
                  <a:gd name="T6" fmla="*/ 65 w 118"/>
                  <a:gd name="T7" fmla="*/ 204 h 221"/>
                  <a:gd name="T8" fmla="*/ 82 w 118"/>
                  <a:gd name="T9" fmla="*/ 218 h 221"/>
                  <a:gd name="T10" fmla="*/ 86 w 118"/>
                  <a:gd name="T11" fmla="*/ 216 h 221"/>
                  <a:gd name="T12" fmla="*/ 115 w 118"/>
                  <a:gd name="T13" fmla="*/ 125 h 221"/>
                  <a:gd name="T14" fmla="*/ 108 w 118"/>
                  <a:gd name="T15" fmla="*/ 93 h 221"/>
                  <a:gd name="T16" fmla="*/ 32 w 118"/>
                  <a:gd name="T17" fmla="*/ 0 h 221"/>
                  <a:gd name="T18" fmla="*/ 4 w 118"/>
                  <a:gd name="T19" fmla="*/ 47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8" h="221">
                    <a:moveTo>
                      <a:pt x="4" y="47"/>
                    </a:moveTo>
                    <a:cubicBezTo>
                      <a:pt x="4" y="47"/>
                      <a:pt x="68" y="107"/>
                      <a:pt x="71" y="125"/>
                    </a:cubicBezTo>
                    <a:cubicBezTo>
                      <a:pt x="61" y="199"/>
                      <a:pt x="61" y="199"/>
                      <a:pt x="61" y="199"/>
                    </a:cubicBezTo>
                    <a:cubicBezTo>
                      <a:pt x="61" y="199"/>
                      <a:pt x="60" y="202"/>
                      <a:pt x="65" y="204"/>
                    </a:cubicBezTo>
                    <a:cubicBezTo>
                      <a:pt x="70" y="207"/>
                      <a:pt x="80" y="216"/>
                      <a:pt x="82" y="218"/>
                    </a:cubicBezTo>
                    <a:cubicBezTo>
                      <a:pt x="82" y="218"/>
                      <a:pt x="84" y="221"/>
                      <a:pt x="86" y="216"/>
                    </a:cubicBezTo>
                    <a:cubicBezTo>
                      <a:pt x="88" y="211"/>
                      <a:pt x="110" y="154"/>
                      <a:pt x="115" y="125"/>
                    </a:cubicBezTo>
                    <a:cubicBezTo>
                      <a:pt x="115" y="125"/>
                      <a:pt x="118" y="113"/>
                      <a:pt x="108" y="93"/>
                    </a:cubicBezTo>
                    <a:cubicBezTo>
                      <a:pt x="108" y="93"/>
                      <a:pt x="70" y="1"/>
                      <a:pt x="32" y="0"/>
                    </a:cubicBezTo>
                    <a:cubicBezTo>
                      <a:pt x="32" y="0"/>
                      <a:pt x="0" y="2"/>
                      <a:pt x="4" y="47"/>
                    </a:cubicBezTo>
                    <a:close/>
                  </a:path>
                </a:pathLst>
              </a:custGeom>
              <a:solidFill>
                <a:srgbClr val="00B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4" name="iśļîdè"/>
              <p:cNvSpPr/>
              <p:nvPr/>
            </p:nvSpPr>
            <p:spPr bwMode="auto">
              <a:xfrm>
                <a:off x="4510" y="2996"/>
                <a:ext cx="41" cy="60"/>
              </a:xfrm>
              <a:custGeom>
                <a:avLst/>
                <a:gdLst>
                  <a:gd name="T0" fmla="*/ 6 w 23"/>
                  <a:gd name="T1" fmla="*/ 4 h 33"/>
                  <a:gd name="T2" fmla="*/ 2 w 23"/>
                  <a:gd name="T3" fmla="*/ 19 h 33"/>
                  <a:gd name="T4" fmla="*/ 13 w 23"/>
                  <a:gd name="T5" fmla="*/ 29 h 33"/>
                  <a:gd name="T6" fmla="*/ 19 w 23"/>
                  <a:gd name="T7" fmla="*/ 28 h 33"/>
                  <a:gd name="T8" fmla="*/ 23 w 23"/>
                  <a:gd name="T9" fmla="*/ 16 h 33"/>
                  <a:gd name="T10" fmla="*/ 6 w 23"/>
                  <a:gd name="T11" fmla="*/ 4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33">
                    <a:moveTo>
                      <a:pt x="6" y="4"/>
                    </a:moveTo>
                    <a:cubicBezTo>
                      <a:pt x="6" y="4"/>
                      <a:pt x="0" y="17"/>
                      <a:pt x="2" y="19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29"/>
                      <a:pt x="16" y="33"/>
                      <a:pt x="19" y="28"/>
                    </a:cubicBezTo>
                    <a:cubicBezTo>
                      <a:pt x="23" y="16"/>
                      <a:pt x="23" y="16"/>
                      <a:pt x="23" y="16"/>
                    </a:cubicBezTo>
                    <a:cubicBezTo>
                      <a:pt x="23" y="16"/>
                      <a:pt x="13" y="0"/>
                      <a:pt x="6" y="4"/>
                    </a:cubicBezTo>
                    <a:close/>
                  </a:path>
                </a:pathLst>
              </a:custGeom>
              <a:solidFill>
                <a:srgbClr val="3B60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5" name="íṧḻíḍè"/>
              <p:cNvSpPr/>
              <p:nvPr/>
            </p:nvSpPr>
            <p:spPr bwMode="auto">
              <a:xfrm>
                <a:off x="4573" y="2777"/>
                <a:ext cx="51" cy="127"/>
              </a:xfrm>
              <a:custGeom>
                <a:avLst/>
                <a:gdLst>
                  <a:gd name="T0" fmla="*/ 10 w 28"/>
                  <a:gd name="T1" fmla="*/ 2 h 70"/>
                  <a:gd name="T2" fmla="*/ 3 w 28"/>
                  <a:gd name="T3" fmla="*/ 24 h 70"/>
                  <a:gd name="T4" fmla="*/ 18 w 28"/>
                  <a:gd name="T5" fmla="*/ 67 h 70"/>
                  <a:gd name="T6" fmla="*/ 23 w 28"/>
                  <a:gd name="T7" fmla="*/ 35 h 70"/>
                  <a:gd name="T8" fmla="*/ 10 w 28"/>
                  <a:gd name="T9" fmla="*/ 2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0">
                    <a:moveTo>
                      <a:pt x="10" y="2"/>
                    </a:moveTo>
                    <a:cubicBezTo>
                      <a:pt x="10" y="2"/>
                      <a:pt x="4" y="0"/>
                      <a:pt x="3" y="24"/>
                    </a:cubicBezTo>
                    <a:cubicBezTo>
                      <a:pt x="3" y="24"/>
                      <a:pt x="0" y="70"/>
                      <a:pt x="18" y="67"/>
                    </a:cubicBezTo>
                    <a:cubicBezTo>
                      <a:pt x="18" y="67"/>
                      <a:pt x="28" y="49"/>
                      <a:pt x="23" y="35"/>
                    </a:cubicBezTo>
                    <a:cubicBezTo>
                      <a:pt x="23" y="35"/>
                      <a:pt x="20" y="16"/>
                      <a:pt x="10" y="2"/>
                    </a:cubicBezTo>
                    <a:close/>
                  </a:path>
                </a:pathLst>
              </a:custGeom>
              <a:solidFill>
                <a:srgbClr val="3B60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6" name="íṥ1ídê"/>
              <p:cNvSpPr/>
              <p:nvPr/>
            </p:nvSpPr>
            <p:spPr bwMode="auto">
              <a:xfrm>
                <a:off x="4530" y="2860"/>
                <a:ext cx="31" cy="46"/>
              </a:xfrm>
              <a:custGeom>
                <a:avLst/>
                <a:gdLst>
                  <a:gd name="T0" fmla="*/ 4 w 17"/>
                  <a:gd name="T1" fmla="*/ 0 h 25"/>
                  <a:gd name="T2" fmla="*/ 17 w 17"/>
                  <a:gd name="T3" fmla="*/ 14 h 25"/>
                  <a:gd name="T4" fmla="*/ 7 w 17"/>
                  <a:gd name="T5" fmla="*/ 15 h 25"/>
                  <a:gd name="T6" fmla="*/ 0 w 17"/>
                  <a:gd name="T7" fmla="*/ 25 h 25"/>
                  <a:gd name="T8" fmla="*/ 4 w 17"/>
                  <a:gd name="T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5">
                    <a:moveTo>
                      <a:pt x="4" y="0"/>
                    </a:moveTo>
                    <a:cubicBezTo>
                      <a:pt x="17" y="14"/>
                      <a:pt x="17" y="14"/>
                      <a:pt x="17" y="14"/>
                    </a:cubicBezTo>
                    <a:cubicBezTo>
                      <a:pt x="17" y="14"/>
                      <a:pt x="10" y="13"/>
                      <a:pt x="7" y="15"/>
                    </a:cubicBezTo>
                    <a:cubicBezTo>
                      <a:pt x="4" y="18"/>
                      <a:pt x="2" y="20"/>
                      <a:pt x="0" y="25"/>
                    </a:cubicBez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94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7" name="î$ľiḓé"/>
              <p:cNvSpPr/>
              <p:nvPr/>
            </p:nvSpPr>
            <p:spPr bwMode="auto">
              <a:xfrm>
                <a:off x="3991" y="2368"/>
                <a:ext cx="57" cy="72"/>
              </a:xfrm>
              <a:custGeom>
                <a:avLst/>
                <a:gdLst>
                  <a:gd name="T0" fmla="*/ 8 w 31"/>
                  <a:gd name="T1" fmla="*/ 28 h 40"/>
                  <a:gd name="T2" fmla="*/ 2 w 31"/>
                  <a:gd name="T3" fmla="*/ 16 h 40"/>
                  <a:gd name="T4" fmla="*/ 3 w 31"/>
                  <a:gd name="T5" fmla="*/ 12 h 40"/>
                  <a:gd name="T6" fmla="*/ 20 w 31"/>
                  <a:gd name="T7" fmla="*/ 2 h 40"/>
                  <a:gd name="T8" fmla="*/ 25 w 31"/>
                  <a:gd name="T9" fmla="*/ 3 h 40"/>
                  <a:gd name="T10" fmla="*/ 31 w 31"/>
                  <a:gd name="T11" fmla="*/ 20 h 40"/>
                  <a:gd name="T12" fmla="*/ 8 w 31"/>
                  <a:gd name="T13" fmla="*/ 28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40">
                    <a:moveTo>
                      <a:pt x="8" y="28"/>
                    </a:moveTo>
                    <a:cubicBezTo>
                      <a:pt x="2" y="16"/>
                      <a:pt x="2" y="16"/>
                      <a:pt x="2" y="16"/>
                    </a:cubicBezTo>
                    <a:cubicBezTo>
                      <a:pt x="2" y="16"/>
                      <a:pt x="0" y="13"/>
                      <a:pt x="3" y="1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4" y="0"/>
                      <a:pt x="25" y="3"/>
                    </a:cubicBezTo>
                    <a:cubicBezTo>
                      <a:pt x="31" y="20"/>
                      <a:pt x="31" y="20"/>
                      <a:pt x="31" y="20"/>
                    </a:cubicBezTo>
                    <a:cubicBezTo>
                      <a:pt x="31" y="20"/>
                      <a:pt x="12" y="40"/>
                      <a:pt x="8" y="28"/>
                    </a:cubicBezTo>
                    <a:close/>
                  </a:path>
                </a:pathLst>
              </a:custGeom>
              <a:solidFill>
                <a:srgbClr val="3B60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8" name="íṩľiḑe"/>
              <p:cNvSpPr/>
              <p:nvPr/>
            </p:nvSpPr>
            <p:spPr bwMode="auto">
              <a:xfrm>
                <a:off x="4216" y="2583"/>
                <a:ext cx="49" cy="107"/>
              </a:xfrm>
              <a:custGeom>
                <a:avLst/>
                <a:gdLst>
                  <a:gd name="T0" fmla="*/ 4 w 27"/>
                  <a:gd name="T1" fmla="*/ 0 h 59"/>
                  <a:gd name="T2" fmla="*/ 27 w 27"/>
                  <a:gd name="T3" fmla="*/ 59 h 59"/>
                  <a:gd name="T4" fmla="*/ 0 w 27"/>
                  <a:gd name="T5" fmla="*/ 9 h 59"/>
                  <a:gd name="T6" fmla="*/ 4 w 27"/>
                  <a:gd name="T7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59">
                    <a:moveTo>
                      <a:pt x="4" y="0"/>
                    </a:moveTo>
                    <a:cubicBezTo>
                      <a:pt x="4" y="0"/>
                      <a:pt x="13" y="45"/>
                      <a:pt x="27" y="59"/>
                    </a:cubicBezTo>
                    <a:cubicBezTo>
                      <a:pt x="27" y="59"/>
                      <a:pt x="6" y="39"/>
                      <a:pt x="0" y="9"/>
                    </a:cubicBezTo>
                    <a:cubicBezTo>
                      <a:pt x="0" y="9"/>
                      <a:pt x="1" y="4"/>
                      <a:pt x="4" y="0"/>
                    </a:cubicBezTo>
                    <a:close/>
                  </a:path>
                </a:pathLst>
              </a:custGeom>
              <a:solidFill>
                <a:srgbClr val="0094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9" name="işļíḍê"/>
              <p:cNvSpPr/>
              <p:nvPr/>
            </p:nvSpPr>
            <p:spPr bwMode="auto">
              <a:xfrm>
                <a:off x="4229" y="2982"/>
                <a:ext cx="250" cy="42"/>
              </a:xfrm>
              <a:custGeom>
                <a:avLst/>
                <a:gdLst>
                  <a:gd name="T0" fmla="*/ 2 w 138"/>
                  <a:gd name="T1" fmla="*/ 3 h 23"/>
                  <a:gd name="T2" fmla="*/ 2 w 138"/>
                  <a:gd name="T3" fmla="*/ 16 h 23"/>
                  <a:gd name="T4" fmla="*/ 11 w 138"/>
                  <a:gd name="T5" fmla="*/ 21 h 23"/>
                  <a:gd name="T6" fmla="*/ 131 w 138"/>
                  <a:gd name="T7" fmla="*/ 19 h 23"/>
                  <a:gd name="T8" fmla="*/ 138 w 138"/>
                  <a:gd name="T9" fmla="*/ 13 h 23"/>
                  <a:gd name="T10" fmla="*/ 138 w 138"/>
                  <a:gd name="T11" fmla="*/ 0 h 23"/>
                  <a:gd name="T12" fmla="*/ 2 w 138"/>
                  <a:gd name="T13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8" h="23">
                    <a:moveTo>
                      <a:pt x="2" y="3"/>
                    </a:moveTo>
                    <a:cubicBezTo>
                      <a:pt x="2" y="16"/>
                      <a:pt x="2" y="16"/>
                      <a:pt x="2" y="16"/>
                    </a:cubicBezTo>
                    <a:cubicBezTo>
                      <a:pt x="2" y="16"/>
                      <a:pt x="0" y="23"/>
                      <a:pt x="11" y="21"/>
                    </a:cubicBezTo>
                    <a:cubicBezTo>
                      <a:pt x="131" y="19"/>
                      <a:pt x="131" y="19"/>
                      <a:pt x="131" y="19"/>
                    </a:cubicBezTo>
                    <a:cubicBezTo>
                      <a:pt x="131" y="19"/>
                      <a:pt x="137" y="19"/>
                      <a:pt x="138" y="13"/>
                    </a:cubicBezTo>
                    <a:cubicBezTo>
                      <a:pt x="138" y="0"/>
                      <a:pt x="138" y="0"/>
                      <a:pt x="138" y="0"/>
                    </a:cubicBez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00A4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0" name="îš1îḋe"/>
              <p:cNvSpPr/>
              <p:nvPr/>
            </p:nvSpPr>
            <p:spPr bwMode="auto">
              <a:xfrm>
                <a:off x="3016" y="1104"/>
                <a:ext cx="38" cy="15"/>
              </a:xfrm>
              <a:custGeom>
                <a:avLst/>
                <a:gdLst>
                  <a:gd name="T0" fmla="*/ 11 w 21"/>
                  <a:gd name="T1" fmla="*/ 8 h 8"/>
                  <a:gd name="T2" fmla="*/ 2 w 21"/>
                  <a:gd name="T3" fmla="*/ 5 h 8"/>
                  <a:gd name="T4" fmla="*/ 1 w 21"/>
                  <a:gd name="T5" fmla="*/ 2 h 8"/>
                  <a:gd name="T6" fmla="*/ 3 w 21"/>
                  <a:gd name="T7" fmla="*/ 1 h 8"/>
                  <a:gd name="T8" fmla="*/ 18 w 21"/>
                  <a:gd name="T9" fmla="*/ 1 h 8"/>
                  <a:gd name="T10" fmla="*/ 20 w 21"/>
                  <a:gd name="T11" fmla="*/ 1 h 8"/>
                  <a:gd name="T12" fmla="*/ 21 w 21"/>
                  <a:gd name="T13" fmla="*/ 3 h 8"/>
                  <a:gd name="T14" fmla="*/ 11 w 21"/>
                  <a:gd name="T1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8">
                    <a:moveTo>
                      <a:pt x="11" y="8"/>
                    </a:moveTo>
                    <a:cubicBezTo>
                      <a:pt x="9" y="8"/>
                      <a:pt x="6" y="7"/>
                      <a:pt x="2" y="5"/>
                    </a:cubicBezTo>
                    <a:cubicBezTo>
                      <a:pt x="1" y="4"/>
                      <a:pt x="0" y="3"/>
                      <a:pt x="1" y="2"/>
                    </a:cubicBezTo>
                    <a:cubicBezTo>
                      <a:pt x="1" y="1"/>
                      <a:pt x="2" y="1"/>
                      <a:pt x="3" y="1"/>
                    </a:cubicBezTo>
                    <a:cubicBezTo>
                      <a:pt x="14" y="6"/>
                      <a:pt x="17" y="1"/>
                      <a:pt x="18" y="1"/>
                    </a:cubicBezTo>
                    <a:cubicBezTo>
                      <a:pt x="18" y="0"/>
                      <a:pt x="19" y="0"/>
                      <a:pt x="20" y="1"/>
                    </a:cubicBezTo>
                    <a:cubicBezTo>
                      <a:pt x="21" y="1"/>
                      <a:pt x="21" y="2"/>
                      <a:pt x="21" y="3"/>
                    </a:cubicBezTo>
                    <a:cubicBezTo>
                      <a:pt x="21" y="4"/>
                      <a:pt x="18" y="8"/>
                      <a:pt x="11" y="8"/>
                    </a:cubicBezTo>
                    <a:close/>
                  </a:path>
                </a:pathLst>
              </a:custGeom>
              <a:solidFill>
                <a:srgbClr val="E377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1" name="íšḻîḍé"/>
              <p:cNvSpPr/>
              <p:nvPr/>
            </p:nvSpPr>
            <p:spPr bwMode="auto">
              <a:xfrm>
                <a:off x="3565" y="3620"/>
                <a:ext cx="537" cy="145"/>
              </a:xfrm>
              <a:custGeom>
                <a:avLst/>
                <a:gdLst>
                  <a:gd name="T0" fmla="*/ 0 w 296"/>
                  <a:gd name="T1" fmla="*/ 47 h 80"/>
                  <a:gd name="T2" fmla="*/ 172 w 296"/>
                  <a:gd name="T3" fmla="*/ 0 h 80"/>
                  <a:gd name="T4" fmla="*/ 296 w 296"/>
                  <a:gd name="T5" fmla="*/ 19 h 80"/>
                  <a:gd name="T6" fmla="*/ 211 w 296"/>
                  <a:gd name="T7" fmla="*/ 80 h 80"/>
                  <a:gd name="T8" fmla="*/ 0 w 296"/>
                  <a:gd name="T9" fmla="*/ 47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6" h="80">
                    <a:moveTo>
                      <a:pt x="0" y="47"/>
                    </a:moveTo>
                    <a:cubicBezTo>
                      <a:pt x="2" y="45"/>
                      <a:pt x="172" y="0"/>
                      <a:pt x="172" y="0"/>
                    </a:cubicBezTo>
                    <a:cubicBezTo>
                      <a:pt x="296" y="19"/>
                      <a:pt x="296" y="19"/>
                      <a:pt x="296" y="19"/>
                    </a:cubicBezTo>
                    <a:cubicBezTo>
                      <a:pt x="211" y="80"/>
                      <a:pt x="211" y="80"/>
                      <a:pt x="211" y="80"/>
                    </a:cubicBez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7F35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2" name="ïṣľîḍe"/>
              <p:cNvSpPr/>
              <p:nvPr/>
            </p:nvSpPr>
            <p:spPr bwMode="auto">
              <a:xfrm>
                <a:off x="3540" y="3594"/>
                <a:ext cx="337" cy="118"/>
              </a:xfrm>
              <a:custGeom>
                <a:avLst/>
                <a:gdLst>
                  <a:gd name="T0" fmla="*/ 0 w 337"/>
                  <a:gd name="T1" fmla="*/ 86 h 118"/>
                  <a:gd name="T2" fmla="*/ 0 w 337"/>
                  <a:gd name="T3" fmla="*/ 118 h 118"/>
                  <a:gd name="T4" fmla="*/ 337 w 337"/>
                  <a:gd name="T5" fmla="*/ 37 h 118"/>
                  <a:gd name="T6" fmla="*/ 337 w 337"/>
                  <a:gd name="T7" fmla="*/ 0 h 118"/>
                  <a:gd name="T8" fmla="*/ 0 w 337"/>
                  <a:gd name="T9" fmla="*/ 86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7" h="118">
                    <a:moveTo>
                      <a:pt x="0" y="86"/>
                    </a:moveTo>
                    <a:lnTo>
                      <a:pt x="0" y="118"/>
                    </a:lnTo>
                    <a:lnTo>
                      <a:pt x="337" y="37"/>
                    </a:lnTo>
                    <a:lnTo>
                      <a:pt x="337" y="0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rgbClr val="AC54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3" name="íşļïḋé"/>
              <p:cNvSpPr/>
              <p:nvPr/>
            </p:nvSpPr>
            <p:spPr bwMode="auto">
              <a:xfrm>
                <a:off x="3540" y="3680"/>
                <a:ext cx="419" cy="99"/>
              </a:xfrm>
              <a:custGeom>
                <a:avLst/>
                <a:gdLst>
                  <a:gd name="T0" fmla="*/ 0 w 419"/>
                  <a:gd name="T1" fmla="*/ 0 h 99"/>
                  <a:gd name="T2" fmla="*/ 0 w 419"/>
                  <a:gd name="T3" fmla="*/ 32 h 99"/>
                  <a:gd name="T4" fmla="*/ 419 w 419"/>
                  <a:gd name="T5" fmla="*/ 99 h 99"/>
                  <a:gd name="T6" fmla="*/ 419 w 419"/>
                  <a:gd name="T7" fmla="*/ 50 h 99"/>
                  <a:gd name="T8" fmla="*/ 0 w 419"/>
                  <a:gd name="T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9" h="99">
                    <a:moveTo>
                      <a:pt x="0" y="0"/>
                    </a:moveTo>
                    <a:lnTo>
                      <a:pt x="0" y="32"/>
                    </a:lnTo>
                    <a:lnTo>
                      <a:pt x="419" y="99"/>
                    </a:lnTo>
                    <a:lnTo>
                      <a:pt x="419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65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4" name="islïdè"/>
              <p:cNvSpPr/>
              <p:nvPr/>
            </p:nvSpPr>
            <p:spPr bwMode="auto">
              <a:xfrm>
                <a:off x="3877" y="3594"/>
                <a:ext cx="238" cy="78"/>
              </a:xfrm>
              <a:custGeom>
                <a:avLst/>
                <a:gdLst>
                  <a:gd name="T0" fmla="*/ 0 w 238"/>
                  <a:gd name="T1" fmla="*/ 0 h 78"/>
                  <a:gd name="T2" fmla="*/ 0 w 238"/>
                  <a:gd name="T3" fmla="*/ 37 h 78"/>
                  <a:gd name="T4" fmla="*/ 219 w 238"/>
                  <a:gd name="T5" fmla="*/ 78 h 78"/>
                  <a:gd name="T6" fmla="*/ 238 w 238"/>
                  <a:gd name="T7" fmla="*/ 37 h 78"/>
                  <a:gd name="T8" fmla="*/ 0 w 238"/>
                  <a:gd name="T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8" h="78">
                    <a:moveTo>
                      <a:pt x="0" y="0"/>
                    </a:moveTo>
                    <a:lnTo>
                      <a:pt x="0" y="37"/>
                    </a:lnTo>
                    <a:lnTo>
                      <a:pt x="219" y="78"/>
                    </a:lnTo>
                    <a:lnTo>
                      <a:pt x="238" y="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771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5" name="ïş1íďe"/>
              <p:cNvSpPr/>
              <p:nvPr/>
            </p:nvSpPr>
            <p:spPr bwMode="auto">
              <a:xfrm>
                <a:off x="3950" y="3631"/>
                <a:ext cx="165" cy="148"/>
              </a:xfrm>
              <a:custGeom>
                <a:avLst/>
                <a:gdLst>
                  <a:gd name="T0" fmla="*/ 0 w 165"/>
                  <a:gd name="T1" fmla="*/ 99 h 148"/>
                  <a:gd name="T2" fmla="*/ 165 w 165"/>
                  <a:gd name="T3" fmla="*/ 0 h 148"/>
                  <a:gd name="T4" fmla="*/ 146 w 165"/>
                  <a:gd name="T5" fmla="*/ 41 h 148"/>
                  <a:gd name="T6" fmla="*/ 9 w 165"/>
                  <a:gd name="T7" fmla="*/ 148 h 148"/>
                  <a:gd name="T8" fmla="*/ 0 w 165"/>
                  <a:gd name="T9" fmla="*/ 99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5" h="148">
                    <a:moveTo>
                      <a:pt x="0" y="99"/>
                    </a:moveTo>
                    <a:lnTo>
                      <a:pt x="165" y="0"/>
                    </a:lnTo>
                    <a:lnTo>
                      <a:pt x="146" y="41"/>
                    </a:lnTo>
                    <a:lnTo>
                      <a:pt x="9" y="148"/>
                    </a:lnTo>
                    <a:lnTo>
                      <a:pt x="0" y="99"/>
                    </a:lnTo>
                    <a:close/>
                  </a:path>
                </a:pathLst>
              </a:custGeom>
              <a:solidFill>
                <a:srgbClr val="AC54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6" name="ïS1íḓê"/>
              <p:cNvSpPr/>
              <p:nvPr/>
            </p:nvSpPr>
            <p:spPr bwMode="auto">
              <a:xfrm>
                <a:off x="3919" y="3604"/>
                <a:ext cx="297" cy="215"/>
              </a:xfrm>
              <a:custGeom>
                <a:avLst/>
                <a:gdLst>
                  <a:gd name="T0" fmla="*/ 0 w 164"/>
                  <a:gd name="T1" fmla="*/ 31 h 119"/>
                  <a:gd name="T2" fmla="*/ 119 w 164"/>
                  <a:gd name="T3" fmla="*/ 60 h 119"/>
                  <a:gd name="T4" fmla="*/ 104 w 164"/>
                  <a:gd name="T5" fmla="*/ 108 h 119"/>
                  <a:gd name="T6" fmla="*/ 164 w 164"/>
                  <a:gd name="T7" fmla="*/ 97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4" h="119">
                    <a:moveTo>
                      <a:pt x="0" y="31"/>
                    </a:moveTo>
                    <a:cubicBezTo>
                      <a:pt x="0" y="31"/>
                      <a:pt x="146" y="0"/>
                      <a:pt x="119" y="60"/>
                    </a:cubicBezTo>
                    <a:cubicBezTo>
                      <a:pt x="113" y="75"/>
                      <a:pt x="83" y="98"/>
                      <a:pt x="104" y="108"/>
                    </a:cubicBezTo>
                    <a:cubicBezTo>
                      <a:pt x="104" y="108"/>
                      <a:pt x="128" y="119"/>
                      <a:pt x="164" y="97"/>
                    </a:cubicBezTo>
                  </a:path>
                </a:pathLst>
              </a:custGeom>
              <a:noFill/>
              <a:ln w="11113" cap="rnd">
                <a:solidFill>
                  <a:srgbClr val="66B28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7" name="îṣḻîḋê"/>
              <p:cNvSpPr/>
              <p:nvPr/>
            </p:nvSpPr>
            <p:spPr bwMode="auto">
              <a:xfrm>
                <a:off x="3390" y="3642"/>
                <a:ext cx="378" cy="170"/>
              </a:xfrm>
              <a:custGeom>
                <a:avLst/>
                <a:gdLst>
                  <a:gd name="T0" fmla="*/ 46 w 209"/>
                  <a:gd name="T1" fmla="*/ 85 h 94"/>
                  <a:gd name="T2" fmla="*/ 59 w 209"/>
                  <a:gd name="T3" fmla="*/ 74 h 94"/>
                  <a:gd name="T4" fmla="*/ 56 w 209"/>
                  <a:gd name="T5" fmla="*/ 93 h 94"/>
                  <a:gd name="T6" fmla="*/ 25 w 209"/>
                  <a:gd name="T7" fmla="*/ 74 h 94"/>
                  <a:gd name="T8" fmla="*/ 83 w 209"/>
                  <a:gd name="T9" fmla="*/ 64 h 94"/>
                  <a:gd name="T10" fmla="*/ 125 w 209"/>
                  <a:gd name="T11" fmla="*/ 56 h 94"/>
                  <a:gd name="T12" fmla="*/ 97 w 209"/>
                  <a:gd name="T13" fmla="*/ 2 h 94"/>
                  <a:gd name="T14" fmla="*/ 143 w 209"/>
                  <a:gd name="T15" fmla="*/ 25 h 94"/>
                  <a:gd name="T16" fmla="*/ 209 w 209"/>
                  <a:gd name="T17" fmla="*/ 21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9" h="94">
                    <a:moveTo>
                      <a:pt x="46" y="85"/>
                    </a:moveTo>
                    <a:cubicBezTo>
                      <a:pt x="46" y="85"/>
                      <a:pt x="40" y="74"/>
                      <a:pt x="59" y="74"/>
                    </a:cubicBezTo>
                    <a:cubicBezTo>
                      <a:pt x="69" y="74"/>
                      <a:pt x="81" y="92"/>
                      <a:pt x="56" y="93"/>
                    </a:cubicBezTo>
                    <a:cubicBezTo>
                      <a:pt x="47" y="94"/>
                      <a:pt x="0" y="91"/>
                      <a:pt x="25" y="74"/>
                    </a:cubicBezTo>
                    <a:cubicBezTo>
                      <a:pt x="37" y="66"/>
                      <a:pt x="53" y="58"/>
                      <a:pt x="83" y="64"/>
                    </a:cubicBezTo>
                    <a:cubicBezTo>
                      <a:pt x="93" y="66"/>
                      <a:pt x="133" y="73"/>
                      <a:pt x="125" y="56"/>
                    </a:cubicBezTo>
                    <a:cubicBezTo>
                      <a:pt x="119" y="42"/>
                      <a:pt x="75" y="6"/>
                      <a:pt x="97" y="2"/>
                    </a:cubicBezTo>
                    <a:cubicBezTo>
                      <a:pt x="109" y="0"/>
                      <a:pt x="118" y="3"/>
                      <a:pt x="143" y="25"/>
                    </a:cubicBezTo>
                    <a:cubicBezTo>
                      <a:pt x="155" y="36"/>
                      <a:pt x="187" y="49"/>
                      <a:pt x="209" y="21"/>
                    </a:cubicBezTo>
                  </a:path>
                </a:pathLst>
              </a:custGeom>
              <a:noFill/>
              <a:ln w="11113" cap="flat">
                <a:solidFill>
                  <a:srgbClr val="66B285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8" name="îṣļîďè"/>
              <p:cNvSpPr/>
              <p:nvPr/>
            </p:nvSpPr>
            <p:spPr bwMode="auto">
              <a:xfrm>
                <a:off x="3602" y="3792"/>
                <a:ext cx="351" cy="78"/>
              </a:xfrm>
              <a:custGeom>
                <a:avLst/>
                <a:gdLst>
                  <a:gd name="T0" fmla="*/ 0 w 351"/>
                  <a:gd name="T1" fmla="*/ 27 h 78"/>
                  <a:gd name="T2" fmla="*/ 3 w 351"/>
                  <a:gd name="T3" fmla="*/ 0 h 78"/>
                  <a:gd name="T4" fmla="*/ 351 w 351"/>
                  <a:gd name="T5" fmla="*/ 34 h 78"/>
                  <a:gd name="T6" fmla="*/ 348 w 351"/>
                  <a:gd name="T7" fmla="*/ 78 h 78"/>
                  <a:gd name="T8" fmla="*/ 0 w 351"/>
                  <a:gd name="T9" fmla="*/ 2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1" h="78">
                    <a:moveTo>
                      <a:pt x="0" y="27"/>
                    </a:moveTo>
                    <a:lnTo>
                      <a:pt x="3" y="0"/>
                    </a:lnTo>
                    <a:lnTo>
                      <a:pt x="351" y="34"/>
                    </a:lnTo>
                    <a:lnTo>
                      <a:pt x="348" y="78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AC54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9" name="íṣļîḍe"/>
              <p:cNvSpPr/>
              <p:nvPr/>
            </p:nvSpPr>
            <p:spPr bwMode="auto">
              <a:xfrm>
                <a:off x="3950" y="3660"/>
                <a:ext cx="116" cy="210"/>
              </a:xfrm>
              <a:custGeom>
                <a:avLst/>
                <a:gdLst>
                  <a:gd name="T0" fmla="*/ 3 w 116"/>
                  <a:gd name="T1" fmla="*/ 166 h 210"/>
                  <a:gd name="T2" fmla="*/ 116 w 116"/>
                  <a:gd name="T3" fmla="*/ 0 h 210"/>
                  <a:gd name="T4" fmla="*/ 116 w 116"/>
                  <a:gd name="T5" fmla="*/ 52 h 210"/>
                  <a:gd name="T6" fmla="*/ 0 w 116"/>
                  <a:gd name="T7" fmla="*/ 210 h 210"/>
                  <a:gd name="T8" fmla="*/ 3 w 116"/>
                  <a:gd name="T9" fmla="*/ 16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210">
                    <a:moveTo>
                      <a:pt x="3" y="166"/>
                    </a:moveTo>
                    <a:lnTo>
                      <a:pt x="116" y="0"/>
                    </a:lnTo>
                    <a:lnTo>
                      <a:pt x="116" y="52"/>
                    </a:lnTo>
                    <a:lnTo>
                      <a:pt x="0" y="210"/>
                    </a:lnTo>
                    <a:lnTo>
                      <a:pt x="3" y="166"/>
                    </a:lnTo>
                    <a:close/>
                  </a:path>
                </a:pathLst>
              </a:custGeom>
              <a:solidFill>
                <a:srgbClr val="D771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30" name="ïṥḷîďè"/>
              <p:cNvSpPr/>
              <p:nvPr/>
            </p:nvSpPr>
            <p:spPr bwMode="auto">
              <a:xfrm>
                <a:off x="3605" y="3636"/>
                <a:ext cx="461" cy="205"/>
              </a:xfrm>
              <a:custGeom>
                <a:avLst/>
                <a:gdLst>
                  <a:gd name="T0" fmla="*/ 0 w 461"/>
                  <a:gd name="T1" fmla="*/ 156 h 205"/>
                  <a:gd name="T2" fmla="*/ 211 w 461"/>
                  <a:gd name="T3" fmla="*/ 0 h 205"/>
                  <a:gd name="T4" fmla="*/ 461 w 461"/>
                  <a:gd name="T5" fmla="*/ 24 h 205"/>
                  <a:gd name="T6" fmla="*/ 346 w 461"/>
                  <a:gd name="T7" fmla="*/ 205 h 205"/>
                  <a:gd name="T8" fmla="*/ 0 w 461"/>
                  <a:gd name="T9" fmla="*/ 156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1" h="205">
                    <a:moveTo>
                      <a:pt x="0" y="156"/>
                    </a:moveTo>
                    <a:lnTo>
                      <a:pt x="211" y="0"/>
                    </a:lnTo>
                    <a:lnTo>
                      <a:pt x="461" y="24"/>
                    </a:lnTo>
                    <a:lnTo>
                      <a:pt x="346" y="205"/>
                    </a:lnTo>
                    <a:lnTo>
                      <a:pt x="0" y="156"/>
                    </a:lnTo>
                    <a:close/>
                  </a:path>
                </a:pathLst>
              </a:custGeom>
              <a:solidFill>
                <a:srgbClr val="E077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31" name="îŝḷíḓè"/>
              <p:cNvSpPr/>
              <p:nvPr/>
            </p:nvSpPr>
            <p:spPr bwMode="auto">
              <a:xfrm>
                <a:off x="3449" y="3752"/>
                <a:ext cx="15" cy="13"/>
              </a:xfrm>
              <a:custGeom>
                <a:avLst/>
                <a:gdLst>
                  <a:gd name="T0" fmla="*/ 7 w 8"/>
                  <a:gd name="T1" fmla="*/ 2 h 7"/>
                  <a:gd name="T2" fmla="*/ 5 w 8"/>
                  <a:gd name="T3" fmla="*/ 7 h 7"/>
                  <a:gd name="T4" fmla="*/ 1 w 8"/>
                  <a:gd name="T5" fmla="*/ 6 h 7"/>
                  <a:gd name="T6" fmla="*/ 2 w 8"/>
                  <a:gd name="T7" fmla="*/ 1 h 7"/>
                  <a:gd name="T8" fmla="*/ 7 w 8"/>
                  <a:gd name="T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7" y="2"/>
                    </a:moveTo>
                    <a:cubicBezTo>
                      <a:pt x="8" y="4"/>
                      <a:pt x="7" y="6"/>
                      <a:pt x="5" y="7"/>
                    </a:cubicBezTo>
                    <a:cubicBezTo>
                      <a:pt x="4" y="7"/>
                      <a:pt x="2" y="7"/>
                      <a:pt x="1" y="6"/>
                    </a:cubicBezTo>
                    <a:cubicBezTo>
                      <a:pt x="0" y="4"/>
                      <a:pt x="1" y="2"/>
                      <a:pt x="2" y="1"/>
                    </a:cubicBezTo>
                    <a:cubicBezTo>
                      <a:pt x="4" y="0"/>
                      <a:pt x="6" y="1"/>
                      <a:pt x="7" y="2"/>
                    </a:cubicBezTo>
                    <a:close/>
                  </a:path>
                </a:pathLst>
              </a:custGeom>
              <a:solidFill>
                <a:srgbClr val="66B2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32" name="ï$lîḍé"/>
              <p:cNvSpPr/>
              <p:nvPr/>
            </p:nvSpPr>
            <p:spPr bwMode="auto">
              <a:xfrm>
                <a:off x="3437" y="3734"/>
                <a:ext cx="29" cy="33"/>
              </a:xfrm>
              <a:custGeom>
                <a:avLst/>
                <a:gdLst>
                  <a:gd name="T0" fmla="*/ 11 w 16"/>
                  <a:gd name="T1" fmla="*/ 14 h 18"/>
                  <a:gd name="T2" fmla="*/ 3 w 16"/>
                  <a:gd name="T3" fmla="*/ 0 h 18"/>
                  <a:gd name="T4" fmla="*/ 11 w 16"/>
                  <a:gd name="T5" fmla="*/ 1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8">
                    <a:moveTo>
                      <a:pt x="11" y="14"/>
                    </a:moveTo>
                    <a:cubicBezTo>
                      <a:pt x="7" y="18"/>
                      <a:pt x="0" y="9"/>
                      <a:pt x="3" y="0"/>
                    </a:cubicBezTo>
                    <a:cubicBezTo>
                      <a:pt x="3" y="0"/>
                      <a:pt x="16" y="7"/>
                      <a:pt x="11" y="14"/>
                    </a:cubicBezTo>
                    <a:close/>
                  </a:path>
                </a:pathLst>
              </a:custGeom>
              <a:solidFill>
                <a:srgbClr val="F7F7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33" name="îṥḻidé"/>
              <p:cNvSpPr/>
              <p:nvPr/>
            </p:nvSpPr>
            <p:spPr bwMode="auto">
              <a:xfrm>
                <a:off x="3498" y="3741"/>
                <a:ext cx="15" cy="13"/>
              </a:xfrm>
              <a:custGeom>
                <a:avLst/>
                <a:gdLst>
                  <a:gd name="T0" fmla="*/ 7 w 8"/>
                  <a:gd name="T1" fmla="*/ 5 h 7"/>
                  <a:gd name="T2" fmla="*/ 2 w 8"/>
                  <a:gd name="T3" fmla="*/ 6 h 7"/>
                  <a:gd name="T4" fmla="*/ 1 w 8"/>
                  <a:gd name="T5" fmla="*/ 1 h 7"/>
                  <a:gd name="T6" fmla="*/ 6 w 8"/>
                  <a:gd name="T7" fmla="*/ 1 h 7"/>
                  <a:gd name="T8" fmla="*/ 7 w 8"/>
                  <a:gd name="T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7" y="5"/>
                    </a:moveTo>
                    <a:cubicBezTo>
                      <a:pt x="6" y="7"/>
                      <a:pt x="4" y="7"/>
                      <a:pt x="2" y="6"/>
                    </a:cubicBezTo>
                    <a:cubicBezTo>
                      <a:pt x="1" y="5"/>
                      <a:pt x="0" y="3"/>
                      <a:pt x="1" y="1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7" y="2"/>
                      <a:pt x="8" y="4"/>
                      <a:pt x="7" y="5"/>
                    </a:cubicBezTo>
                    <a:close/>
                  </a:path>
                </a:pathLst>
              </a:custGeom>
              <a:solidFill>
                <a:srgbClr val="66B2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77" name="ï$1îďè"/>
            <p:cNvSpPr/>
            <p:nvPr/>
          </p:nvSpPr>
          <p:spPr bwMode="auto">
            <a:xfrm>
              <a:off x="5750719" y="5894188"/>
              <a:ext cx="44450" cy="42862"/>
            </a:xfrm>
            <a:custGeom>
              <a:avLst/>
              <a:gdLst>
                <a:gd name="T0" fmla="*/ 5 w 15"/>
                <a:gd name="T1" fmla="*/ 12 h 15"/>
                <a:gd name="T2" fmla="*/ 15 w 15"/>
                <a:gd name="T3" fmla="*/ 0 h 15"/>
                <a:gd name="T4" fmla="*/ 5 w 15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5">
                  <a:moveTo>
                    <a:pt x="5" y="12"/>
                  </a:moveTo>
                  <a:cubicBezTo>
                    <a:pt x="0" y="11"/>
                    <a:pt x="5" y="0"/>
                    <a:pt x="15" y="0"/>
                  </a:cubicBezTo>
                  <a:cubicBezTo>
                    <a:pt x="15" y="0"/>
                    <a:pt x="13" y="15"/>
                    <a:pt x="5" y="12"/>
                  </a:cubicBezTo>
                  <a:close/>
                </a:path>
              </a:pathLst>
            </a:custGeom>
            <a:solidFill>
              <a:srgbClr val="F7F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8" name="îśļïḍe"/>
            <p:cNvSpPr/>
            <p:nvPr/>
          </p:nvSpPr>
          <p:spPr bwMode="auto">
            <a:xfrm>
              <a:off x="5834857" y="5933875"/>
              <a:ext cx="20637" cy="20637"/>
            </a:xfrm>
            <a:custGeom>
              <a:avLst/>
              <a:gdLst>
                <a:gd name="T0" fmla="*/ 7 w 7"/>
                <a:gd name="T1" fmla="*/ 4 h 7"/>
                <a:gd name="T2" fmla="*/ 3 w 7"/>
                <a:gd name="T3" fmla="*/ 6 h 7"/>
                <a:gd name="T4" fmla="*/ 1 w 7"/>
                <a:gd name="T5" fmla="*/ 2 h 7"/>
                <a:gd name="T6" fmla="*/ 4 w 7"/>
                <a:gd name="T7" fmla="*/ 0 h 7"/>
                <a:gd name="T8" fmla="*/ 7 w 7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4"/>
                  </a:moveTo>
                  <a:cubicBezTo>
                    <a:pt x="7" y="6"/>
                    <a:pt x="5" y="7"/>
                    <a:pt x="3" y="6"/>
                  </a:cubicBezTo>
                  <a:cubicBezTo>
                    <a:pt x="1" y="6"/>
                    <a:pt x="0" y="4"/>
                    <a:pt x="1" y="2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6" y="1"/>
                    <a:pt x="7" y="2"/>
                    <a:pt x="7" y="4"/>
                  </a:cubicBezTo>
                  <a:close/>
                </a:path>
              </a:pathLst>
            </a:custGeom>
            <a:solidFill>
              <a:srgbClr val="66B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9" name="iSļîdé"/>
            <p:cNvSpPr/>
            <p:nvPr/>
          </p:nvSpPr>
          <p:spPr bwMode="auto">
            <a:xfrm>
              <a:off x="5828507" y="5900538"/>
              <a:ext cx="41275" cy="46037"/>
            </a:xfrm>
            <a:custGeom>
              <a:avLst/>
              <a:gdLst>
                <a:gd name="T0" fmla="*/ 6 w 14"/>
                <a:gd name="T1" fmla="*/ 15 h 16"/>
                <a:gd name="T2" fmla="*/ 9 w 14"/>
                <a:gd name="T3" fmla="*/ 0 h 16"/>
                <a:gd name="T4" fmla="*/ 6 w 14"/>
                <a:gd name="T5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6">
                  <a:moveTo>
                    <a:pt x="6" y="15"/>
                  </a:moveTo>
                  <a:cubicBezTo>
                    <a:pt x="0" y="16"/>
                    <a:pt x="1" y="4"/>
                    <a:pt x="9" y="0"/>
                  </a:cubicBezTo>
                  <a:cubicBezTo>
                    <a:pt x="9" y="0"/>
                    <a:pt x="14" y="14"/>
                    <a:pt x="6" y="15"/>
                  </a:cubicBezTo>
                  <a:close/>
                </a:path>
              </a:pathLst>
            </a:custGeom>
            <a:solidFill>
              <a:srgbClr val="F7F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0" name="iṡḷiḑé"/>
            <p:cNvSpPr/>
            <p:nvPr/>
          </p:nvSpPr>
          <p:spPr bwMode="auto">
            <a:xfrm>
              <a:off x="5898357" y="5946575"/>
              <a:ext cx="20637" cy="19050"/>
            </a:xfrm>
            <a:custGeom>
              <a:avLst/>
              <a:gdLst>
                <a:gd name="T0" fmla="*/ 2 w 7"/>
                <a:gd name="T1" fmla="*/ 6 h 7"/>
                <a:gd name="T2" fmla="*/ 1 w 7"/>
                <a:gd name="T3" fmla="*/ 2 h 7"/>
                <a:gd name="T4" fmla="*/ 5 w 7"/>
                <a:gd name="T5" fmla="*/ 0 h 7"/>
                <a:gd name="T6" fmla="*/ 6 w 7"/>
                <a:gd name="T7" fmla="*/ 5 h 7"/>
                <a:gd name="T8" fmla="*/ 2 w 7"/>
                <a:gd name="T9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2" y="6"/>
                  </a:move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7" y="1"/>
                    <a:pt x="7" y="3"/>
                    <a:pt x="6" y="5"/>
                  </a:cubicBezTo>
                  <a:cubicBezTo>
                    <a:pt x="5" y="6"/>
                    <a:pt x="3" y="7"/>
                    <a:pt x="2" y="6"/>
                  </a:cubicBezTo>
                  <a:close/>
                </a:path>
              </a:pathLst>
            </a:custGeom>
            <a:solidFill>
              <a:srgbClr val="66B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1" name="iṥlïďê"/>
            <p:cNvSpPr/>
            <p:nvPr/>
          </p:nvSpPr>
          <p:spPr bwMode="auto">
            <a:xfrm>
              <a:off x="5904707" y="5937050"/>
              <a:ext cx="42862" cy="42862"/>
            </a:xfrm>
            <a:custGeom>
              <a:avLst/>
              <a:gdLst>
                <a:gd name="T0" fmla="*/ 2 w 15"/>
                <a:gd name="T1" fmla="*/ 6 h 15"/>
                <a:gd name="T2" fmla="*/ 15 w 15"/>
                <a:gd name="T3" fmla="*/ 15 h 15"/>
                <a:gd name="T4" fmla="*/ 2 w 15"/>
                <a:gd name="T5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5">
                  <a:moveTo>
                    <a:pt x="2" y="6"/>
                  </a:moveTo>
                  <a:cubicBezTo>
                    <a:pt x="3" y="0"/>
                    <a:pt x="14" y="5"/>
                    <a:pt x="15" y="15"/>
                  </a:cubicBezTo>
                  <a:cubicBezTo>
                    <a:pt x="15" y="15"/>
                    <a:pt x="0" y="15"/>
                    <a:pt x="2" y="6"/>
                  </a:cubicBezTo>
                  <a:close/>
                </a:path>
              </a:pathLst>
            </a:custGeom>
            <a:solidFill>
              <a:srgbClr val="F7F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2" name="íṧľíḓê"/>
            <p:cNvSpPr/>
            <p:nvPr/>
          </p:nvSpPr>
          <p:spPr bwMode="auto">
            <a:xfrm>
              <a:off x="5930107" y="5894188"/>
              <a:ext cx="20637" cy="20637"/>
            </a:xfrm>
            <a:custGeom>
              <a:avLst/>
              <a:gdLst>
                <a:gd name="T0" fmla="*/ 5 w 7"/>
                <a:gd name="T1" fmla="*/ 7 h 7"/>
                <a:gd name="T2" fmla="*/ 1 w 7"/>
                <a:gd name="T3" fmla="*/ 4 h 7"/>
                <a:gd name="T4" fmla="*/ 3 w 7"/>
                <a:gd name="T5" fmla="*/ 0 h 7"/>
                <a:gd name="T6" fmla="*/ 7 w 7"/>
                <a:gd name="T7" fmla="*/ 3 h 7"/>
                <a:gd name="T8" fmla="*/ 5 w 7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5" y="7"/>
                  </a:moveTo>
                  <a:cubicBezTo>
                    <a:pt x="3" y="7"/>
                    <a:pt x="1" y="6"/>
                    <a:pt x="1" y="4"/>
                  </a:cubicBezTo>
                  <a:cubicBezTo>
                    <a:pt x="0" y="3"/>
                    <a:pt x="1" y="1"/>
                    <a:pt x="3" y="0"/>
                  </a:cubicBezTo>
                  <a:cubicBezTo>
                    <a:pt x="5" y="0"/>
                    <a:pt x="6" y="1"/>
                    <a:pt x="7" y="3"/>
                  </a:cubicBezTo>
                  <a:cubicBezTo>
                    <a:pt x="7" y="5"/>
                    <a:pt x="6" y="6"/>
                    <a:pt x="5" y="7"/>
                  </a:cubicBezTo>
                  <a:close/>
                </a:path>
              </a:pathLst>
            </a:custGeom>
            <a:solidFill>
              <a:srgbClr val="66B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3" name="íšḷíḓè"/>
            <p:cNvSpPr/>
            <p:nvPr/>
          </p:nvSpPr>
          <p:spPr bwMode="auto">
            <a:xfrm>
              <a:off x="5930107" y="5876725"/>
              <a:ext cx="53975" cy="49212"/>
            </a:xfrm>
            <a:custGeom>
              <a:avLst/>
              <a:gdLst>
                <a:gd name="T0" fmla="*/ 4 w 19"/>
                <a:gd name="T1" fmla="*/ 10 h 17"/>
                <a:gd name="T2" fmla="*/ 19 w 19"/>
                <a:gd name="T3" fmla="*/ 6 h 17"/>
                <a:gd name="T4" fmla="*/ 4 w 19"/>
                <a:gd name="T5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7">
                  <a:moveTo>
                    <a:pt x="4" y="10"/>
                  </a:moveTo>
                  <a:cubicBezTo>
                    <a:pt x="0" y="5"/>
                    <a:pt x="12" y="0"/>
                    <a:pt x="19" y="6"/>
                  </a:cubicBezTo>
                  <a:cubicBezTo>
                    <a:pt x="19" y="6"/>
                    <a:pt x="9" y="17"/>
                    <a:pt x="4" y="10"/>
                  </a:cubicBezTo>
                  <a:close/>
                </a:path>
              </a:pathLst>
            </a:custGeom>
            <a:solidFill>
              <a:srgbClr val="F7F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4" name="ïSḻïḓè"/>
            <p:cNvSpPr/>
            <p:nvPr/>
          </p:nvSpPr>
          <p:spPr bwMode="auto">
            <a:xfrm>
              <a:off x="5888832" y="5851325"/>
              <a:ext cx="20637" cy="22225"/>
            </a:xfrm>
            <a:custGeom>
              <a:avLst/>
              <a:gdLst>
                <a:gd name="T0" fmla="*/ 5 w 7"/>
                <a:gd name="T1" fmla="*/ 7 h 8"/>
                <a:gd name="T2" fmla="*/ 1 w 7"/>
                <a:gd name="T3" fmla="*/ 5 h 8"/>
                <a:gd name="T4" fmla="*/ 3 w 7"/>
                <a:gd name="T5" fmla="*/ 1 h 8"/>
                <a:gd name="T6" fmla="*/ 7 w 7"/>
                <a:gd name="T7" fmla="*/ 3 h 8"/>
                <a:gd name="T8" fmla="*/ 5 w 7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5" y="7"/>
                  </a:moveTo>
                  <a:cubicBezTo>
                    <a:pt x="3" y="8"/>
                    <a:pt x="1" y="6"/>
                    <a:pt x="1" y="5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5" y="0"/>
                    <a:pt x="6" y="1"/>
                    <a:pt x="7" y="3"/>
                  </a:cubicBezTo>
                  <a:cubicBezTo>
                    <a:pt x="7" y="5"/>
                    <a:pt x="6" y="7"/>
                    <a:pt x="5" y="7"/>
                  </a:cubicBezTo>
                  <a:close/>
                </a:path>
              </a:pathLst>
            </a:custGeom>
            <a:solidFill>
              <a:srgbClr val="66B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5" name="isļíďé"/>
            <p:cNvSpPr/>
            <p:nvPr/>
          </p:nvSpPr>
          <p:spPr bwMode="auto">
            <a:xfrm>
              <a:off x="5888832" y="5833863"/>
              <a:ext cx="55562" cy="49212"/>
            </a:xfrm>
            <a:custGeom>
              <a:avLst/>
              <a:gdLst>
                <a:gd name="T0" fmla="*/ 4 w 19"/>
                <a:gd name="T1" fmla="*/ 10 h 17"/>
                <a:gd name="T2" fmla="*/ 19 w 19"/>
                <a:gd name="T3" fmla="*/ 6 h 17"/>
                <a:gd name="T4" fmla="*/ 4 w 19"/>
                <a:gd name="T5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7">
                  <a:moveTo>
                    <a:pt x="4" y="10"/>
                  </a:moveTo>
                  <a:cubicBezTo>
                    <a:pt x="0" y="5"/>
                    <a:pt x="12" y="0"/>
                    <a:pt x="19" y="6"/>
                  </a:cubicBezTo>
                  <a:cubicBezTo>
                    <a:pt x="19" y="6"/>
                    <a:pt x="9" y="17"/>
                    <a:pt x="4" y="10"/>
                  </a:cubicBezTo>
                  <a:close/>
                </a:path>
              </a:pathLst>
            </a:custGeom>
            <a:solidFill>
              <a:srgbClr val="F7F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6" name="îŝļíḍè"/>
            <p:cNvSpPr/>
            <p:nvPr/>
          </p:nvSpPr>
          <p:spPr bwMode="auto">
            <a:xfrm>
              <a:off x="5855494" y="5827513"/>
              <a:ext cx="17462" cy="20637"/>
            </a:xfrm>
            <a:custGeom>
              <a:avLst/>
              <a:gdLst>
                <a:gd name="T0" fmla="*/ 3 w 6"/>
                <a:gd name="T1" fmla="*/ 1 h 7"/>
                <a:gd name="T2" fmla="*/ 6 w 6"/>
                <a:gd name="T3" fmla="*/ 4 h 7"/>
                <a:gd name="T4" fmla="*/ 3 w 6"/>
                <a:gd name="T5" fmla="*/ 7 h 7"/>
                <a:gd name="T6" fmla="*/ 0 w 6"/>
                <a:gd name="T7" fmla="*/ 4 h 7"/>
                <a:gd name="T8" fmla="*/ 3 w 6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7">
                  <a:moveTo>
                    <a:pt x="3" y="1"/>
                  </a:moveTo>
                  <a:cubicBezTo>
                    <a:pt x="5" y="1"/>
                    <a:pt x="6" y="2"/>
                    <a:pt x="6" y="4"/>
                  </a:cubicBezTo>
                  <a:cubicBezTo>
                    <a:pt x="6" y="6"/>
                    <a:pt x="4" y="7"/>
                    <a:pt x="3" y="7"/>
                  </a:cubicBezTo>
                  <a:cubicBezTo>
                    <a:pt x="1" y="7"/>
                    <a:pt x="0" y="5"/>
                    <a:pt x="0" y="4"/>
                  </a:cubicBezTo>
                  <a:cubicBezTo>
                    <a:pt x="0" y="2"/>
                    <a:pt x="2" y="0"/>
                    <a:pt x="3" y="1"/>
                  </a:cubicBezTo>
                  <a:close/>
                </a:path>
              </a:pathLst>
            </a:custGeom>
            <a:solidFill>
              <a:srgbClr val="66B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7" name="ïṣľîḑé"/>
            <p:cNvSpPr/>
            <p:nvPr/>
          </p:nvSpPr>
          <p:spPr bwMode="auto">
            <a:xfrm>
              <a:off x="5817394" y="5816400"/>
              <a:ext cx="52387" cy="39687"/>
            </a:xfrm>
            <a:custGeom>
              <a:avLst/>
              <a:gdLst>
                <a:gd name="T0" fmla="*/ 16 w 18"/>
                <a:gd name="T1" fmla="*/ 8 h 14"/>
                <a:gd name="T2" fmla="*/ 0 w 18"/>
                <a:gd name="T3" fmla="*/ 7 h 14"/>
                <a:gd name="T4" fmla="*/ 16 w 18"/>
                <a:gd name="T5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6" y="8"/>
                  </a:moveTo>
                  <a:cubicBezTo>
                    <a:pt x="18" y="14"/>
                    <a:pt x="6" y="14"/>
                    <a:pt x="0" y="7"/>
                  </a:cubicBezTo>
                  <a:cubicBezTo>
                    <a:pt x="0" y="7"/>
                    <a:pt x="14" y="0"/>
                    <a:pt x="16" y="8"/>
                  </a:cubicBezTo>
                  <a:close/>
                </a:path>
              </a:pathLst>
            </a:custGeom>
            <a:solidFill>
              <a:srgbClr val="F7F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8" name="ïṧlïḋe"/>
            <p:cNvSpPr/>
            <p:nvPr/>
          </p:nvSpPr>
          <p:spPr bwMode="auto">
            <a:xfrm>
              <a:off x="5826919" y="5776713"/>
              <a:ext cx="19050" cy="19050"/>
            </a:xfrm>
            <a:custGeom>
              <a:avLst/>
              <a:gdLst>
                <a:gd name="T0" fmla="*/ 4 w 7"/>
                <a:gd name="T1" fmla="*/ 0 h 7"/>
                <a:gd name="T2" fmla="*/ 6 w 7"/>
                <a:gd name="T3" fmla="*/ 4 h 7"/>
                <a:gd name="T4" fmla="*/ 3 w 7"/>
                <a:gd name="T5" fmla="*/ 6 h 7"/>
                <a:gd name="T6" fmla="*/ 0 w 7"/>
                <a:gd name="T7" fmla="*/ 2 h 7"/>
                <a:gd name="T8" fmla="*/ 4 w 7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4" y="0"/>
                  </a:moveTo>
                  <a:cubicBezTo>
                    <a:pt x="6" y="0"/>
                    <a:pt x="7" y="2"/>
                    <a:pt x="6" y="4"/>
                  </a:cubicBezTo>
                  <a:cubicBezTo>
                    <a:pt x="6" y="6"/>
                    <a:pt x="4" y="7"/>
                    <a:pt x="3" y="6"/>
                  </a:cubicBezTo>
                  <a:cubicBezTo>
                    <a:pt x="1" y="6"/>
                    <a:pt x="0" y="4"/>
                    <a:pt x="0" y="2"/>
                  </a:cubicBezTo>
                  <a:cubicBezTo>
                    <a:pt x="1" y="1"/>
                    <a:pt x="2" y="0"/>
                    <a:pt x="4" y="0"/>
                  </a:cubicBezTo>
                  <a:close/>
                </a:path>
              </a:pathLst>
            </a:custGeom>
            <a:solidFill>
              <a:srgbClr val="66B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9" name="îṧļíḍè"/>
            <p:cNvSpPr/>
            <p:nvPr/>
          </p:nvSpPr>
          <p:spPr bwMode="auto">
            <a:xfrm>
              <a:off x="5791994" y="5762425"/>
              <a:ext cx="46037" cy="39687"/>
            </a:xfrm>
            <a:custGeom>
              <a:avLst/>
              <a:gdLst>
                <a:gd name="T0" fmla="*/ 15 w 16"/>
                <a:gd name="T1" fmla="*/ 8 h 14"/>
                <a:gd name="T2" fmla="*/ 0 w 16"/>
                <a:gd name="T3" fmla="*/ 4 h 14"/>
                <a:gd name="T4" fmla="*/ 15 w 16"/>
                <a:gd name="T5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4">
                  <a:moveTo>
                    <a:pt x="15" y="8"/>
                  </a:moveTo>
                  <a:cubicBezTo>
                    <a:pt x="16" y="14"/>
                    <a:pt x="4" y="13"/>
                    <a:pt x="0" y="4"/>
                  </a:cubicBezTo>
                  <a:cubicBezTo>
                    <a:pt x="0" y="4"/>
                    <a:pt x="14" y="0"/>
                    <a:pt x="15" y="8"/>
                  </a:cubicBezTo>
                  <a:close/>
                </a:path>
              </a:pathLst>
            </a:custGeom>
            <a:solidFill>
              <a:srgbClr val="F7F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0" name="ïśḻïďê"/>
            <p:cNvSpPr/>
            <p:nvPr/>
          </p:nvSpPr>
          <p:spPr bwMode="auto">
            <a:xfrm>
              <a:off x="5858669" y="5752900"/>
              <a:ext cx="19050" cy="20637"/>
            </a:xfrm>
            <a:custGeom>
              <a:avLst/>
              <a:gdLst>
                <a:gd name="T0" fmla="*/ 7 w 7"/>
                <a:gd name="T1" fmla="*/ 4 h 7"/>
                <a:gd name="T2" fmla="*/ 3 w 7"/>
                <a:gd name="T3" fmla="*/ 6 h 7"/>
                <a:gd name="T4" fmla="*/ 1 w 7"/>
                <a:gd name="T5" fmla="*/ 2 h 7"/>
                <a:gd name="T6" fmla="*/ 5 w 7"/>
                <a:gd name="T7" fmla="*/ 0 h 7"/>
                <a:gd name="T8" fmla="*/ 7 w 7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4"/>
                  </a:moveTo>
                  <a:cubicBezTo>
                    <a:pt x="7" y="6"/>
                    <a:pt x="5" y="7"/>
                    <a:pt x="3" y="6"/>
                  </a:cubicBezTo>
                  <a:cubicBezTo>
                    <a:pt x="1" y="6"/>
                    <a:pt x="0" y="4"/>
                    <a:pt x="1" y="2"/>
                  </a:cubicBezTo>
                  <a:cubicBezTo>
                    <a:pt x="1" y="1"/>
                    <a:pt x="3" y="0"/>
                    <a:pt x="5" y="0"/>
                  </a:cubicBezTo>
                  <a:cubicBezTo>
                    <a:pt x="6" y="1"/>
                    <a:pt x="7" y="2"/>
                    <a:pt x="7" y="4"/>
                  </a:cubicBezTo>
                  <a:close/>
                </a:path>
              </a:pathLst>
            </a:custGeom>
            <a:solidFill>
              <a:srgbClr val="66B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1" name="íšḻîḑe"/>
            <p:cNvSpPr/>
            <p:nvPr/>
          </p:nvSpPr>
          <p:spPr bwMode="auto">
            <a:xfrm>
              <a:off x="5852319" y="5717975"/>
              <a:ext cx="39687" cy="46037"/>
            </a:xfrm>
            <a:custGeom>
              <a:avLst/>
              <a:gdLst>
                <a:gd name="T0" fmla="*/ 6 w 14"/>
                <a:gd name="T1" fmla="*/ 15 h 16"/>
                <a:gd name="T2" fmla="*/ 10 w 14"/>
                <a:gd name="T3" fmla="*/ 0 h 16"/>
                <a:gd name="T4" fmla="*/ 6 w 14"/>
                <a:gd name="T5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6">
                  <a:moveTo>
                    <a:pt x="6" y="15"/>
                  </a:moveTo>
                  <a:cubicBezTo>
                    <a:pt x="0" y="16"/>
                    <a:pt x="1" y="4"/>
                    <a:pt x="10" y="0"/>
                  </a:cubicBezTo>
                  <a:cubicBezTo>
                    <a:pt x="10" y="0"/>
                    <a:pt x="14" y="14"/>
                    <a:pt x="6" y="15"/>
                  </a:cubicBezTo>
                  <a:close/>
                </a:path>
              </a:pathLst>
            </a:custGeom>
            <a:solidFill>
              <a:srgbClr val="F7F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2" name="iṧľíḍe"/>
            <p:cNvSpPr/>
            <p:nvPr/>
          </p:nvSpPr>
          <p:spPr bwMode="auto">
            <a:xfrm>
              <a:off x="5915819" y="5759250"/>
              <a:ext cx="19050" cy="19050"/>
            </a:xfrm>
            <a:custGeom>
              <a:avLst/>
              <a:gdLst>
                <a:gd name="T0" fmla="*/ 6 w 7"/>
                <a:gd name="T1" fmla="*/ 5 h 7"/>
                <a:gd name="T2" fmla="*/ 2 w 7"/>
                <a:gd name="T3" fmla="*/ 6 h 7"/>
                <a:gd name="T4" fmla="*/ 0 w 7"/>
                <a:gd name="T5" fmla="*/ 2 h 7"/>
                <a:gd name="T6" fmla="*/ 5 w 7"/>
                <a:gd name="T7" fmla="*/ 1 h 7"/>
                <a:gd name="T8" fmla="*/ 6 w 7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5"/>
                  </a:moveTo>
                  <a:cubicBezTo>
                    <a:pt x="5" y="7"/>
                    <a:pt x="3" y="7"/>
                    <a:pt x="2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1" y="0"/>
                    <a:pt x="3" y="0"/>
                    <a:pt x="5" y="1"/>
                  </a:cubicBezTo>
                  <a:cubicBezTo>
                    <a:pt x="6" y="2"/>
                    <a:pt x="7" y="4"/>
                    <a:pt x="6" y="5"/>
                  </a:cubicBezTo>
                  <a:close/>
                </a:path>
              </a:pathLst>
            </a:custGeom>
            <a:solidFill>
              <a:srgbClr val="66B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3" name="isľídê"/>
            <p:cNvSpPr/>
            <p:nvPr/>
          </p:nvSpPr>
          <p:spPr bwMode="auto">
            <a:xfrm>
              <a:off x="5909469" y="5730675"/>
              <a:ext cx="41275" cy="42862"/>
            </a:xfrm>
            <a:custGeom>
              <a:avLst/>
              <a:gdLst>
                <a:gd name="T0" fmla="*/ 5 w 14"/>
                <a:gd name="T1" fmla="*/ 14 h 15"/>
                <a:gd name="T2" fmla="*/ 14 w 14"/>
                <a:gd name="T3" fmla="*/ 0 h 15"/>
                <a:gd name="T4" fmla="*/ 5 w 14"/>
                <a:gd name="T5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5">
                  <a:moveTo>
                    <a:pt x="5" y="14"/>
                  </a:moveTo>
                  <a:cubicBezTo>
                    <a:pt x="0" y="12"/>
                    <a:pt x="4" y="1"/>
                    <a:pt x="14" y="0"/>
                  </a:cubicBezTo>
                  <a:cubicBezTo>
                    <a:pt x="14" y="0"/>
                    <a:pt x="14" y="15"/>
                    <a:pt x="5" y="14"/>
                  </a:cubicBezTo>
                  <a:close/>
                </a:path>
              </a:pathLst>
            </a:custGeom>
            <a:solidFill>
              <a:srgbClr val="F7F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4" name="i$ḻíḑe"/>
            <p:cNvSpPr/>
            <p:nvPr/>
          </p:nvSpPr>
          <p:spPr bwMode="auto">
            <a:xfrm>
              <a:off x="5952332" y="5791000"/>
              <a:ext cx="20637" cy="19050"/>
            </a:xfrm>
            <a:custGeom>
              <a:avLst/>
              <a:gdLst>
                <a:gd name="T0" fmla="*/ 6 w 7"/>
                <a:gd name="T1" fmla="*/ 5 h 7"/>
                <a:gd name="T2" fmla="*/ 2 w 7"/>
                <a:gd name="T3" fmla="*/ 6 h 7"/>
                <a:gd name="T4" fmla="*/ 1 w 7"/>
                <a:gd name="T5" fmla="*/ 2 h 7"/>
                <a:gd name="T6" fmla="*/ 5 w 7"/>
                <a:gd name="T7" fmla="*/ 1 h 7"/>
                <a:gd name="T8" fmla="*/ 6 w 7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5"/>
                  </a:moveTo>
                  <a:cubicBezTo>
                    <a:pt x="5" y="7"/>
                    <a:pt x="3" y="7"/>
                    <a:pt x="2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1" y="0"/>
                    <a:pt x="3" y="0"/>
                    <a:pt x="5" y="1"/>
                  </a:cubicBezTo>
                  <a:cubicBezTo>
                    <a:pt x="7" y="2"/>
                    <a:pt x="7" y="4"/>
                    <a:pt x="6" y="5"/>
                  </a:cubicBezTo>
                  <a:close/>
                </a:path>
              </a:pathLst>
            </a:custGeom>
            <a:solidFill>
              <a:srgbClr val="66B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5" name="iṡľiḑe"/>
            <p:cNvSpPr/>
            <p:nvPr/>
          </p:nvSpPr>
          <p:spPr bwMode="auto">
            <a:xfrm>
              <a:off x="5947569" y="5762425"/>
              <a:ext cx="39687" cy="42862"/>
            </a:xfrm>
            <a:custGeom>
              <a:avLst/>
              <a:gdLst>
                <a:gd name="T0" fmla="*/ 5 w 14"/>
                <a:gd name="T1" fmla="*/ 13 h 15"/>
                <a:gd name="T2" fmla="*/ 14 w 14"/>
                <a:gd name="T3" fmla="*/ 0 h 15"/>
                <a:gd name="T4" fmla="*/ 5 w 14"/>
                <a:gd name="T5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5">
                  <a:moveTo>
                    <a:pt x="5" y="13"/>
                  </a:moveTo>
                  <a:cubicBezTo>
                    <a:pt x="0" y="12"/>
                    <a:pt x="4" y="1"/>
                    <a:pt x="14" y="0"/>
                  </a:cubicBezTo>
                  <a:cubicBezTo>
                    <a:pt x="14" y="0"/>
                    <a:pt x="14" y="15"/>
                    <a:pt x="5" y="13"/>
                  </a:cubicBezTo>
                  <a:close/>
                </a:path>
              </a:pathLst>
            </a:custGeom>
            <a:solidFill>
              <a:srgbClr val="F7F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6" name="íSḷîḋê"/>
            <p:cNvSpPr/>
            <p:nvPr/>
          </p:nvSpPr>
          <p:spPr bwMode="auto">
            <a:xfrm>
              <a:off x="5993607" y="5819575"/>
              <a:ext cx="22225" cy="20637"/>
            </a:xfrm>
            <a:custGeom>
              <a:avLst/>
              <a:gdLst>
                <a:gd name="T0" fmla="*/ 7 w 8"/>
                <a:gd name="T1" fmla="*/ 6 h 7"/>
                <a:gd name="T2" fmla="*/ 2 w 8"/>
                <a:gd name="T3" fmla="*/ 6 h 7"/>
                <a:gd name="T4" fmla="*/ 1 w 8"/>
                <a:gd name="T5" fmla="*/ 2 h 7"/>
                <a:gd name="T6" fmla="*/ 6 w 8"/>
                <a:gd name="T7" fmla="*/ 1 h 7"/>
                <a:gd name="T8" fmla="*/ 7 w 8"/>
                <a:gd name="T9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6"/>
                  </a:moveTo>
                  <a:cubicBezTo>
                    <a:pt x="6" y="7"/>
                    <a:pt x="4" y="7"/>
                    <a:pt x="2" y="6"/>
                  </a:cubicBezTo>
                  <a:cubicBezTo>
                    <a:pt x="1" y="5"/>
                    <a:pt x="0" y="3"/>
                    <a:pt x="1" y="2"/>
                  </a:cubicBezTo>
                  <a:cubicBezTo>
                    <a:pt x="2" y="0"/>
                    <a:pt x="4" y="0"/>
                    <a:pt x="6" y="1"/>
                  </a:cubicBezTo>
                  <a:cubicBezTo>
                    <a:pt x="7" y="2"/>
                    <a:pt x="8" y="4"/>
                    <a:pt x="7" y="6"/>
                  </a:cubicBezTo>
                  <a:close/>
                </a:path>
              </a:pathLst>
            </a:custGeom>
            <a:solidFill>
              <a:srgbClr val="66B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7" name="îsliḓè"/>
            <p:cNvSpPr/>
            <p:nvPr/>
          </p:nvSpPr>
          <p:spPr bwMode="auto">
            <a:xfrm>
              <a:off x="5987257" y="5794175"/>
              <a:ext cx="46037" cy="42862"/>
            </a:xfrm>
            <a:custGeom>
              <a:avLst/>
              <a:gdLst>
                <a:gd name="T0" fmla="*/ 6 w 16"/>
                <a:gd name="T1" fmla="*/ 13 h 15"/>
                <a:gd name="T2" fmla="*/ 16 w 16"/>
                <a:gd name="T3" fmla="*/ 0 h 15"/>
                <a:gd name="T4" fmla="*/ 6 w 16"/>
                <a:gd name="T5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5">
                  <a:moveTo>
                    <a:pt x="6" y="13"/>
                  </a:moveTo>
                  <a:cubicBezTo>
                    <a:pt x="0" y="11"/>
                    <a:pt x="7" y="0"/>
                    <a:pt x="16" y="0"/>
                  </a:cubicBezTo>
                  <a:cubicBezTo>
                    <a:pt x="16" y="0"/>
                    <a:pt x="14" y="15"/>
                    <a:pt x="6" y="13"/>
                  </a:cubicBezTo>
                  <a:close/>
                </a:path>
              </a:pathLst>
            </a:custGeom>
            <a:solidFill>
              <a:srgbClr val="F7F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8" name="îślîḋe"/>
            <p:cNvSpPr/>
            <p:nvPr/>
          </p:nvSpPr>
          <p:spPr bwMode="auto">
            <a:xfrm>
              <a:off x="6057107" y="5848150"/>
              <a:ext cx="19050" cy="20637"/>
            </a:xfrm>
            <a:custGeom>
              <a:avLst/>
              <a:gdLst>
                <a:gd name="T0" fmla="*/ 6 w 7"/>
                <a:gd name="T1" fmla="*/ 5 h 7"/>
                <a:gd name="T2" fmla="*/ 2 w 7"/>
                <a:gd name="T3" fmla="*/ 6 h 7"/>
                <a:gd name="T4" fmla="*/ 1 w 7"/>
                <a:gd name="T5" fmla="*/ 2 h 7"/>
                <a:gd name="T6" fmla="*/ 5 w 7"/>
                <a:gd name="T7" fmla="*/ 1 h 7"/>
                <a:gd name="T8" fmla="*/ 6 w 7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5"/>
                  </a:moveTo>
                  <a:cubicBezTo>
                    <a:pt x="6" y="7"/>
                    <a:pt x="4" y="7"/>
                    <a:pt x="2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4" y="0"/>
                    <a:pt x="5" y="1"/>
                  </a:cubicBezTo>
                  <a:cubicBezTo>
                    <a:pt x="7" y="2"/>
                    <a:pt x="7" y="4"/>
                    <a:pt x="6" y="5"/>
                  </a:cubicBezTo>
                  <a:close/>
                </a:path>
              </a:pathLst>
            </a:custGeom>
            <a:solidFill>
              <a:srgbClr val="66B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9" name="iṥ1iďé"/>
            <p:cNvSpPr/>
            <p:nvPr/>
          </p:nvSpPr>
          <p:spPr bwMode="auto">
            <a:xfrm>
              <a:off x="6050757" y="5819575"/>
              <a:ext cx="39687" cy="42862"/>
            </a:xfrm>
            <a:custGeom>
              <a:avLst/>
              <a:gdLst>
                <a:gd name="T0" fmla="*/ 6 w 14"/>
                <a:gd name="T1" fmla="*/ 13 h 15"/>
                <a:gd name="T2" fmla="*/ 14 w 14"/>
                <a:gd name="T3" fmla="*/ 0 h 15"/>
                <a:gd name="T4" fmla="*/ 6 w 14"/>
                <a:gd name="T5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5">
                  <a:moveTo>
                    <a:pt x="6" y="13"/>
                  </a:moveTo>
                  <a:cubicBezTo>
                    <a:pt x="0" y="12"/>
                    <a:pt x="4" y="1"/>
                    <a:pt x="14" y="0"/>
                  </a:cubicBezTo>
                  <a:cubicBezTo>
                    <a:pt x="14" y="0"/>
                    <a:pt x="14" y="15"/>
                    <a:pt x="6" y="13"/>
                  </a:cubicBezTo>
                  <a:close/>
                </a:path>
              </a:pathLst>
            </a:custGeom>
            <a:solidFill>
              <a:srgbClr val="F7F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0" name="ïSlîḑe"/>
            <p:cNvSpPr/>
            <p:nvPr/>
          </p:nvSpPr>
          <p:spPr bwMode="auto">
            <a:xfrm>
              <a:off x="6507957" y="5759250"/>
              <a:ext cx="20637" cy="17462"/>
            </a:xfrm>
            <a:prstGeom prst="ellipse">
              <a:avLst/>
            </a:prstGeom>
            <a:solidFill>
              <a:srgbClr val="66B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1" name="îşliďè"/>
            <p:cNvSpPr/>
            <p:nvPr/>
          </p:nvSpPr>
          <p:spPr bwMode="auto">
            <a:xfrm>
              <a:off x="6496844" y="5721150"/>
              <a:ext cx="42862" cy="52387"/>
            </a:xfrm>
            <a:custGeom>
              <a:avLst/>
              <a:gdLst>
                <a:gd name="T0" fmla="*/ 7 w 15"/>
                <a:gd name="T1" fmla="*/ 16 h 18"/>
                <a:gd name="T2" fmla="*/ 7 w 15"/>
                <a:gd name="T3" fmla="*/ 0 h 18"/>
                <a:gd name="T4" fmla="*/ 7 w 15"/>
                <a:gd name="T5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8">
                  <a:moveTo>
                    <a:pt x="7" y="16"/>
                  </a:moveTo>
                  <a:cubicBezTo>
                    <a:pt x="2" y="18"/>
                    <a:pt x="0" y="6"/>
                    <a:pt x="7" y="0"/>
                  </a:cubicBezTo>
                  <a:cubicBezTo>
                    <a:pt x="7" y="0"/>
                    <a:pt x="15" y="13"/>
                    <a:pt x="7" y="16"/>
                  </a:cubicBezTo>
                  <a:close/>
                </a:path>
              </a:pathLst>
            </a:custGeom>
            <a:solidFill>
              <a:srgbClr val="F7F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2" name="íṩḻîḓe"/>
            <p:cNvSpPr/>
            <p:nvPr/>
          </p:nvSpPr>
          <p:spPr bwMode="auto">
            <a:xfrm>
              <a:off x="6571457" y="5752900"/>
              <a:ext cx="20637" cy="17462"/>
            </a:xfrm>
            <a:prstGeom prst="ellipse">
              <a:avLst/>
            </a:prstGeom>
            <a:solidFill>
              <a:srgbClr val="66B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3" name="îšľíḑè"/>
            <p:cNvSpPr/>
            <p:nvPr/>
          </p:nvSpPr>
          <p:spPr bwMode="auto">
            <a:xfrm>
              <a:off x="6560344" y="5716388"/>
              <a:ext cx="46037" cy="50800"/>
            </a:xfrm>
            <a:custGeom>
              <a:avLst/>
              <a:gdLst>
                <a:gd name="T0" fmla="*/ 8 w 16"/>
                <a:gd name="T1" fmla="*/ 16 h 18"/>
                <a:gd name="T2" fmla="*/ 8 w 16"/>
                <a:gd name="T3" fmla="*/ 0 h 18"/>
                <a:gd name="T4" fmla="*/ 8 w 16"/>
                <a:gd name="T5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8">
                  <a:moveTo>
                    <a:pt x="8" y="16"/>
                  </a:moveTo>
                  <a:cubicBezTo>
                    <a:pt x="2" y="18"/>
                    <a:pt x="0" y="6"/>
                    <a:pt x="8" y="0"/>
                  </a:cubicBezTo>
                  <a:cubicBezTo>
                    <a:pt x="8" y="0"/>
                    <a:pt x="16" y="13"/>
                    <a:pt x="8" y="16"/>
                  </a:cubicBezTo>
                  <a:close/>
                </a:path>
              </a:pathLst>
            </a:custGeom>
            <a:solidFill>
              <a:srgbClr val="F7F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4" name="ïṥ1ide"/>
            <p:cNvSpPr/>
            <p:nvPr/>
          </p:nvSpPr>
          <p:spPr bwMode="auto">
            <a:xfrm>
              <a:off x="6669882" y="5752900"/>
              <a:ext cx="19050" cy="17462"/>
            </a:xfrm>
            <a:prstGeom prst="ellipse">
              <a:avLst/>
            </a:prstGeom>
            <a:solidFill>
              <a:srgbClr val="66B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5" name="iṩ1iḓe"/>
            <p:cNvSpPr/>
            <p:nvPr/>
          </p:nvSpPr>
          <p:spPr bwMode="auto">
            <a:xfrm>
              <a:off x="6657182" y="5716388"/>
              <a:ext cx="44450" cy="50800"/>
            </a:xfrm>
            <a:custGeom>
              <a:avLst/>
              <a:gdLst>
                <a:gd name="T0" fmla="*/ 7 w 15"/>
                <a:gd name="T1" fmla="*/ 16 h 18"/>
                <a:gd name="T2" fmla="*/ 8 w 15"/>
                <a:gd name="T3" fmla="*/ 0 h 18"/>
                <a:gd name="T4" fmla="*/ 7 w 15"/>
                <a:gd name="T5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8">
                  <a:moveTo>
                    <a:pt x="7" y="16"/>
                  </a:moveTo>
                  <a:cubicBezTo>
                    <a:pt x="2" y="18"/>
                    <a:pt x="0" y="6"/>
                    <a:pt x="8" y="0"/>
                  </a:cubicBezTo>
                  <a:cubicBezTo>
                    <a:pt x="8" y="0"/>
                    <a:pt x="15" y="13"/>
                    <a:pt x="7" y="16"/>
                  </a:cubicBezTo>
                  <a:close/>
                </a:path>
              </a:pathLst>
            </a:custGeom>
            <a:solidFill>
              <a:srgbClr val="F7F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6" name="íšľiḑé"/>
            <p:cNvSpPr/>
            <p:nvPr/>
          </p:nvSpPr>
          <p:spPr bwMode="auto">
            <a:xfrm>
              <a:off x="6723857" y="5767188"/>
              <a:ext cx="20637" cy="20637"/>
            </a:xfrm>
            <a:custGeom>
              <a:avLst/>
              <a:gdLst>
                <a:gd name="T0" fmla="*/ 6 w 7"/>
                <a:gd name="T1" fmla="*/ 5 h 7"/>
                <a:gd name="T2" fmla="*/ 2 w 7"/>
                <a:gd name="T3" fmla="*/ 6 h 7"/>
                <a:gd name="T4" fmla="*/ 1 w 7"/>
                <a:gd name="T5" fmla="*/ 2 h 7"/>
                <a:gd name="T6" fmla="*/ 5 w 7"/>
                <a:gd name="T7" fmla="*/ 1 h 7"/>
                <a:gd name="T8" fmla="*/ 6 w 7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5"/>
                  </a:moveTo>
                  <a:cubicBezTo>
                    <a:pt x="5" y="7"/>
                    <a:pt x="4" y="7"/>
                    <a:pt x="2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1" y="0"/>
                    <a:pt x="3" y="0"/>
                    <a:pt x="5" y="1"/>
                  </a:cubicBezTo>
                  <a:cubicBezTo>
                    <a:pt x="7" y="2"/>
                    <a:pt x="7" y="4"/>
                    <a:pt x="6" y="5"/>
                  </a:cubicBezTo>
                  <a:close/>
                </a:path>
              </a:pathLst>
            </a:custGeom>
            <a:solidFill>
              <a:srgbClr val="66B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7" name="iṥľïdê"/>
            <p:cNvSpPr/>
            <p:nvPr/>
          </p:nvSpPr>
          <p:spPr bwMode="auto">
            <a:xfrm>
              <a:off x="6719094" y="5738613"/>
              <a:ext cx="39687" cy="42862"/>
            </a:xfrm>
            <a:custGeom>
              <a:avLst/>
              <a:gdLst>
                <a:gd name="T0" fmla="*/ 5 w 14"/>
                <a:gd name="T1" fmla="*/ 13 h 15"/>
                <a:gd name="T2" fmla="*/ 14 w 14"/>
                <a:gd name="T3" fmla="*/ 0 h 15"/>
                <a:gd name="T4" fmla="*/ 5 w 14"/>
                <a:gd name="T5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5">
                  <a:moveTo>
                    <a:pt x="5" y="13"/>
                  </a:moveTo>
                  <a:cubicBezTo>
                    <a:pt x="0" y="12"/>
                    <a:pt x="4" y="1"/>
                    <a:pt x="14" y="0"/>
                  </a:cubicBezTo>
                  <a:cubicBezTo>
                    <a:pt x="14" y="0"/>
                    <a:pt x="14" y="15"/>
                    <a:pt x="5" y="13"/>
                  </a:cubicBezTo>
                  <a:close/>
                </a:path>
              </a:pathLst>
            </a:custGeom>
            <a:solidFill>
              <a:srgbClr val="F7F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8" name="íṡḷiḍe"/>
            <p:cNvSpPr/>
            <p:nvPr/>
          </p:nvSpPr>
          <p:spPr bwMode="auto">
            <a:xfrm>
              <a:off x="6741319" y="5795763"/>
              <a:ext cx="20637" cy="20637"/>
            </a:xfrm>
            <a:custGeom>
              <a:avLst/>
              <a:gdLst>
                <a:gd name="T0" fmla="*/ 1 w 7"/>
                <a:gd name="T1" fmla="*/ 1 h 7"/>
                <a:gd name="T2" fmla="*/ 6 w 7"/>
                <a:gd name="T3" fmla="*/ 2 h 7"/>
                <a:gd name="T4" fmla="*/ 6 w 7"/>
                <a:gd name="T5" fmla="*/ 6 h 7"/>
                <a:gd name="T6" fmla="*/ 2 w 7"/>
                <a:gd name="T7" fmla="*/ 6 h 7"/>
                <a:gd name="T8" fmla="*/ 1 w 7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1" y="1"/>
                  </a:moveTo>
                  <a:cubicBezTo>
                    <a:pt x="2" y="0"/>
                    <a:pt x="4" y="0"/>
                    <a:pt x="6" y="2"/>
                  </a:cubicBezTo>
                  <a:cubicBezTo>
                    <a:pt x="7" y="3"/>
                    <a:pt x="7" y="5"/>
                    <a:pt x="6" y="6"/>
                  </a:cubicBezTo>
                  <a:cubicBezTo>
                    <a:pt x="5" y="7"/>
                    <a:pt x="3" y="7"/>
                    <a:pt x="2" y="6"/>
                  </a:cubicBezTo>
                  <a:cubicBezTo>
                    <a:pt x="0" y="5"/>
                    <a:pt x="0" y="3"/>
                    <a:pt x="1" y="1"/>
                  </a:cubicBezTo>
                  <a:close/>
                </a:path>
              </a:pathLst>
            </a:custGeom>
            <a:solidFill>
              <a:srgbClr val="66B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9" name="iṩľïďe"/>
            <p:cNvSpPr/>
            <p:nvPr/>
          </p:nvSpPr>
          <p:spPr bwMode="auto">
            <a:xfrm>
              <a:off x="6720682" y="5795763"/>
              <a:ext cx="46037" cy="46037"/>
            </a:xfrm>
            <a:custGeom>
              <a:avLst/>
              <a:gdLst>
                <a:gd name="T0" fmla="*/ 11 w 16"/>
                <a:gd name="T1" fmla="*/ 4 h 16"/>
                <a:gd name="T2" fmla="*/ 0 w 16"/>
                <a:gd name="T3" fmla="*/ 15 h 16"/>
                <a:gd name="T4" fmla="*/ 11 w 16"/>
                <a:gd name="T5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6">
                  <a:moveTo>
                    <a:pt x="11" y="4"/>
                  </a:moveTo>
                  <a:cubicBezTo>
                    <a:pt x="16" y="6"/>
                    <a:pt x="9" y="16"/>
                    <a:pt x="0" y="15"/>
                  </a:cubicBezTo>
                  <a:cubicBezTo>
                    <a:pt x="0" y="15"/>
                    <a:pt x="3" y="0"/>
                    <a:pt x="11" y="4"/>
                  </a:cubicBezTo>
                  <a:close/>
                </a:path>
              </a:pathLst>
            </a:custGeom>
            <a:solidFill>
              <a:srgbClr val="F7F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0" name="iṣḻidè"/>
            <p:cNvSpPr/>
            <p:nvPr/>
          </p:nvSpPr>
          <p:spPr bwMode="auto">
            <a:xfrm>
              <a:off x="6769894" y="5810050"/>
              <a:ext cx="20637" cy="20637"/>
            </a:xfrm>
            <a:custGeom>
              <a:avLst/>
              <a:gdLst>
                <a:gd name="T0" fmla="*/ 5 w 7"/>
                <a:gd name="T1" fmla="*/ 7 h 7"/>
                <a:gd name="T2" fmla="*/ 1 w 7"/>
                <a:gd name="T3" fmla="*/ 5 h 7"/>
                <a:gd name="T4" fmla="*/ 3 w 7"/>
                <a:gd name="T5" fmla="*/ 1 h 7"/>
                <a:gd name="T6" fmla="*/ 7 w 7"/>
                <a:gd name="T7" fmla="*/ 3 h 7"/>
                <a:gd name="T8" fmla="*/ 5 w 7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5" y="7"/>
                  </a:moveTo>
                  <a:cubicBezTo>
                    <a:pt x="3" y="7"/>
                    <a:pt x="1" y="6"/>
                    <a:pt x="1" y="5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4" y="0"/>
                    <a:pt x="6" y="1"/>
                    <a:pt x="7" y="3"/>
                  </a:cubicBezTo>
                  <a:cubicBezTo>
                    <a:pt x="7" y="5"/>
                    <a:pt x="6" y="7"/>
                    <a:pt x="5" y="7"/>
                  </a:cubicBezTo>
                  <a:close/>
                </a:path>
              </a:pathLst>
            </a:custGeom>
            <a:solidFill>
              <a:srgbClr val="66B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1" name="íṡḷîḋê"/>
            <p:cNvSpPr/>
            <p:nvPr/>
          </p:nvSpPr>
          <p:spPr bwMode="auto">
            <a:xfrm>
              <a:off x="6769894" y="5794175"/>
              <a:ext cx="55562" cy="47625"/>
            </a:xfrm>
            <a:custGeom>
              <a:avLst/>
              <a:gdLst>
                <a:gd name="T0" fmla="*/ 4 w 19"/>
                <a:gd name="T1" fmla="*/ 10 h 17"/>
                <a:gd name="T2" fmla="*/ 19 w 19"/>
                <a:gd name="T3" fmla="*/ 5 h 17"/>
                <a:gd name="T4" fmla="*/ 4 w 19"/>
                <a:gd name="T5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7">
                  <a:moveTo>
                    <a:pt x="4" y="10"/>
                  </a:moveTo>
                  <a:cubicBezTo>
                    <a:pt x="0" y="5"/>
                    <a:pt x="11" y="0"/>
                    <a:pt x="19" y="5"/>
                  </a:cubicBezTo>
                  <a:cubicBezTo>
                    <a:pt x="19" y="5"/>
                    <a:pt x="9" y="17"/>
                    <a:pt x="4" y="10"/>
                  </a:cubicBezTo>
                  <a:close/>
                </a:path>
              </a:pathLst>
            </a:custGeom>
            <a:solidFill>
              <a:srgbClr val="F7F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2" name="îṣľîḋe"/>
            <p:cNvSpPr/>
            <p:nvPr/>
          </p:nvSpPr>
          <p:spPr bwMode="auto">
            <a:xfrm>
              <a:off x="6755607" y="5873550"/>
              <a:ext cx="20637" cy="23812"/>
            </a:xfrm>
            <a:custGeom>
              <a:avLst/>
              <a:gdLst>
                <a:gd name="T0" fmla="*/ 2 w 7"/>
                <a:gd name="T1" fmla="*/ 7 h 8"/>
                <a:gd name="T2" fmla="*/ 1 w 7"/>
                <a:gd name="T3" fmla="*/ 2 h 8"/>
                <a:gd name="T4" fmla="*/ 6 w 7"/>
                <a:gd name="T5" fmla="*/ 1 h 8"/>
                <a:gd name="T6" fmla="*/ 6 w 7"/>
                <a:gd name="T7" fmla="*/ 6 h 8"/>
                <a:gd name="T8" fmla="*/ 2 w 7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2" y="7"/>
                  </a:moveTo>
                  <a:cubicBezTo>
                    <a:pt x="1" y="6"/>
                    <a:pt x="0" y="4"/>
                    <a:pt x="1" y="2"/>
                  </a:cubicBezTo>
                  <a:cubicBezTo>
                    <a:pt x="2" y="1"/>
                    <a:pt x="4" y="0"/>
                    <a:pt x="6" y="1"/>
                  </a:cubicBezTo>
                  <a:cubicBezTo>
                    <a:pt x="7" y="2"/>
                    <a:pt x="7" y="4"/>
                    <a:pt x="6" y="6"/>
                  </a:cubicBezTo>
                  <a:cubicBezTo>
                    <a:pt x="5" y="7"/>
                    <a:pt x="3" y="8"/>
                    <a:pt x="2" y="7"/>
                  </a:cubicBezTo>
                  <a:close/>
                </a:path>
              </a:pathLst>
            </a:custGeom>
            <a:solidFill>
              <a:srgbClr val="66B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3" name="ïšľíḓé"/>
            <p:cNvSpPr/>
            <p:nvPr/>
          </p:nvSpPr>
          <p:spPr bwMode="auto">
            <a:xfrm>
              <a:off x="6761957" y="5868788"/>
              <a:ext cx="42862" cy="42862"/>
            </a:xfrm>
            <a:custGeom>
              <a:avLst/>
              <a:gdLst>
                <a:gd name="T0" fmla="*/ 2 w 15"/>
                <a:gd name="T1" fmla="*/ 6 h 15"/>
                <a:gd name="T2" fmla="*/ 15 w 15"/>
                <a:gd name="T3" fmla="*/ 15 h 15"/>
                <a:gd name="T4" fmla="*/ 2 w 15"/>
                <a:gd name="T5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5">
                  <a:moveTo>
                    <a:pt x="2" y="6"/>
                  </a:moveTo>
                  <a:cubicBezTo>
                    <a:pt x="3" y="0"/>
                    <a:pt x="14" y="6"/>
                    <a:pt x="15" y="15"/>
                  </a:cubicBezTo>
                  <a:cubicBezTo>
                    <a:pt x="15" y="15"/>
                    <a:pt x="0" y="14"/>
                    <a:pt x="2" y="6"/>
                  </a:cubicBezTo>
                  <a:close/>
                </a:path>
              </a:pathLst>
            </a:custGeom>
            <a:solidFill>
              <a:srgbClr val="F7F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4" name="íS1iḓe"/>
            <p:cNvSpPr/>
            <p:nvPr/>
          </p:nvSpPr>
          <p:spPr bwMode="auto">
            <a:xfrm>
              <a:off x="6703219" y="5916413"/>
              <a:ext cx="20637" cy="23812"/>
            </a:xfrm>
            <a:custGeom>
              <a:avLst/>
              <a:gdLst>
                <a:gd name="T0" fmla="*/ 5 w 7"/>
                <a:gd name="T1" fmla="*/ 1 h 8"/>
                <a:gd name="T2" fmla="*/ 6 w 7"/>
                <a:gd name="T3" fmla="*/ 6 h 8"/>
                <a:gd name="T4" fmla="*/ 2 w 7"/>
                <a:gd name="T5" fmla="*/ 7 h 8"/>
                <a:gd name="T6" fmla="*/ 1 w 7"/>
                <a:gd name="T7" fmla="*/ 2 h 8"/>
                <a:gd name="T8" fmla="*/ 5 w 7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5" y="1"/>
                  </a:moveTo>
                  <a:cubicBezTo>
                    <a:pt x="7" y="2"/>
                    <a:pt x="7" y="4"/>
                    <a:pt x="6" y="6"/>
                  </a:cubicBezTo>
                  <a:cubicBezTo>
                    <a:pt x="5" y="7"/>
                    <a:pt x="3" y="8"/>
                    <a:pt x="2" y="7"/>
                  </a:cubicBezTo>
                  <a:cubicBezTo>
                    <a:pt x="0" y="6"/>
                    <a:pt x="0" y="4"/>
                    <a:pt x="1" y="2"/>
                  </a:cubicBezTo>
                  <a:cubicBezTo>
                    <a:pt x="2" y="1"/>
                    <a:pt x="4" y="0"/>
                    <a:pt x="5" y="1"/>
                  </a:cubicBezTo>
                  <a:close/>
                </a:path>
              </a:pathLst>
            </a:custGeom>
            <a:solidFill>
              <a:srgbClr val="66B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5" name="ïṥḻíďê"/>
            <p:cNvSpPr/>
            <p:nvPr/>
          </p:nvSpPr>
          <p:spPr bwMode="auto">
            <a:xfrm>
              <a:off x="6674644" y="5902125"/>
              <a:ext cx="44450" cy="44450"/>
            </a:xfrm>
            <a:custGeom>
              <a:avLst/>
              <a:gdLst>
                <a:gd name="T0" fmla="*/ 13 w 15"/>
                <a:gd name="T1" fmla="*/ 9 h 15"/>
                <a:gd name="T2" fmla="*/ 0 w 15"/>
                <a:gd name="T3" fmla="*/ 0 h 15"/>
                <a:gd name="T4" fmla="*/ 13 w 15"/>
                <a:gd name="T5" fmla="*/ 9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5">
                  <a:moveTo>
                    <a:pt x="13" y="9"/>
                  </a:moveTo>
                  <a:cubicBezTo>
                    <a:pt x="12" y="15"/>
                    <a:pt x="1" y="10"/>
                    <a:pt x="0" y="0"/>
                  </a:cubicBezTo>
                  <a:cubicBezTo>
                    <a:pt x="0" y="0"/>
                    <a:pt x="15" y="1"/>
                    <a:pt x="13" y="9"/>
                  </a:cubicBezTo>
                  <a:close/>
                </a:path>
              </a:pathLst>
            </a:custGeom>
            <a:solidFill>
              <a:srgbClr val="F7F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6" name="ï$ľïḑé"/>
            <p:cNvSpPr/>
            <p:nvPr/>
          </p:nvSpPr>
          <p:spPr bwMode="auto">
            <a:xfrm>
              <a:off x="6688932" y="5997375"/>
              <a:ext cx="20637" cy="20637"/>
            </a:xfrm>
            <a:custGeom>
              <a:avLst/>
              <a:gdLst>
                <a:gd name="T0" fmla="*/ 1 w 7"/>
                <a:gd name="T1" fmla="*/ 1 h 7"/>
                <a:gd name="T2" fmla="*/ 6 w 7"/>
                <a:gd name="T3" fmla="*/ 1 h 7"/>
                <a:gd name="T4" fmla="*/ 6 w 7"/>
                <a:gd name="T5" fmla="*/ 5 h 7"/>
                <a:gd name="T6" fmla="*/ 2 w 7"/>
                <a:gd name="T7" fmla="*/ 5 h 7"/>
                <a:gd name="T8" fmla="*/ 1 w 7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1" y="1"/>
                  </a:moveTo>
                  <a:cubicBezTo>
                    <a:pt x="2" y="0"/>
                    <a:pt x="4" y="0"/>
                    <a:pt x="6" y="1"/>
                  </a:cubicBezTo>
                  <a:cubicBezTo>
                    <a:pt x="7" y="2"/>
                    <a:pt x="7" y="4"/>
                    <a:pt x="6" y="5"/>
                  </a:cubicBezTo>
                  <a:cubicBezTo>
                    <a:pt x="5" y="7"/>
                    <a:pt x="3" y="7"/>
                    <a:pt x="2" y="5"/>
                  </a:cubicBezTo>
                  <a:cubicBezTo>
                    <a:pt x="0" y="4"/>
                    <a:pt x="0" y="2"/>
                    <a:pt x="1" y="1"/>
                  </a:cubicBezTo>
                  <a:close/>
                </a:path>
              </a:pathLst>
            </a:custGeom>
            <a:solidFill>
              <a:srgbClr val="66B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7" name="ïŝliḍé"/>
            <p:cNvSpPr/>
            <p:nvPr/>
          </p:nvSpPr>
          <p:spPr bwMode="auto">
            <a:xfrm>
              <a:off x="6669882" y="5997375"/>
              <a:ext cx="46037" cy="46037"/>
            </a:xfrm>
            <a:custGeom>
              <a:avLst/>
              <a:gdLst>
                <a:gd name="T0" fmla="*/ 11 w 16"/>
                <a:gd name="T1" fmla="*/ 3 h 16"/>
                <a:gd name="T2" fmla="*/ 0 w 16"/>
                <a:gd name="T3" fmla="*/ 15 h 16"/>
                <a:gd name="T4" fmla="*/ 11 w 16"/>
                <a:gd name="T5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6">
                  <a:moveTo>
                    <a:pt x="11" y="3"/>
                  </a:moveTo>
                  <a:cubicBezTo>
                    <a:pt x="16" y="5"/>
                    <a:pt x="10" y="16"/>
                    <a:pt x="0" y="15"/>
                  </a:cubicBezTo>
                  <a:cubicBezTo>
                    <a:pt x="0" y="15"/>
                    <a:pt x="3" y="0"/>
                    <a:pt x="11" y="3"/>
                  </a:cubicBezTo>
                  <a:close/>
                </a:path>
              </a:pathLst>
            </a:custGeom>
            <a:solidFill>
              <a:srgbClr val="F7F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8" name="îṥ1íďe"/>
            <p:cNvSpPr/>
            <p:nvPr/>
          </p:nvSpPr>
          <p:spPr bwMode="auto">
            <a:xfrm>
              <a:off x="6766719" y="6021188"/>
              <a:ext cx="20637" cy="17462"/>
            </a:xfrm>
            <a:custGeom>
              <a:avLst/>
              <a:gdLst>
                <a:gd name="T0" fmla="*/ 0 w 7"/>
                <a:gd name="T1" fmla="*/ 3 h 6"/>
                <a:gd name="T2" fmla="*/ 3 w 7"/>
                <a:gd name="T3" fmla="*/ 0 h 6"/>
                <a:gd name="T4" fmla="*/ 7 w 7"/>
                <a:gd name="T5" fmla="*/ 3 h 6"/>
                <a:gd name="T6" fmla="*/ 4 w 7"/>
                <a:gd name="T7" fmla="*/ 6 h 6"/>
                <a:gd name="T8" fmla="*/ 0 w 7"/>
                <a:gd name="T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0" y="3"/>
                  </a:moveTo>
                  <a:cubicBezTo>
                    <a:pt x="0" y="1"/>
                    <a:pt x="2" y="0"/>
                    <a:pt x="3" y="0"/>
                  </a:cubicBezTo>
                  <a:cubicBezTo>
                    <a:pt x="5" y="0"/>
                    <a:pt x="7" y="1"/>
                    <a:pt x="7" y="3"/>
                  </a:cubicBezTo>
                  <a:cubicBezTo>
                    <a:pt x="7" y="4"/>
                    <a:pt x="5" y="6"/>
                    <a:pt x="4" y="6"/>
                  </a:cubicBezTo>
                  <a:cubicBezTo>
                    <a:pt x="2" y="6"/>
                    <a:pt x="0" y="4"/>
                    <a:pt x="0" y="3"/>
                  </a:cubicBezTo>
                  <a:close/>
                </a:path>
              </a:pathLst>
            </a:custGeom>
            <a:solidFill>
              <a:srgbClr val="66B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9" name="îṧḻiḓe"/>
            <p:cNvSpPr/>
            <p:nvPr/>
          </p:nvSpPr>
          <p:spPr bwMode="auto">
            <a:xfrm>
              <a:off x="6755607" y="6024363"/>
              <a:ext cx="42862" cy="50800"/>
            </a:xfrm>
            <a:custGeom>
              <a:avLst/>
              <a:gdLst>
                <a:gd name="T0" fmla="*/ 8 w 15"/>
                <a:gd name="T1" fmla="*/ 2 h 18"/>
                <a:gd name="T2" fmla="*/ 8 w 15"/>
                <a:gd name="T3" fmla="*/ 18 h 18"/>
                <a:gd name="T4" fmla="*/ 8 w 15"/>
                <a:gd name="T5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8">
                  <a:moveTo>
                    <a:pt x="8" y="2"/>
                  </a:moveTo>
                  <a:cubicBezTo>
                    <a:pt x="13" y="0"/>
                    <a:pt x="15" y="12"/>
                    <a:pt x="8" y="18"/>
                  </a:cubicBezTo>
                  <a:cubicBezTo>
                    <a:pt x="8" y="18"/>
                    <a:pt x="0" y="5"/>
                    <a:pt x="8" y="2"/>
                  </a:cubicBezTo>
                  <a:close/>
                </a:path>
              </a:pathLst>
            </a:custGeom>
            <a:solidFill>
              <a:srgbClr val="F7F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0" name="íśļîďé"/>
            <p:cNvSpPr/>
            <p:nvPr/>
          </p:nvSpPr>
          <p:spPr bwMode="auto">
            <a:xfrm>
              <a:off x="6857207" y="5997375"/>
              <a:ext cx="19050" cy="20637"/>
            </a:xfrm>
            <a:custGeom>
              <a:avLst/>
              <a:gdLst>
                <a:gd name="T0" fmla="*/ 0 w 7"/>
                <a:gd name="T1" fmla="*/ 5 h 7"/>
                <a:gd name="T2" fmla="*/ 2 w 7"/>
                <a:gd name="T3" fmla="*/ 1 h 7"/>
                <a:gd name="T4" fmla="*/ 6 w 7"/>
                <a:gd name="T5" fmla="*/ 2 h 7"/>
                <a:gd name="T6" fmla="*/ 5 w 7"/>
                <a:gd name="T7" fmla="*/ 6 h 7"/>
                <a:gd name="T8" fmla="*/ 0 w 7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0" y="5"/>
                  </a:moveTo>
                  <a:cubicBezTo>
                    <a:pt x="0" y="4"/>
                    <a:pt x="0" y="2"/>
                    <a:pt x="2" y="1"/>
                  </a:cubicBezTo>
                  <a:cubicBezTo>
                    <a:pt x="4" y="0"/>
                    <a:pt x="5" y="1"/>
                    <a:pt x="6" y="2"/>
                  </a:cubicBezTo>
                  <a:cubicBezTo>
                    <a:pt x="7" y="3"/>
                    <a:pt x="6" y="5"/>
                    <a:pt x="5" y="6"/>
                  </a:cubicBezTo>
                  <a:cubicBezTo>
                    <a:pt x="3" y="7"/>
                    <a:pt x="1" y="7"/>
                    <a:pt x="0" y="5"/>
                  </a:cubicBezTo>
                  <a:close/>
                </a:path>
              </a:pathLst>
            </a:custGeom>
            <a:solidFill>
              <a:srgbClr val="66B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1" name="ï$ḷíďe"/>
            <p:cNvSpPr/>
            <p:nvPr/>
          </p:nvSpPr>
          <p:spPr bwMode="auto">
            <a:xfrm>
              <a:off x="6850857" y="5994200"/>
              <a:ext cx="49212" cy="55562"/>
            </a:xfrm>
            <a:custGeom>
              <a:avLst/>
              <a:gdLst>
                <a:gd name="T0" fmla="*/ 5 w 17"/>
                <a:gd name="T1" fmla="*/ 5 h 19"/>
                <a:gd name="T2" fmla="*/ 13 w 17"/>
                <a:gd name="T3" fmla="*/ 19 h 19"/>
                <a:gd name="T4" fmla="*/ 5 w 17"/>
                <a:gd name="T5" fmla="*/ 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5" y="5"/>
                  </a:moveTo>
                  <a:cubicBezTo>
                    <a:pt x="9" y="0"/>
                    <a:pt x="17" y="10"/>
                    <a:pt x="13" y="19"/>
                  </a:cubicBezTo>
                  <a:cubicBezTo>
                    <a:pt x="13" y="19"/>
                    <a:pt x="0" y="11"/>
                    <a:pt x="5" y="5"/>
                  </a:cubicBezTo>
                  <a:close/>
                </a:path>
              </a:pathLst>
            </a:custGeom>
            <a:solidFill>
              <a:srgbClr val="F7F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2" name="îsľïḍe"/>
            <p:cNvSpPr/>
            <p:nvPr/>
          </p:nvSpPr>
          <p:spPr bwMode="auto">
            <a:xfrm>
              <a:off x="5628482" y="5968800"/>
              <a:ext cx="19050" cy="20637"/>
            </a:xfrm>
            <a:custGeom>
              <a:avLst/>
              <a:gdLst>
                <a:gd name="T0" fmla="*/ 5 w 7"/>
                <a:gd name="T1" fmla="*/ 1 h 7"/>
                <a:gd name="T2" fmla="*/ 6 w 7"/>
                <a:gd name="T3" fmla="*/ 5 h 7"/>
                <a:gd name="T4" fmla="*/ 2 w 7"/>
                <a:gd name="T5" fmla="*/ 6 h 7"/>
                <a:gd name="T6" fmla="*/ 1 w 7"/>
                <a:gd name="T7" fmla="*/ 2 h 7"/>
                <a:gd name="T8" fmla="*/ 5 w 7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5" y="1"/>
                  </a:moveTo>
                  <a:cubicBezTo>
                    <a:pt x="7" y="2"/>
                    <a:pt x="7" y="4"/>
                    <a:pt x="6" y="5"/>
                  </a:cubicBezTo>
                  <a:cubicBezTo>
                    <a:pt x="5" y="7"/>
                    <a:pt x="3" y="7"/>
                    <a:pt x="2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4" y="0"/>
                    <a:pt x="5" y="1"/>
                  </a:cubicBezTo>
                  <a:close/>
                </a:path>
              </a:pathLst>
            </a:custGeom>
            <a:solidFill>
              <a:srgbClr val="66B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3" name="îśļíḍè"/>
            <p:cNvSpPr/>
            <p:nvPr/>
          </p:nvSpPr>
          <p:spPr bwMode="auto">
            <a:xfrm>
              <a:off x="5598319" y="5954513"/>
              <a:ext cx="44450" cy="39687"/>
            </a:xfrm>
            <a:custGeom>
              <a:avLst/>
              <a:gdLst>
                <a:gd name="T0" fmla="*/ 14 w 15"/>
                <a:gd name="T1" fmla="*/ 8 h 14"/>
                <a:gd name="T2" fmla="*/ 0 w 15"/>
                <a:gd name="T3" fmla="*/ 0 h 14"/>
                <a:gd name="T4" fmla="*/ 14 w 15"/>
                <a:gd name="T5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4">
                  <a:moveTo>
                    <a:pt x="14" y="8"/>
                  </a:moveTo>
                  <a:cubicBezTo>
                    <a:pt x="12" y="14"/>
                    <a:pt x="1" y="9"/>
                    <a:pt x="0" y="0"/>
                  </a:cubicBezTo>
                  <a:cubicBezTo>
                    <a:pt x="0" y="0"/>
                    <a:pt x="15" y="0"/>
                    <a:pt x="14" y="8"/>
                  </a:cubicBezTo>
                  <a:close/>
                </a:path>
              </a:pathLst>
            </a:custGeom>
            <a:solidFill>
              <a:srgbClr val="F7F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4" name="iṩļïďe"/>
            <p:cNvSpPr/>
            <p:nvPr/>
          </p:nvSpPr>
          <p:spPr bwMode="auto">
            <a:xfrm>
              <a:off x="5628482" y="6011663"/>
              <a:ext cx="19050" cy="20637"/>
            </a:xfrm>
            <a:custGeom>
              <a:avLst/>
              <a:gdLst>
                <a:gd name="T0" fmla="*/ 2 w 7"/>
                <a:gd name="T1" fmla="*/ 1 h 7"/>
                <a:gd name="T2" fmla="*/ 6 w 7"/>
                <a:gd name="T3" fmla="*/ 2 h 7"/>
                <a:gd name="T4" fmla="*/ 5 w 7"/>
                <a:gd name="T5" fmla="*/ 7 h 7"/>
                <a:gd name="T6" fmla="*/ 1 w 7"/>
                <a:gd name="T7" fmla="*/ 5 h 7"/>
                <a:gd name="T8" fmla="*/ 2 w 7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2" y="1"/>
                  </a:moveTo>
                  <a:cubicBezTo>
                    <a:pt x="3" y="0"/>
                    <a:pt x="5" y="1"/>
                    <a:pt x="6" y="2"/>
                  </a:cubicBezTo>
                  <a:cubicBezTo>
                    <a:pt x="7" y="4"/>
                    <a:pt x="6" y="6"/>
                    <a:pt x="5" y="7"/>
                  </a:cubicBezTo>
                  <a:cubicBezTo>
                    <a:pt x="4" y="7"/>
                    <a:pt x="2" y="7"/>
                    <a:pt x="1" y="5"/>
                  </a:cubicBezTo>
                  <a:cubicBezTo>
                    <a:pt x="0" y="4"/>
                    <a:pt x="0" y="2"/>
                    <a:pt x="2" y="1"/>
                  </a:cubicBezTo>
                  <a:close/>
                </a:path>
              </a:pathLst>
            </a:custGeom>
            <a:solidFill>
              <a:srgbClr val="66B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5" name="iŝľíḍè"/>
            <p:cNvSpPr/>
            <p:nvPr/>
          </p:nvSpPr>
          <p:spPr bwMode="auto">
            <a:xfrm>
              <a:off x="5596732" y="6006900"/>
              <a:ext cx="53975" cy="47625"/>
            </a:xfrm>
            <a:custGeom>
              <a:avLst/>
              <a:gdLst>
                <a:gd name="T0" fmla="*/ 14 w 19"/>
                <a:gd name="T1" fmla="*/ 6 h 17"/>
                <a:gd name="T2" fmla="*/ 0 w 19"/>
                <a:gd name="T3" fmla="*/ 13 h 17"/>
                <a:gd name="T4" fmla="*/ 14 w 19"/>
                <a:gd name="T5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7">
                  <a:moveTo>
                    <a:pt x="14" y="6"/>
                  </a:moveTo>
                  <a:cubicBezTo>
                    <a:pt x="19" y="10"/>
                    <a:pt x="9" y="17"/>
                    <a:pt x="0" y="13"/>
                  </a:cubicBezTo>
                  <a:cubicBezTo>
                    <a:pt x="0" y="13"/>
                    <a:pt x="8" y="0"/>
                    <a:pt x="14" y="6"/>
                  </a:cubicBezTo>
                  <a:close/>
                </a:path>
              </a:pathLst>
            </a:custGeom>
            <a:solidFill>
              <a:srgbClr val="F7F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6" name="iṡḷîḋe"/>
            <p:cNvSpPr/>
            <p:nvPr/>
          </p:nvSpPr>
          <p:spPr bwMode="auto">
            <a:xfrm>
              <a:off x="5704682" y="6029125"/>
              <a:ext cx="20637" cy="17462"/>
            </a:xfrm>
            <a:custGeom>
              <a:avLst/>
              <a:gdLst>
                <a:gd name="T0" fmla="*/ 0 w 7"/>
                <a:gd name="T1" fmla="*/ 2 h 6"/>
                <a:gd name="T2" fmla="*/ 4 w 7"/>
                <a:gd name="T3" fmla="*/ 0 h 6"/>
                <a:gd name="T4" fmla="*/ 7 w 7"/>
                <a:gd name="T5" fmla="*/ 4 h 6"/>
                <a:gd name="T6" fmla="*/ 3 w 7"/>
                <a:gd name="T7" fmla="*/ 6 h 6"/>
                <a:gd name="T8" fmla="*/ 0 w 7"/>
                <a:gd name="T9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0" y="2"/>
                  </a:moveTo>
                  <a:cubicBezTo>
                    <a:pt x="1" y="1"/>
                    <a:pt x="3" y="0"/>
                    <a:pt x="4" y="0"/>
                  </a:cubicBezTo>
                  <a:cubicBezTo>
                    <a:pt x="6" y="1"/>
                    <a:pt x="7" y="2"/>
                    <a:pt x="7" y="4"/>
                  </a:cubicBezTo>
                  <a:cubicBezTo>
                    <a:pt x="7" y="6"/>
                    <a:pt x="5" y="6"/>
                    <a:pt x="3" y="6"/>
                  </a:cubicBezTo>
                  <a:cubicBezTo>
                    <a:pt x="1" y="6"/>
                    <a:pt x="0" y="4"/>
                    <a:pt x="0" y="2"/>
                  </a:cubicBezTo>
                  <a:close/>
                </a:path>
              </a:pathLst>
            </a:custGeom>
            <a:solidFill>
              <a:srgbClr val="66B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7" name="ïśḷiḓê"/>
            <p:cNvSpPr/>
            <p:nvPr/>
          </p:nvSpPr>
          <p:spPr bwMode="auto">
            <a:xfrm>
              <a:off x="5690394" y="6035475"/>
              <a:ext cx="44450" cy="49212"/>
            </a:xfrm>
            <a:custGeom>
              <a:avLst/>
              <a:gdLst>
                <a:gd name="T0" fmla="*/ 9 w 15"/>
                <a:gd name="T1" fmla="*/ 1 h 17"/>
                <a:gd name="T2" fmla="*/ 5 w 15"/>
                <a:gd name="T3" fmla="*/ 17 h 17"/>
                <a:gd name="T4" fmla="*/ 9 w 15"/>
                <a:gd name="T5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7">
                  <a:moveTo>
                    <a:pt x="9" y="1"/>
                  </a:moveTo>
                  <a:cubicBezTo>
                    <a:pt x="15" y="0"/>
                    <a:pt x="13" y="13"/>
                    <a:pt x="5" y="17"/>
                  </a:cubicBezTo>
                  <a:cubicBezTo>
                    <a:pt x="5" y="17"/>
                    <a:pt x="0" y="2"/>
                    <a:pt x="9" y="1"/>
                  </a:cubicBezTo>
                  <a:close/>
                </a:path>
              </a:pathLst>
            </a:custGeom>
            <a:solidFill>
              <a:srgbClr val="F7F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8" name="îŝľïḑè"/>
            <p:cNvSpPr/>
            <p:nvPr/>
          </p:nvSpPr>
          <p:spPr bwMode="auto">
            <a:xfrm>
              <a:off x="5777707" y="6011663"/>
              <a:ext cx="19050" cy="20637"/>
            </a:xfrm>
            <a:custGeom>
              <a:avLst/>
              <a:gdLst>
                <a:gd name="T0" fmla="*/ 2 w 7"/>
                <a:gd name="T1" fmla="*/ 7 h 7"/>
                <a:gd name="T2" fmla="*/ 0 w 7"/>
                <a:gd name="T3" fmla="*/ 2 h 7"/>
                <a:gd name="T4" fmla="*/ 4 w 7"/>
                <a:gd name="T5" fmla="*/ 0 h 7"/>
                <a:gd name="T6" fmla="*/ 6 w 7"/>
                <a:gd name="T7" fmla="*/ 5 h 7"/>
                <a:gd name="T8" fmla="*/ 2 w 7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2" y="7"/>
                  </a:moveTo>
                  <a:cubicBezTo>
                    <a:pt x="0" y="6"/>
                    <a:pt x="0" y="4"/>
                    <a:pt x="0" y="2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6" y="1"/>
                    <a:pt x="7" y="3"/>
                    <a:pt x="6" y="5"/>
                  </a:cubicBezTo>
                  <a:cubicBezTo>
                    <a:pt x="5" y="6"/>
                    <a:pt x="3" y="7"/>
                    <a:pt x="2" y="7"/>
                  </a:cubicBezTo>
                  <a:close/>
                </a:path>
              </a:pathLst>
            </a:custGeom>
            <a:solidFill>
              <a:srgbClr val="66B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9" name="íSḻíḍè"/>
            <p:cNvSpPr/>
            <p:nvPr/>
          </p:nvSpPr>
          <p:spPr bwMode="auto">
            <a:xfrm>
              <a:off x="5785644" y="6006900"/>
              <a:ext cx="42862" cy="39687"/>
            </a:xfrm>
            <a:custGeom>
              <a:avLst/>
              <a:gdLst>
                <a:gd name="T0" fmla="*/ 0 w 15"/>
                <a:gd name="T1" fmla="*/ 6 h 14"/>
                <a:gd name="T2" fmla="*/ 15 w 15"/>
                <a:gd name="T3" fmla="*/ 12 h 14"/>
                <a:gd name="T4" fmla="*/ 0 w 15"/>
                <a:gd name="T5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4">
                  <a:moveTo>
                    <a:pt x="0" y="6"/>
                  </a:moveTo>
                  <a:cubicBezTo>
                    <a:pt x="0" y="0"/>
                    <a:pt x="12" y="3"/>
                    <a:pt x="15" y="12"/>
                  </a:cubicBezTo>
                  <a:cubicBezTo>
                    <a:pt x="15" y="12"/>
                    <a:pt x="0" y="14"/>
                    <a:pt x="0" y="6"/>
                  </a:cubicBezTo>
                  <a:close/>
                </a:path>
              </a:pathLst>
            </a:custGeom>
            <a:solidFill>
              <a:srgbClr val="F7F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0" name="ïšľîḍe"/>
            <p:cNvSpPr/>
            <p:nvPr/>
          </p:nvSpPr>
          <p:spPr bwMode="auto">
            <a:xfrm>
              <a:off x="5771357" y="5971975"/>
              <a:ext cx="20637" cy="20637"/>
            </a:xfrm>
            <a:custGeom>
              <a:avLst/>
              <a:gdLst>
                <a:gd name="T0" fmla="*/ 5 w 7"/>
                <a:gd name="T1" fmla="*/ 6 h 7"/>
                <a:gd name="T2" fmla="*/ 1 w 7"/>
                <a:gd name="T3" fmla="*/ 5 h 7"/>
                <a:gd name="T4" fmla="*/ 3 w 7"/>
                <a:gd name="T5" fmla="*/ 0 h 7"/>
                <a:gd name="T6" fmla="*/ 7 w 7"/>
                <a:gd name="T7" fmla="*/ 2 h 7"/>
                <a:gd name="T8" fmla="*/ 5 w 7"/>
                <a:gd name="T9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5" y="6"/>
                  </a:moveTo>
                  <a:cubicBezTo>
                    <a:pt x="4" y="7"/>
                    <a:pt x="2" y="6"/>
                    <a:pt x="1" y="5"/>
                  </a:cubicBezTo>
                  <a:cubicBezTo>
                    <a:pt x="0" y="3"/>
                    <a:pt x="1" y="1"/>
                    <a:pt x="3" y="0"/>
                  </a:cubicBezTo>
                  <a:cubicBezTo>
                    <a:pt x="4" y="0"/>
                    <a:pt x="6" y="1"/>
                    <a:pt x="7" y="2"/>
                  </a:cubicBezTo>
                  <a:cubicBezTo>
                    <a:pt x="7" y="4"/>
                    <a:pt x="7" y="6"/>
                    <a:pt x="5" y="6"/>
                  </a:cubicBezTo>
                  <a:close/>
                </a:path>
              </a:pathLst>
            </a:custGeom>
            <a:solidFill>
              <a:srgbClr val="66B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1" name="îśļiḓe"/>
            <p:cNvSpPr/>
            <p:nvPr/>
          </p:nvSpPr>
          <p:spPr bwMode="auto">
            <a:xfrm>
              <a:off x="5771357" y="5951338"/>
              <a:ext cx="52387" cy="46037"/>
            </a:xfrm>
            <a:custGeom>
              <a:avLst/>
              <a:gdLst>
                <a:gd name="T0" fmla="*/ 4 w 18"/>
                <a:gd name="T1" fmla="*/ 10 h 16"/>
                <a:gd name="T2" fmla="*/ 18 w 18"/>
                <a:gd name="T3" fmla="*/ 4 h 16"/>
                <a:gd name="T4" fmla="*/ 4 w 18"/>
                <a:gd name="T5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6">
                  <a:moveTo>
                    <a:pt x="4" y="10"/>
                  </a:moveTo>
                  <a:cubicBezTo>
                    <a:pt x="0" y="6"/>
                    <a:pt x="10" y="0"/>
                    <a:pt x="18" y="4"/>
                  </a:cubicBezTo>
                  <a:cubicBezTo>
                    <a:pt x="18" y="4"/>
                    <a:pt x="10" y="16"/>
                    <a:pt x="4" y="10"/>
                  </a:cubicBezTo>
                  <a:close/>
                </a:path>
              </a:pathLst>
            </a:custGeom>
            <a:solidFill>
              <a:srgbClr val="F7F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2" name="íS1íḍe"/>
            <p:cNvSpPr/>
            <p:nvPr/>
          </p:nvSpPr>
          <p:spPr bwMode="auto">
            <a:xfrm>
              <a:off x="5722144" y="5960863"/>
              <a:ext cx="17462" cy="17462"/>
            </a:xfrm>
            <a:custGeom>
              <a:avLst/>
              <a:gdLst>
                <a:gd name="T0" fmla="*/ 6 w 6"/>
                <a:gd name="T1" fmla="*/ 2 h 6"/>
                <a:gd name="T2" fmla="*/ 4 w 6"/>
                <a:gd name="T3" fmla="*/ 5 h 6"/>
                <a:gd name="T4" fmla="*/ 0 w 6"/>
                <a:gd name="T5" fmla="*/ 4 h 6"/>
                <a:gd name="T6" fmla="*/ 2 w 6"/>
                <a:gd name="T7" fmla="*/ 1 h 6"/>
                <a:gd name="T8" fmla="*/ 6 w 6"/>
                <a:gd name="T9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2"/>
                  </a:moveTo>
                  <a:cubicBezTo>
                    <a:pt x="6" y="3"/>
                    <a:pt x="6" y="5"/>
                    <a:pt x="4" y="5"/>
                  </a:cubicBezTo>
                  <a:cubicBezTo>
                    <a:pt x="3" y="6"/>
                    <a:pt x="1" y="5"/>
                    <a:pt x="0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4" y="0"/>
                    <a:pt x="5" y="1"/>
                    <a:pt x="6" y="2"/>
                  </a:cubicBezTo>
                  <a:close/>
                </a:path>
              </a:pathLst>
            </a:custGeom>
            <a:solidFill>
              <a:srgbClr val="66B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3" name="îSḷïḋe"/>
            <p:cNvSpPr/>
            <p:nvPr/>
          </p:nvSpPr>
          <p:spPr bwMode="auto">
            <a:xfrm>
              <a:off x="5704682" y="5932288"/>
              <a:ext cx="44450" cy="46037"/>
            </a:xfrm>
            <a:custGeom>
              <a:avLst/>
              <a:gdLst>
                <a:gd name="T0" fmla="*/ 9 w 15"/>
                <a:gd name="T1" fmla="*/ 13 h 16"/>
                <a:gd name="T2" fmla="*/ 4 w 15"/>
                <a:gd name="T3" fmla="*/ 0 h 16"/>
                <a:gd name="T4" fmla="*/ 9 w 15"/>
                <a:gd name="T5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6">
                  <a:moveTo>
                    <a:pt x="9" y="13"/>
                  </a:moveTo>
                  <a:cubicBezTo>
                    <a:pt x="5" y="16"/>
                    <a:pt x="0" y="7"/>
                    <a:pt x="4" y="0"/>
                  </a:cubicBezTo>
                  <a:cubicBezTo>
                    <a:pt x="4" y="0"/>
                    <a:pt x="15" y="8"/>
                    <a:pt x="9" y="13"/>
                  </a:cubicBezTo>
                  <a:close/>
                </a:path>
              </a:pathLst>
            </a:custGeom>
            <a:solidFill>
              <a:srgbClr val="F7F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V="1">
            <a:off x="-1" y="2761303"/>
            <a:ext cx="12192001" cy="131639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449117" y="4878809"/>
            <a:ext cx="9293766" cy="954107"/>
          </a:xfrm>
          <a:prstGeom prst="rect">
            <a:avLst/>
          </a:prstGeom>
        </p:spPr>
        <p:txBody>
          <a:bodyPr wrap="square" numCol="1" spcCol="1097280">
            <a:spAutoFit/>
          </a:bodyPr>
          <a:lstStyle/>
          <a:p>
            <a:pPr algn="ctr"/>
            <a:r>
              <a:rPr lang="en-US" sz="1400" b="1" dirty="0">
                <a:cs typeface="+mn-ea"/>
                <a:sym typeface="+mn-lt"/>
              </a:rPr>
              <a:t>Lorem ipsum dolor </a:t>
            </a:r>
            <a:r>
              <a:rPr lang="en-US" sz="1400" dirty="0">
                <a:cs typeface="+mn-ea"/>
                <a:sym typeface="+mn-lt"/>
              </a:rPr>
              <a:t>sit </a:t>
            </a:r>
            <a:r>
              <a:rPr lang="en-US" sz="1400" dirty="0" err="1">
                <a:cs typeface="+mn-ea"/>
                <a:sym typeface="+mn-lt"/>
              </a:rPr>
              <a:t>amet</a:t>
            </a:r>
            <a:r>
              <a:rPr lang="en-US" sz="1400" dirty="0">
                <a:cs typeface="+mn-ea"/>
                <a:sym typeface="+mn-lt"/>
              </a:rPr>
              <a:t>, </a:t>
            </a:r>
            <a:r>
              <a:rPr lang="en-US" sz="1400" dirty="0" err="1">
                <a:cs typeface="+mn-ea"/>
                <a:sym typeface="+mn-lt"/>
              </a:rPr>
              <a:t>consectetur</a:t>
            </a:r>
            <a:r>
              <a:rPr lang="en-US" sz="1400" dirty="0">
                <a:cs typeface="+mn-ea"/>
                <a:sym typeface="+mn-lt"/>
              </a:rPr>
              <a:t> </a:t>
            </a:r>
            <a:r>
              <a:rPr lang="en-US" sz="1400" dirty="0" err="1">
                <a:cs typeface="+mn-ea"/>
                <a:sym typeface="+mn-lt"/>
              </a:rPr>
              <a:t>adipiscing</a:t>
            </a:r>
            <a:r>
              <a:rPr lang="en-US" sz="1400" dirty="0">
                <a:cs typeface="+mn-ea"/>
                <a:sym typeface="+mn-lt"/>
              </a:rPr>
              <a:t> </a:t>
            </a:r>
            <a:r>
              <a:rPr lang="en-US" sz="1400" dirty="0" err="1">
                <a:cs typeface="+mn-ea"/>
                <a:sym typeface="+mn-lt"/>
              </a:rPr>
              <a:t>elit</a:t>
            </a:r>
            <a:r>
              <a:rPr lang="en-US" sz="1400" dirty="0">
                <a:cs typeface="+mn-ea"/>
                <a:sym typeface="+mn-lt"/>
              </a:rPr>
              <a:t>. </a:t>
            </a:r>
            <a:r>
              <a:rPr lang="en-US" sz="1400" dirty="0" err="1">
                <a:cs typeface="+mn-ea"/>
                <a:sym typeface="+mn-lt"/>
              </a:rPr>
              <a:t>Ut</a:t>
            </a:r>
            <a:r>
              <a:rPr lang="en-US" sz="1400" dirty="0">
                <a:cs typeface="+mn-ea"/>
                <a:sym typeface="+mn-lt"/>
              </a:rPr>
              <a:t> </a:t>
            </a:r>
            <a:r>
              <a:rPr lang="en-US" sz="1400" dirty="0" err="1">
                <a:cs typeface="+mn-ea"/>
                <a:sym typeface="+mn-lt"/>
              </a:rPr>
              <a:t>efficitur</a:t>
            </a:r>
            <a:r>
              <a:rPr lang="en-US" sz="1400" dirty="0">
                <a:cs typeface="+mn-ea"/>
                <a:sym typeface="+mn-lt"/>
              </a:rPr>
              <a:t> ipsum vitae </a:t>
            </a:r>
            <a:r>
              <a:rPr lang="en-US" sz="1400" dirty="0" err="1">
                <a:cs typeface="+mn-ea"/>
                <a:sym typeface="+mn-lt"/>
              </a:rPr>
              <a:t>tortor</a:t>
            </a:r>
            <a:r>
              <a:rPr lang="en-US" sz="1400" dirty="0">
                <a:cs typeface="+mn-ea"/>
                <a:sym typeface="+mn-lt"/>
              </a:rPr>
              <a:t> </a:t>
            </a:r>
            <a:r>
              <a:rPr lang="en-US" sz="1400" dirty="0" err="1">
                <a:cs typeface="+mn-ea"/>
                <a:sym typeface="+mn-lt"/>
              </a:rPr>
              <a:t>accumsan</a:t>
            </a:r>
            <a:r>
              <a:rPr lang="en-US" sz="1400" dirty="0">
                <a:cs typeface="+mn-ea"/>
                <a:sym typeface="+mn-lt"/>
              </a:rPr>
              <a:t>, a </a:t>
            </a:r>
            <a:r>
              <a:rPr lang="en-US" sz="1400" dirty="0" err="1">
                <a:cs typeface="+mn-ea"/>
                <a:sym typeface="+mn-lt"/>
              </a:rPr>
              <a:t>pulvinar</a:t>
            </a:r>
            <a:r>
              <a:rPr lang="en-US" sz="1400" dirty="0">
                <a:cs typeface="+mn-ea"/>
                <a:sym typeface="+mn-lt"/>
              </a:rPr>
              <a:t> lorem </a:t>
            </a:r>
            <a:r>
              <a:rPr lang="en-US" sz="1400" dirty="0" err="1">
                <a:cs typeface="+mn-ea"/>
                <a:sym typeface="+mn-lt"/>
              </a:rPr>
              <a:t>lacinia</a:t>
            </a:r>
            <a:r>
              <a:rPr lang="en-US" sz="1400" dirty="0">
                <a:cs typeface="+mn-ea"/>
                <a:sym typeface="+mn-lt"/>
              </a:rPr>
              <a:t>. </a:t>
            </a:r>
            <a:r>
              <a:rPr lang="en-US" sz="1400" dirty="0" err="1">
                <a:cs typeface="+mn-ea"/>
                <a:sym typeface="+mn-lt"/>
              </a:rPr>
              <a:t>Donec</a:t>
            </a:r>
            <a:r>
              <a:rPr lang="en-US" sz="1400" dirty="0">
                <a:cs typeface="+mn-ea"/>
                <a:sym typeface="+mn-lt"/>
              </a:rPr>
              <a:t> </a:t>
            </a:r>
            <a:r>
              <a:rPr lang="en-US" sz="1400" dirty="0" err="1">
                <a:cs typeface="+mn-ea"/>
                <a:sym typeface="+mn-lt"/>
              </a:rPr>
              <a:t>eu</a:t>
            </a:r>
            <a:r>
              <a:rPr lang="en-US" sz="1400" dirty="0">
                <a:cs typeface="+mn-ea"/>
                <a:sym typeface="+mn-lt"/>
              </a:rPr>
              <a:t> </a:t>
            </a:r>
            <a:r>
              <a:rPr lang="en-US" sz="1400" dirty="0" err="1">
                <a:cs typeface="+mn-ea"/>
                <a:sym typeface="+mn-lt"/>
              </a:rPr>
              <a:t>arcu</a:t>
            </a:r>
            <a:r>
              <a:rPr lang="en-US" sz="1400" dirty="0">
                <a:cs typeface="+mn-ea"/>
                <a:sym typeface="+mn-lt"/>
              </a:rPr>
              <a:t> </a:t>
            </a:r>
            <a:r>
              <a:rPr lang="en-US" sz="1400" dirty="0" err="1">
                <a:cs typeface="+mn-ea"/>
                <a:sym typeface="+mn-lt"/>
              </a:rPr>
              <a:t>justo</a:t>
            </a:r>
            <a:r>
              <a:rPr lang="en-US" sz="1400" dirty="0">
                <a:cs typeface="+mn-ea"/>
                <a:sym typeface="+mn-lt"/>
              </a:rPr>
              <a:t>. </a:t>
            </a:r>
            <a:r>
              <a:rPr lang="en-US" sz="1400" dirty="0" err="1">
                <a:cs typeface="+mn-ea"/>
                <a:sym typeface="+mn-lt"/>
              </a:rPr>
              <a:t>Fusce</a:t>
            </a:r>
            <a:r>
              <a:rPr lang="en-US" sz="1400" dirty="0">
                <a:cs typeface="+mn-ea"/>
                <a:sym typeface="+mn-lt"/>
              </a:rPr>
              <a:t> </a:t>
            </a:r>
            <a:r>
              <a:rPr lang="en-US" sz="1400" dirty="0" err="1">
                <a:cs typeface="+mn-ea"/>
                <a:sym typeface="+mn-lt"/>
              </a:rPr>
              <a:t>eget</a:t>
            </a:r>
            <a:r>
              <a:rPr lang="en-US" sz="1400" dirty="0">
                <a:cs typeface="+mn-ea"/>
                <a:sym typeface="+mn-lt"/>
              </a:rPr>
              <a:t> </a:t>
            </a:r>
            <a:r>
              <a:rPr lang="en-US" sz="1400" dirty="0" err="1">
                <a:cs typeface="+mn-ea"/>
                <a:sym typeface="+mn-lt"/>
              </a:rPr>
              <a:t>consequat</a:t>
            </a:r>
            <a:r>
              <a:rPr lang="en-US" sz="1400" dirty="0">
                <a:cs typeface="+mn-ea"/>
                <a:sym typeface="+mn-lt"/>
              </a:rPr>
              <a:t> </a:t>
            </a:r>
            <a:r>
              <a:rPr lang="en-US" sz="1400" dirty="0" err="1">
                <a:cs typeface="+mn-ea"/>
                <a:sym typeface="+mn-lt"/>
              </a:rPr>
              <a:t>risus</a:t>
            </a:r>
            <a:r>
              <a:rPr lang="en-US" sz="1400" dirty="0">
                <a:cs typeface="+mn-ea"/>
                <a:sym typeface="+mn-lt"/>
              </a:rPr>
              <a:t> </a:t>
            </a:r>
            <a:r>
              <a:rPr lang="en-US" sz="1400" dirty="0" err="1">
                <a:cs typeface="+mn-ea"/>
                <a:sym typeface="+mn-lt"/>
              </a:rPr>
              <a:t>Proin</a:t>
            </a:r>
            <a:r>
              <a:rPr lang="en-US" sz="1400" dirty="0">
                <a:cs typeface="+mn-ea"/>
                <a:sym typeface="+mn-lt"/>
              </a:rPr>
              <a:t> </a:t>
            </a:r>
            <a:r>
              <a:rPr lang="en-US" sz="1400" dirty="0" err="1">
                <a:cs typeface="+mn-ea"/>
                <a:sym typeface="+mn-lt"/>
              </a:rPr>
              <a:t>est</a:t>
            </a:r>
            <a:r>
              <a:rPr lang="en-US" sz="1400" dirty="0">
                <a:cs typeface="+mn-ea"/>
                <a:sym typeface="+mn-lt"/>
              </a:rPr>
              <a:t> lacus, </a:t>
            </a:r>
            <a:r>
              <a:rPr lang="en-US" sz="1400" dirty="0" err="1">
                <a:cs typeface="+mn-ea"/>
                <a:sym typeface="+mn-lt"/>
              </a:rPr>
              <a:t>interdum</a:t>
            </a:r>
            <a:r>
              <a:rPr lang="en-US" sz="1400" dirty="0">
                <a:cs typeface="+mn-ea"/>
                <a:sym typeface="+mn-lt"/>
              </a:rPr>
              <a:t> vitae </a:t>
            </a:r>
            <a:r>
              <a:rPr lang="en-US" sz="1400" dirty="0" err="1">
                <a:cs typeface="+mn-ea"/>
                <a:sym typeface="+mn-lt"/>
              </a:rPr>
              <a:t>feugiat</a:t>
            </a:r>
            <a:r>
              <a:rPr lang="en-US" sz="1400" dirty="0">
                <a:cs typeface="+mn-ea"/>
                <a:sym typeface="+mn-lt"/>
              </a:rPr>
              <a:t> </a:t>
            </a:r>
            <a:r>
              <a:rPr lang="en-US" sz="1400" dirty="0" err="1">
                <a:cs typeface="+mn-ea"/>
                <a:sym typeface="+mn-lt"/>
              </a:rPr>
              <a:t>quis</a:t>
            </a:r>
            <a:r>
              <a:rPr lang="en-US" sz="1400" dirty="0">
                <a:cs typeface="+mn-ea"/>
                <a:sym typeface="+mn-lt"/>
              </a:rPr>
              <a:t>, </a:t>
            </a:r>
            <a:r>
              <a:rPr lang="en-US" sz="1400" dirty="0" err="1">
                <a:cs typeface="+mn-ea"/>
                <a:sym typeface="+mn-lt"/>
              </a:rPr>
              <a:t>faucibus</a:t>
            </a:r>
            <a:r>
              <a:rPr lang="en-US" sz="1400" dirty="0">
                <a:cs typeface="+mn-ea"/>
                <a:sym typeface="+mn-lt"/>
              </a:rPr>
              <a:t> </a:t>
            </a:r>
            <a:r>
              <a:rPr lang="en-US" sz="1400" dirty="0" err="1">
                <a:cs typeface="+mn-ea"/>
                <a:sym typeface="+mn-lt"/>
              </a:rPr>
              <a:t>vel</a:t>
            </a:r>
            <a:r>
              <a:rPr lang="en-US" sz="1400" dirty="0">
                <a:cs typeface="+mn-ea"/>
                <a:sym typeface="+mn-lt"/>
              </a:rPr>
              <a:t> mi. </a:t>
            </a:r>
            <a:r>
              <a:rPr lang="en-US" sz="1400" dirty="0" err="1">
                <a:cs typeface="+mn-ea"/>
                <a:sym typeface="+mn-lt"/>
              </a:rPr>
              <a:t>Vivamus</a:t>
            </a:r>
            <a:r>
              <a:rPr lang="en-US" sz="1400" dirty="0">
                <a:cs typeface="+mn-ea"/>
                <a:sym typeface="+mn-lt"/>
              </a:rPr>
              <a:t> </a:t>
            </a:r>
            <a:r>
              <a:rPr lang="en-US" sz="1400" dirty="0" err="1">
                <a:cs typeface="+mn-ea"/>
                <a:sym typeface="+mn-lt"/>
              </a:rPr>
              <a:t>accumsan</a:t>
            </a:r>
            <a:r>
              <a:rPr lang="en-US" sz="1400" dirty="0">
                <a:cs typeface="+mn-ea"/>
                <a:sym typeface="+mn-lt"/>
              </a:rPr>
              <a:t> nisi </a:t>
            </a:r>
            <a:r>
              <a:rPr lang="en-US" sz="1400" dirty="0" err="1">
                <a:cs typeface="+mn-ea"/>
                <a:sym typeface="+mn-lt"/>
              </a:rPr>
              <a:t>vel</a:t>
            </a:r>
            <a:r>
              <a:rPr lang="en-US" sz="1400" dirty="0">
                <a:cs typeface="+mn-ea"/>
                <a:sym typeface="+mn-lt"/>
              </a:rPr>
              <a:t> </a:t>
            </a:r>
            <a:r>
              <a:rPr lang="en-US" sz="1400" dirty="0" err="1">
                <a:cs typeface="+mn-ea"/>
                <a:sym typeface="+mn-lt"/>
              </a:rPr>
              <a:t>nulla</a:t>
            </a:r>
            <a:r>
              <a:rPr lang="en-US" sz="1400" dirty="0">
                <a:cs typeface="+mn-ea"/>
                <a:sym typeface="+mn-lt"/>
              </a:rPr>
              <a:t> </a:t>
            </a:r>
            <a:r>
              <a:rPr lang="en-US" sz="1400" dirty="0" err="1">
                <a:cs typeface="+mn-ea"/>
                <a:sym typeface="+mn-lt"/>
              </a:rPr>
              <a:t>viverra</a:t>
            </a:r>
            <a:r>
              <a:rPr lang="en-US" sz="1400" dirty="0">
                <a:cs typeface="+mn-ea"/>
                <a:sym typeface="+mn-lt"/>
              </a:rPr>
              <a:t> semper. </a:t>
            </a:r>
            <a:r>
              <a:rPr lang="en-US" sz="1400" dirty="0" err="1">
                <a:cs typeface="+mn-ea"/>
                <a:sym typeface="+mn-lt"/>
              </a:rPr>
              <a:t>Donec</a:t>
            </a:r>
            <a:r>
              <a:rPr lang="en-US" sz="1400" dirty="0">
                <a:cs typeface="+mn-ea"/>
                <a:sym typeface="+mn-lt"/>
              </a:rPr>
              <a:t> </a:t>
            </a:r>
            <a:r>
              <a:rPr lang="en-US" sz="1400" dirty="0" err="1">
                <a:cs typeface="+mn-ea"/>
                <a:sym typeface="+mn-lt"/>
              </a:rPr>
              <a:t>purus</a:t>
            </a:r>
            <a:r>
              <a:rPr lang="en-US" sz="1400" dirty="0">
                <a:cs typeface="+mn-ea"/>
                <a:sym typeface="+mn-lt"/>
              </a:rPr>
              <a:t> </a:t>
            </a:r>
            <a:r>
              <a:rPr lang="en-US" sz="1400" dirty="0" err="1">
                <a:cs typeface="+mn-ea"/>
                <a:sym typeface="+mn-lt"/>
              </a:rPr>
              <a:t>enim</a:t>
            </a:r>
            <a:r>
              <a:rPr lang="en-US" sz="1400" dirty="0">
                <a:cs typeface="+mn-ea"/>
                <a:sym typeface="+mn-lt"/>
              </a:rPr>
              <a:t>, </a:t>
            </a:r>
            <a:r>
              <a:rPr lang="en-US" sz="1400" dirty="0" err="1">
                <a:cs typeface="+mn-ea"/>
                <a:sym typeface="+mn-lt"/>
              </a:rPr>
              <a:t>sollicitudin</a:t>
            </a:r>
            <a:r>
              <a:rPr lang="en-US" sz="1400" dirty="0">
                <a:cs typeface="+mn-ea"/>
                <a:sym typeface="+mn-lt"/>
              </a:rPr>
              <a:t> vitae porta a, </a:t>
            </a:r>
            <a:r>
              <a:rPr lang="en-US" sz="1400" dirty="0" err="1">
                <a:cs typeface="+mn-ea"/>
                <a:sym typeface="+mn-lt"/>
              </a:rPr>
              <a:t>commodo</a:t>
            </a:r>
            <a:r>
              <a:rPr lang="en-US" sz="1400" dirty="0">
                <a:cs typeface="+mn-ea"/>
                <a:sym typeface="+mn-lt"/>
              </a:rPr>
              <a:t> </a:t>
            </a:r>
            <a:r>
              <a:rPr lang="en-US" sz="1400" dirty="0" err="1">
                <a:cs typeface="+mn-ea"/>
                <a:sym typeface="+mn-lt"/>
              </a:rPr>
              <a:t>sodales</a:t>
            </a:r>
            <a:r>
              <a:rPr lang="en-US" sz="1400" dirty="0">
                <a:cs typeface="+mn-ea"/>
                <a:sym typeface="+mn-lt"/>
              </a:rPr>
              <a:t> </a:t>
            </a:r>
            <a:r>
              <a:rPr lang="en-US" sz="1400" dirty="0" err="1">
                <a:cs typeface="+mn-ea"/>
                <a:sym typeface="+mn-lt"/>
              </a:rPr>
              <a:t>justo</a:t>
            </a:r>
            <a:r>
              <a:rPr lang="en-US" sz="1400" dirty="0">
                <a:cs typeface="+mn-ea"/>
                <a:sym typeface="+mn-lt"/>
              </a:rPr>
              <a:t>. </a:t>
            </a:r>
            <a:r>
              <a:rPr lang="en-US" sz="1400" dirty="0" err="1">
                <a:cs typeface="+mn-ea"/>
                <a:sym typeface="+mn-lt"/>
              </a:rPr>
              <a:t>Sed</a:t>
            </a:r>
            <a:r>
              <a:rPr lang="en-US" sz="1400" dirty="0">
                <a:cs typeface="+mn-ea"/>
                <a:sym typeface="+mn-lt"/>
              </a:rPr>
              <a:t> </a:t>
            </a:r>
            <a:r>
              <a:rPr lang="en-US" sz="1400" dirty="0" err="1">
                <a:cs typeface="+mn-ea"/>
                <a:sym typeface="+mn-lt"/>
              </a:rPr>
              <a:t>iaculis</a:t>
            </a:r>
            <a:r>
              <a:rPr lang="en-US" sz="1400" dirty="0">
                <a:cs typeface="+mn-ea"/>
                <a:sym typeface="+mn-lt"/>
              </a:rPr>
              <a:t> </a:t>
            </a:r>
            <a:r>
              <a:rPr lang="en-US" sz="1400" dirty="0" err="1">
                <a:cs typeface="+mn-ea"/>
                <a:sym typeface="+mn-lt"/>
              </a:rPr>
              <a:t>rutrum</a:t>
            </a:r>
            <a:r>
              <a:rPr lang="en-US" sz="1400" dirty="0">
                <a:cs typeface="+mn-ea"/>
                <a:sym typeface="+mn-lt"/>
              </a:rPr>
              <a:t> </a:t>
            </a:r>
            <a:r>
              <a:rPr lang="en-US" sz="1400" dirty="0" err="1">
                <a:cs typeface="+mn-ea"/>
                <a:sym typeface="+mn-lt"/>
              </a:rPr>
              <a:t>molestie</a:t>
            </a:r>
            <a:r>
              <a:rPr lang="en-US" sz="1400" dirty="0">
                <a:cs typeface="+mn-ea"/>
                <a:sym typeface="+mn-lt"/>
              </a:rPr>
              <a:t>. </a:t>
            </a:r>
          </a:p>
        </p:txBody>
      </p:sp>
      <p:pic>
        <p:nvPicPr>
          <p:cNvPr id="4" name="图片占位符 3"/>
          <p:cNvPicPr>
            <a:picLocks noGrp="1" noChangeAspect="1"/>
          </p:cNvPicPr>
          <p:nvPr>
            <p:ph type="pic" sz="quarter" idx="21"/>
          </p:nvPr>
        </p:nvPicPr>
        <p:blipFill>
          <a:blip r:embed="rId4"/>
          <a:srcRect/>
          <a:stretch>
            <a:fillRect/>
          </a:stretch>
        </p:blipFill>
        <p:spPr/>
      </p:pic>
      <p:sp>
        <p:nvSpPr>
          <p:cNvPr id="12" name="Title 1"/>
          <p:cNvSpPr txBox="1"/>
          <p:nvPr/>
        </p:nvSpPr>
        <p:spPr>
          <a:xfrm>
            <a:off x="4145914" y="3682467"/>
            <a:ext cx="3900172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2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活动效果预期</a:t>
            </a:r>
          </a:p>
        </p:txBody>
      </p:sp>
      <p:sp>
        <p:nvSpPr>
          <p:cNvPr id="14" name="Rectangle 8"/>
          <p:cNvSpPr/>
          <p:nvPr/>
        </p:nvSpPr>
        <p:spPr>
          <a:xfrm>
            <a:off x="4195981" y="4227958"/>
            <a:ext cx="380003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>
                <a:cs typeface="+mn-ea"/>
                <a:sym typeface="+mn-lt"/>
              </a:rPr>
              <a:t>Lorem Ipsum has two main statistical methodologies</a:t>
            </a:r>
          </a:p>
        </p:txBody>
      </p:sp>
      <p:sp>
        <p:nvSpPr>
          <p:cNvPr id="15" name="Rectangle: Rounded Corners 80"/>
          <p:cNvSpPr/>
          <p:nvPr/>
        </p:nvSpPr>
        <p:spPr>
          <a:xfrm>
            <a:off x="5751096" y="4721762"/>
            <a:ext cx="689807" cy="4373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noAutofit/>
          </a:bodyPr>
          <a:lstStyle/>
          <a:p>
            <a:pPr algn="ctr"/>
            <a:endParaRPr lang="en-US" sz="900"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占位符 5"/>
          <p:cNvPicPr>
            <a:picLocks noGrp="1" noChangeAspect="1"/>
          </p:cNvPicPr>
          <p:nvPr>
            <p:ph type="pic" sz="quarter" idx="20"/>
          </p:nvPr>
        </p:nvPicPr>
        <p:blipFill>
          <a:blip r:embed="rId3"/>
          <a:srcRect/>
          <a:stretch>
            <a:fillRect/>
          </a:stretch>
        </p:blipFill>
        <p:spPr/>
      </p:pic>
      <p:sp>
        <p:nvSpPr>
          <p:cNvPr id="13" name="Rectangle 12"/>
          <p:cNvSpPr/>
          <p:nvPr/>
        </p:nvSpPr>
        <p:spPr>
          <a:xfrm>
            <a:off x="697776" y="2656795"/>
            <a:ext cx="5440988" cy="1443152"/>
          </a:xfrm>
          <a:prstGeom prst="rect">
            <a:avLst/>
          </a:prstGeom>
        </p:spPr>
        <p:txBody>
          <a:bodyPr wrap="square" numCol="1" spcCol="109728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cs typeface="+mn-ea"/>
                <a:sym typeface="+mn-lt"/>
              </a:rPr>
              <a:t>Lorem ipsum dolor sit </a:t>
            </a:r>
            <a:r>
              <a:rPr lang="en-US" sz="1200" dirty="0" err="1">
                <a:cs typeface="+mn-ea"/>
                <a:sym typeface="+mn-lt"/>
              </a:rPr>
              <a:t>amet</a:t>
            </a:r>
            <a:r>
              <a:rPr lang="en-US" sz="1200" dirty="0">
                <a:cs typeface="+mn-ea"/>
                <a:sym typeface="+mn-lt"/>
              </a:rPr>
              <a:t>, </a:t>
            </a:r>
            <a:r>
              <a:rPr lang="en-US" sz="1200" dirty="0" err="1">
                <a:cs typeface="+mn-ea"/>
                <a:sym typeface="+mn-lt"/>
              </a:rPr>
              <a:t>consectetur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adipiscing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elit</a:t>
            </a:r>
            <a:r>
              <a:rPr lang="en-US" sz="1200" dirty="0">
                <a:cs typeface="+mn-ea"/>
                <a:sym typeface="+mn-lt"/>
              </a:rPr>
              <a:t>. Ut </a:t>
            </a:r>
            <a:r>
              <a:rPr lang="en-US" sz="1200" dirty="0" err="1">
                <a:cs typeface="+mn-ea"/>
                <a:sym typeface="+mn-lt"/>
              </a:rPr>
              <a:t>efficitur</a:t>
            </a:r>
            <a:r>
              <a:rPr lang="en-US" sz="1200" dirty="0">
                <a:cs typeface="+mn-ea"/>
                <a:sym typeface="+mn-lt"/>
              </a:rPr>
              <a:t> ipsum vitae </a:t>
            </a:r>
            <a:r>
              <a:rPr lang="en-US" sz="1200" dirty="0" err="1">
                <a:cs typeface="+mn-ea"/>
                <a:sym typeface="+mn-lt"/>
              </a:rPr>
              <a:t>tortor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accumsan</a:t>
            </a:r>
            <a:r>
              <a:rPr lang="en-US" sz="1200" dirty="0">
                <a:cs typeface="+mn-ea"/>
                <a:sym typeface="+mn-lt"/>
              </a:rPr>
              <a:t>, a pulvinar lorem lacinia. </a:t>
            </a:r>
            <a:r>
              <a:rPr lang="en-US" sz="1200" dirty="0" err="1">
                <a:cs typeface="+mn-ea"/>
                <a:sym typeface="+mn-lt"/>
              </a:rPr>
              <a:t>Donec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eu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arcu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justo</a:t>
            </a:r>
            <a:r>
              <a:rPr lang="en-US" sz="1200" dirty="0">
                <a:cs typeface="+mn-ea"/>
                <a:sym typeface="+mn-lt"/>
              </a:rPr>
              <a:t>. </a:t>
            </a:r>
            <a:r>
              <a:rPr lang="en-US" sz="1200" dirty="0" err="1">
                <a:cs typeface="+mn-ea"/>
                <a:sym typeface="+mn-lt"/>
              </a:rPr>
              <a:t>Fusce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eget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consequat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risus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Proin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est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lacus</a:t>
            </a:r>
            <a:r>
              <a:rPr lang="en-US" sz="1200" dirty="0">
                <a:cs typeface="+mn-ea"/>
                <a:sym typeface="+mn-lt"/>
              </a:rPr>
              <a:t>, </a:t>
            </a:r>
            <a:r>
              <a:rPr lang="en-US" sz="1200" dirty="0" err="1">
                <a:cs typeface="+mn-ea"/>
                <a:sym typeface="+mn-lt"/>
              </a:rPr>
              <a:t>interdum</a:t>
            </a:r>
            <a:r>
              <a:rPr lang="en-US" sz="1200" dirty="0">
                <a:cs typeface="+mn-ea"/>
                <a:sym typeface="+mn-lt"/>
              </a:rPr>
              <a:t> vitae </a:t>
            </a:r>
            <a:r>
              <a:rPr lang="en-US" sz="1200" dirty="0" err="1">
                <a:cs typeface="+mn-ea"/>
                <a:sym typeface="+mn-lt"/>
              </a:rPr>
              <a:t>feugiat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quis</a:t>
            </a:r>
            <a:r>
              <a:rPr lang="en-US" sz="1200" dirty="0">
                <a:cs typeface="+mn-ea"/>
                <a:sym typeface="+mn-lt"/>
              </a:rPr>
              <a:t>, </a:t>
            </a:r>
            <a:r>
              <a:rPr lang="en-US" sz="1200" dirty="0" err="1">
                <a:cs typeface="+mn-ea"/>
                <a:sym typeface="+mn-lt"/>
              </a:rPr>
              <a:t>faucibus</a:t>
            </a:r>
            <a:r>
              <a:rPr lang="en-US" sz="1200" dirty="0">
                <a:cs typeface="+mn-ea"/>
                <a:sym typeface="+mn-lt"/>
              </a:rPr>
              <a:t> vel mi. </a:t>
            </a:r>
            <a:r>
              <a:rPr lang="en-US" sz="1200" dirty="0" err="1">
                <a:cs typeface="+mn-ea"/>
                <a:sym typeface="+mn-lt"/>
              </a:rPr>
              <a:t>Vivamus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accumsan</a:t>
            </a:r>
            <a:r>
              <a:rPr lang="en-US" sz="1200" dirty="0">
                <a:cs typeface="+mn-ea"/>
                <a:sym typeface="+mn-lt"/>
              </a:rPr>
              <a:t> nisi vel </a:t>
            </a:r>
            <a:r>
              <a:rPr lang="en-US" sz="1200" dirty="0" err="1">
                <a:cs typeface="+mn-ea"/>
                <a:sym typeface="+mn-lt"/>
              </a:rPr>
              <a:t>nulla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viverra</a:t>
            </a:r>
            <a:r>
              <a:rPr lang="en-US" sz="1200" dirty="0">
                <a:cs typeface="+mn-ea"/>
                <a:sym typeface="+mn-lt"/>
              </a:rPr>
              <a:t> semper. </a:t>
            </a:r>
            <a:r>
              <a:rPr lang="en-US" sz="1200" dirty="0" err="1">
                <a:cs typeface="+mn-ea"/>
                <a:sym typeface="+mn-lt"/>
              </a:rPr>
              <a:t>Donec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purus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enim</a:t>
            </a:r>
            <a:r>
              <a:rPr lang="en-US" sz="1200" dirty="0">
                <a:cs typeface="+mn-ea"/>
                <a:sym typeface="+mn-lt"/>
              </a:rPr>
              <a:t>, </a:t>
            </a:r>
            <a:r>
              <a:rPr lang="en-US" sz="1200" dirty="0" err="1">
                <a:cs typeface="+mn-ea"/>
                <a:sym typeface="+mn-lt"/>
              </a:rPr>
              <a:t>sollicitudin</a:t>
            </a:r>
            <a:r>
              <a:rPr lang="en-US" sz="1200" dirty="0">
                <a:cs typeface="+mn-ea"/>
                <a:sym typeface="+mn-lt"/>
              </a:rPr>
              <a:t> vitae porta a, </a:t>
            </a:r>
            <a:r>
              <a:rPr lang="en-US" sz="1200" dirty="0" err="1">
                <a:cs typeface="+mn-ea"/>
                <a:sym typeface="+mn-lt"/>
              </a:rPr>
              <a:t>commodo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sodales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justo</a:t>
            </a:r>
            <a:r>
              <a:rPr lang="en-US" sz="1200" dirty="0">
                <a:cs typeface="+mn-ea"/>
                <a:sym typeface="+mn-lt"/>
              </a:rPr>
              <a:t>. Sed </a:t>
            </a:r>
            <a:r>
              <a:rPr lang="en-US" sz="1200" dirty="0" err="1">
                <a:cs typeface="+mn-ea"/>
                <a:sym typeface="+mn-lt"/>
              </a:rPr>
              <a:t>iaculis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rutrum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molestie</a:t>
            </a:r>
            <a:r>
              <a:rPr lang="en-US" sz="1200" dirty="0">
                <a:cs typeface="+mn-ea"/>
                <a:sym typeface="+mn-lt"/>
              </a:rPr>
              <a:t>. </a:t>
            </a:r>
          </a:p>
        </p:txBody>
      </p:sp>
      <p:sp>
        <p:nvSpPr>
          <p:cNvPr id="12" name="Title 1"/>
          <p:cNvSpPr txBox="1"/>
          <p:nvPr/>
        </p:nvSpPr>
        <p:spPr>
          <a:xfrm>
            <a:off x="733515" y="1513000"/>
            <a:ext cx="3900172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活动效果预期</a:t>
            </a:r>
          </a:p>
        </p:txBody>
      </p:sp>
      <p:sp>
        <p:nvSpPr>
          <p:cNvPr id="14" name="Rectangle 8"/>
          <p:cNvSpPr/>
          <p:nvPr/>
        </p:nvSpPr>
        <p:spPr>
          <a:xfrm>
            <a:off x="733515" y="2058491"/>
            <a:ext cx="380003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cs typeface="+mn-ea"/>
                <a:sym typeface="+mn-lt"/>
              </a:rPr>
              <a:t>Lorem Ipsum has two main statistical methodologies</a:t>
            </a:r>
          </a:p>
        </p:txBody>
      </p:sp>
      <p:sp>
        <p:nvSpPr>
          <p:cNvPr id="15" name="Rectangle: Rounded Corners 80"/>
          <p:cNvSpPr/>
          <p:nvPr/>
        </p:nvSpPr>
        <p:spPr>
          <a:xfrm>
            <a:off x="733515" y="2552295"/>
            <a:ext cx="689807" cy="4373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noAutofit/>
          </a:bodyPr>
          <a:lstStyle/>
          <a:p>
            <a:endParaRPr lang="en-US" sz="900">
              <a:cs typeface="+mn-ea"/>
              <a:sym typeface="+mn-lt"/>
            </a:endParaRPr>
          </a:p>
        </p:txBody>
      </p:sp>
      <p:sp>
        <p:nvSpPr>
          <p:cNvPr id="16" name="Rectangle 12"/>
          <p:cNvSpPr/>
          <p:nvPr/>
        </p:nvSpPr>
        <p:spPr>
          <a:xfrm>
            <a:off x="697776" y="4390174"/>
            <a:ext cx="5440988" cy="1443152"/>
          </a:xfrm>
          <a:prstGeom prst="rect">
            <a:avLst/>
          </a:prstGeom>
        </p:spPr>
        <p:txBody>
          <a:bodyPr wrap="square" numCol="1" spcCol="109728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cs typeface="+mn-ea"/>
                <a:sym typeface="+mn-lt"/>
              </a:rPr>
              <a:t>Lorem ipsum dolor sit </a:t>
            </a:r>
            <a:r>
              <a:rPr lang="en-US" sz="1200" dirty="0" err="1">
                <a:cs typeface="+mn-ea"/>
                <a:sym typeface="+mn-lt"/>
              </a:rPr>
              <a:t>amet</a:t>
            </a:r>
            <a:r>
              <a:rPr lang="en-US" sz="1200" dirty="0">
                <a:cs typeface="+mn-ea"/>
                <a:sym typeface="+mn-lt"/>
              </a:rPr>
              <a:t>, </a:t>
            </a:r>
            <a:r>
              <a:rPr lang="en-US" sz="1200" dirty="0" err="1">
                <a:cs typeface="+mn-ea"/>
                <a:sym typeface="+mn-lt"/>
              </a:rPr>
              <a:t>consectetur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adipiscing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elit</a:t>
            </a:r>
            <a:r>
              <a:rPr lang="en-US" sz="1200" dirty="0">
                <a:cs typeface="+mn-ea"/>
                <a:sym typeface="+mn-lt"/>
              </a:rPr>
              <a:t>. Ut </a:t>
            </a:r>
            <a:r>
              <a:rPr lang="en-US" sz="1200" dirty="0" err="1">
                <a:cs typeface="+mn-ea"/>
                <a:sym typeface="+mn-lt"/>
              </a:rPr>
              <a:t>efficitur</a:t>
            </a:r>
            <a:r>
              <a:rPr lang="en-US" sz="1200" dirty="0">
                <a:cs typeface="+mn-ea"/>
                <a:sym typeface="+mn-lt"/>
              </a:rPr>
              <a:t> ipsum vitae </a:t>
            </a:r>
            <a:r>
              <a:rPr lang="en-US" sz="1200" dirty="0" err="1">
                <a:cs typeface="+mn-ea"/>
                <a:sym typeface="+mn-lt"/>
              </a:rPr>
              <a:t>tortor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accumsan</a:t>
            </a:r>
            <a:r>
              <a:rPr lang="en-US" sz="1200" dirty="0">
                <a:cs typeface="+mn-ea"/>
                <a:sym typeface="+mn-lt"/>
              </a:rPr>
              <a:t>, a pulvinar lorem lacinia. </a:t>
            </a:r>
            <a:r>
              <a:rPr lang="en-US" sz="1200" dirty="0" err="1">
                <a:cs typeface="+mn-ea"/>
                <a:sym typeface="+mn-lt"/>
              </a:rPr>
              <a:t>Donec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eu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arcu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justo</a:t>
            </a:r>
            <a:r>
              <a:rPr lang="en-US" sz="1200" dirty="0">
                <a:cs typeface="+mn-ea"/>
                <a:sym typeface="+mn-lt"/>
              </a:rPr>
              <a:t>. </a:t>
            </a:r>
            <a:r>
              <a:rPr lang="en-US" sz="1200" dirty="0" err="1">
                <a:cs typeface="+mn-ea"/>
                <a:sym typeface="+mn-lt"/>
              </a:rPr>
              <a:t>Fusce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eget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consequat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risus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Proin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est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lacus</a:t>
            </a:r>
            <a:r>
              <a:rPr lang="en-US" sz="1200" dirty="0">
                <a:cs typeface="+mn-ea"/>
                <a:sym typeface="+mn-lt"/>
              </a:rPr>
              <a:t>, </a:t>
            </a:r>
            <a:r>
              <a:rPr lang="en-US" sz="1200" dirty="0" err="1">
                <a:cs typeface="+mn-ea"/>
                <a:sym typeface="+mn-lt"/>
              </a:rPr>
              <a:t>interdum</a:t>
            </a:r>
            <a:r>
              <a:rPr lang="en-US" sz="1200" dirty="0">
                <a:cs typeface="+mn-ea"/>
                <a:sym typeface="+mn-lt"/>
              </a:rPr>
              <a:t> vitae </a:t>
            </a:r>
            <a:r>
              <a:rPr lang="en-US" sz="1200" dirty="0" err="1">
                <a:cs typeface="+mn-ea"/>
                <a:sym typeface="+mn-lt"/>
              </a:rPr>
              <a:t>feugiat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quis</a:t>
            </a:r>
            <a:r>
              <a:rPr lang="en-US" sz="1200" dirty="0">
                <a:cs typeface="+mn-ea"/>
                <a:sym typeface="+mn-lt"/>
              </a:rPr>
              <a:t>, </a:t>
            </a:r>
            <a:r>
              <a:rPr lang="en-US" sz="1200" dirty="0" err="1">
                <a:cs typeface="+mn-ea"/>
                <a:sym typeface="+mn-lt"/>
              </a:rPr>
              <a:t>faucibus</a:t>
            </a:r>
            <a:r>
              <a:rPr lang="en-US" sz="1200" dirty="0">
                <a:cs typeface="+mn-ea"/>
                <a:sym typeface="+mn-lt"/>
              </a:rPr>
              <a:t> vel mi. </a:t>
            </a:r>
            <a:r>
              <a:rPr lang="en-US" sz="1200" dirty="0" err="1">
                <a:cs typeface="+mn-ea"/>
                <a:sym typeface="+mn-lt"/>
              </a:rPr>
              <a:t>Vivamus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accumsan</a:t>
            </a:r>
            <a:r>
              <a:rPr lang="en-US" sz="1200" dirty="0">
                <a:cs typeface="+mn-ea"/>
                <a:sym typeface="+mn-lt"/>
              </a:rPr>
              <a:t> nisi vel </a:t>
            </a:r>
            <a:r>
              <a:rPr lang="en-US" sz="1200" dirty="0" err="1">
                <a:cs typeface="+mn-ea"/>
                <a:sym typeface="+mn-lt"/>
              </a:rPr>
              <a:t>nulla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viverra</a:t>
            </a:r>
            <a:r>
              <a:rPr lang="en-US" sz="1200" dirty="0">
                <a:cs typeface="+mn-ea"/>
                <a:sym typeface="+mn-lt"/>
              </a:rPr>
              <a:t> semper. </a:t>
            </a:r>
            <a:r>
              <a:rPr lang="en-US" sz="1200" dirty="0" err="1">
                <a:cs typeface="+mn-ea"/>
                <a:sym typeface="+mn-lt"/>
              </a:rPr>
              <a:t>Donec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purus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enim</a:t>
            </a:r>
            <a:r>
              <a:rPr lang="en-US" sz="1200" dirty="0">
                <a:cs typeface="+mn-ea"/>
                <a:sym typeface="+mn-lt"/>
              </a:rPr>
              <a:t>, </a:t>
            </a:r>
            <a:r>
              <a:rPr lang="en-US" sz="1200" dirty="0" err="1">
                <a:cs typeface="+mn-ea"/>
                <a:sym typeface="+mn-lt"/>
              </a:rPr>
              <a:t>sollicitudin</a:t>
            </a:r>
            <a:r>
              <a:rPr lang="en-US" sz="1200" dirty="0">
                <a:cs typeface="+mn-ea"/>
                <a:sym typeface="+mn-lt"/>
              </a:rPr>
              <a:t> vitae porta a, </a:t>
            </a:r>
            <a:r>
              <a:rPr lang="en-US" sz="1200" dirty="0" err="1">
                <a:cs typeface="+mn-ea"/>
                <a:sym typeface="+mn-lt"/>
              </a:rPr>
              <a:t>commodo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sodales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justo</a:t>
            </a:r>
            <a:r>
              <a:rPr lang="en-US" sz="1200" dirty="0">
                <a:cs typeface="+mn-ea"/>
                <a:sym typeface="+mn-lt"/>
              </a:rPr>
              <a:t>. Sed </a:t>
            </a:r>
            <a:r>
              <a:rPr lang="en-US" sz="1200" dirty="0" err="1">
                <a:cs typeface="+mn-ea"/>
                <a:sym typeface="+mn-lt"/>
              </a:rPr>
              <a:t>iaculis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rutrum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molestie</a:t>
            </a:r>
            <a:r>
              <a:rPr lang="en-US" sz="1200" dirty="0">
                <a:cs typeface="+mn-ea"/>
                <a:sym typeface="+mn-lt"/>
              </a:rPr>
              <a:t>. </a:t>
            </a:r>
          </a:p>
        </p:txBody>
      </p: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矩形 259"/>
          <p:cNvSpPr/>
          <p:nvPr/>
        </p:nvSpPr>
        <p:spPr>
          <a:xfrm>
            <a:off x="0" y="496711"/>
            <a:ext cx="12191999" cy="5915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任意多边形: 形状 12"/>
          <p:cNvSpPr/>
          <p:nvPr/>
        </p:nvSpPr>
        <p:spPr>
          <a:xfrm>
            <a:off x="978386" y="1319413"/>
            <a:ext cx="1056821" cy="751214"/>
          </a:xfrm>
          <a:custGeom>
            <a:avLst/>
            <a:gdLst>
              <a:gd name="connsiteX0" fmla="*/ 0 w 1056821"/>
              <a:gd name="connsiteY0" fmla="*/ 0 h 751214"/>
              <a:gd name="connsiteX1" fmla="*/ 151847 w 1056821"/>
              <a:gd name="connsiteY1" fmla="*/ 0 h 751214"/>
              <a:gd name="connsiteX2" fmla="*/ 590120 w 1056821"/>
              <a:gd name="connsiteY2" fmla="*/ 0 h 751214"/>
              <a:gd name="connsiteX3" fmla="*/ 604334 w 1056821"/>
              <a:gd name="connsiteY3" fmla="*/ 0 h 751214"/>
              <a:gd name="connsiteX4" fmla="*/ 1056821 w 1056821"/>
              <a:gd name="connsiteY4" fmla="*/ 375607 h 751214"/>
              <a:gd name="connsiteX5" fmla="*/ 604334 w 1056821"/>
              <a:gd name="connsiteY5" fmla="*/ 751214 h 751214"/>
              <a:gd name="connsiteX6" fmla="*/ 590120 w 1056821"/>
              <a:gd name="connsiteY6" fmla="*/ 751214 h 751214"/>
              <a:gd name="connsiteX7" fmla="*/ 151847 w 1056821"/>
              <a:gd name="connsiteY7" fmla="*/ 751214 h 751214"/>
              <a:gd name="connsiteX8" fmla="*/ 0 w 1056821"/>
              <a:gd name="connsiteY8" fmla="*/ 751214 h 751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6821" h="751214">
                <a:moveTo>
                  <a:pt x="0" y="0"/>
                </a:moveTo>
                <a:lnTo>
                  <a:pt x="151847" y="0"/>
                </a:lnTo>
                <a:lnTo>
                  <a:pt x="590120" y="0"/>
                </a:lnTo>
                <a:lnTo>
                  <a:pt x="604334" y="0"/>
                </a:lnTo>
                <a:cubicBezTo>
                  <a:pt x="854236" y="0"/>
                  <a:pt x="1056821" y="168165"/>
                  <a:pt x="1056821" y="375607"/>
                </a:cubicBezTo>
                <a:cubicBezTo>
                  <a:pt x="1056821" y="583049"/>
                  <a:pt x="854236" y="751214"/>
                  <a:pt x="604334" y="751214"/>
                </a:cubicBezTo>
                <a:lnTo>
                  <a:pt x="590120" y="751214"/>
                </a:lnTo>
                <a:lnTo>
                  <a:pt x="151847" y="751214"/>
                </a:lnTo>
                <a:lnTo>
                  <a:pt x="0" y="751214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73100" y="2882900"/>
            <a:ext cx="11518900" cy="1104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93544" y="2165928"/>
            <a:ext cx="4535055" cy="656792"/>
          </a:xfrm>
        </p:spPr>
        <p:txBody>
          <a:bodyPr anchor="b">
            <a:normAutofit/>
          </a:bodyPr>
          <a:lstStyle/>
          <a:p>
            <a:r>
              <a:rPr lang="zh-CN" altLang="en-US" sz="2800" b="1" dirty="0">
                <a:latin typeface="+mn-ea"/>
                <a:ea typeface="+mn-ea"/>
              </a:rPr>
              <a:t>活动经费及预算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887771" y="2940135"/>
            <a:ext cx="4546600" cy="1015623"/>
          </a:xfrm>
        </p:spPr>
        <p:txBody>
          <a:bodyPr>
            <a:no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Supporting text here.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When you copy &amp; paste, choose "keep text only" option.</a:t>
            </a:r>
            <a:endParaRPr lang="zh-CN" altLang="en-US" sz="18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115502" y="1438786"/>
            <a:ext cx="391294" cy="519158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04</a:t>
            </a:r>
            <a:endParaRPr lang="zh-CN" altLang="en-US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261" name="b94e40ac-b4f8-4fa8-b82a-50a7d7d3506e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322143" y="1319413"/>
            <a:ext cx="5054327" cy="4131733"/>
            <a:chOff x="3078164" y="1212851"/>
            <a:chExt cx="6035676" cy="4933951"/>
          </a:xfrm>
        </p:grpSpPr>
        <p:grpSp>
          <p:nvGrpSpPr>
            <p:cNvPr id="262" name="iŝľiḋê"/>
            <p:cNvGrpSpPr/>
            <p:nvPr/>
          </p:nvGrpSpPr>
          <p:grpSpPr bwMode="auto">
            <a:xfrm>
              <a:off x="3078164" y="1212851"/>
              <a:ext cx="6035676" cy="4933951"/>
              <a:chOff x="1715" y="764"/>
              <a:chExt cx="3802" cy="3108"/>
            </a:xfrm>
          </p:grpSpPr>
          <p:sp>
            <p:nvSpPr>
              <p:cNvPr id="330" name="ïṥlîḍé"/>
              <p:cNvSpPr/>
              <p:nvPr/>
            </p:nvSpPr>
            <p:spPr bwMode="auto">
              <a:xfrm>
                <a:off x="2180" y="3475"/>
                <a:ext cx="2719" cy="202"/>
              </a:xfrm>
              <a:custGeom>
                <a:avLst/>
                <a:gdLst>
                  <a:gd name="T0" fmla="*/ 1142 w 1240"/>
                  <a:gd name="T1" fmla="*/ 0 h 92"/>
                  <a:gd name="T2" fmla="*/ 98 w 1240"/>
                  <a:gd name="T3" fmla="*/ 0 h 92"/>
                  <a:gd name="T4" fmla="*/ 87 w 1240"/>
                  <a:gd name="T5" fmla="*/ 4 h 92"/>
                  <a:gd name="T6" fmla="*/ 14 w 1240"/>
                  <a:gd name="T7" fmla="*/ 60 h 92"/>
                  <a:gd name="T8" fmla="*/ 25 w 1240"/>
                  <a:gd name="T9" fmla="*/ 92 h 92"/>
                  <a:gd name="T10" fmla="*/ 1215 w 1240"/>
                  <a:gd name="T11" fmla="*/ 92 h 92"/>
                  <a:gd name="T12" fmla="*/ 1226 w 1240"/>
                  <a:gd name="T13" fmla="*/ 60 h 92"/>
                  <a:gd name="T14" fmla="*/ 1153 w 1240"/>
                  <a:gd name="T15" fmla="*/ 4 h 92"/>
                  <a:gd name="T16" fmla="*/ 1142 w 1240"/>
                  <a:gd name="T17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40" h="92">
                    <a:moveTo>
                      <a:pt x="1142" y="0"/>
                    </a:moveTo>
                    <a:cubicBezTo>
                      <a:pt x="98" y="0"/>
                      <a:pt x="98" y="0"/>
                      <a:pt x="98" y="0"/>
                    </a:cubicBezTo>
                    <a:cubicBezTo>
                      <a:pt x="94" y="0"/>
                      <a:pt x="90" y="1"/>
                      <a:pt x="87" y="4"/>
                    </a:cubicBezTo>
                    <a:cubicBezTo>
                      <a:pt x="14" y="60"/>
                      <a:pt x="14" y="60"/>
                      <a:pt x="14" y="60"/>
                    </a:cubicBezTo>
                    <a:cubicBezTo>
                      <a:pt x="0" y="70"/>
                      <a:pt x="8" y="92"/>
                      <a:pt x="25" y="92"/>
                    </a:cubicBezTo>
                    <a:cubicBezTo>
                      <a:pt x="1215" y="92"/>
                      <a:pt x="1215" y="92"/>
                      <a:pt x="1215" y="92"/>
                    </a:cubicBezTo>
                    <a:cubicBezTo>
                      <a:pt x="1232" y="92"/>
                      <a:pt x="1240" y="70"/>
                      <a:pt x="1226" y="60"/>
                    </a:cubicBezTo>
                    <a:cubicBezTo>
                      <a:pt x="1153" y="4"/>
                      <a:pt x="1153" y="4"/>
                      <a:pt x="1153" y="4"/>
                    </a:cubicBezTo>
                    <a:cubicBezTo>
                      <a:pt x="1150" y="1"/>
                      <a:pt x="1146" y="0"/>
                      <a:pt x="1142" y="0"/>
                    </a:cubicBezTo>
                  </a:path>
                </a:pathLst>
              </a:custGeom>
              <a:solidFill>
                <a:srgbClr val="CFD4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1" name="íŝļîḓé"/>
              <p:cNvSpPr/>
              <p:nvPr/>
            </p:nvSpPr>
            <p:spPr bwMode="auto">
              <a:xfrm>
                <a:off x="2908" y="1497"/>
                <a:ext cx="1377" cy="1191"/>
              </a:xfrm>
              <a:custGeom>
                <a:avLst/>
                <a:gdLst>
                  <a:gd name="T0" fmla="*/ 688 w 1377"/>
                  <a:gd name="T1" fmla="*/ 0 h 1191"/>
                  <a:gd name="T2" fmla="*/ 0 w 1377"/>
                  <a:gd name="T3" fmla="*/ 1191 h 1191"/>
                  <a:gd name="T4" fmla="*/ 1377 w 1377"/>
                  <a:gd name="T5" fmla="*/ 1191 h 1191"/>
                  <a:gd name="T6" fmla="*/ 688 w 1377"/>
                  <a:gd name="T7" fmla="*/ 0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77" h="1191">
                    <a:moveTo>
                      <a:pt x="688" y="0"/>
                    </a:moveTo>
                    <a:lnTo>
                      <a:pt x="0" y="1191"/>
                    </a:lnTo>
                    <a:lnTo>
                      <a:pt x="1377" y="1191"/>
                    </a:lnTo>
                    <a:lnTo>
                      <a:pt x="688" y="0"/>
                    </a:lnTo>
                    <a:close/>
                  </a:path>
                </a:pathLst>
              </a:custGeom>
              <a:solidFill>
                <a:srgbClr val="569E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2" name="îṧliḓê"/>
              <p:cNvSpPr/>
              <p:nvPr/>
            </p:nvSpPr>
            <p:spPr bwMode="auto">
              <a:xfrm>
                <a:off x="2963" y="1233"/>
                <a:ext cx="1265" cy="1097"/>
              </a:xfrm>
              <a:custGeom>
                <a:avLst/>
                <a:gdLst>
                  <a:gd name="T0" fmla="*/ 633 w 1265"/>
                  <a:gd name="T1" fmla="*/ 0 h 1097"/>
                  <a:gd name="T2" fmla="*/ 0 w 1265"/>
                  <a:gd name="T3" fmla="*/ 1097 h 1097"/>
                  <a:gd name="T4" fmla="*/ 1265 w 1265"/>
                  <a:gd name="T5" fmla="*/ 1097 h 1097"/>
                  <a:gd name="T6" fmla="*/ 633 w 1265"/>
                  <a:gd name="T7" fmla="*/ 0 h 10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65" h="1097">
                    <a:moveTo>
                      <a:pt x="633" y="0"/>
                    </a:moveTo>
                    <a:lnTo>
                      <a:pt x="0" y="1097"/>
                    </a:lnTo>
                    <a:lnTo>
                      <a:pt x="1265" y="1097"/>
                    </a:lnTo>
                    <a:lnTo>
                      <a:pt x="633" y="0"/>
                    </a:lnTo>
                    <a:close/>
                  </a:path>
                </a:pathLst>
              </a:custGeom>
              <a:solidFill>
                <a:srgbClr val="569E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3" name="îṣḷîḋé"/>
              <p:cNvSpPr/>
              <p:nvPr/>
            </p:nvSpPr>
            <p:spPr bwMode="auto">
              <a:xfrm>
                <a:off x="3057" y="1018"/>
                <a:ext cx="1076" cy="933"/>
              </a:xfrm>
              <a:custGeom>
                <a:avLst/>
                <a:gdLst>
                  <a:gd name="T0" fmla="*/ 539 w 1076"/>
                  <a:gd name="T1" fmla="*/ 0 h 933"/>
                  <a:gd name="T2" fmla="*/ 0 w 1076"/>
                  <a:gd name="T3" fmla="*/ 933 h 933"/>
                  <a:gd name="T4" fmla="*/ 1076 w 1076"/>
                  <a:gd name="T5" fmla="*/ 933 h 933"/>
                  <a:gd name="T6" fmla="*/ 539 w 1076"/>
                  <a:gd name="T7" fmla="*/ 0 h 9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76" h="933">
                    <a:moveTo>
                      <a:pt x="539" y="0"/>
                    </a:moveTo>
                    <a:lnTo>
                      <a:pt x="0" y="933"/>
                    </a:lnTo>
                    <a:lnTo>
                      <a:pt x="1076" y="933"/>
                    </a:lnTo>
                    <a:lnTo>
                      <a:pt x="539" y="0"/>
                    </a:lnTo>
                    <a:close/>
                  </a:path>
                </a:pathLst>
              </a:custGeom>
              <a:solidFill>
                <a:srgbClr val="569E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4" name="îṩḻîḍè"/>
              <p:cNvSpPr/>
              <p:nvPr/>
            </p:nvSpPr>
            <p:spPr bwMode="auto">
              <a:xfrm>
                <a:off x="3140" y="764"/>
                <a:ext cx="912" cy="792"/>
              </a:xfrm>
              <a:custGeom>
                <a:avLst/>
                <a:gdLst>
                  <a:gd name="T0" fmla="*/ 456 w 912"/>
                  <a:gd name="T1" fmla="*/ 0 h 792"/>
                  <a:gd name="T2" fmla="*/ 0 w 912"/>
                  <a:gd name="T3" fmla="*/ 792 h 792"/>
                  <a:gd name="T4" fmla="*/ 912 w 912"/>
                  <a:gd name="T5" fmla="*/ 792 h 792"/>
                  <a:gd name="T6" fmla="*/ 456 w 912"/>
                  <a:gd name="T7" fmla="*/ 0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12" h="792">
                    <a:moveTo>
                      <a:pt x="456" y="0"/>
                    </a:moveTo>
                    <a:lnTo>
                      <a:pt x="0" y="792"/>
                    </a:lnTo>
                    <a:lnTo>
                      <a:pt x="912" y="792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569E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5" name="í$ḷîḓe"/>
              <p:cNvSpPr/>
              <p:nvPr/>
            </p:nvSpPr>
            <p:spPr bwMode="auto">
              <a:xfrm>
                <a:off x="3767" y="1374"/>
                <a:ext cx="141" cy="140"/>
              </a:xfrm>
              <a:prstGeom prst="ellipse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6" name="işḻiḑé"/>
              <p:cNvSpPr/>
              <p:nvPr/>
            </p:nvSpPr>
            <p:spPr bwMode="auto">
              <a:xfrm>
                <a:off x="3789" y="1396"/>
                <a:ext cx="51" cy="5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7" name="íŝ1iďè"/>
              <p:cNvSpPr/>
              <p:nvPr/>
            </p:nvSpPr>
            <p:spPr bwMode="auto">
              <a:xfrm>
                <a:off x="3416" y="1374"/>
                <a:ext cx="141" cy="140"/>
              </a:xfrm>
              <a:prstGeom prst="ellipse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8" name="iŝļiḓé"/>
              <p:cNvSpPr/>
              <p:nvPr/>
            </p:nvSpPr>
            <p:spPr bwMode="auto">
              <a:xfrm>
                <a:off x="3438" y="1396"/>
                <a:ext cx="51" cy="5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9" name="islîďê"/>
              <p:cNvSpPr/>
              <p:nvPr/>
            </p:nvSpPr>
            <p:spPr bwMode="auto">
              <a:xfrm>
                <a:off x="3522" y="1010"/>
                <a:ext cx="140" cy="140"/>
              </a:xfrm>
              <a:prstGeom prst="ellipse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0" name="îṧliḍé"/>
              <p:cNvSpPr/>
              <p:nvPr/>
            </p:nvSpPr>
            <p:spPr bwMode="auto">
              <a:xfrm>
                <a:off x="3544" y="1029"/>
                <a:ext cx="50" cy="5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1" name="ïS1ïďê"/>
              <p:cNvSpPr/>
              <p:nvPr/>
            </p:nvSpPr>
            <p:spPr bwMode="auto">
              <a:xfrm>
                <a:off x="3280" y="1716"/>
                <a:ext cx="141" cy="140"/>
              </a:xfrm>
              <a:prstGeom prst="ellipse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2" name="ïṩ1íḍé"/>
              <p:cNvSpPr/>
              <p:nvPr/>
            </p:nvSpPr>
            <p:spPr bwMode="auto">
              <a:xfrm>
                <a:off x="3302" y="1738"/>
                <a:ext cx="51" cy="5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3" name="îṩļîḍê"/>
              <p:cNvSpPr/>
              <p:nvPr/>
            </p:nvSpPr>
            <p:spPr bwMode="auto">
              <a:xfrm>
                <a:off x="3791" y="1696"/>
                <a:ext cx="141" cy="141"/>
              </a:xfrm>
              <a:prstGeom prst="ellipse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4" name="î$ļiḍé"/>
              <p:cNvSpPr/>
              <p:nvPr/>
            </p:nvSpPr>
            <p:spPr bwMode="auto">
              <a:xfrm>
                <a:off x="3813" y="1718"/>
                <a:ext cx="51" cy="5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5" name="ïṣ1iḍê"/>
              <p:cNvSpPr/>
              <p:nvPr/>
            </p:nvSpPr>
            <p:spPr bwMode="auto">
              <a:xfrm>
                <a:off x="3563" y="2475"/>
                <a:ext cx="141" cy="140"/>
              </a:xfrm>
              <a:prstGeom prst="ellipse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6" name="ísľíḋê"/>
              <p:cNvSpPr/>
              <p:nvPr/>
            </p:nvSpPr>
            <p:spPr bwMode="auto">
              <a:xfrm>
                <a:off x="3585" y="2497"/>
                <a:ext cx="51" cy="5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7" name="ísḷïḋe"/>
              <p:cNvSpPr/>
              <p:nvPr/>
            </p:nvSpPr>
            <p:spPr bwMode="auto">
              <a:xfrm>
                <a:off x="2985" y="2523"/>
                <a:ext cx="140" cy="141"/>
              </a:xfrm>
              <a:prstGeom prst="ellipse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8" name="íšḷîdé"/>
              <p:cNvSpPr/>
              <p:nvPr/>
            </p:nvSpPr>
            <p:spPr bwMode="auto">
              <a:xfrm>
                <a:off x="3006" y="2545"/>
                <a:ext cx="51" cy="5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9" name="íslíḍe"/>
              <p:cNvSpPr/>
              <p:nvPr/>
            </p:nvSpPr>
            <p:spPr bwMode="auto">
              <a:xfrm>
                <a:off x="4017" y="2534"/>
                <a:ext cx="141" cy="141"/>
              </a:xfrm>
              <a:prstGeom prst="ellipse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0" name="iṧḷíde"/>
              <p:cNvSpPr/>
              <p:nvPr/>
            </p:nvSpPr>
            <p:spPr bwMode="auto">
              <a:xfrm>
                <a:off x="4039" y="2556"/>
                <a:ext cx="51" cy="5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1" name="ïš1íďe"/>
              <p:cNvSpPr/>
              <p:nvPr/>
            </p:nvSpPr>
            <p:spPr bwMode="auto">
              <a:xfrm>
                <a:off x="4390" y="2723"/>
                <a:ext cx="373" cy="515"/>
              </a:xfrm>
              <a:prstGeom prst="rect">
                <a:avLst/>
              </a:prstGeom>
              <a:solidFill>
                <a:srgbClr val="9AC1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2" name="islîḍè"/>
              <p:cNvSpPr/>
              <p:nvPr/>
            </p:nvSpPr>
            <p:spPr bwMode="auto">
              <a:xfrm>
                <a:off x="4390" y="2723"/>
                <a:ext cx="289" cy="515"/>
              </a:xfrm>
              <a:prstGeom prst="rect">
                <a:avLst/>
              </a:prstGeom>
              <a:solidFill>
                <a:srgbClr val="BDE2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3" name="ïşḻíḓè"/>
              <p:cNvSpPr/>
              <p:nvPr/>
            </p:nvSpPr>
            <p:spPr bwMode="auto">
              <a:xfrm>
                <a:off x="4497" y="2723"/>
                <a:ext cx="38" cy="51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4" name="ïśļíḑe"/>
              <p:cNvSpPr/>
              <p:nvPr/>
            </p:nvSpPr>
            <p:spPr bwMode="auto">
              <a:xfrm>
                <a:off x="4390" y="2841"/>
                <a:ext cx="289" cy="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5" name="íšḷiḍè"/>
              <p:cNvSpPr/>
              <p:nvPr/>
            </p:nvSpPr>
            <p:spPr bwMode="auto">
              <a:xfrm>
                <a:off x="4679" y="2841"/>
                <a:ext cx="84" cy="38"/>
              </a:xfrm>
              <a:prstGeom prst="rect">
                <a:avLst/>
              </a:prstGeom>
              <a:solidFill>
                <a:srgbClr val="D9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6" name="íṧ1îďè"/>
              <p:cNvSpPr/>
              <p:nvPr/>
            </p:nvSpPr>
            <p:spPr bwMode="auto">
              <a:xfrm>
                <a:off x="5065" y="2870"/>
                <a:ext cx="452" cy="452"/>
              </a:xfrm>
              <a:prstGeom prst="rect">
                <a:avLst/>
              </a:prstGeom>
              <a:solidFill>
                <a:srgbClr val="F2CE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7" name="iSḻîḍê"/>
              <p:cNvSpPr/>
              <p:nvPr/>
            </p:nvSpPr>
            <p:spPr bwMode="auto">
              <a:xfrm>
                <a:off x="5065" y="2870"/>
                <a:ext cx="325" cy="452"/>
              </a:xfrm>
              <a:prstGeom prst="rect">
                <a:avLst/>
              </a:prstGeom>
              <a:solidFill>
                <a:srgbClr val="F2CE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8" name="íšḷïḍè"/>
              <p:cNvSpPr/>
              <p:nvPr/>
            </p:nvSpPr>
            <p:spPr bwMode="auto">
              <a:xfrm>
                <a:off x="5197" y="2870"/>
                <a:ext cx="72" cy="45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9" name="iṧ1iḑé"/>
              <p:cNvSpPr/>
              <p:nvPr/>
            </p:nvSpPr>
            <p:spPr bwMode="auto">
              <a:xfrm>
                <a:off x="5449" y="2870"/>
                <a:ext cx="28" cy="452"/>
              </a:xfrm>
              <a:prstGeom prst="rect">
                <a:avLst/>
              </a:prstGeom>
              <a:solidFill>
                <a:srgbClr val="D9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0" name="îṡlïďe"/>
              <p:cNvSpPr/>
              <p:nvPr/>
            </p:nvSpPr>
            <p:spPr bwMode="auto">
              <a:xfrm>
                <a:off x="4695" y="2837"/>
                <a:ext cx="447" cy="491"/>
              </a:xfrm>
              <a:prstGeom prst="rect">
                <a:avLst/>
              </a:prstGeom>
              <a:solidFill>
                <a:srgbClr val="BC2F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1" name="îşḷïḋé"/>
              <p:cNvSpPr/>
              <p:nvPr/>
            </p:nvSpPr>
            <p:spPr bwMode="auto">
              <a:xfrm>
                <a:off x="4796" y="2837"/>
                <a:ext cx="346" cy="491"/>
              </a:xfrm>
              <a:prstGeom prst="rect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2" name="iṡḻîḋé"/>
              <p:cNvSpPr/>
              <p:nvPr/>
            </p:nvSpPr>
            <p:spPr bwMode="auto">
              <a:xfrm>
                <a:off x="4969" y="2837"/>
                <a:ext cx="44" cy="49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3" name="îśḻîdé"/>
              <p:cNvSpPr/>
              <p:nvPr/>
            </p:nvSpPr>
            <p:spPr bwMode="auto">
              <a:xfrm>
                <a:off x="4796" y="2979"/>
                <a:ext cx="346" cy="4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4" name="íṥľídé"/>
              <p:cNvSpPr/>
              <p:nvPr/>
            </p:nvSpPr>
            <p:spPr bwMode="auto">
              <a:xfrm>
                <a:off x="4695" y="2979"/>
                <a:ext cx="101" cy="4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5" name="íS1íďé"/>
              <p:cNvSpPr/>
              <p:nvPr/>
            </p:nvSpPr>
            <p:spPr bwMode="auto">
              <a:xfrm>
                <a:off x="3940" y="2387"/>
                <a:ext cx="584" cy="810"/>
              </a:xfrm>
              <a:prstGeom prst="rect">
                <a:avLst/>
              </a:prstGeom>
              <a:solidFill>
                <a:srgbClr val="BC2F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6" name="i$lïďè"/>
              <p:cNvSpPr/>
              <p:nvPr/>
            </p:nvSpPr>
            <p:spPr bwMode="auto">
              <a:xfrm>
                <a:off x="4072" y="2387"/>
                <a:ext cx="452" cy="810"/>
              </a:xfrm>
              <a:prstGeom prst="rect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7" name="iṥļiḓe"/>
              <p:cNvSpPr/>
              <p:nvPr/>
            </p:nvSpPr>
            <p:spPr bwMode="auto">
              <a:xfrm>
                <a:off x="4298" y="2387"/>
                <a:ext cx="57" cy="810"/>
              </a:xfrm>
              <a:prstGeom prst="rect">
                <a:avLst/>
              </a:prstGeom>
              <a:solidFill>
                <a:srgbClr val="D9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8" name="íṣļíḑè"/>
              <p:cNvSpPr/>
              <p:nvPr/>
            </p:nvSpPr>
            <p:spPr bwMode="auto">
              <a:xfrm>
                <a:off x="4072" y="2571"/>
                <a:ext cx="452" cy="62"/>
              </a:xfrm>
              <a:prstGeom prst="rect">
                <a:avLst/>
              </a:prstGeom>
              <a:solidFill>
                <a:srgbClr val="D9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9" name="ïšlîḍè"/>
              <p:cNvSpPr/>
              <p:nvPr/>
            </p:nvSpPr>
            <p:spPr bwMode="auto">
              <a:xfrm>
                <a:off x="3940" y="2571"/>
                <a:ext cx="132" cy="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0" name="î$ḻiḍe"/>
              <p:cNvSpPr/>
              <p:nvPr/>
            </p:nvSpPr>
            <p:spPr bwMode="auto">
              <a:xfrm>
                <a:off x="4844" y="2383"/>
                <a:ext cx="186" cy="226"/>
              </a:xfrm>
              <a:custGeom>
                <a:avLst/>
                <a:gdLst>
                  <a:gd name="T0" fmla="*/ 61 w 85"/>
                  <a:gd name="T1" fmla="*/ 103 h 103"/>
                  <a:gd name="T2" fmla="*/ 9 w 85"/>
                  <a:gd name="T3" fmla="*/ 53 h 103"/>
                  <a:gd name="T4" fmla="*/ 0 w 85"/>
                  <a:gd name="T5" fmla="*/ 32 h 103"/>
                  <a:gd name="T6" fmla="*/ 9 w 85"/>
                  <a:gd name="T7" fmla="*/ 12 h 103"/>
                  <a:gd name="T8" fmla="*/ 20 w 85"/>
                  <a:gd name="T9" fmla="*/ 4 h 103"/>
                  <a:gd name="T10" fmla="*/ 55 w 85"/>
                  <a:gd name="T11" fmla="*/ 19 h 103"/>
                  <a:gd name="T12" fmla="*/ 85 w 85"/>
                  <a:gd name="T13" fmla="*/ 78 h 103"/>
                  <a:gd name="T14" fmla="*/ 61 w 85"/>
                  <a:gd name="T15" fmla="*/ 103 h 103"/>
                  <a:gd name="T16" fmla="*/ 29 w 85"/>
                  <a:gd name="T17" fmla="*/ 15 h 103"/>
                  <a:gd name="T18" fmla="*/ 24 w 85"/>
                  <a:gd name="T19" fmla="*/ 16 h 103"/>
                  <a:gd name="T20" fmla="*/ 17 w 85"/>
                  <a:gd name="T21" fmla="*/ 20 h 103"/>
                  <a:gd name="T22" fmla="*/ 12 w 85"/>
                  <a:gd name="T23" fmla="*/ 32 h 103"/>
                  <a:gd name="T24" fmla="*/ 18 w 85"/>
                  <a:gd name="T25" fmla="*/ 44 h 103"/>
                  <a:gd name="T26" fmla="*/ 61 w 85"/>
                  <a:gd name="T27" fmla="*/ 86 h 103"/>
                  <a:gd name="T28" fmla="*/ 70 w 85"/>
                  <a:gd name="T29" fmla="*/ 76 h 103"/>
                  <a:gd name="T30" fmla="*/ 44 w 85"/>
                  <a:gd name="T31" fmla="*/ 24 h 103"/>
                  <a:gd name="T32" fmla="*/ 29 w 85"/>
                  <a:gd name="T33" fmla="*/ 15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5" h="103">
                    <a:moveTo>
                      <a:pt x="61" y="103"/>
                    </a:moveTo>
                    <a:cubicBezTo>
                      <a:pt x="9" y="53"/>
                      <a:pt x="9" y="53"/>
                      <a:pt x="9" y="53"/>
                    </a:cubicBezTo>
                    <a:cubicBezTo>
                      <a:pt x="4" y="47"/>
                      <a:pt x="0" y="40"/>
                      <a:pt x="0" y="32"/>
                    </a:cubicBezTo>
                    <a:cubicBezTo>
                      <a:pt x="0" y="24"/>
                      <a:pt x="3" y="17"/>
                      <a:pt x="9" y="12"/>
                    </a:cubicBezTo>
                    <a:cubicBezTo>
                      <a:pt x="12" y="8"/>
                      <a:pt x="16" y="6"/>
                      <a:pt x="20" y="4"/>
                    </a:cubicBezTo>
                    <a:cubicBezTo>
                      <a:pt x="33" y="0"/>
                      <a:pt x="48" y="6"/>
                      <a:pt x="55" y="19"/>
                    </a:cubicBezTo>
                    <a:cubicBezTo>
                      <a:pt x="85" y="78"/>
                      <a:pt x="85" y="78"/>
                      <a:pt x="85" y="78"/>
                    </a:cubicBezTo>
                    <a:lnTo>
                      <a:pt x="61" y="103"/>
                    </a:lnTo>
                    <a:close/>
                    <a:moveTo>
                      <a:pt x="29" y="15"/>
                    </a:moveTo>
                    <a:cubicBezTo>
                      <a:pt x="27" y="15"/>
                      <a:pt x="26" y="15"/>
                      <a:pt x="24" y="16"/>
                    </a:cubicBezTo>
                    <a:cubicBezTo>
                      <a:pt x="21" y="17"/>
                      <a:pt x="19" y="18"/>
                      <a:pt x="17" y="20"/>
                    </a:cubicBezTo>
                    <a:cubicBezTo>
                      <a:pt x="14" y="23"/>
                      <a:pt x="12" y="28"/>
                      <a:pt x="12" y="32"/>
                    </a:cubicBezTo>
                    <a:cubicBezTo>
                      <a:pt x="12" y="37"/>
                      <a:pt x="14" y="41"/>
                      <a:pt x="18" y="44"/>
                    </a:cubicBezTo>
                    <a:cubicBezTo>
                      <a:pt x="61" y="86"/>
                      <a:pt x="61" y="86"/>
                      <a:pt x="61" y="86"/>
                    </a:cubicBezTo>
                    <a:cubicBezTo>
                      <a:pt x="70" y="76"/>
                      <a:pt x="70" y="76"/>
                      <a:pt x="70" y="76"/>
                    </a:cubicBezTo>
                    <a:cubicBezTo>
                      <a:pt x="44" y="24"/>
                      <a:pt x="44" y="24"/>
                      <a:pt x="44" y="24"/>
                    </a:cubicBezTo>
                    <a:cubicBezTo>
                      <a:pt x="41" y="18"/>
                      <a:pt x="35" y="15"/>
                      <a:pt x="29" y="15"/>
                    </a:cubicBezTo>
                    <a:close/>
                  </a:path>
                </a:pathLst>
              </a:cu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1" name="íṧľíḍe"/>
              <p:cNvSpPr/>
              <p:nvPr/>
            </p:nvSpPr>
            <p:spPr bwMode="auto">
              <a:xfrm>
                <a:off x="4934" y="2383"/>
                <a:ext cx="186" cy="226"/>
              </a:xfrm>
              <a:custGeom>
                <a:avLst/>
                <a:gdLst>
                  <a:gd name="T0" fmla="*/ 0 w 85"/>
                  <a:gd name="T1" fmla="*/ 78 h 103"/>
                  <a:gd name="T2" fmla="*/ 31 w 85"/>
                  <a:gd name="T3" fmla="*/ 19 h 103"/>
                  <a:gd name="T4" fmla="*/ 65 w 85"/>
                  <a:gd name="T5" fmla="*/ 4 h 103"/>
                  <a:gd name="T6" fmla="*/ 77 w 85"/>
                  <a:gd name="T7" fmla="*/ 12 h 103"/>
                  <a:gd name="T8" fmla="*/ 85 w 85"/>
                  <a:gd name="T9" fmla="*/ 32 h 103"/>
                  <a:gd name="T10" fmla="*/ 76 w 85"/>
                  <a:gd name="T11" fmla="*/ 53 h 103"/>
                  <a:gd name="T12" fmla="*/ 24 w 85"/>
                  <a:gd name="T13" fmla="*/ 103 h 103"/>
                  <a:gd name="T14" fmla="*/ 0 w 85"/>
                  <a:gd name="T15" fmla="*/ 78 h 103"/>
                  <a:gd name="T16" fmla="*/ 41 w 85"/>
                  <a:gd name="T17" fmla="*/ 24 h 103"/>
                  <a:gd name="T18" fmla="*/ 15 w 85"/>
                  <a:gd name="T19" fmla="*/ 76 h 103"/>
                  <a:gd name="T20" fmla="*/ 24 w 85"/>
                  <a:gd name="T21" fmla="*/ 86 h 103"/>
                  <a:gd name="T22" fmla="*/ 68 w 85"/>
                  <a:gd name="T23" fmla="*/ 44 h 103"/>
                  <a:gd name="T24" fmla="*/ 73 w 85"/>
                  <a:gd name="T25" fmla="*/ 32 h 103"/>
                  <a:gd name="T26" fmla="*/ 68 w 85"/>
                  <a:gd name="T27" fmla="*/ 20 h 103"/>
                  <a:gd name="T28" fmla="*/ 61 w 85"/>
                  <a:gd name="T29" fmla="*/ 16 h 103"/>
                  <a:gd name="T30" fmla="*/ 56 w 85"/>
                  <a:gd name="T31" fmla="*/ 15 h 103"/>
                  <a:gd name="T32" fmla="*/ 41 w 85"/>
                  <a:gd name="T33" fmla="*/ 24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5" h="103">
                    <a:moveTo>
                      <a:pt x="0" y="78"/>
                    </a:moveTo>
                    <a:cubicBezTo>
                      <a:pt x="31" y="19"/>
                      <a:pt x="31" y="19"/>
                      <a:pt x="31" y="19"/>
                    </a:cubicBezTo>
                    <a:cubicBezTo>
                      <a:pt x="37" y="6"/>
                      <a:pt x="52" y="0"/>
                      <a:pt x="65" y="4"/>
                    </a:cubicBezTo>
                    <a:cubicBezTo>
                      <a:pt x="69" y="6"/>
                      <a:pt x="73" y="8"/>
                      <a:pt x="77" y="12"/>
                    </a:cubicBezTo>
                    <a:cubicBezTo>
                      <a:pt x="82" y="17"/>
                      <a:pt x="85" y="24"/>
                      <a:pt x="85" y="32"/>
                    </a:cubicBezTo>
                    <a:cubicBezTo>
                      <a:pt x="85" y="40"/>
                      <a:pt x="82" y="47"/>
                      <a:pt x="76" y="53"/>
                    </a:cubicBezTo>
                    <a:cubicBezTo>
                      <a:pt x="24" y="103"/>
                      <a:pt x="24" y="103"/>
                      <a:pt x="24" y="103"/>
                    </a:cubicBezTo>
                    <a:lnTo>
                      <a:pt x="0" y="78"/>
                    </a:lnTo>
                    <a:close/>
                    <a:moveTo>
                      <a:pt x="41" y="24"/>
                    </a:moveTo>
                    <a:cubicBezTo>
                      <a:pt x="15" y="76"/>
                      <a:pt x="15" y="76"/>
                      <a:pt x="15" y="76"/>
                    </a:cubicBezTo>
                    <a:cubicBezTo>
                      <a:pt x="24" y="86"/>
                      <a:pt x="24" y="86"/>
                      <a:pt x="24" y="86"/>
                    </a:cubicBezTo>
                    <a:cubicBezTo>
                      <a:pt x="68" y="44"/>
                      <a:pt x="68" y="44"/>
                      <a:pt x="68" y="44"/>
                    </a:cubicBezTo>
                    <a:cubicBezTo>
                      <a:pt x="71" y="41"/>
                      <a:pt x="73" y="37"/>
                      <a:pt x="73" y="32"/>
                    </a:cubicBezTo>
                    <a:cubicBezTo>
                      <a:pt x="73" y="28"/>
                      <a:pt x="71" y="23"/>
                      <a:pt x="68" y="20"/>
                    </a:cubicBezTo>
                    <a:cubicBezTo>
                      <a:pt x="66" y="18"/>
                      <a:pt x="64" y="17"/>
                      <a:pt x="61" y="16"/>
                    </a:cubicBezTo>
                    <a:cubicBezTo>
                      <a:pt x="60" y="15"/>
                      <a:pt x="58" y="15"/>
                      <a:pt x="56" y="15"/>
                    </a:cubicBezTo>
                    <a:cubicBezTo>
                      <a:pt x="50" y="15"/>
                      <a:pt x="44" y="18"/>
                      <a:pt x="41" y="24"/>
                    </a:cubicBezTo>
                    <a:close/>
                  </a:path>
                </a:pathLst>
              </a:cu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2" name="íŝlíḑé"/>
              <p:cNvSpPr/>
              <p:nvPr/>
            </p:nvSpPr>
            <p:spPr bwMode="auto">
              <a:xfrm>
                <a:off x="4750" y="2495"/>
                <a:ext cx="442" cy="344"/>
              </a:xfrm>
              <a:prstGeom prst="rect">
                <a:avLst/>
              </a:prstGeom>
              <a:solidFill>
                <a:srgbClr val="516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3" name="iśḻíḓè"/>
              <p:cNvSpPr/>
              <p:nvPr/>
            </p:nvSpPr>
            <p:spPr bwMode="auto">
              <a:xfrm>
                <a:off x="4750" y="2624"/>
                <a:ext cx="442" cy="53"/>
              </a:xfrm>
              <a:prstGeom prst="rect">
                <a:avLst/>
              </a:pr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4" name="išľïḑe"/>
              <p:cNvSpPr/>
              <p:nvPr/>
            </p:nvSpPr>
            <p:spPr bwMode="auto">
              <a:xfrm>
                <a:off x="4945" y="2495"/>
                <a:ext cx="74" cy="344"/>
              </a:xfrm>
              <a:prstGeom prst="rect">
                <a:avLst/>
              </a:pr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5" name="íṥḷïdê"/>
              <p:cNvSpPr/>
              <p:nvPr/>
            </p:nvSpPr>
            <p:spPr bwMode="auto">
              <a:xfrm>
                <a:off x="1715" y="2784"/>
                <a:ext cx="373" cy="516"/>
              </a:xfrm>
              <a:prstGeom prst="rect">
                <a:avLst/>
              </a:prstGeom>
              <a:solidFill>
                <a:srgbClr val="516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6" name="íş1íḓê"/>
              <p:cNvSpPr/>
              <p:nvPr/>
            </p:nvSpPr>
            <p:spPr bwMode="auto">
              <a:xfrm>
                <a:off x="1715" y="2784"/>
                <a:ext cx="289" cy="516"/>
              </a:xfrm>
              <a:prstGeom prst="rect">
                <a:avLst/>
              </a:prstGeom>
              <a:solidFill>
                <a:srgbClr val="516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7" name="îslîďê"/>
              <p:cNvSpPr/>
              <p:nvPr/>
            </p:nvSpPr>
            <p:spPr bwMode="auto">
              <a:xfrm>
                <a:off x="1822" y="2784"/>
                <a:ext cx="38" cy="51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8" name="ïṡlîḍe"/>
              <p:cNvSpPr/>
              <p:nvPr/>
            </p:nvSpPr>
            <p:spPr bwMode="auto">
              <a:xfrm>
                <a:off x="1715" y="2903"/>
                <a:ext cx="289" cy="3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9" name="îṩľîdé"/>
              <p:cNvSpPr/>
              <p:nvPr/>
            </p:nvSpPr>
            <p:spPr bwMode="auto">
              <a:xfrm>
                <a:off x="2004" y="2903"/>
                <a:ext cx="84" cy="37"/>
              </a:xfrm>
              <a:prstGeom prst="rect">
                <a:avLst/>
              </a:prstGeom>
              <a:solidFill>
                <a:srgbClr val="D9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0" name="ïṥ1íďê"/>
              <p:cNvSpPr/>
              <p:nvPr/>
            </p:nvSpPr>
            <p:spPr bwMode="auto">
              <a:xfrm>
                <a:off x="2390" y="2931"/>
                <a:ext cx="452" cy="452"/>
              </a:xfrm>
              <a:prstGeom prst="rect">
                <a:avLst/>
              </a:prstGeom>
              <a:solidFill>
                <a:srgbClr val="F2CE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1" name="iṣļîďé"/>
              <p:cNvSpPr/>
              <p:nvPr/>
            </p:nvSpPr>
            <p:spPr bwMode="auto">
              <a:xfrm>
                <a:off x="2390" y="2931"/>
                <a:ext cx="325" cy="452"/>
              </a:xfrm>
              <a:prstGeom prst="rect">
                <a:avLst/>
              </a:prstGeom>
              <a:solidFill>
                <a:srgbClr val="F2CE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2" name="íšļïḑé"/>
              <p:cNvSpPr/>
              <p:nvPr/>
            </p:nvSpPr>
            <p:spPr bwMode="auto">
              <a:xfrm>
                <a:off x="2522" y="2931"/>
                <a:ext cx="72" cy="45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3" name="iṩḻíďè"/>
              <p:cNvSpPr/>
              <p:nvPr/>
            </p:nvSpPr>
            <p:spPr bwMode="auto">
              <a:xfrm>
                <a:off x="2774" y="2931"/>
                <a:ext cx="29" cy="452"/>
              </a:xfrm>
              <a:prstGeom prst="rect">
                <a:avLst/>
              </a:prstGeom>
              <a:solidFill>
                <a:srgbClr val="D9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4" name="ïṧlïḍé"/>
              <p:cNvSpPr/>
              <p:nvPr/>
            </p:nvSpPr>
            <p:spPr bwMode="auto">
              <a:xfrm>
                <a:off x="2020" y="2898"/>
                <a:ext cx="447" cy="492"/>
              </a:xfrm>
              <a:prstGeom prst="rect">
                <a:avLst/>
              </a:pr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5" name="íşḷîḍe"/>
              <p:cNvSpPr/>
              <p:nvPr/>
            </p:nvSpPr>
            <p:spPr bwMode="auto">
              <a:xfrm>
                <a:off x="2121" y="2898"/>
                <a:ext cx="346" cy="492"/>
              </a:xfrm>
              <a:prstGeom prst="rect">
                <a:avLst/>
              </a:pr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6" name="ï$líḍè"/>
              <p:cNvSpPr/>
              <p:nvPr/>
            </p:nvSpPr>
            <p:spPr bwMode="auto">
              <a:xfrm>
                <a:off x="2294" y="2898"/>
                <a:ext cx="44" cy="492"/>
              </a:xfrm>
              <a:prstGeom prst="rect">
                <a:avLst/>
              </a:prstGeom>
              <a:solidFill>
                <a:srgbClr val="D9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7" name="íṩľîdè"/>
              <p:cNvSpPr/>
              <p:nvPr/>
            </p:nvSpPr>
            <p:spPr bwMode="auto">
              <a:xfrm>
                <a:off x="2121" y="3041"/>
                <a:ext cx="346" cy="46"/>
              </a:xfrm>
              <a:prstGeom prst="rect">
                <a:avLst/>
              </a:prstGeom>
              <a:solidFill>
                <a:srgbClr val="D9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8" name="îṥḷïḍé"/>
              <p:cNvSpPr/>
              <p:nvPr/>
            </p:nvSpPr>
            <p:spPr bwMode="auto">
              <a:xfrm>
                <a:off x="2020" y="3041"/>
                <a:ext cx="101" cy="4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9" name="îṡḷïḑe"/>
              <p:cNvSpPr/>
              <p:nvPr/>
            </p:nvSpPr>
            <p:spPr bwMode="auto">
              <a:xfrm>
                <a:off x="2169" y="2444"/>
                <a:ext cx="186" cy="226"/>
              </a:xfrm>
              <a:custGeom>
                <a:avLst/>
                <a:gdLst>
                  <a:gd name="T0" fmla="*/ 61 w 85"/>
                  <a:gd name="T1" fmla="*/ 103 h 103"/>
                  <a:gd name="T2" fmla="*/ 9 w 85"/>
                  <a:gd name="T3" fmla="*/ 53 h 103"/>
                  <a:gd name="T4" fmla="*/ 0 w 85"/>
                  <a:gd name="T5" fmla="*/ 32 h 103"/>
                  <a:gd name="T6" fmla="*/ 9 w 85"/>
                  <a:gd name="T7" fmla="*/ 12 h 103"/>
                  <a:gd name="T8" fmla="*/ 20 w 85"/>
                  <a:gd name="T9" fmla="*/ 4 h 103"/>
                  <a:gd name="T10" fmla="*/ 55 w 85"/>
                  <a:gd name="T11" fmla="*/ 19 h 103"/>
                  <a:gd name="T12" fmla="*/ 85 w 85"/>
                  <a:gd name="T13" fmla="*/ 78 h 103"/>
                  <a:gd name="T14" fmla="*/ 61 w 85"/>
                  <a:gd name="T15" fmla="*/ 103 h 103"/>
                  <a:gd name="T16" fmla="*/ 29 w 85"/>
                  <a:gd name="T17" fmla="*/ 15 h 103"/>
                  <a:gd name="T18" fmla="*/ 24 w 85"/>
                  <a:gd name="T19" fmla="*/ 16 h 103"/>
                  <a:gd name="T20" fmla="*/ 17 w 85"/>
                  <a:gd name="T21" fmla="*/ 20 h 103"/>
                  <a:gd name="T22" fmla="*/ 12 w 85"/>
                  <a:gd name="T23" fmla="*/ 32 h 103"/>
                  <a:gd name="T24" fmla="*/ 18 w 85"/>
                  <a:gd name="T25" fmla="*/ 44 h 103"/>
                  <a:gd name="T26" fmla="*/ 61 w 85"/>
                  <a:gd name="T27" fmla="*/ 86 h 103"/>
                  <a:gd name="T28" fmla="*/ 70 w 85"/>
                  <a:gd name="T29" fmla="*/ 76 h 103"/>
                  <a:gd name="T30" fmla="*/ 44 w 85"/>
                  <a:gd name="T31" fmla="*/ 24 h 103"/>
                  <a:gd name="T32" fmla="*/ 29 w 85"/>
                  <a:gd name="T33" fmla="*/ 15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5" h="103">
                    <a:moveTo>
                      <a:pt x="61" y="103"/>
                    </a:moveTo>
                    <a:cubicBezTo>
                      <a:pt x="9" y="53"/>
                      <a:pt x="9" y="53"/>
                      <a:pt x="9" y="53"/>
                    </a:cubicBezTo>
                    <a:cubicBezTo>
                      <a:pt x="4" y="47"/>
                      <a:pt x="0" y="40"/>
                      <a:pt x="0" y="32"/>
                    </a:cubicBezTo>
                    <a:cubicBezTo>
                      <a:pt x="0" y="24"/>
                      <a:pt x="3" y="17"/>
                      <a:pt x="9" y="12"/>
                    </a:cubicBezTo>
                    <a:cubicBezTo>
                      <a:pt x="12" y="8"/>
                      <a:pt x="16" y="6"/>
                      <a:pt x="20" y="4"/>
                    </a:cubicBezTo>
                    <a:cubicBezTo>
                      <a:pt x="33" y="0"/>
                      <a:pt x="48" y="6"/>
                      <a:pt x="55" y="19"/>
                    </a:cubicBezTo>
                    <a:cubicBezTo>
                      <a:pt x="85" y="78"/>
                      <a:pt x="85" y="78"/>
                      <a:pt x="85" y="78"/>
                    </a:cubicBezTo>
                    <a:lnTo>
                      <a:pt x="61" y="103"/>
                    </a:lnTo>
                    <a:close/>
                    <a:moveTo>
                      <a:pt x="29" y="15"/>
                    </a:moveTo>
                    <a:cubicBezTo>
                      <a:pt x="27" y="15"/>
                      <a:pt x="26" y="15"/>
                      <a:pt x="24" y="16"/>
                    </a:cubicBezTo>
                    <a:cubicBezTo>
                      <a:pt x="21" y="17"/>
                      <a:pt x="19" y="18"/>
                      <a:pt x="17" y="20"/>
                    </a:cubicBezTo>
                    <a:cubicBezTo>
                      <a:pt x="14" y="23"/>
                      <a:pt x="12" y="28"/>
                      <a:pt x="12" y="32"/>
                    </a:cubicBezTo>
                    <a:cubicBezTo>
                      <a:pt x="12" y="37"/>
                      <a:pt x="14" y="41"/>
                      <a:pt x="18" y="44"/>
                    </a:cubicBezTo>
                    <a:cubicBezTo>
                      <a:pt x="61" y="86"/>
                      <a:pt x="61" y="86"/>
                      <a:pt x="61" y="86"/>
                    </a:cubicBezTo>
                    <a:cubicBezTo>
                      <a:pt x="70" y="76"/>
                      <a:pt x="70" y="76"/>
                      <a:pt x="70" y="76"/>
                    </a:cubicBezTo>
                    <a:cubicBezTo>
                      <a:pt x="44" y="24"/>
                      <a:pt x="44" y="24"/>
                      <a:pt x="44" y="24"/>
                    </a:cubicBezTo>
                    <a:cubicBezTo>
                      <a:pt x="41" y="18"/>
                      <a:pt x="35" y="15"/>
                      <a:pt x="29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0" name="îṩlïḋê"/>
              <p:cNvSpPr/>
              <p:nvPr/>
            </p:nvSpPr>
            <p:spPr bwMode="auto">
              <a:xfrm>
                <a:off x="2259" y="2444"/>
                <a:ext cx="186" cy="226"/>
              </a:xfrm>
              <a:custGeom>
                <a:avLst/>
                <a:gdLst>
                  <a:gd name="T0" fmla="*/ 0 w 85"/>
                  <a:gd name="T1" fmla="*/ 78 h 103"/>
                  <a:gd name="T2" fmla="*/ 31 w 85"/>
                  <a:gd name="T3" fmla="*/ 19 h 103"/>
                  <a:gd name="T4" fmla="*/ 65 w 85"/>
                  <a:gd name="T5" fmla="*/ 4 h 103"/>
                  <a:gd name="T6" fmla="*/ 77 w 85"/>
                  <a:gd name="T7" fmla="*/ 12 h 103"/>
                  <a:gd name="T8" fmla="*/ 85 w 85"/>
                  <a:gd name="T9" fmla="*/ 32 h 103"/>
                  <a:gd name="T10" fmla="*/ 76 w 85"/>
                  <a:gd name="T11" fmla="*/ 53 h 103"/>
                  <a:gd name="T12" fmla="*/ 24 w 85"/>
                  <a:gd name="T13" fmla="*/ 103 h 103"/>
                  <a:gd name="T14" fmla="*/ 0 w 85"/>
                  <a:gd name="T15" fmla="*/ 78 h 103"/>
                  <a:gd name="T16" fmla="*/ 41 w 85"/>
                  <a:gd name="T17" fmla="*/ 24 h 103"/>
                  <a:gd name="T18" fmla="*/ 15 w 85"/>
                  <a:gd name="T19" fmla="*/ 76 h 103"/>
                  <a:gd name="T20" fmla="*/ 24 w 85"/>
                  <a:gd name="T21" fmla="*/ 86 h 103"/>
                  <a:gd name="T22" fmla="*/ 68 w 85"/>
                  <a:gd name="T23" fmla="*/ 44 h 103"/>
                  <a:gd name="T24" fmla="*/ 73 w 85"/>
                  <a:gd name="T25" fmla="*/ 32 h 103"/>
                  <a:gd name="T26" fmla="*/ 68 w 85"/>
                  <a:gd name="T27" fmla="*/ 20 h 103"/>
                  <a:gd name="T28" fmla="*/ 61 w 85"/>
                  <a:gd name="T29" fmla="*/ 16 h 103"/>
                  <a:gd name="T30" fmla="*/ 56 w 85"/>
                  <a:gd name="T31" fmla="*/ 15 h 103"/>
                  <a:gd name="T32" fmla="*/ 41 w 85"/>
                  <a:gd name="T33" fmla="*/ 24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5" h="103">
                    <a:moveTo>
                      <a:pt x="0" y="78"/>
                    </a:moveTo>
                    <a:cubicBezTo>
                      <a:pt x="31" y="19"/>
                      <a:pt x="31" y="19"/>
                      <a:pt x="31" y="19"/>
                    </a:cubicBezTo>
                    <a:cubicBezTo>
                      <a:pt x="37" y="6"/>
                      <a:pt x="52" y="0"/>
                      <a:pt x="65" y="4"/>
                    </a:cubicBezTo>
                    <a:cubicBezTo>
                      <a:pt x="69" y="6"/>
                      <a:pt x="73" y="8"/>
                      <a:pt x="77" y="12"/>
                    </a:cubicBezTo>
                    <a:cubicBezTo>
                      <a:pt x="82" y="17"/>
                      <a:pt x="85" y="24"/>
                      <a:pt x="85" y="32"/>
                    </a:cubicBezTo>
                    <a:cubicBezTo>
                      <a:pt x="85" y="40"/>
                      <a:pt x="82" y="47"/>
                      <a:pt x="76" y="53"/>
                    </a:cubicBezTo>
                    <a:cubicBezTo>
                      <a:pt x="24" y="103"/>
                      <a:pt x="24" y="103"/>
                      <a:pt x="24" y="103"/>
                    </a:cubicBezTo>
                    <a:lnTo>
                      <a:pt x="0" y="78"/>
                    </a:lnTo>
                    <a:close/>
                    <a:moveTo>
                      <a:pt x="41" y="24"/>
                    </a:moveTo>
                    <a:cubicBezTo>
                      <a:pt x="15" y="76"/>
                      <a:pt x="15" y="76"/>
                      <a:pt x="15" y="76"/>
                    </a:cubicBezTo>
                    <a:cubicBezTo>
                      <a:pt x="24" y="86"/>
                      <a:pt x="24" y="86"/>
                      <a:pt x="24" y="86"/>
                    </a:cubicBezTo>
                    <a:cubicBezTo>
                      <a:pt x="68" y="44"/>
                      <a:pt x="68" y="44"/>
                      <a:pt x="68" y="44"/>
                    </a:cubicBezTo>
                    <a:cubicBezTo>
                      <a:pt x="71" y="41"/>
                      <a:pt x="73" y="37"/>
                      <a:pt x="73" y="32"/>
                    </a:cubicBezTo>
                    <a:cubicBezTo>
                      <a:pt x="73" y="28"/>
                      <a:pt x="71" y="23"/>
                      <a:pt x="68" y="20"/>
                    </a:cubicBezTo>
                    <a:cubicBezTo>
                      <a:pt x="66" y="18"/>
                      <a:pt x="64" y="17"/>
                      <a:pt x="61" y="16"/>
                    </a:cubicBezTo>
                    <a:cubicBezTo>
                      <a:pt x="60" y="15"/>
                      <a:pt x="58" y="15"/>
                      <a:pt x="56" y="15"/>
                    </a:cubicBezTo>
                    <a:cubicBezTo>
                      <a:pt x="50" y="15"/>
                      <a:pt x="44" y="18"/>
                      <a:pt x="41" y="2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1" name="ïşľídè"/>
              <p:cNvSpPr/>
              <p:nvPr/>
            </p:nvSpPr>
            <p:spPr bwMode="auto">
              <a:xfrm>
                <a:off x="2075" y="2556"/>
                <a:ext cx="442" cy="344"/>
              </a:xfrm>
              <a:prstGeom prst="rect">
                <a:avLst/>
              </a:prstGeom>
              <a:solidFill>
                <a:srgbClr val="CF5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2" name="íš1îdè"/>
              <p:cNvSpPr/>
              <p:nvPr/>
            </p:nvSpPr>
            <p:spPr bwMode="auto">
              <a:xfrm>
                <a:off x="2075" y="2686"/>
                <a:ext cx="442" cy="5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3" name="ï$ļîḋê"/>
              <p:cNvSpPr/>
              <p:nvPr/>
            </p:nvSpPr>
            <p:spPr bwMode="auto">
              <a:xfrm>
                <a:off x="2270" y="2556"/>
                <a:ext cx="74" cy="34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4" name="ïṥļiďe"/>
              <p:cNvSpPr/>
              <p:nvPr/>
            </p:nvSpPr>
            <p:spPr bwMode="auto">
              <a:xfrm>
                <a:off x="2441" y="3589"/>
                <a:ext cx="57" cy="182"/>
              </a:xfrm>
              <a:prstGeom prst="rect">
                <a:avLst/>
              </a:prstGeom>
              <a:solidFill>
                <a:srgbClr val="3036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5" name="íšļiḓê"/>
              <p:cNvSpPr/>
              <p:nvPr/>
            </p:nvSpPr>
            <p:spPr bwMode="auto">
              <a:xfrm>
                <a:off x="4627" y="3589"/>
                <a:ext cx="59" cy="182"/>
              </a:xfrm>
              <a:prstGeom prst="rect">
                <a:avLst/>
              </a:prstGeom>
              <a:solidFill>
                <a:srgbClr val="3036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6" name="iṡlíḓe"/>
              <p:cNvSpPr/>
              <p:nvPr/>
            </p:nvSpPr>
            <p:spPr bwMode="auto">
              <a:xfrm>
                <a:off x="2583" y="2194"/>
                <a:ext cx="1938" cy="1036"/>
              </a:xfrm>
              <a:custGeom>
                <a:avLst/>
                <a:gdLst>
                  <a:gd name="T0" fmla="*/ 723 w 884"/>
                  <a:gd name="T1" fmla="*/ 472 h 472"/>
                  <a:gd name="T2" fmla="*/ 161 w 884"/>
                  <a:gd name="T3" fmla="*/ 472 h 472"/>
                  <a:gd name="T4" fmla="*/ 0 w 884"/>
                  <a:gd name="T5" fmla="*/ 311 h 472"/>
                  <a:gd name="T6" fmla="*/ 0 w 884"/>
                  <a:gd name="T7" fmla="*/ 160 h 472"/>
                  <a:gd name="T8" fmla="*/ 161 w 884"/>
                  <a:gd name="T9" fmla="*/ 0 h 472"/>
                  <a:gd name="T10" fmla="*/ 723 w 884"/>
                  <a:gd name="T11" fmla="*/ 0 h 472"/>
                  <a:gd name="T12" fmla="*/ 884 w 884"/>
                  <a:gd name="T13" fmla="*/ 160 h 472"/>
                  <a:gd name="T14" fmla="*/ 884 w 884"/>
                  <a:gd name="T15" fmla="*/ 311 h 472"/>
                  <a:gd name="T16" fmla="*/ 723 w 884"/>
                  <a:gd name="T17" fmla="*/ 472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84" h="472">
                    <a:moveTo>
                      <a:pt x="723" y="472"/>
                    </a:moveTo>
                    <a:cubicBezTo>
                      <a:pt x="161" y="472"/>
                      <a:pt x="161" y="472"/>
                      <a:pt x="161" y="472"/>
                    </a:cubicBezTo>
                    <a:cubicBezTo>
                      <a:pt x="72" y="472"/>
                      <a:pt x="0" y="400"/>
                      <a:pt x="0" y="31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72"/>
                      <a:pt x="72" y="0"/>
                      <a:pt x="161" y="0"/>
                    </a:cubicBezTo>
                    <a:cubicBezTo>
                      <a:pt x="723" y="0"/>
                      <a:pt x="723" y="0"/>
                      <a:pt x="723" y="0"/>
                    </a:cubicBezTo>
                    <a:cubicBezTo>
                      <a:pt x="812" y="0"/>
                      <a:pt x="884" y="72"/>
                      <a:pt x="884" y="160"/>
                    </a:cubicBezTo>
                    <a:cubicBezTo>
                      <a:pt x="884" y="311"/>
                      <a:pt x="884" y="311"/>
                      <a:pt x="884" y="311"/>
                    </a:cubicBezTo>
                    <a:cubicBezTo>
                      <a:pt x="884" y="400"/>
                      <a:pt x="812" y="472"/>
                      <a:pt x="723" y="472"/>
                    </a:cubicBezTo>
                    <a:close/>
                  </a:path>
                </a:pathLst>
              </a:custGeom>
              <a:solidFill>
                <a:srgbClr val="4959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7" name="isľíḍè"/>
              <p:cNvSpPr/>
              <p:nvPr/>
            </p:nvSpPr>
            <p:spPr bwMode="auto">
              <a:xfrm>
                <a:off x="2309" y="2699"/>
                <a:ext cx="344" cy="941"/>
              </a:xfrm>
              <a:custGeom>
                <a:avLst/>
                <a:gdLst>
                  <a:gd name="T0" fmla="*/ 157 w 157"/>
                  <a:gd name="T1" fmla="*/ 429 h 429"/>
                  <a:gd name="T2" fmla="*/ 0 w 157"/>
                  <a:gd name="T3" fmla="*/ 429 h 429"/>
                  <a:gd name="T4" fmla="*/ 0 w 157"/>
                  <a:gd name="T5" fmla="*/ 79 h 429"/>
                  <a:gd name="T6" fmla="*/ 79 w 157"/>
                  <a:gd name="T7" fmla="*/ 0 h 429"/>
                  <a:gd name="T8" fmla="*/ 157 w 157"/>
                  <a:gd name="T9" fmla="*/ 79 h 429"/>
                  <a:gd name="T10" fmla="*/ 157 w 157"/>
                  <a:gd name="T11" fmla="*/ 429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7" h="429">
                    <a:moveTo>
                      <a:pt x="157" y="429"/>
                    </a:moveTo>
                    <a:cubicBezTo>
                      <a:pt x="0" y="429"/>
                      <a:pt x="0" y="429"/>
                      <a:pt x="0" y="42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35"/>
                      <a:pt x="35" y="0"/>
                      <a:pt x="79" y="0"/>
                    </a:cubicBezTo>
                    <a:cubicBezTo>
                      <a:pt x="122" y="0"/>
                      <a:pt x="157" y="35"/>
                      <a:pt x="157" y="79"/>
                    </a:cubicBezTo>
                    <a:lnTo>
                      <a:pt x="157" y="429"/>
                    </a:lnTo>
                    <a:close/>
                  </a:path>
                </a:pathLst>
              </a:custGeom>
              <a:solidFill>
                <a:srgbClr val="5864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8" name="îSlídè"/>
              <p:cNvSpPr/>
              <p:nvPr/>
            </p:nvSpPr>
            <p:spPr bwMode="auto">
              <a:xfrm>
                <a:off x="4478" y="2699"/>
                <a:ext cx="344" cy="941"/>
              </a:xfrm>
              <a:custGeom>
                <a:avLst/>
                <a:gdLst>
                  <a:gd name="T0" fmla="*/ 157 w 157"/>
                  <a:gd name="T1" fmla="*/ 429 h 429"/>
                  <a:gd name="T2" fmla="*/ 0 w 157"/>
                  <a:gd name="T3" fmla="*/ 429 h 429"/>
                  <a:gd name="T4" fmla="*/ 0 w 157"/>
                  <a:gd name="T5" fmla="*/ 79 h 429"/>
                  <a:gd name="T6" fmla="*/ 78 w 157"/>
                  <a:gd name="T7" fmla="*/ 0 h 429"/>
                  <a:gd name="T8" fmla="*/ 157 w 157"/>
                  <a:gd name="T9" fmla="*/ 79 h 429"/>
                  <a:gd name="T10" fmla="*/ 157 w 157"/>
                  <a:gd name="T11" fmla="*/ 429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7" h="429">
                    <a:moveTo>
                      <a:pt x="157" y="429"/>
                    </a:moveTo>
                    <a:cubicBezTo>
                      <a:pt x="0" y="429"/>
                      <a:pt x="0" y="429"/>
                      <a:pt x="0" y="42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35"/>
                      <a:pt x="35" y="0"/>
                      <a:pt x="78" y="0"/>
                    </a:cubicBezTo>
                    <a:cubicBezTo>
                      <a:pt x="122" y="0"/>
                      <a:pt x="157" y="35"/>
                      <a:pt x="157" y="79"/>
                    </a:cubicBezTo>
                    <a:lnTo>
                      <a:pt x="157" y="429"/>
                    </a:lnTo>
                    <a:close/>
                  </a:path>
                </a:pathLst>
              </a:custGeom>
              <a:solidFill>
                <a:srgbClr val="5864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9" name="îšlîdé"/>
              <p:cNvSpPr/>
              <p:nvPr/>
            </p:nvSpPr>
            <p:spPr bwMode="auto">
              <a:xfrm>
                <a:off x="2653" y="2973"/>
                <a:ext cx="1868" cy="371"/>
              </a:xfrm>
              <a:prstGeom prst="rect">
                <a:avLst/>
              </a:prstGeom>
              <a:solidFill>
                <a:srgbClr val="5864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0" name="íṧḻíďe"/>
              <p:cNvSpPr/>
              <p:nvPr/>
            </p:nvSpPr>
            <p:spPr bwMode="auto">
              <a:xfrm>
                <a:off x="2653" y="2986"/>
                <a:ext cx="899" cy="261"/>
              </a:xfrm>
              <a:custGeom>
                <a:avLst/>
                <a:gdLst>
                  <a:gd name="T0" fmla="*/ 383 w 410"/>
                  <a:gd name="T1" fmla="*/ 119 h 119"/>
                  <a:gd name="T2" fmla="*/ 27 w 410"/>
                  <a:gd name="T3" fmla="*/ 119 h 119"/>
                  <a:gd name="T4" fmla="*/ 0 w 410"/>
                  <a:gd name="T5" fmla="*/ 93 h 119"/>
                  <a:gd name="T6" fmla="*/ 0 w 410"/>
                  <a:gd name="T7" fmla="*/ 26 h 119"/>
                  <a:gd name="T8" fmla="*/ 27 w 410"/>
                  <a:gd name="T9" fmla="*/ 0 h 119"/>
                  <a:gd name="T10" fmla="*/ 383 w 410"/>
                  <a:gd name="T11" fmla="*/ 0 h 119"/>
                  <a:gd name="T12" fmla="*/ 410 w 410"/>
                  <a:gd name="T13" fmla="*/ 26 h 119"/>
                  <a:gd name="T14" fmla="*/ 410 w 410"/>
                  <a:gd name="T15" fmla="*/ 93 h 119"/>
                  <a:gd name="T16" fmla="*/ 383 w 410"/>
                  <a:gd name="T17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0" h="119">
                    <a:moveTo>
                      <a:pt x="383" y="119"/>
                    </a:moveTo>
                    <a:cubicBezTo>
                      <a:pt x="27" y="119"/>
                      <a:pt x="27" y="119"/>
                      <a:pt x="27" y="119"/>
                    </a:cubicBezTo>
                    <a:cubicBezTo>
                      <a:pt x="12" y="119"/>
                      <a:pt x="0" y="107"/>
                      <a:pt x="0" y="93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12"/>
                      <a:pt x="12" y="0"/>
                      <a:pt x="27" y="0"/>
                    </a:cubicBezTo>
                    <a:cubicBezTo>
                      <a:pt x="383" y="0"/>
                      <a:pt x="383" y="0"/>
                      <a:pt x="383" y="0"/>
                    </a:cubicBezTo>
                    <a:cubicBezTo>
                      <a:pt x="398" y="0"/>
                      <a:pt x="410" y="12"/>
                      <a:pt x="410" y="26"/>
                    </a:cubicBezTo>
                    <a:cubicBezTo>
                      <a:pt x="410" y="93"/>
                      <a:pt x="410" y="93"/>
                      <a:pt x="410" y="93"/>
                    </a:cubicBezTo>
                    <a:cubicBezTo>
                      <a:pt x="410" y="107"/>
                      <a:pt x="398" y="119"/>
                      <a:pt x="383" y="119"/>
                    </a:cubicBezTo>
                    <a:close/>
                  </a:path>
                </a:pathLst>
              </a:custGeom>
              <a:solidFill>
                <a:srgbClr val="3036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1" name="ïśliḍê"/>
              <p:cNvSpPr/>
              <p:nvPr/>
            </p:nvSpPr>
            <p:spPr bwMode="auto">
              <a:xfrm>
                <a:off x="3579" y="2986"/>
                <a:ext cx="899" cy="261"/>
              </a:xfrm>
              <a:custGeom>
                <a:avLst/>
                <a:gdLst>
                  <a:gd name="T0" fmla="*/ 383 w 410"/>
                  <a:gd name="T1" fmla="*/ 119 h 119"/>
                  <a:gd name="T2" fmla="*/ 27 w 410"/>
                  <a:gd name="T3" fmla="*/ 119 h 119"/>
                  <a:gd name="T4" fmla="*/ 0 w 410"/>
                  <a:gd name="T5" fmla="*/ 93 h 119"/>
                  <a:gd name="T6" fmla="*/ 0 w 410"/>
                  <a:gd name="T7" fmla="*/ 26 h 119"/>
                  <a:gd name="T8" fmla="*/ 27 w 410"/>
                  <a:gd name="T9" fmla="*/ 0 h 119"/>
                  <a:gd name="T10" fmla="*/ 383 w 410"/>
                  <a:gd name="T11" fmla="*/ 0 h 119"/>
                  <a:gd name="T12" fmla="*/ 410 w 410"/>
                  <a:gd name="T13" fmla="*/ 26 h 119"/>
                  <a:gd name="T14" fmla="*/ 410 w 410"/>
                  <a:gd name="T15" fmla="*/ 93 h 119"/>
                  <a:gd name="T16" fmla="*/ 383 w 410"/>
                  <a:gd name="T17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0" h="119">
                    <a:moveTo>
                      <a:pt x="383" y="119"/>
                    </a:moveTo>
                    <a:cubicBezTo>
                      <a:pt x="27" y="119"/>
                      <a:pt x="27" y="119"/>
                      <a:pt x="27" y="119"/>
                    </a:cubicBezTo>
                    <a:cubicBezTo>
                      <a:pt x="12" y="119"/>
                      <a:pt x="0" y="107"/>
                      <a:pt x="0" y="93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12"/>
                      <a:pt x="12" y="0"/>
                      <a:pt x="27" y="0"/>
                    </a:cubicBezTo>
                    <a:cubicBezTo>
                      <a:pt x="383" y="0"/>
                      <a:pt x="383" y="0"/>
                      <a:pt x="383" y="0"/>
                    </a:cubicBezTo>
                    <a:cubicBezTo>
                      <a:pt x="398" y="0"/>
                      <a:pt x="410" y="12"/>
                      <a:pt x="410" y="26"/>
                    </a:cubicBezTo>
                    <a:cubicBezTo>
                      <a:pt x="410" y="93"/>
                      <a:pt x="410" y="93"/>
                      <a:pt x="410" y="93"/>
                    </a:cubicBezTo>
                    <a:cubicBezTo>
                      <a:pt x="410" y="107"/>
                      <a:pt x="398" y="119"/>
                      <a:pt x="383" y="119"/>
                    </a:cubicBezTo>
                    <a:close/>
                  </a:path>
                </a:pathLst>
              </a:custGeom>
              <a:solidFill>
                <a:srgbClr val="3036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2" name="iṡļíḓe"/>
              <p:cNvSpPr/>
              <p:nvPr/>
            </p:nvSpPr>
            <p:spPr bwMode="auto">
              <a:xfrm>
                <a:off x="2653" y="3344"/>
                <a:ext cx="1825" cy="296"/>
              </a:xfrm>
              <a:prstGeom prst="rect">
                <a:avLst/>
              </a:prstGeom>
              <a:solidFill>
                <a:srgbClr val="3036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3" name="íṩ1iḍê"/>
              <p:cNvSpPr/>
              <p:nvPr/>
            </p:nvSpPr>
            <p:spPr bwMode="auto">
              <a:xfrm>
                <a:off x="2417" y="2824"/>
                <a:ext cx="81" cy="81"/>
              </a:xfrm>
              <a:prstGeom prst="ellipse">
                <a:avLst/>
              </a:prstGeom>
              <a:solidFill>
                <a:srgbClr val="3036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4" name="ï$ḻíḑê"/>
              <p:cNvSpPr/>
              <p:nvPr/>
            </p:nvSpPr>
            <p:spPr bwMode="auto">
              <a:xfrm>
                <a:off x="4620" y="2824"/>
                <a:ext cx="83" cy="81"/>
              </a:xfrm>
              <a:prstGeom prst="ellipse">
                <a:avLst/>
              </a:prstGeom>
              <a:solidFill>
                <a:srgbClr val="3036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5" name="ïṥlîdê"/>
              <p:cNvSpPr/>
              <p:nvPr/>
            </p:nvSpPr>
            <p:spPr bwMode="auto">
              <a:xfrm>
                <a:off x="2726" y="2155"/>
                <a:ext cx="570" cy="818"/>
              </a:xfrm>
              <a:custGeom>
                <a:avLst/>
                <a:gdLst>
                  <a:gd name="T0" fmla="*/ 211 w 260"/>
                  <a:gd name="T1" fmla="*/ 373 h 373"/>
                  <a:gd name="T2" fmla="*/ 62 w 260"/>
                  <a:gd name="T3" fmla="*/ 373 h 373"/>
                  <a:gd name="T4" fmla="*/ 14 w 260"/>
                  <a:gd name="T5" fmla="*/ 327 h 373"/>
                  <a:gd name="T6" fmla="*/ 0 w 260"/>
                  <a:gd name="T7" fmla="*/ 63 h 373"/>
                  <a:gd name="T8" fmla="*/ 63 w 260"/>
                  <a:gd name="T9" fmla="*/ 0 h 373"/>
                  <a:gd name="T10" fmla="*/ 193 w 260"/>
                  <a:gd name="T11" fmla="*/ 0 h 373"/>
                  <a:gd name="T12" fmla="*/ 256 w 260"/>
                  <a:gd name="T13" fmla="*/ 63 h 373"/>
                  <a:gd name="T14" fmla="*/ 260 w 260"/>
                  <a:gd name="T15" fmla="*/ 324 h 373"/>
                  <a:gd name="T16" fmla="*/ 211 w 260"/>
                  <a:gd name="T17" fmla="*/ 373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0" h="373">
                    <a:moveTo>
                      <a:pt x="211" y="373"/>
                    </a:moveTo>
                    <a:cubicBezTo>
                      <a:pt x="62" y="373"/>
                      <a:pt x="62" y="373"/>
                      <a:pt x="62" y="373"/>
                    </a:cubicBezTo>
                    <a:cubicBezTo>
                      <a:pt x="37" y="373"/>
                      <a:pt x="16" y="353"/>
                      <a:pt x="14" y="327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0" y="28"/>
                      <a:pt x="28" y="0"/>
                      <a:pt x="63" y="0"/>
                    </a:cubicBezTo>
                    <a:cubicBezTo>
                      <a:pt x="193" y="0"/>
                      <a:pt x="193" y="0"/>
                      <a:pt x="193" y="0"/>
                    </a:cubicBezTo>
                    <a:cubicBezTo>
                      <a:pt x="227" y="0"/>
                      <a:pt x="256" y="28"/>
                      <a:pt x="256" y="63"/>
                    </a:cubicBezTo>
                    <a:cubicBezTo>
                      <a:pt x="260" y="324"/>
                      <a:pt x="260" y="324"/>
                      <a:pt x="260" y="324"/>
                    </a:cubicBezTo>
                    <a:cubicBezTo>
                      <a:pt x="260" y="351"/>
                      <a:pt x="238" y="373"/>
                      <a:pt x="211" y="373"/>
                    </a:cubicBezTo>
                    <a:close/>
                  </a:path>
                </a:pathLst>
              </a:cu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6" name="íŝliḑe"/>
              <p:cNvSpPr/>
              <p:nvPr/>
            </p:nvSpPr>
            <p:spPr bwMode="auto">
              <a:xfrm>
                <a:off x="2778" y="2846"/>
                <a:ext cx="518" cy="186"/>
              </a:xfrm>
              <a:custGeom>
                <a:avLst/>
                <a:gdLst>
                  <a:gd name="T0" fmla="*/ 193 w 236"/>
                  <a:gd name="T1" fmla="*/ 85 h 85"/>
                  <a:gd name="T2" fmla="*/ 43 w 236"/>
                  <a:gd name="T3" fmla="*/ 85 h 85"/>
                  <a:gd name="T4" fmla="*/ 0 w 236"/>
                  <a:gd name="T5" fmla="*/ 42 h 85"/>
                  <a:gd name="T6" fmla="*/ 0 w 236"/>
                  <a:gd name="T7" fmla="*/ 0 h 85"/>
                  <a:gd name="T8" fmla="*/ 236 w 236"/>
                  <a:gd name="T9" fmla="*/ 0 h 85"/>
                  <a:gd name="T10" fmla="*/ 236 w 236"/>
                  <a:gd name="T11" fmla="*/ 42 h 85"/>
                  <a:gd name="T12" fmla="*/ 193 w 236"/>
                  <a:gd name="T13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6" h="85">
                    <a:moveTo>
                      <a:pt x="193" y="85"/>
                    </a:moveTo>
                    <a:cubicBezTo>
                      <a:pt x="43" y="85"/>
                      <a:pt x="43" y="85"/>
                      <a:pt x="43" y="85"/>
                    </a:cubicBezTo>
                    <a:cubicBezTo>
                      <a:pt x="19" y="85"/>
                      <a:pt x="0" y="66"/>
                      <a:pt x="0" y="4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36" y="0"/>
                      <a:pt x="236" y="0"/>
                      <a:pt x="236" y="0"/>
                    </a:cubicBezTo>
                    <a:cubicBezTo>
                      <a:pt x="236" y="42"/>
                      <a:pt x="236" y="42"/>
                      <a:pt x="236" y="42"/>
                    </a:cubicBezTo>
                    <a:cubicBezTo>
                      <a:pt x="236" y="66"/>
                      <a:pt x="216" y="85"/>
                      <a:pt x="193" y="85"/>
                    </a:cubicBezTo>
                    <a:close/>
                  </a:path>
                </a:pathLst>
              </a:custGeom>
              <a:solidFill>
                <a:srgbClr val="A069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7" name="íṣļídé"/>
              <p:cNvSpPr/>
              <p:nvPr/>
            </p:nvSpPr>
            <p:spPr bwMode="auto">
              <a:xfrm>
                <a:off x="2401" y="2159"/>
                <a:ext cx="415" cy="610"/>
              </a:xfrm>
              <a:custGeom>
                <a:avLst/>
                <a:gdLst>
                  <a:gd name="T0" fmla="*/ 37 w 189"/>
                  <a:gd name="T1" fmla="*/ 278 h 278"/>
                  <a:gd name="T2" fmla="*/ 21 w 189"/>
                  <a:gd name="T3" fmla="*/ 274 h 278"/>
                  <a:gd name="T4" fmla="*/ 9 w 189"/>
                  <a:gd name="T5" fmla="*/ 230 h 278"/>
                  <a:gd name="T6" fmla="*/ 125 w 189"/>
                  <a:gd name="T7" fmla="*/ 21 h 278"/>
                  <a:gd name="T8" fmla="*/ 168 w 189"/>
                  <a:gd name="T9" fmla="*/ 9 h 278"/>
                  <a:gd name="T10" fmla="*/ 181 w 189"/>
                  <a:gd name="T11" fmla="*/ 52 h 278"/>
                  <a:gd name="T12" fmla="*/ 65 w 189"/>
                  <a:gd name="T13" fmla="*/ 262 h 278"/>
                  <a:gd name="T14" fmla="*/ 37 w 189"/>
                  <a:gd name="T15" fmla="*/ 278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9" h="278">
                    <a:moveTo>
                      <a:pt x="37" y="278"/>
                    </a:moveTo>
                    <a:cubicBezTo>
                      <a:pt x="31" y="278"/>
                      <a:pt x="26" y="277"/>
                      <a:pt x="21" y="274"/>
                    </a:cubicBezTo>
                    <a:cubicBezTo>
                      <a:pt x="6" y="265"/>
                      <a:pt x="0" y="246"/>
                      <a:pt x="9" y="230"/>
                    </a:cubicBezTo>
                    <a:cubicBezTo>
                      <a:pt x="125" y="21"/>
                      <a:pt x="125" y="21"/>
                      <a:pt x="125" y="21"/>
                    </a:cubicBezTo>
                    <a:cubicBezTo>
                      <a:pt x="133" y="6"/>
                      <a:pt x="153" y="0"/>
                      <a:pt x="168" y="9"/>
                    </a:cubicBezTo>
                    <a:cubicBezTo>
                      <a:pt x="184" y="17"/>
                      <a:pt x="189" y="37"/>
                      <a:pt x="181" y="52"/>
                    </a:cubicBezTo>
                    <a:cubicBezTo>
                      <a:pt x="65" y="262"/>
                      <a:pt x="65" y="262"/>
                      <a:pt x="65" y="262"/>
                    </a:cubicBezTo>
                    <a:cubicBezTo>
                      <a:pt x="59" y="272"/>
                      <a:pt x="48" y="278"/>
                      <a:pt x="37" y="278"/>
                    </a:cubicBezTo>
                    <a:close/>
                  </a:path>
                </a:pathLst>
              </a:cu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8" name="ï$liḋé"/>
              <p:cNvSpPr/>
              <p:nvPr/>
            </p:nvSpPr>
            <p:spPr bwMode="auto">
              <a:xfrm>
                <a:off x="2748" y="3644"/>
                <a:ext cx="122" cy="217"/>
              </a:xfrm>
              <a:prstGeom prst="rect">
                <a:avLst/>
              </a:pr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9" name="îśľiḑé"/>
              <p:cNvSpPr/>
              <p:nvPr/>
            </p:nvSpPr>
            <p:spPr bwMode="auto">
              <a:xfrm>
                <a:off x="2349" y="2637"/>
                <a:ext cx="158" cy="160"/>
              </a:xfrm>
              <a:prstGeom prst="ellipse">
                <a:avLst/>
              </a:pr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0" name="íṩḷíḋê"/>
              <p:cNvSpPr/>
              <p:nvPr/>
            </p:nvSpPr>
            <p:spPr bwMode="auto">
              <a:xfrm>
                <a:off x="2969" y="3600"/>
                <a:ext cx="224" cy="261"/>
              </a:xfrm>
              <a:custGeom>
                <a:avLst/>
                <a:gdLst>
                  <a:gd name="T0" fmla="*/ 47 w 102"/>
                  <a:gd name="T1" fmla="*/ 80 h 119"/>
                  <a:gd name="T2" fmla="*/ 47 w 102"/>
                  <a:gd name="T3" fmla="*/ 0 h 119"/>
                  <a:gd name="T4" fmla="*/ 0 w 102"/>
                  <a:gd name="T5" fmla="*/ 0 h 119"/>
                  <a:gd name="T6" fmla="*/ 0 w 102"/>
                  <a:gd name="T7" fmla="*/ 88 h 119"/>
                  <a:gd name="T8" fmla="*/ 0 w 102"/>
                  <a:gd name="T9" fmla="*/ 93 h 119"/>
                  <a:gd name="T10" fmla="*/ 27 w 102"/>
                  <a:gd name="T11" fmla="*/ 119 h 119"/>
                  <a:gd name="T12" fmla="*/ 47 w 102"/>
                  <a:gd name="T13" fmla="*/ 119 h 119"/>
                  <a:gd name="T14" fmla="*/ 102 w 102"/>
                  <a:gd name="T15" fmla="*/ 119 h 119"/>
                  <a:gd name="T16" fmla="*/ 102 w 102"/>
                  <a:gd name="T17" fmla="*/ 80 h 119"/>
                  <a:gd name="T18" fmla="*/ 47 w 102"/>
                  <a:gd name="T19" fmla="*/ 8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2" h="119">
                    <a:moveTo>
                      <a:pt x="47" y="80"/>
                    </a:moveTo>
                    <a:cubicBezTo>
                      <a:pt x="47" y="0"/>
                      <a:pt x="47" y="0"/>
                      <a:pt x="4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107"/>
                      <a:pt x="12" y="119"/>
                      <a:pt x="27" y="119"/>
                    </a:cubicBezTo>
                    <a:cubicBezTo>
                      <a:pt x="47" y="119"/>
                      <a:pt x="47" y="119"/>
                      <a:pt x="47" y="119"/>
                    </a:cubicBezTo>
                    <a:cubicBezTo>
                      <a:pt x="102" y="119"/>
                      <a:pt x="102" y="119"/>
                      <a:pt x="102" y="119"/>
                    </a:cubicBezTo>
                    <a:cubicBezTo>
                      <a:pt x="102" y="80"/>
                      <a:pt x="102" y="80"/>
                      <a:pt x="102" y="80"/>
                    </a:cubicBezTo>
                    <a:lnTo>
                      <a:pt x="47" y="8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1" name="îŝlîdê"/>
              <p:cNvSpPr/>
              <p:nvPr/>
            </p:nvSpPr>
            <p:spPr bwMode="auto">
              <a:xfrm>
                <a:off x="2969" y="3835"/>
                <a:ext cx="224" cy="26"/>
              </a:xfrm>
              <a:custGeom>
                <a:avLst/>
                <a:gdLst>
                  <a:gd name="T0" fmla="*/ 96 w 102"/>
                  <a:gd name="T1" fmla="*/ 12 h 12"/>
                  <a:gd name="T2" fmla="*/ 7 w 102"/>
                  <a:gd name="T3" fmla="*/ 12 h 12"/>
                  <a:gd name="T4" fmla="*/ 0 w 102"/>
                  <a:gd name="T5" fmla="*/ 6 h 12"/>
                  <a:gd name="T6" fmla="*/ 7 w 102"/>
                  <a:gd name="T7" fmla="*/ 0 h 12"/>
                  <a:gd name="T8" fmla="*/ 96 w 102"/>
                  <a:gd name="T9" fmla="*/ 0 h 12"/>
                  <a:gd name="T10" fmla="*/ 102 w 102"/>
                  <a:gd name="T11" fmla="*/ 6 h 12"/>
                  <a:gd name="T12" fmla="*/ 96 w 102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2" h="12">
                    <a:moveTo>
                      <a:pt x="96" y="12"/>
                    </a:moveTo>
                    <a:cubicBezTo>
                      <a:pt x="7" y="12"/>
                      <a:pt x="7" y="12"/>
                      <a:pt x="7" y="12"/>
                    </a:cubicBezTo>
                    <a:cubicBezTo>
                      <a:pt x="3" y="12"/>
                      <a:pt x="0" y="9"/>
                      <a:pt x="0" y="6"/>
                    </a:cubicBezTo>
                    <a:cubicBezTo>
                      <a:pt x="0" y="2"/>
                      <a:pt x="3" y="0"/>
                      <a:pt x="7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100" y="0"/>
                      <a:pt x="102" y="2"/>
                      <a:pt x="102" y="6"/>
                    </a:cubicBezTo>
                    <a:cubicBezTo>
                      <a:pt x="102" y="9"/>
                      <a:pt x="100" y="12"/>
                      <a:pt x="96" y="12"/>
                    </a:cubicBezTo>
                    <a:close/>
                  </a:path>
                </a:pathLst>
              </a:custGeom>
              <a:solidFill>
                <a:srgbClr val="1E34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2" name="ïsḻiďé"/>
              <p:cNvSpPr/>
              <p:nvPr/>
            </p:nvSpPr>
            <p:spPr bwMode="auto">
              <a:xfrm>
                <a:off x="2607" y="3723"/>
                <a:ext cx="233" cy="138"/>
              </a:xfrm>
              <a:custGeom>
                <a:avLst/>
                <a:gdLst>
                  <a:gd name="T0" fmla="*/ 106 w 106"/>
                  <a:gd name="T1" fmla="*/ 63 h 63"/>
                  <a:gd name="T2" fmla="*/ 0 w 106"/>
                  <a:gd name="T3" fmla="*/ 63 h 63"/>
                  <a:gd name="T4" fmla="*/ 0 w 106"/>
                  <a:gd name="T5" fmla="*/ 53 h 63"/>
                  <a:gd name="T6" fmla="*/ 53 w 106"/>
                  <a:gd name="T7" fmla="*/ 0 h 63"/>
                  <a:gd name="T8" fmla="*/ 106 w 106"/>
                  <a:gd name="T9" fmla="*/ 53 h 63"/>
                  <a:gd name="T10" fmla="*/ 106 w 106"/>
                  <a:gd name="T11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6" h="63">
                    <a:moveTo>
                      <a:pt x="106" y="63"/>
                    </a:moveTo>
                    <a:cubicBezTo>
                      <a:pt x="0" y="63"/>
                      <a:pt x="0" y="63"/>
                      <a:pt x="0" y="63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24"/>
                      <a:pt x="24" y="0"/>
                      <a:pt x="53" y="0"/>
                    </a:cubicBezTo>
                    <a:cubicBezTo>
                      <a:pt x="83" y="0"/>
                      <a:pt x="106" y="24"/>
                      <a:pt x="106" y="53"/>
                    </a:cubicBezTo>
                    <a:lnTo>
                      <a:pt x="106" y="63"/>
                    </a:lnTo>
                    <a:close/>
                  </a:path>
                </a:pathLst>
              </a:custGeom>
              <a:solidFill>
                <a:srgbClr val="1E34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3" name="íṡ1iḑè"/>
              <p:cNvSpPr/>
              <p:nvPr/>
            </p:nvSpPr>
            <p:spPr bwMode="auto">
              <a:xfrm>
                <a:off x="3173" y="2071"/>
                <a:ext cx="515" cy="226"/>
              </a:xfrm>
              <a:custGeom>
                <a:avLst/>
                <a:gdLst>
                  <a:gd name="T0" fmla="*/ 169 w 235"/>
                  <a:gd name="T1" fmla="*/ 103 h 103"/>
                  <a:gd name="T2" fmla="*/ 32 w 235"/>
                  <a:gd name="T3" fmla="*/ 103 h 103"/>
                  <a:gd name="T4" fmla="*/ 0 w 235"/>
                  <a:gd name="T5" fmla="*/ 71 h 103"/>
                  <a:gd name="T6" fmla="*/ 32 w 235"/>
                  <a:gd name="T7" fmla="*/ 39 h 103"/>
                  <a:gd name="T8" fmla="*/ 155 w 235"/>
                  <a:gd name="T9" fmla="*/ 39 h 103"/>
                  <a:gd name="T10" fmla="*/ 176 w 235"/>
                  <a:gd name="T11" fmla="*/ 15 h 103"/>
                  <a:gd name="T12" fmla="*/ 221 w 235"/>
                  <a:gd name="T13" fmla="*/ 12 h 103"/>
                  <a:gd name="T14" fmla="*/ 224 w 235"/>
                  <a:gd name="T15" fmla="*/ 57 h 103"/>
                  <a:gd name="T16" fmla="*/ 193 w 235"/>
                  <a:gd name="T17" fmla="*/ 92 h 103"/>
                  <a:gd name="T18" fmla="*/ 169 w 235"/>
                  <a:gd name="T19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5" h="103">
                    <a:moveTo>
                      <a:pt x="169" y="103"/>
                    </a:moveTo>
                    <a:cubicBezTo>
                      <a:pt x="32" y="103"/>
                      <a:pt x="32" y="103"/>
                      <a:pt x="32" y="103"/>
                    </a:cubicBezTo>
                    <a:cubicBezTo>
                      <a:pt x="14" y="103"/>
                      <a:pt x="0" y="89"/>
                      <a:pt x="0" y="71"/>
                    </a:cubicBezTo>
                    <a:cubicBezTo>
                      <a:pt x="0" y="53"/>
                      <a:pt x="14" y="39"/>
                      <a:pt x="32" y="39"/>
                    </a:cubicBezTo>
                    <a:cubicBezTo>
                      <a:pt x="155" y="39"/>
                      <a:pt x="155" y="39"/>
                      <a:pt x="155" y="39"/>
                    </a:cubicBezTo>
                    <a:cubicBezTo>
                      <a:pt x="176" y="15"/>
                      <a:pt x="176" y="15"/>
                      <a:pt x="176" y="15"/>
                    </a:cubicBezTo>
                    <a:cubicBezTo>
                      <a:pt x="187" y="2"/>
                      <a:pt x="208" y="0"/>
                      <a:pt x="221" y="12"/>
                    </a:cubicBezTo>
                    <a:cubicBezTo>
                      <a:pt x="234" y="24"/>
                      <a:pt x="235" y="44"/>
                      <a:pt x="224" y="57"/>
                    </a:cubicBezTo>
                    <a:cubicBezTo>
                      <a:pt x="193" y="92"/>
                      <a:pt x="193" y="92"/>
                      <a:pt x="193" y="92"/>
                    </a:cubicBezTo>
                    <a:cubicBezTo>
                      <a:pt x="187" y="99"/>
                      <a:pt x="178" y="103"/>
                      <a:pt x="169" y="103"/>
                    </a:cubicBezTo>
                    <a:close/>
                  </a:path>
                </a:pathLst>
              </a:cu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4" name="îŝľîďê"/>
              <p:cNvSpPr/>
              <p:nvPr/>
            </p:nvSpPr>
            <p:spPr bwMode="auto">
              <a:xfrm>
                <a:off x="2778" y="3835"/>
                <a:ext cx="134" cy="26"/>
              </a:xfrm>
              <a:custGeom>
                <a:avLst/>
                <a:gdLst>
                  <a:gd name="T0" fmla="*/ 55 w 61"/>
                  <a:gd name="T1" fmla="*/ 12 h 12"/>
                  <a:gd name="T2" fmla="*/ 6 w 61"/>
                  <a:gd name="T3" fmla="*/ 12 h 12"/>
                  <a:gd name="T4" fmla="*/ 0 w 61"/>
                  <a:gd name="T5" fmla="*/ 6 h 12"/>
                  <a:gd name="T6" fmla="*/ 6 w 61"/>
                  <a:gd name="T7" fmla="*/ 0 h 12"/>
                  <a:gd name="T8" fmla="*/ 55 w 61"/>
                  <a:gd name="T9" fmla="*/ 0 h 12"/>
                  <a:gd name="T10" fmla="*/ 61 w 61"/>
                  <a:gd name="T11" fmla="*/ 6 h 12"/>
                  <a:gd name="T12" fmla="*/ 55 w 61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12">
                    <a:moveTo>
                      <a:pt x="55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3" y="12"/>
                      <a:pt x="0" y="9"/>
                      <a:pt x="0" y="6"/>
                    </a:cubicBezTo>
                    <a:cubicBezTo>
                      <a:pt x="0" y="2"/>
                      <a:pt x="3" y="0"/>
                      <a:pt x="6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58" y="0"/>
                      <a:pt x="61" y="2"/>
                      <a:pt x="61" y="6"/>
                    </a:cubicBezTo>
                    <a:cubicBezTo>
                      <a:pt x="61" y="9"/>
                      <a:pt x="58" y="12"/>
                      <a:pt x="55" y="12"/>
                    </a:cubicBezTo>
                    <a:close/>
                  </a:path>
                </a:pathLst>
              </a:custGeom>
              <a:solidFill>
                <a:srgbClr val="1E34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5" name="íslîḓe"/>
              <p:cNvSpPr/>
              <p:nvPr/>
            </p:nvSpPr>
            <p:spPr bwMode="auto">
              <a:xfrm>
                <a:off x="2649" y="2155"/>
                <a:ext cx="678" cy="362"/>
              </a:xfrm>
              <a:custGeom>
                <a:avLst/>
                <a:gdLst>
                  <a:gd name="T0" fmla="*/ 309 w 309"/>
                  <a:gd name="T1" fmla="*/ 157 h 165"/>
                  <a:gd name="T2" fmla="*/ 51 w 309"/>
                  <a:gd name="T3" fmla="*/ 165 h 165"/>
                  <a:gd name="T4" fmla="*/ 9 w 309"/>
                  <a:gd name="T5" fmla="*/ 52 h 165"/>
                  <a:gd name="T6" fmla="*/ 45 w 309"/>
                  <a:gd name="T7" fmla="*/ 0 h 165"/>
                  <a:gd name="T8" fmla="*/ 252 w 309"/>
                  <a:gd name="T9" fmla="*/ 0 h 165"/>
                  <a:gd name="T10" fmla="*/ 309 w 309"/>
                  <a:gd name="T11" fmla="*/ 57 h 165"/>
                  <a:gd name="T12" fmla="*/ 309 w 309"/>
                  <a:gd name="T13" fmla="*/ 157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9" h="165">
                    <a:moveTo>
                      <a:pt x="309" y="157"/>
                    </a:moveTo>
                    <a:cubicBezTo>
                      <a:pt x="51" y="165"/>
                      <a:pt x="51" y="165"/>
                      <a:pt x="51" y="165"/>
                    </a:cubicBezTo>
                    <a:cubicBezTo>
                      <a:pt x="9" y="52"/>
                      <a:pt x="9" y="52"/>
                      <a:pt x="9" y="52"/>
                    </a:cubicBezTo>
                    <a:cubicBezTo>
                      <a:pt x="0" y="27"/>
                      <a:pt x="18" y="0"/>
                      <a:pt x="45" y="0"/>
                    </a:cubicBezTo>
                    <a:cubicBezTo>
                      <a:pt x="252" y="0"/>
                      <a:pt x="252" y="0"/>
                      <a:pt x="252" y="0"/>
                    </a:cubicBezTo>
                    <a:cubicBezTo>
                      <a:pt x="283" y="0"/>
                      <a:pt x="309" y="26"/>
                      <a:pt x="309" y="57"/>
                    </a:cubicBezTo>
                    <a:lnTo>
                      <a:pt x="309" y="157"/>
                    </a:lnTo>
                    <a:close/>
                  </a:path>
                </a:pathLst>
              </a:cu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6" name="íšľîďè"/>
              <p:cNvSpPr/>
              <p:nvPr/>
            </p:nvSpPr>
            <p:spPr bwMode="auto">
              <a:xfrm>
                <a:off x="2658" y="2850"/>
                <a:ext cx="241" cy="873"/>
              </a:xfrm>
              <a:custGeom>
                <a:avLst/>
                <a:gdLst>
                  <a:gd name="T0" fmla="*/ 110 w 110"/>
                  <a:gd name="T1" fmla="*/ 398 h 398"/>
                  <a:gd name="T2" fmla="*/ 0 w 110"/>
                  <a:gd name="T3" fmla="*/ 398 h 398"/>
                  <a:gd name="T4" fmla="*/ 0 w 110"/>
                  <a:gd name="T5" fmla="*/ 54 h 398"/>
                  <a:gd name="T6" fmla="*/ 55 w 110"/>
                  <a:gd name="T7" fmla="*/ 0 h 398"/>
                  <a:gd name="T8" fmla="*/ 110 w 110"/>
                  <a:gd name="T9" fmla="*/ 54 h 398"/>
                  <a:gd name="T10" fmla="*/ 110 w 110"/>
                  <a:gd name="T11" fmla="*/ 398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" h="398">
                    <a:moveTo>
                      <a:pt x="110" y="398"/>
                    </a:moveTo>
                    <a:cubicBezTo>
                      <a:pt x="0" y="398"/>
                      <a:pt x="0" y="398"/>
                      <a:pt x="0" y="398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24"/>
                      <a:pt x="25" y="0"/>
                      <a:pt x="55" y="0"/>
                    </a:cubicBezTo>
                    <a:cubicBezTo>
                      <a:pt x="85" y="0"/>
                      <a:pt x="110" y="24"/>
                      <a:pt x="110" y="54"/>
                    </a:cubicBezTo>
                    <a:lnTo>
                      <a:pt x="110" y="398"/>
                    </a:lnTo>
                    <a:close/>
                  </a:path>
                </a:pathLst>
              </a:custGeom>
              <a:solidFill>
                <a:srgbClr val="DD9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7" name="íS1íḋe"/>
              <p:cNvSpPr/>
              <p:nvPr/>
            </p:nvSpPr>
            <p:spPr bwMode="auto">
              <a:xfrm>
                <a:off x="2921" y="2837"/>
                <a:ext cx="368" cy="890"/>
              </a:xfrm>
              <a:custGeom>
                <a:avLst/>
                <a:gdLst>
                  <a:gd name="T0" fmla="*/ 108 w 168"/>
                  <a:gd name="T1" fmla="*/ 406 h 406"/>
                  <a:gd name="T2" fmla="*/ 0 w 168"/>
                  <a:gd name="T3" fmla="*/ 389 h 406"/>
                  <a:gd name="T4" fmla="*/ 55 w 168"/>
                  <a:gd name="T5" fmla="*/ 50 h 406"/>
                  <a:gd name="T6" fmla="*/ 117 w 168"/>
                  <a:gd name="T7" fmla="*/ 4 h 406"/>
                  <a:gd name="T8" fmla="*/ 163 w 168"/>
                  <a:gd name="T9" fmla="*/ 67 h 406"/>
                  <a:gd name="T10" fmla="*/ 108 w 168"/>
                  <a:gd name="T11" fmla="*/ 406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8" h="406">
                    <a:moveTo>
                      <a:pt x="108" y="406"/>
                    </a:moveTo>
                    <a:cubicBezTo>
                      <a:pt x="0" y="389"/>
                      <a:pt x="0" y="389"/>
                      <a:pt x="0" y="389"/>
                    </a:cubicBezTo>
                    <a:cubicBezTo>
                      <a:pt x="55" y="50"/>
                      <a:pt x="55" y="50"/>
                      <a:pt x="55" y="50"/>
                    </a:cubicBezTo>
                    <a:cubicBezTo>
                      <a:pt x="60" y="20"/>
                      <a:pt x="88" y="0"/>
                      <a:pt x="117" y="4"/>
                    </a:cubicBezTo>
                    <a:cubicBezTo>
                      <a:pt x="147" y="9"/>
                      <a:pt x="168" y="37"/>
                      <a:pt x="163" y="67"/>
                    </a:cubicBezTo>
                    <a:lnTo>
                      <a:pt x="108" y="406"/>
                    </a:lnTo>
                    <a:close/>
                  </a:path>
                </a:pathLst>
              </a:custGeom>
              <a:solidFill>
                <a:srgbClr val="DD9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8" name="îṥľîḓe"/>
              <p:cNvSpPr/>
              <p:nvPr/>
            </p:nvSpPr>
            <p:spPr bwMode="auto">
              <a:xfrm>
                <a:off x="2899" y="2155"/>
                <a:ext cx="204" cy="177"/>
              </a:xfrm>
              <a:custGeom>
                <a:avLst/>
                <a:gdLst>
                  <a:gd name="T0" fmla="*/ 101 w 204"/>
                  <a:gd name="T1" fmla="*/ 177 h 177"/>
                  <a:gd name="T2" fmla="*/ 204 w 204"/>
                  <a:gd name="T3" fmla="*/ 0 h 177"/>
                  <a:gd name="T4" fmla="*/ 0 w 204"/>
                  <a:gd name="T5" fmla="*/ 0 h 177"/>
                  <a:gd name="T6" fmla="*/ 101 w 204"/>
                  <a:gd name="T7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4" h="177">
                    <a:moveTo>
                      <a:pt x="101" y="177"/>
                    </a:moveTo>
                    <a:lnTo>
                      <a:pt x="204" y="0"/>
                    </a:lnTo>
                    <a:lnTo>
                      <a:pt x="0" y="0"/>
                    </a:lnTo>
                    <a:lnTo>
                      <a:pt x="101" y="177"/>
                    </a:lnTo>
                    <a:close/>
                  </a:path>
                </a:pathLst>
              </a:custGeom>
              <a:solidFill>
                <a:srgbClr val="F2F8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9" name="îśḻíďé"/>
              <p:cNvSpPr/>
              <p:nvPr/>
            </p:nvSpPr>
            <p:spPr bwMode="auto">
              <a:xfrm>
                <a:off x="3028" y="3730"/>
                <a:ext cx="215" cy="131"/>
              </a:xfrm>
              <a:custGeom>
                <a:avLst/>
                <a:gdLst>
                  <a:gd name="T0" fmla="*/ 98 w 98"/>
                  <a:gd name="T1" fmla="*/ 60 h 60"/>
                  <a:gd name="T2" fmla="*/ 0 w 98"/>
                  <a:gd name="T3" fmla="*/ 60 h 60"/>
                  <a:gd name="T4" fmla="*/ 0 w 98"/>
                  <a:gd name="T5" fmla="*/ 49 h 60"/>
                  <a:gd name="T6" fmla="*/ 49 w 98"/>
                  <a:gd name="T7" fmla="*/ 0 h 60"/>
                  <a:gd name="T8" fmla="*/ 98 w 98"/>
                  <a:gd name="T9" fmla="*/ 49 h 60"/>
                  <a:gd name="T10" fmla="*/ 98 w 98"/>
                  <a:gd name="T11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60">
                    <a:moveTo>
                      <a:pt x="98" y="60"/>
                    </a:moveTo>
                    <a:cubicBezTo>
                      <a:pt x="0" y="60"/>
                      <a:pt x="0" y="60"/>
                      <a:pt x="0" y="60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22"/>
                      <a:pt x="22" y="0"/>
                      <a:pt x="49" y="0"/>
                    </a:cubicBezTo>
                    <a:cubicBezTo>
                      <a:pt x="76" y="0"/>
                      <a:pt x="98" y="22"/>
                      <a:pt x="98" y="49"/>
                    </a:cubicBezTo>
                    <a:lnTo>
                      <a:pt x="98" y="60"/>
                    </a:lnTo>
                    <a:close/>
                  </a:path>
                </a:pathLst>
              </a:custGeom>
              <a:solidFill>
                <a:srgbClr val="1E34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0" name="îşḷíḋê"/>
              <p:cNvSpPr/>
              <p:nvPr/>
            </p:nvSpPr>
            <p:spPr bwMode="auto">
              <a:xfrm>
                <a:off x="2943" y="2025"/>
                <a:ext cx="120" cy="191"/>
              </a:xfrm>
              <a:custGeom>
                <a:avLst/>
                <a:gdLst>
                  <a:gd name="T0" fmla="*/ 27 w 55"/>
                  <a:gd name="T1" fmla="*/ 87 h 87"/>
                  <a:gd name="T2" fmla="*/ 27 w 55"/>
                  <a:gd name="T3" fmla="*/ 87 h 87"/>
                  <a:gd name="T4" fmla="*/ 0 w 55"/>
                  <a:gd name="T5" fmla="*/ 59 h 87"/>
                  <a:gd name="T6" fmla="*/ 0 w 55"/>
                  <a:gd name="T7" fmla="*/ 0 h 87"/>
                  <a:gd name="T8" fmla="*/ 55 w 55"/>
                  <a:gd name="T9" fmla="*/ 0 h 87"/>
                  <a:gd name="T10" fmla="*/ 55 w 55"/>
                  <a:gd name="T11" fmla="*/ 59 h 87"/>
                  <a:gd name="T12" fmla="*/ 27 w 55"/>
                  <a:gd name="T13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" h="87">
                    <a:moveTo>
                      <a:pt x="27" y="87"/>
                    </a:moveTo>
                    <a:cubicBezTo>
                      <a:pt x="27" y="87"/>
                      <a:pt x="27" y="87"/>
                      <a:pt x="27" y="87"/>
                    </a:cubicBezTo>
                    <a:cubicBezTo>
                      <a:pt x="12" y="87"/>
                      <a:pt x="0" y="74"/>
                      <a:pt x="0" y="5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55" y="74"/>
                      <a:pt x="43" y="87"/>
                      <a:pt x="27" y="87"/>
                    </a:cubicBez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1" name="îślïḓê"/>
              <p:cNvSpPr/>
              <p:nvPr/>
            </p:nvSpPr>
            <p:spPr bwMode="auto">
              <a:xfrm>
                <a:off x="2787" y="1530"/>
                <a:ext cx="432" cy="559"/>
              </a:xfrm>
              <a:custGeom>
                <a:avLst/>
                <a:gdLst>
                  <a:gd name="T0" fmla="*/ 101 w 197"/>
                  <a:gd name="T1" fmla="*/ 255 h 255"/>
                  <a:gd name="T2" fmla="*/ 99 w 197"/>
                  <a:gd name="T3" fmla="*/ 255 h 255"/>
                  <a:gd name="T4" fmla="*/ 2 w 197"/>
                  <a:gd name="T5" fmla="*/ 158 h 255"/>
                  <a:gd name="T6" fmla="*/ 0 w 197"/>
                  <a:gd name="T7" fmla="*/ 88 h 255"/>
                  <a:gd name="T8" fmla="*/ 87 w 197"/>
                  <a:gd name="T9" fmla="*/ 0 h 255"/>
                  <a:gd name="T10" fmla="*/ 108 w 197"/>
                  <a:gd name="T11" fmla="*/ 0 h 255"/>
                  <a:gd name="T12" fmla="*/ 195 w 197"/>
                  <a:gd name="T13" fmla="*/ 88 h 255"/>
                  <a:gd name="T14" fmla="*/ 197 w 197"/>
                  <a:gd name="T15" fmla="*/ 158 h 255"/>
                  <a:gd name="T16" fmla="*/ 101 w 197"/>
                  <a:gd name="T17" fmla="*/ 255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7" h="255">
                    <a:moveTo>
                      <a:pt x="101" y="255"/>
                    </a:moveTo>
                    <a:cubicBezTo>
                      <a:pt x="99" y="255"/>
                      <a:pt x="99" y="255"/>
                      <a:pt x="99" y="255"/>
                    </a:cubicBezTo>
                    <a:cubicBezTo>
                      <a:pt x="45" y="255"/>
                      <a:pt x="2" y="211"/>
                      <a:pt x="2" y="15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40"/>
                      <a:pt x="39" y="0"/>
                      <a:pt x="87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56" y="0"/>
                      <a:pt x="195" y="40"/>
                      <a:pt x="195" y="88"/>
                    </a:cubicBezTo>
                    <a:cubicBezTo>
                      <a:pt x="197" y="158"/>
                      <a:pt x="197" y="158"/>
                      <a:pt x="197" y="158"/>
                    </a:cubicBezTo>
                    <a:cubicBezTo>
                      <a:pt x="197" y="211"/>
                      <a:pt x="154" y="255"/>
                      <a:pt x="101" y="255"/>
                    </a:cubicBez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2" name="íṣľïḑé"/>
              <p:cNvSpPr/>
              <p:nvPr/>
            </p:nvSpPr>
            <p:spPr bwMode="auto">
              <a:xfrm>
                <a:off x="2789" y="1900"/>
                <a:ext cx="432" cy="246"/>
              </a:xfrm>
              <a:custGeom>
                <a:avLst/>
                <a:gdLst>
                  <a:gd name="T0" fmla="*/ 99 w 197"/>
                  <a:gd name="T1" fmla="*/ 112 h 112"/>
                  <a:gd name="T2" fmla="*/ 97 w 197"/>
                  <a:gd name="T3" fmla="*/ 112 h 112"/>
                  <a:gd name="T4" fmla="*/ 0 w 197"/>
                  <a:gd name="T5" fmla="*/ 26 h 112"/>
                  <a:gd name="T6" fmla="*/ 0 w 197"/>
                  <a:gd name="T7" fmla="*/ 0 h 112"/>
                  <a:gd name="T8" fmla="*/ 197 w 197"/>
                  <a:gd name="T9" fmla="*/ 0 h 112"/>
                  <a:gd name="T10" fmla="*/ 197 w 197"/>
                  <a:gd name="T11" fmla="*/ 26 h 112"/>
                  <a:gd name="T12" fmla="*/ 99 w 197"/>
                  <a:gd name="T13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7" h="112">
                    <a:moveTo>
                      <a:pt x="99" y="112"/>
                    </a:moveTo>
                    <a:cubicBezTo>
                      <a:pt x="97" y="112"/>
                      <a:pt x="97" y="112"/>
                      <a:pt x="97" y="112"/>
                    </a:cubicBezTo>
                    <a:cubicBezTo>
                      <a:pt x="44" y="112"/>
                      <a:pt x="0" y="74"/>
                      <a:pt x="0" y="2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97" y="0"/>
                      <a:pt x="197" y="0"/>
                      <a:pt x="197" y="0"/>
                    </a:cubicBezTo>
                    <a:cubicBezTo>
                      <a:pt x="197" y="26"/>
                      <a:pt x="197" y="26"/>
                      <a:pt x="197" y="26"/>
                    </a:cubicBezTo>
                    <a:cubicBezTo>
                      <a:pt x="197" y="74"/>
                      <a:pt x="153" y="112"/>
                      <a:pt x="99" y="112"/>
                    </a:cubicBez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3" name="íśľíďè"/>
              <p:cNvSpPr/>
              <p:nvPr/>
            </p:nvSpPr>
            <p:spPr bwMode="auto">
              <a:xfrm>
                <a:off x="2787" y="1584"/>
                <a:ext cx="59" cy="231"/>
              </a:xfrm>
              <a:custGeom>
                <a:avLst/>
                <a:gdLst>
                  <a:gd name="T0" fmla="*/ 0 w 27"/>
                  <a:gd name="T1" fmla="*/ 63 h 105"/>
                  <a:gd name="T2" fmla="*/ 1 w 27"/>
                  <a:gd name="T3" fmla="*/ 105 h 105"/>
                  <a:gd name="T4" fmla="*/ 14 w 27"/>
                  <a:gd name="T5" fmla="*/ 105 h 105"/>
                  <a:gd name="T6" fmla="*/ 14 w 27"/>
                  <a:gd name="T7" fmla="*/ 65 h 105"/>
                  <a:gd name="T8" fmla="*/ 16 w 27"/>
                  <a:gd name="T9" fmla="*/ 56 h 105"/>
                  <a:gd name="T10" fmla="*/ 27 w 27"/>
                  <a:gd name="T11" fmla="*/ 10 h 105"/>
                  <a:gd name="T12" fmla="*/ 27 w 27"/>
                  <a:gd name="T13" fmla="*/ 0 h 105"/>
                  <a:gd name="T14" fmla="*/ 26 w 27"/>
                  <a:gd name="T15" fmla="*/ 0 h 105"/>
                  <a:gd name="T16" fmla="*/ 0 w 27"/>
                  <a:gd name="T17" fmla="*/ 63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105">
                    <a:moveTo>
                      <a:pt x="0" y="63"/>
                    </a:moveTo>
                    <a:cubicBezTo>
                      <a:pt x="1" y="105"/>
                      <a:pt x="1" y="105"/>
                      <a:pt x="1" y="105"/>
                    </a:cubicBezTo>
                    <a:cubicBezTo>
                      <a:pt x="14" y="105"/>
                      <a:pt x="14" y="105"/>
                      <a:pt x="14" y="105"/>
                    </a:cubicBezTo>
                    <a:cubicBezTo>
                      <a:pt x="14" y="65"/>
                      <a:pt x="14" y="65"/>
                      <a:pt x="14" y="65"/>
                    </a:cubicBezTo>
                    <a:cubicBezTo>
                      <a:pt x="14" y="61"/>
                      <a:pt x="15" y="58"/>
                      <a:pt x="16" y="56"/>
                    </a:cubicBezTo>
                    <a:cubicBezTo>
                      <a:pt x="25" y="42"/>
                      <a:pt x="27" y="26"/>
                      <a:pt x="27" y="1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10" y="16"/>
                      <a:pt x="0" y="38"/>
                      <a:pt x="0" y="63"/>
                    </a:cubicBez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4" name="íŝliďé"/>
              <p:cNvSpPr/>
              <p:nvPr/>
            </p:nvSpPr>
            <p:spPr bwMode="auto">
              <a:xfrm>
                <a:off x="3156" y="1587"/>
                <a:ext cx="65" cy="228"/>
              </a:xfrm>
              <a:custGeom>
                <a:avLst/>
                <a:gdLst>
                  <a:gd name="T0" fmla="*/ 30 w 30"/>
                  <a:gd name="T1" fmla="*/ 61 h 104"/>
                  <a:gd name="T2" fmla="*/ 30 w 30"/>
                  <a:gd name="T3" fmla="*/ 104 h 104"/>
                  <a:gd name="T4" fmla="*/ 17 w 30"/>
                  <a:gd name="T5" fmla="*/ 104 h 104"/>
                  <a:gd name="T6" fmla="*/ 16 w 30"/>
                  <a:gd name="T7" fmla="*/ 64 h 104"/>
                  <a:gd name="T8" fmla="*/ 13 w 30"/>
                  <a:gd name="T9" fmla="*/ 55 h 104"/>
                  <a:gd name="T10" fmla="*/ 0 w 30"/>
                  <a:gd name="T11" fmla="*/ 11 h 104"/>
                  <a:gd name="T12" fmla="*/ 0 w 30"/>
                  <a:gd name="T13" fmla="*/ 7 h 104"/>
                  <a:gd name="T14" fmla="*/ 1 w 30"/>
                  <a:gd name="T15" fmla="*/ 0 h 104"/>
                  <a:gd name="T16" fmla="*/ 30 w 30"/>
                  <a:gd name="T17" fmla="*/ 61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104">
                    <a:moveTo>
                      <a:pt x="30" y="61"/>
                    </a:moveTo>
                    <a:cubicBezTo>
                      <a:pt x="30" y="104"/>
                      <a:pt x="30" y="104"/>
                      <a:pt x="30" y="104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16" y="64"/>
                      <a:pt x="16" y="64"/>
                      <a:pt x="16" y="64"/>
                    </a:cubicBezTo>
                    <a:cubicBezTo>
                      <a:pt x="16" y="60"/>
                      <a:pt x="15" y="57"/>
                      <a:pt x="13" y="55"/>
                    </a:cubicBezTo>
                    <a:cubicBezTo>
                      <a:pt x="5" y="42"/>
                      <a:pt x="1" y="26"/>
                      <a:pt x="0" y="11"/>
                    </a:cubicBezTo>
                    <a:cubicBezTo>
                      <a:pt x="0" y="10"/>
                      <a:pt x="0" y="8"/>
                      <a:pt x="0" y="7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8" y="15"/>
                      <a:pt x="29" y="37"/>
                      <a:pt x="30" y="61"/>
                    </a:cubicBez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5" name="íš1ïdê"/>
              <p:cNvSpPr/>
              <p:nvPr/>
            </p:nvSpPr>
            <p:spPr bwMode="auto">
              <a:xfrm>
                <a:off x="2708" y="1791"/>
                <a:ext cx="116" cy="116"/>
              </a:xfrm>
              <a:custGeom>
                <a:avLst/>
                <a:gdLst>
                  <a:gd name="T0" fmla="*/ 45 w 53"/>
                  <a:gd name="T1" fmla="*/ 40 h 53"/>
                  <a:gd name="T2" fmla="*/ 12 w 53"/>
                  <a:gd name="T3" fmla="*/ 45 h 53"/>
                  <a:gd name="T4" fmla="*/ 7 w 53"/>
                  <a:gd name="T5" fmla="*/ 12 h 53"/>
                  <a:gd name="T6" fmla="*/ 40 w 53"/>
                  <a:gd name="T7" fmla="*/ 7 h 53"/>
                  <a:gd name="T8" fmla="*/ 45 w 53"/>
                  <a:gd name="T9" fmla="*/ 4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53">
                    <a:moveTo>
                      <a:pt x="45" y="40"/>
                    </a:moveTo>
                    <a:cubicBezTo>
                      <a:pt x="38" y="51"/>
                      <a:pt x="23" y="53"/>
                      <a:pt x="12" y="45"/>
                    </a:cubicBezTo>
                    <a:cubicBezTo>
                      <a:pt x="2" y="37"/>
                      <a:pt x="0" y="23"/>
                      <a:pt x="7" y="12"/>
                    </a:cubicBezTo>
                    <a:cubicBezTo>
                      <a:pt x="15" y="2"/>
                      <a:pt x="30" y="0"/>
                      <a:pt x="40" y="7"/>
                    </a:cubicBezTo>
                    <a:cubicBezTo>
                      <a:pt x="51" y="15"/>
                      <a:pt x="53" y="30"/>
                      <a:pt x="45" y="40"/>
                    </a:cubicBez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6" name="îşḷiḑê"/>
              <p:cNvSpPr/>
              <p:nvPr/>
            </p:nvSpPr>
            <p:spPr bwMode="auto">
              <a:xfrm>
                <a:off x="3175" y="1791"/>
                <a:ext cx="116" cy="116"/>
              </a:xfrm>
              <a:custGeom>
                <a:avLst/>
                <a:gdLst>
                  <a:gd name="T0" fmla="*/ 8 w 53"/>
                  <a:gd name="T1" fmla="*/ 12 h 53"/>
                  <a:gd name="T2" fmla="*/ 41 w 53"/>
                  <a:gd name="T3" fmla="*/ 7 h 53"/>
                  <a:gd name="T4" fmla="*/ 46 w 53"/>
                  <a:gd name="T5" fmla="*/ 40 h 53"/>
                  <a:gd name="T6" fmla="*/ 13 w 53"/>
                  <a:gd name="T7" fmla="*/ 45 h 53"/>
                  <a:gd name="T8" fmla="*/ 8 w 53"/>
                  <a:gd name="T9" fmla="*/ 12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53">
                    <a:moveTo>
                      <a:pt x="8" y="12"/>
                    </a:moveTo>
                    <a:cubicBezTo>
                      <a:pt x="16" y="2"/>
                      <a:pt x="30" y="0"/>
                      <a:pt x="41" y="7"/>
                    </a:cubicBezTo>
                    <a:cubicBezTo>
                      <a:pt x="51" y="15"/>
                      <a:pt x="53" y="30"/>
                      <a:pt x="46" y="40"/>
                    </a:cubicBezTo>
                    <a:cubicBezTo>
                      <a:pt x="38" y="51"/>
                      <a:pt x="23" y="53"/>
                      <a:pt x="13" y="45"/>
                    </a:cubicBezTo>
                    <a:cubicBezTo>
                      <a:pt x="2" y="37"/>
                      <a:pt x="0" y="23"/>
                      <a:pt x="8" y="12"/>
                    </a:cubicBez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7" name="ïşḷíḋe"/>
              <p:cNvSpPr/>
              <p:nvPr/>
            </p:nvSpPr>
            <p:spPr bwMode="auto">
              <a:xfrm>
                <a:off x="2934" y="1900"/>
                <a:ext cx="149" cy="64"/>
              </a:xfrm>
              <a:custGeom>
                <a:avLst/>
                <a:gdLst>
                  <a:gd name="T0" fmla="*/ 39 w 68"/>
                  <a:gd name="T1" fmla="*/ 29 h 29"/>
                  <a:gd name="T2" fmla="*/ 29 w 68"/>
                  <a:gd name="T3" fmla="*/ 29 h 29"/>
                  <a:gd name="T4" fmla="*/ 0 w 68"/>
                  <a:gd name="T5" fmla="*/ 0 h 29"/>
                  <a:gd name="T6" fmla="*/ 0 w 68"/>
                  <a:gd name="T7" fmla="*/ 0 h 29"/>
                  <a:gd name="T8" fmla="*/ 68 w 68"/>
                  <a:gd name="T9" fmla="*/ 0 h 29"/>
                  <a:gd name="T10" fmla="*/ 68 w 68"/>
                  <a:gd name="T11" fmla="*/ 0 h 29"/>
                  <a:gd name="T12" fmla="*/ 39 w 68"/>
                  <a:gd name="T13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" h="29">
                    <a:moveTo>
                      <a:pt x="39" y="29"/>
                    </a:moveTo>
                    <a:cubicBezTo>
                      <a:pt x="29" y="29"/>
                      <a:pt x="29" y="29"/>
                      <a:pt x="29" y="29"/>
                    </a:cubicBezTo>
                    <a:cubicBezTo>
                      <a:pt x="13" y="29"/>
                      <a:pt x="0" y="16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68" y="16"/>
                      <a:pt x="55" y="29"/>
                      <a:pt x="39" y="2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8" name="ïṧļíḋé"/>
              <p:cNvSpPr/>
              <p:nvPr/>
            </p:nvSpPr>
            <p:spPr bwMode="auto">
              <a:xfrm>
                <a:off x="2870" y="1530"/>
                <a:ext cx="261" cy="81"/>
              </a:xfrm>
              <a:custGeom>
                <a:avLst/>
                <a:gdLst>
                  <a:gd name="T0" fmla="*/ 70 w 119"/>
                  <a:gd name="T1" fmla="*/ 0 h 37"/>
                  <a:gd name="T2" fmla="*/ 49 w 119"/>
                  <a:gd name="T3" fmla="*/ 0 h 37"/>
                  <a:gd name="T4" fmla="*/ 0 w 119"/>
                  <a:gd name="T5" fmla="*/ 15 h 37"/>
                  <a:gd name="T6" fmla="*/ 33 w 119"/>
                  <a:gd name="T7" fmla="*/ 37 h 37"/>
                  <a:gd name="T8" fmla="*/ 86 w 119"/>
                  <a:gd name="T9" fmla="*/ 37 h 37"/>
                  <a:gd name="T10" fmla="*/ 119 w 119"/>
                  <a:gd name="T11" fmla="*/ 15 h 37"/>
                  <a:gd name="T12" fmla="*/ 70 w 119"/>
                  <a:gd name="T13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9" h="37">
                    <a:moveTo>
                      <a:pt x="70" y="0"/>
                    </a:moveTo>
                    <a:cubicBezTo>
                      <a:pt x="49" y="0"/>
                      <a:pt x="49" y="0"/>
                      <a:pt x="49" y="0"/>
                    </a:cubicBezTo>
                    <a:cubicBezTo>
                      <a:pt x="31" y="0"/>
                      <a:pt x="14" y="6"/>
                      <a:pt x="0" y="15"/>
                    </a:cubicBezTo>
                    <a:cubicBezTo>
                      <a:pt x="6" y="28"/>
                      <a:pt x="18" y="37"/>
                      <a:pt x="33" y="37"/>
                    </a:cubicBezTo>
                    <a:cubicBezTo>
                      <a:pt x="86" y="37"/>
                      <a:pt x="86" y="37"/>
                      <a:pt x="86" y="37"/>
                    </a:cubicBezTo>
                    <a:cubicBezTo>
                      <a:pt x="101" y="37"/>
                      <a:pt x="113" y="28"/>
                      <a:pt x="119" y="15"/>
                    </a:cubicBezTo>
                    <a:cubicBezTo>
                      <a:pt x="105" y="6"/>
                      <a:pt x="88" y="0"/>
                      <a:pt x="70" y="0"/>
                    </a:cubicBez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9" name="iś1ídé"/>
              <p:cNvSpPr/>
              <p:nvPr/>
            </p:nvSpPr>
            <p:spPr bwMode="auto">
              <a:xfrm>
                <a:off x="2873" y="1848"/>
                <a:ext cx="138" cy="52"/>
              </a:xfrm>
              <a:custGeom>
                <a:avLst/>
                <a:gdLst>
                  <a:gd name="T0" fmla="*/ 63 w 63"/>
                  <a:gd name="T1" fmla="*/ 24 h 24"/>
                  <a:gd name="T2" fmla="*/ 0 w 63"/>
                  <a:gd name="T3" fmla="*/ 24 h 24"/>
                  <a:gd name="T4" fmla="*/ 0 w 63"/>
                  <a:gd name="T5" fmla="*/ 24 h 24"/>
                  <a:gd name="T6" fmla="*/ 23 w 63"/>
                  <a:gd name="T7" fmla="*/ 0 h 24"/>
                  <a:gd name="T8" fmla="*/ 47 w 63"/>
                  <a:gd name="T9" fmla="*/ 0 h 24"/>
                  <a:gd name="T10" fmla="*/ 63 w 63"/>
                  <a:gd name="T11" fmla="*/ 16 h 24"/>
                  <a:gd name="T12" fmla="*/ 63 w 63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" h="24">
                    <a:moveTo>
                      <a:pt x="63" y="24"/>
                    </a:move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11"/>
                      <a:pt x="11" y="0"/>
                      <a:pt x="23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56" y="0"/>
                      <a:pt x="63" y="7"/>
                      <a:pt x="63" y="16"/>
                    </a:cubicBezTo>
                    <a:lnTo>
                      <a:pt x="63" y="24"/>
                    </a:ln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0" name="îŝľïḍê"/>
              <p:cNvSpPr/>
              <p:nvPr/>
            </p:nvSpPr>
            <p:spPr bwMode="auto">
              <a:xfrm>
                <a:off x="3006" y="1848"/>
                <a:ext cx="136" cy="52"/>
              </a:xfrm>
              <a:custGeom>
                <a:avLst/>
                <a:gdLst>
                  <a:gd name="T0" fmla="*/ 0 w 62"/>
                  <a:gd name="T1" fmla="*/ 24 h 24"/>
                  <a:gd name="T2" fmla="*/ 62 w 62"/>
                  <a:gd name="T3" fmla="*/ 24 h 24"/>
                  <a:gd name="T4" fmla="*/ 62 w 62"/>
                  <a:gd name="T5" fmla="*/ 24 h 24"/>
                  <a:gd name="T6" fmla="*/ 39 w 62"/>
                  <a:gd name="T7" fmla="*/ 0 h 24"/>
                  <a:gd name="T8" fmla="*/ 15 w 62"/>
                  <a:gd name="T9" fmla="*/ 0 h 24"/>
                  <a:gd name="T10" fmla="*/ 0 w 62"/>
                  <a:gd name="T11" fmla="*/ 16 h 24"/>
                  <a:gd name="T12" fmla="*/ 0 w 62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24">
                    <a:moveTo>
                      <a:pt x="0" y="24"/>
                    </a:moveTo>
                    <a:cubicBezTo>
                      <a:pt x="62" y="24"/>
                      <a:pt x="62" y="24"/>
                      <a:pt x="62" y="24"/>
                    </a:cubicBezTo>
                    <a:cubicBezTo>
                      <a:pt x="62" y="24"/>
                      <a:pt x="62" y="24"/>
                      <a:pt x="62" y="24"/>
                    </a:cubicBezTo>
                    <a:cubicBezTo>
                      <a:pt x="62" y="11"/>
                      <a:pt x="52" y="0"/>
                      <a:pt x="39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6"/>
                    </a:cubicBez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1" name="ïṣľídé"/>
              <p:cNvSpPr/>
              <p:nvPr/>
            </p:nvSpPr>
            <p:spPr bwMode="auto">
              <a:xfrm>
                <a:off x="2980" y="1808"/>
                <a:ext cx="62" cy="79"/>
              </a:xfrm>
              <a:custGeom>
                <a:avLst/>
                <a:gdLst>
                  <a:gd name="T0" fmla="*/ 28 w 28"/>
                  <a:gd name="T1" fmla="*/ 14 h 36"/>
                  <a:gd name="T2" fmla="*/ 28 w 28"/>
                  <a:gd name="T3" fmla="*/ 22 h 36"/>
                  <a:gd name="T4" fmla="*/ 14 w 28"/>
                  <a:gd name="T5" fmla="*/ 36 h 36"/>
                  <a:gd name="T6" fmla="*/ 13 w 28"/>
                  <a:gd name="T7" fmla="*/ 36 h 36"/>
                  <a:gd name="T8" fmla="*/ 0 w 28"/>
                  <a:gd name="T9" fmla="*/ 22 h 36"/>
                  <a:gd name="T10" fmla="*/ 0 w 28"/>
                  <a:gd name="T11" fmla="*/ 14 h 36"/>
                  <a:gd name="T12" fmla="*/ 13 w 28"/>
                  <a:gd name="T13" fmla="*/ 0 h 36"/>
                  <a:gd name="T14" fmla="*/ 14 w 28"/>
                  <a:gd name="T15" fmla="*/ 0 h 36"/>
                  <a:gd name="T16" fmla="*/ 28 w 28"/>
                  <a:gd name="T17" fmla="*/ 1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36">
                    <a:moveTo>
                      <a:pt x="28" y="14"/>
                    </a:moveTo>
                    <a:cubicBezTo>
                      <a:pt x="28" y="22"/>
                      <a:pt x="28" y="22"/>
                      <a:pt x="28" y="22"/>
                    </a:cubicBezTo>
                    <a:cubicBezTo>
                      <a:pt x="28" y="29"/>
                      <a:pt x="21" y="36"/>
                      <a:pt x="14" y="36"/>
                    </a:cubicBezTo>
                    <a:cubicBezTo>
                      <a:pt x="13" y="36"/>
                      <a:pt x="13" y="36"/>
                      <a:pt x="13" y="36"/>
                    </a:cubicBezTo>
                    <a:cubicBezTo>
                      <a:pt x="6" y="36"/>
                      <a:pt x="0" y="29"/>
                      <a:pt x="0" y="22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3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21" y="0"/>
                      <a:pt x="28" y="6"/>
                      <a:pt x="28" y="14"/>
                    </a:cubicBez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2" name="ïsḷîḍê"/>
              <p:cNvSpPr/>
              <p:nvPr/>
            </p:nvSpPr>
            <p:spPr bwMode="auto">
              <a:xfrm>
                <a:off x="3037" y="1753"/>
                <a:ext cx="94" cy="49"/>
              </a:xfrm>
              <a:custGeom>
                <a:avLst/>
                <a:gdLst>
                  <a:gd name="T0" fmla="*/ 43 w 43"/>
                  <a:gd name="T1" fmla="*/ 22 h 22"/>
                  <a:gd name="T2" fmla="*/ 41 w 43"/>
                  <a:gd name="T3" fmla="*/ 22 h 22"/>
                  <a:gd name="T4" fmla="*/ 21 w 43"/>
                  <a:gd name="T5" fmla="*/ 2 h 22"/>
                  <a:gd name="T6" fmla="*/ 2 w 43"/>
                  <a:gd name="T7" fmla="*/ 22 h 22"/>
                  <a:gd name="T8" fmla="*/ 0 w 43"/>
                  <a:gd name="T9" fmla="*/ 22 h 22"/>
                  <a:gd name="T10" fmla="*/ 21 w 43"/>
                  <a:gd name="T11" fmla="*/ 0 h 22"/>
                  <a:gd name="T12" fmla="*/ 43 w 43"/>
                  <a:gd name="T13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22">
                    <a:moveTo>
                      <a:pt x="43" y="22"/>
                    </a:moveTo>
                    <a:cubicBezTo>
                      <a:pt x="41" y="22"/>
                      <a:pt x="41" y="22"/>
                      <a:pt x="41" y="22"/>
                    </a:cubicBezTo>
                    <a:cubicBezTo>
                      <a:pt x="41" y="11"/>
                      <a:pt x="32" y="2"/>
                      <a:pt x="21" y="2"/>
                    </a:cubicBezTo>
                    <a:cubicBezTo>
                      <a:pt x="11" y="2"/>
                      <a:pt x="2" y="11"/>
                      <a:pt x="2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1" y="0"/>
                    </a:cubicBezTo>
                    <a:cubicBezTo>
                      <a:pt x="33" y="0"/>
                      <a:pt x="43" y="10"/>
                      <a:pt x="43" y="22"/>
                    </a:cubicBez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3" name="îšľiḋe"/>
              <p:cNvSpPr/>
              <p:nvPr/>
            </p:nvSpPr>
            <p:spPr bwMode="auto">
              <a:xfrm>
                <a:off x="3035" y="1751"/>
                <a:ext cx="99" cy="53"/>
              </a:xfrm>
              <a:custGeom>
                <a:avLst/>
                <a:gdLst>
                  <a:gd name="T0" fmla="*/ 45 w 45"/>
                  <a:gd name="T1" fmla="*/ 24 h 24"/>
                  <a:gd name="T2" fmla="*/ 40 w 45"/>
                  <a:gd name="T3" fmla="*/ 24 h 24"/>
                  <a:gd name="T4" fmla="*/ 40 w 45"/>
                  <a:gd name="T5" fmla="*/ 23 h 24"/>
                  <a:gd name="T6" fmla="*/ 22 w 45"/>
                  <a:gd name="T7" fmla="*/ 4 h 24"/>
                  <a:gd name="T8" fmla="*/ 4 w 45"/>
                  <a:gd name="T9" fmla="*/ 23 h 24"/>
                  <a:gd name="T10" fmla="*/ 4 w 45"/>
                  <a:gd name="T11" fmla="*/ 24 h 24"/>
                  <a:gd name="T12" fmla="*/ 0 w 45"/>
                  <a:gd name="T13" fmla="*/ 24 h 24"/>
                  <a:gd name="T14" fmla="*/ 0 w 45"/>
                  <a:gd name="T15" fmla="*/ 23 h 24"/>
                  <a:gd name="T16" fmla="*/ 22 w 45"/>
                  <a:gd name="T17" fmla="*/ 0 h 24"/>
                  <a:gd name="T18" fmla="*/ 45 w 45"/>
                  <a:gd name="T19" fmla="*/ 23 h 24"/>
                  <a:gd name="T20" fmla="*/ 45 w 45"/>
                  <a:gd name="T21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" h="24">
                    <a:moveTo>
                      <a:pt x="45" y="24"/>
                    </a:moveTo>
                    <a:cubicBezTo>
                      <a:pt x="40" y="24"/>
                      <a:pt x="40" y="24"/>
                      <a:pt x="40" y="24"/>
                    </a:cubicBezTo>
                    <a:cubicBezTo>
                      <a:pt x="40" y="23"/>
                      <a:pt x="40" y="23"/>
                      <a:pt x="40" y="23"/>
                    </a:cubicBezTo>
                    <a:cubicBezTo>
                      <a:pt x="40" y="13"/>
                      <a:pt x="32" y="4"/>
                      <a:pt x="22" y="4"/>
                    </a:cubicBezTo>
                    <a:cubicBezTo>
                      <a:pt x="13" y="4"/>
                      <a:pt x="4" y="13"/>
                      <a:pt x="4" y="23"/>
                    </a:cubicBezTo>
                    <a:cubicBezTo>
                      <a:pt x="4" y="24"/>
                      <a:pt x="4" y="24"/>
                      <a:pt x="4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35" y="0"/>
                      <a:pt x="45" y="10"/>
                      <a:pt x="45" y="23"/>
                    </a:cubicBezTo>
                    <a:lnTo>
                      <a:pt x="45" y="24"/>
                    </a:ln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4" name="ïşḷíḓê"/>
              <p:cNvSpPr/>
              <p:nvPr/>
            </p:nvSpPr>
            <p:spPr bwMode="auto">
              <a:xfrm>
                <a:off x="2886" y="1753"/>
                <a:ext cx="92" cy="49"/>
              </a:xfrm>
              <a:custGeom>
                <a:avLst/>
                <a:gdLst>
                  <a:gd name="T0" fmla="*/ 42 w 42"/>
                  <a:gd name="T1" fmla="*/ 22 h 22"/>
                  <a:gd name="T2" fmla="*/ 41 w 42"/>
                  <a:gd name="T3" fmla="*/ 22 h 22"/>
                  <a:gd name="T4" fmla="*/ 21 w 42"/>
                  <a:gd name="T5" fmla="*/ 2 h 22"/>
                  <a:gd name="T6" fmla="*/ 2 w 42"/>
                  <a:gd name="T7" fmla="*/ 22 h 22"/>
                  <a:gd name="T8" fmla="*/ 0 w 42"/>
                  <a:gd name="T9" fmla="*/ 22 h 22"/>
                  <a:gd name="T10" fmla="*/ 21 w 42"/>
                  <a:gd name="T11" fmla="*/ 0 h 22"/>
                  <a:gd name="T12" fmla="*/ 42 w 42"/>
                  <a:gd name="T13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22">
                    <a:moveTo>
                      <a:pt x="42" y="22"/>
                    </a:moveTo>
                    <a:cubicBezTo>
                      <a:pt x="41" y="22"/>
                      <a:pt x="41" y="22"/>
                      <a:pt x="41" y="22"/>
                    </a:cubicBezTo>
                    <a:cubicBezTo>
                      <a:pt x="41" y="11"/>
                      <a:pt x="32" y="2"/>
                      <a:pt x="21" y="2"/>
                    </a:cubicBezTo>
                    <a:cubicBezTo>
                      <a:pt x="10" y="2"/>
                      <a:pt x="2" y="11"/>
                      <a:pt x="2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9" y="0"/>
                      <a:pt x="21" y="0"/>
                    </a:cubicBezTo>
                    <a:cubicBezTo>
                      <a:pt x="33" y="0"/>
                      <a:pt x="42" y="10"/>
                      <a:pt x="42" y="22"/>
                    </a:cubicBez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5" name="ïṡḷiḍê"/>
              <p:cNvSpPr/>
              <p:nvPr/>
            </p:nvSpPr>
            <p:spPr bwMode="auto">
              <a:xfrm>
                <a:off x="2881" y="1751"/>
                <a:ext cx="101" cy="53"/>
              </a:xfrm>
              <a:custGeom>
                <a:avLst/>
                <a:gdLst>
                  <a:gd name="T0" fmla="*/ 46 w 46"/>
                  <a:gd name="T1" fmla="*/ 24 h 24"/>
                  <a:gd name="T2" fmla="*/ 41 w 46"/>
                  <a:gd name="T3" fmla="*/ 24 h 24"/>
                  <a:gd name="T4" fmla="*/ 41 w 46"/>
                  <a:gd name="T5" fmla="*/ 23 h 24"/>
                  <a:gd name="T6" fmla="*/ 23 w 46"/>
                  <a:gd name="T7" fmla="*/ 4 h 24"/>
                  <a:gd name="T8" fmla="*/ 5 w 46"/>
                  <a:gd name="T9" fmla="*/ 23 h 24"/>
                  <a:gd name="T10" fmla="*/ 5 w 46"/>
                  <a:gd name="T11" fmla="*/ 24 h 24"/>
                  <a:gd name="T12" fmla="*/ 0 w 46"/>
                  <a:gd name="T13" fmla="*/ 24 h 24"/>
                  <a:gd name="T14" fmla="*/ 0 w 46"/>
                  <a:gd name="T15" fmla="*/ 23 h 24"/>
                  <a:gd name="T16" fmla="*/ 23 w 46"/>
                  <a:gd name="T17" fmla="*/ 0 h 24"/>
                  <a:gd name="T18" fmla="*/ 46 w 46"/>
                  <a:gd name="T19" fmla="*/ 23 h 24"/>
                  <a:gd name="T20" fmla="*/ 46 w 46"/>
                  <a:gd name="T21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24">
                    <a:moveTo>
                      <a:pt x="46" y="24"/>
                    </a:moveTo>
                    <a:cubicBezTo>
                      <a:pt x="41" y="24"/>
                      <a:pt x="41" y="24"/>
                      <a:pt x="41" y="24"/>
                    </a:cubicBezTo>
                    <a:cubicBezTo>
                      <a:pt x="41" y="23"/>
                      <a:pt x="41" y="23"/>
                      <a:pt x="41" y="23"/>
                    </a:cubicBezTo>
                    <a:cubicBezTo>
                      <a:pt x="41" y="13"/>
                      <a:pt x="33" y="4"/>
                      <a:pt x="23" y="4"/>
                    </a:cubicBezTo>
                    <a:cubicBezTo>
                      <a:pt x="13" y="4"/>
                      <a:pt x="5" y="13"/>
                      <a:pt x="5" y="23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1" y="0"/>
                      <a:pt x="23" y="0"/>
                    </a:cubicBezTo>
                    <a:cubicBezTo>
                      <a:pt x="36" y="0"/>
                      <a:pt x="46" y="10"/>
                      <a:pt x="46" y="23"/>
                    </a:cubicBezTo>
                    <a:lnTo>
                      <a:pt x="46" y="24"/>
                    </a:ln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6" name="îSľiḑé"/>
              <p:cNvSpPr/>
              <p:nvPr/>
            </p:nvSpPr>
            <p:spPr bwMode="auto">
              <a:xfrm>
                <a:off x="3899" y="2236"/>
                <a:ext cx="379" cy="625"/>
              </a:xfrm>
              <a:custGeom>
                <a:avLst/>
                <a:gdLst>
                  <a:gd name="T0" fmla="*/ 173 w 173"/>
                  <a:gd name="T1" fmla="*/ 285 h 285"/>
                  <a:gd name="T2" fmla="*/ 0 w 173"/>
                  <a:gd name="T3" fmla="*/ 285 h 285"/>
                  <a:gd name="T4" fmla="*/ 0 w 173"/>
                  <a:gd name="T5" fmla="*/ 65 h 285"/>
                  <a:gd name="T6" fmla="*/ 35 w 173"/>
                  <a:gd name="T7" fmla="*/ 18 h 285"/>
                  <a:gd name="T8" fmla="*/ 82 w 173"/>
                  <a:gd name="T9" fmla="*/ 0 h 285"/>
                  <a:gd name="T10" fmla="*/ 137 w 173"/>
                  <a:gd name="T11" fmla="*/ 19 h 285"/>
                  <a:gd name="T12" fmla="*/ 173 w 173"/>
                  <a:gd name="T13" fmla="*/ 66 h 285"/>
                  <a:gd name="T14" fmla="*/ 173 w 173"/>
                  <a:gd name="T15" fmla="*/ 285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3" h="285">
                    <a:moveTo>
                      <a:pt x="173" y="285"/>
                    </a:moveTo>
                    <a:cubicBezTo>
                      <a:pt x="0" y="285"/>
                      <a:pt x="0" y="285"/>
                      <a:pt x="0" y="285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0" y="43"/>
                      <a:pt x="15" y="24"/>
                      <a:pt x="35" y="18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137" y="19"/>
                      <a:pt x="137" y="19"/>
                      <a:pt x="137" y="19"/>
                    </a:cubicBezTo>
                    <a:cubicBezTo>
                      <a:pt x="158" y="24"/>
                      <a:pt x="173" y="44"/>
                      <a:pt x="173" y="66"/>
                    </a:cubicBezTo>
                    <a:lnTo>
                      <a:pt x="173" y="285"/>
                    </a:lnTo>
                    <a:close/>
                  </a:path>
                </a:pathLst>
              </a:custGeom>
              <a:solidFill>
                <a:srgbClr val="CF5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7" name="îṡļïḍe"/>
              <p:cNvSpPr/>
              <p:nvPr/>
            </p:nvSpPr>
            <p:spPr bwMode="auto">
              <a:xfrm>
                <a:off x="3835" y="1876"/>
                <a:ext cx="485" cy="360"/>
              </a:xfrm>
              <a:custGeom>
                <a:avLst/>
                <a:gdLst>
                  <a:gd name="T0" fmla="*/ 193 w 221"/>
                  <a:gd name="T1" fmla="*/ 164 h 164"/>
                  <a:gd name="T2" fmla="*/ 221 w 221"/>
                  <a:gd name="T3" fmla="*/ 135 h 164"/>
                  <a:gd name="T4" fmla="*/ 221 w 221"/>
                  <a:gd name="T5" fmla="*/ 42 h 164"/>
                  <a:gd name="T6" fmla="*/ 199 w 221"/>
                  <a:gd name="T7" fmla="*/ 0 h 164"/>
                  <a:gd name="T8" fmla="*/ 22 w 221"/>
                  <a:gd name="T9" fmla="*/ 0 h 164"/>
                  <a:gd name="T10" fmla="*/ 0 w 221"/>
                  <a:gd name="T11" fmla="*/ 42 h 164"/>
                  <a:gd name="T12" fmla="*/ 0 w 221"/>
                  <a:gd name="T13" fmla="*/ 135 h 164"/>
                  <a:gd name="T14" fmla="*/ 28 w 221"/>
                  <a:gd name="T15" fmla="*/ 164 h 164"/>
                  <a:gd name="T16" fmla="*/ 193 w 221"/>
                  <a:gd name="T17" fmla="*/ 16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1" h="164">
                    <a:moveTo>
                      <a:pt x="193" y="164"/>
                    </a:moveTo>
                    <a:cubicBezTo>
                      <a:pt x="209" y="164"/>
                      <a:pt x="221" y="151"/>
                      <a:pt x="221" y="135"/>
                    </a:cubicBezTo>
                    <a:cubicBezTo>
                      <a:pt x="221" y="42"/>
                      <a:pt x="221" y="42"/>
                      <a:pt x="221" y="42"/>
                    </a:cubicBezTo>
                    <a:cubicBezTo>
                      <a:pt x="221" y="19"/>
                      <a:pt x="211" y="0"/>
                      <a:pt x="199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9"/>
                      <a:pt x="0" y="42"/>
                    </a:cubicBez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51"/>
                      <a:pt x="12" y="164"/>
                      <a:pt x="28" y="164"/>
                    </a:cubicBezTo>
                    <a:lnTo>
                      <a:pt x="193" y="164"/>
                    </a:lnTo>
                    <a:close/>
                  </a:path>
                </a:pathLst>
              </a:custGeom>
              <a:solidFill>
                <a:srgbClr val="E287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8" name="ïṥḻiḑè"/>
              <p:cNvSpPr/>
              <p:nvPr/>
            </p:nvSpPr>
            <p:spPr bwMode="auto">
              <a:xfrm>
                <a:off x="3835" y="1674"/>
                <a:ext cx="485" cy="487"/>
              </a:xfrm>
              <a:prstGeom prst="ellipse">
                <a:avLst/>
              </a:prstGeom>
              <a:solidFill>
                <a:srgbClr val="E287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9" name="iṥľiďé"/>
              <p:cNvSpPr/>
              <p:nvPr/>
            </p:nvSpPr>
            <p:spPr bwMode="auto">
              <a:xfrm>
                <a:off x="3890" y="2846"/>
                <a:ext cx="399" cy="186"/>
              </a:xfrm>
              <a:custGeom>
                <a:avLst/>
                <a:gdLst>
                  <a:gd name="T0" fmla="*/ 139 w 182"/>
                  <a:gd name="T1" fmla="*/ 85 h 85"/>
                  <a:gd name="T2" fmla="*/ 43 w 182"/>
                  <a:gd name="T3" fmla="*/ 85 h 85"/>
                  <a:gd name="T4" fmla="*/ 0 w 182"/>
                  <a:gd name="T5" fmla="*/ 42 h 85"/>
                  <a:gd name="T6" fmla="*/ 0 w 182"/>
                  <a:gd name="T7" fmla="*/ 0 h 85"/>
                  <a:gd name="T8" fmla="*/ 182 w 182"/>
                  <a:gd name="T9" fmla="*/ 0 h 85"/>
                  <a:gd name="T10" fmla="*/ 182 w 182"/>
                  <a:gd name="T11" fmla="*/ 42 h 85"/>
                  <a:gd name="T12" fmla="*/ 139 w 182"/>
                  <a:gd name="T13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2" h="85">
                    <a:moveTo>
                      <a:pt x="139" y="85"/>
                    </a:moveTo>
                    <a:cubicBezTo>
                      <a:pt x="43" y="85"/>
                      <a:pt x="43" y="85"/>
                      <a:pt x="43" y="85"/>
                    </a:cubicBezTo>
                    <a:cubicBezTo>
                      <a:pt x="20" y="85"/>
                      <a:pt x="0" y="66"/>
                      <a:pt x="0" y="4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2" y="0"/>
                      <a:pt x="182" y="0"/>
                      <a:pt x="182" y="0"/>
                    </a:cubicBezTo>
                    <a:cubicBezTo>
                      <a:pt x="182" y="42"/>
                      <a:pt x="182" y="42"/>
                      <a:pt x="182" y="42"/>
                    </a:cubicBezTo>
                    <a:cubicBezTo>
                      <a:pt x="182" y="66"/>
                      <a:pt x="163" y="85"/>
                      <a:pt x="139" y="85"/>
                    </a:cubicBezTo>
                    <a:close/>
                  </a:path>
                </a:pathLst>
              </a:custGeom>
              <a:solidFill>
                <a:srgbClr val="D8AD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0" name="iṩḻîḍê"/>
              <p:cNvSpPr/>
              <p:nvPr/>
            </p:nvSpPr>
            <p:spPr bwMode="auto">
              <a:xfrm>
                <a:off x="4033" y="2166"/>
                <a:ext cx="92" cy="142"/>
              </a:xfrm>
              <a:custGeom>
                <a:avLst/>
                <a:gdLst>
                  <a:gd name="T0" fmla="*/ 0 w 42"/>
                  <a:gd name="T1" fmla="*/ 0 h 65"/>
                  <a:gd name="T2" fmla="*/ 0 w 42"/>
                  <a:gd name="T3" fmla="*/ 44 h 65"/>
                  <a:gd name="T4" fmla="*/ 21 w 42"/>
                  <a:gd name="T5" fmla="*/ 65 h 65"/>
                  <a:gd name="T6" fmla="*/ 42 w 42"/>
                  <a:gd name="T7" fmla="*/ 44 h 65"/>
                  <a:gd name="T8" fmla="*/ 42 w 42"/>
                  <a:gd name="T9" fmla="*/ 0 h 65"/>
                  <a:gd name="T10" fmla="*/ 0 w 42"/>
                  <a:gd name="T11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65">
                    <a:moveTo>
                      <a:pt x="0" y="0"/>
                    </a:moveTo>
                    <a:cubicBezTo>
                      <a:pt x="0" y="44"/>
                      <a:pt x="0" y="44"/>
                      <a:pt x="0" y="44"/>
                    </a:cubicBezTo>
                    <a:cubicBezTo>
                      <a:pt x="0" y="56"/>
                      <a:pt x="10" y="65"/>
                      <a:pt x="21" y="65"/>
                    </a:cubicBezTo>
                    <a:cubicBezTo>
                      <a:pt x="33" y="65"/>
                      <a:pt x="42" y="56"/>
                      <a:pt x="42" y="44"/>
                    </a:cubicBezTo>
                    <a:cubicBezTo>
                      <a:pt x="42" y="0"/>
                      <a:pt x="42" y="0"/>
                      <a:pt x="4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1" name="ïṧļïďè"/>
              <p:cNvSpPr/>
              <p:nvPr/>
            </p:nvSpPr>
            <p:spPr bwMode="auto">
              <a:xfrm>
                <a:off x="3748" y="2302"/>
                <a:ext cx="260" cy="607"/>
              </a:xfrm>
              <a:custGeom>
                <a:avLst/>
                <a:gdLst>
                  <a:gd name="T0" fmla="*/ 27 w 119"/>
                  <a:gd name="T1" fmla="*/ 276 h 277"/>
                  <a:gd name="T2" fmla="*/ 19 w 119"/>
                  <a:gd name="T3" fmla="*/ 276 h 277"/>
                  <a:gd name="T4" fmla="*/ 3 w 119"/>
                  <a:gd name="T5" fmla="*/ 249 h 277"/>
                  <a:gd name="T6" fmla="*/ 20 w 119"/>
                  <a:gd name="T7" fmla="*/ 187 h 277"/>
                  <a:gd name="T8" fmla="*/ 73 w 119"/>
                  <a:gd name="T9" fmla="*/ 18 h 277"/>
                  <a:gd name="T10" fmla="*/ 101 w 119"/>
                  <a:gd name="T11" fmla="*/ 3 h 277"/>
                  <a:gd name="T12" fmla="*/ 115 w 119"/>
                  <a:gd name="T13" fmla="*/ 30 h 277"/>
                  <a:gd name="T14" fmla="*/ 62 w 119"/>
                  <a:gd name="T15" fmla="*/ 199 h 277"/>
                  <a:gd name="T16" fmla="*/ 46 w 119"/>
                  <a:gd name="T17" fmla="*/ 260 h 277"/>
                  <a:gd name="T18" fmla="*/ 27 w 119"/>
                  <a:gd name="T19" fmla="*/ 276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9" h="277">
                    <a:moveTo>
                      <a:pt x="27" y="276"/>
                    </a:moveTo>
                    <a:cubicBezTo>
                      <a:pt x="25" y="277"/>
                      <a:pt x="22" y="276"/>
                      <a:pt x="19" y="276"/>
                    </a:cubicBezTo>
                    <a:cubicBezTo>
                      <a:pt x="7" y="272"/>
                      <a:pt x="0" y="260"/>
                      <a:pt x="3" y="249"/>
                    </a:cubicBezTo>
                    <a:cubicBezTo>
                      <a:pt x="20" y="187"/>
                      <a:pt x="20" y="187"/>
                      <a:pt x="20" y="187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7" y="6"/>
                      <a:pt x="89" y="0"/>
                      <a:pt x="101" y="3"/>
                    </a:cubicBezTo>
                    <a:cubicBezTo>
                      <a:pt x="112" y="6"/>
                      <a:pt x="119" y="19"/>
                      <a:pt x="115" y="30"/>
                    </a:cubicBezTo>
                    <a:cubicBezTo>
                      <a:pt x="62" y="199"/>
                      <a:pt x="62" y="199"/>
                      <a:pt x="62" y="199"/>
                    </a:cubicBezTo>
                    <a:cubicBezTo>
                      <a:pt x="46" y="260"/>
                      <a:pt x="46" y="260"/>
                      <a:pt x="46" y="260"/>
                    </a:cubicBezTo>
                    <a:cubicBezTo>
                      <a:pt x="43" y="269"/>
                      <a:pt x="36" y="275"/>
                      <a:pt x="27" y="276"/>
                    </a:cubicBezTo>
                    <a:close/>
                  </a:path>
                </a:pathLst>
              </a:custGeom>
              <a:solidFill>
                <a:srgbClr val="CF5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2" name="íṣlîḍê"/>
              <p:cNvSpPr/>
              <p:nvPr/>
            </p:nvSpPr>
            <p:spPr bwMode="auto">
              <a:xfrm>
                <a:off x="3756" y="3635"/>
                <a:ext cx="204" cy="237"/>
              </a:xfrm>
              <a:custGeom>
                <a:avLst/>
                <a:gdLst>
                  <a:gd name="T0" fmla="*/ 50 w 93"/>
                  <a:gd name="T1" fmla="*/ 72 h 108"/>
                  <a:gd name="T2" fmla="*/ 50 w 93"/>
                  <a:gd name="T3" fmla="*/ 0 h 108"/>
                  <a:gd name="T4" fmla="*/ 93 w 93"/>
                  <a:gd name="T5" fmla="*/ 0 h 108"/>
                  <a:gd name="T6" fmla="*/ 93 w 93"/>
                  <a:gd name="T7" fmla="*/ 79 h 108"/>
                  <a:gd name="T8" fmla="*/ 93 w 93"/>
                  <a:gd name="T9" fmla="*/ 84 h 108"/>
                  <a:gd name="T10" fmla="*/ 69 w 93"/>
                  <a:gd name="T11" fmla="*/ 108 h 108"/>
                  <a:gd name="T12" fmla="*/ 50 w 93"/>
                  <a:gd name="T13" fmla="*/ 108 h 108"/>
                  <a:gd name="T14" fmla="*/ 0 w 93"/>
                  <a:gd name="T15" fmla="*/ 108 h 108"/>
                  <a:gd name="T16" fmla="*/ 0 w 93"/>
                  <a:gd name="T17" fmla="*/ 72 h 108"/>
                  <a:gd name="T18" fmla="*/ 50 w 93"/>
                  <a:gd name="T19" fmla="*/ 72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3" h="108">
                    <a:moveTo>
                      <a:pt x="50" y="72"/>
                    </a:moveTo>
                    <a:cubicBezTo>
                      <a:pt x="50" y="0"/>
                      <a:pt x="50" y="0"/>
                      <a:pt x="50" y="0"/>
                    </a:cubicBezTo>
                    <a:cubicBezTo>
                      <a:pt x="93" y="0"/>
                      <a:pt x="93" y="0"/>
                      <a:pt x="93" y="0"/>
                    </a:cubicBezTo>
                    <a:cubicBezTo>
                      <a:pt x="93" y="79"/>
                      <a:pt x="93" y="79"/>
                      <a:pt x="93" y="79"/>
                    </a:cubicBezTo>
                    <a:cubicBezTo>
                      <a:pt x="93" y="84"/>
                      <a:pt x="93" y="84"/>
                      <a:pt x="93" y="84"/>
                    </a:cubicBezTo>
                    <a:cubicBezTo>
                      <a:pt x="93" y="97"/>
                      <a:pt x="82" y="108"/>
                      <a:pt x="69" y="108"/>
                    </a:cubicBezTo>
                    <a:cubicBezTo>
                      <a:pt x="50" y="108"/>
                      <a:pt x="50" y="108"/>
                      <a:pt x="50" y="108"/>
                    </a:cubicBezTo>
                    <a:cubicBezTo>
                      <a:pt x="0" y="108"/>
                      <a:pt x="0" y="108"/>
                      <a:pt x="0" y="108"/>
                    </a:cubicBezTo>
                    <a:cubicBezTo>
                      <a:pt x="0" y="72"/>
                      <a:pt x="0" y="72"/>
                      <a:pt x="0" y="72"/>
                    </a:cubicBezTo>
                    <a:lnTo>
                      <a:pt x="50" y="72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3" name="îšļîḓe"/>
              <p:cNvSpPr/>
              <p:nvPr/>
            </p:nvSpPr>
            <p:spPr bwMode="auto">
              <a:xfrm>
                <a:off x="3756" y="3848"/>
                <a:ext cx="204" cy="24"/>
              </a:xfrm>
              <a:custGeom>
                <a:avLst/>
                <a:gdLst>
                  <a:gd name="T0" fmla="*/ 6 w 93"/>
                  <a:gd name="T1" fmla="*/ 11 h 11"/>
                  <a:gd name="T2" fmla="*/ 87 w 93"/>
                  <a:gd name="T3" fmla="*/ 11 h 11"/>
                  <a:gd name="T4" fmla="*/ 93 w 93"/>
                  <a:gd name="T5" fmla="*/ 5 h 11"/>
                  <a:gd name="T6" fmla="*/ 87 w 93"/>
                  <a:gd name="T7" fmla="*/ 0 h 11"/>
                  <a:gd name="T8" fmla="*/ 6 w 93"/>
                  <a:gd name="T9" fmla="*/ 0 h 11"/>
                  <a:gd name="T10" fmla="*/ 0 w 93"/>
                  <a:gd name="T11" fmla="*/ 5 h 11"/>
                  <a:gd name="T12" fmla="*/ 6 w 93"/>
                  <a:gd name="T1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3" h="11">
                    <a:moveTo>
                      <a:pt x="6" y="11"/>
                    </a:moveTo>
                    <a:cubicBezTo>
                      <a:pt x="87" y="11"/>
                      <a:pt x="87" y="11"/>
                      <a:pt x="87" y="11"/>
                    </a:cubicBezTo>
                    <a:cubicBezTo>
                      <a:pt x="90" y="11"/>
                      <a:pt x="93" y="8"/>
                      <a:pt x="93" y="5"/>
                    </a:cubicBezTo>
                    <a:cubicBezTo>
                      <a:pt x="93" y="2"/>
                      <a:pt x="90" y="0"/>
                      <a:pt x="87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2"/>
                      <a:pt x="0" y="5"/>
                    </a:cubicBezTo>
                    <a:cubicBezTo>
                      <a:pt x="0" y="8"/>
                      <a:pt x="3" y="11"/>
                      <a:pt x="6" y="11"/>
                    </a:cubicBezTo>
                    <a:close/>
                  </a:path>
                </a:pathLst>
              </a:custGeom>
              <a:solidFill>
                <a:srgbClr val="1E34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4" name="ïŝḷîďê"/>
              <p:cNvSpPr/>
              <p:nvPr/>
            </p:nvSpPr>
            <p:spPr bwMode="auto">
              <a:xfrm>
                <a:off x="4162" y="2284"/>
                <a:ext cx="572" cy="452"/>
              </a:xfrm>
              <a:custGeom>
                <a:avLst/>
                <a:gdLst>
                  <a:gd name="T0" fmla="*/ 236 w 261"/>
                  <a:gd name="T1" fmla="*/ 206 h 206"/>
                  <a:gd name="T2" fmla="*/ 228 w 261"/>
                  <a:gd name="T3" fmla="*/ 205 h 206"/>
                  <a:gd name="T4" fmla="*/ 160 w 261"/>
                  <a:gd name="T5" fmla="*/ 179 h 206"/>
                  <a:gd name="T6" fmla="*/ 9 w 261"/>
                  <a:gd name="T7" fmla="*/ 40 h 206"/>
                  <a:gd name="T8" fmla="*/ 8 w 261"/>
                  <a:gd name="T9" fmla="*/ 9 h 206"/>
                  <a:gd name="T10" fmla="*/ 39 w 261"/>
                  <a:gd name="T11" fmla="*/ 8 h 206"/>
                  <a:gd name="T12" fmla="*/ 184 w 261"/>
                  <a:gd name="T13" fmla="*/ 141 h 206"/>
                  <a:gd name="T14" fmla="*/ 244 w 261"/>
                  <a:gd name="T15" fmla="*/ 164 h 206"/>
                  <a:gd name="T16" fmla="*/ 257 w 261"/>
                  <a:gd name="T17" fmla="*/ 192 h 206"/>
                  <a:gd name="T18" fmla="*/ 236 w 261"/>
                  <a:gd name="T19" fmla="*/ 206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1" h="206">
                    <a:moveTo>
                      <a:pt x="236" y="206"/>
                    </a:moveTo>
                    <a:cubicBezTo>
                      <a:pt x="233" y="206"/>
                      <a:pt x="231" y="206"/>
                      <a:pt x="228" y="205"/>
                    </a:cubicBezTo>
                    <a:cubicBezTo>
                      <a:pt x="160" y="179"/>
                      <a:pt x="160" y="179"/>
                      <a:pt x="160" y="179"/>
                    </a:cubicBezTo>
                    <a:cubicBezTo>
                      <a:pt x="9" y="40"/>
                      <a:pt x="9" y="40"/>
                      <a:pt x="9" y="40"/>
                    </a:cubicBezTo>
                    <a:cubicBezTo>
                      <a:pt x="0" y="32"/>
                      <a:pt x="0" y="18"/>
                      <a:pt x="8" y="9"/>
                    </a:cubicBezTo>
                    <a:cubicBezTo>
                      <a:pt x="16" y="0"/>
                      <a:pt x="30" y="0"/>
                      <a:pt x="39" y="8"/>
                    </a:cubicBezTo>
                    <a:cubicBezTo>
                      <a:pt x="184" y="141"/>
                      <a:pt x="184" y="141"/>
                      <a:pt x="184" y="141"/>
                    </a:cubicBezTo>
                    <a:cubicBezTo>
                      <a:pt x="244" y="164"/>
                      <a:pt x="244" y="164"/>
                      <a:pt x="244" y="164"/>
                    </a:cubicBezTo>
                    <a:cubicBezTo>
                      <a:pt x="255" y="168"/>
                      <a:pt x="261" y="181"/>
                      <a:pt x="257" y="192"/>
                    </a:cubicBezTo>
                    <a:cubicBezTo>
                      <a:pt x="253" y="201"/>
                      <a:pt x="245" y="206"/>
                      <a:pt x="236" y="206"/>
                    </a:cubicBezTo>
                    <a:close/>
                  </a:path>
                </a:pathLst>
              </a:custGeom>
              <a:solidFill>
                <a:srgbClr val="CF5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5" name="íṡ1ïďe"/>
              <p:cNvSpPr/>
              <p:nvPr/>
            </p:nvSpPr>
            <p:spPr bwMode="auto">
              <a:xfrm>
                <a:off x="3712" y="3754"/>
                <a:ext cx="193" cy="118"/>
              </a:xfrm>
              <a:custGeom>
                <a:avLst/>
                <a:gdLst>
                  <a:gd name="T0" fmla="*/ 0 w 88"/>
                  <a:gd name="T1" fmla="*/ 54 h 54"/>
                  <a:gd name="T2" fmla="*/ 88 w 88"/>
                  <a:gd name="T3" fmla="*/ 54 h 54"/>
                  <a:gd name="T4" fmla="*/ 88 w 88"/>
                  <a:gd name="T5" fmla="*/ 44 h 54"/>
                  <a:gd name="T6" fmla="*/ 44 w 88"/>
                  <a:gd name="T7" fmla="*/ 0 h 54"/>
                  <a:gd name="T8" fmla="*/ 0 w 88"/>
                  <a:gd name="T9" fmla="*/ 44 h 54"/>
                  <a:gd name="T10" fmla="*/ 0 w 88"/>
                  <a:gd name="T11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54">
                    <a:moveTo>
                      <a:pt x="0" y="54"/>
                    </a:moveTo>
                    <a:cubicBezTo>
                      <a:pt x="88" y="54"/>
                      <a:pt x="88" y="54"/>
                      <a:pt x="88" y="54"/>
                    </a:cubicBezTo>
                    <a:cubicBezTo>
                      <a:pt x="88" y="44"/>
                      <a:pt x="88" y="44"/>
                      <a:pt x="88" y="44"/>
                    </a:cubicBezTo>
                    <a:cubicBezTo>
                      <a:pt x="88" y="20"/>
                      <a:pt x="69" y="0"/>
                      <a:pt x="44" y="0"/>
                    </a:cubicBezTo>
                    <a:cubicBezTo>
                      <a:pt x="20" y="0"/>
                      <a:pt x="0" y="20"/>
                      <a:pt x="0" y="44"/>
                    </a:cubicBez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CF5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6" name="ïSḻïdé"/>
              <p:cNvSpPr/>
              <p:nvPr/>
            </p:nvSpPr>
            <p:spPr bwMode="auto">
              <a:xfrm>
                <a:off x="3844" y="3780"/>
                <a:ext cx="61" cy="92"/>
              </a:xfrm>
              <a:custGeom>
                <a:avLst/>
                <a:gdLst>
                  <a:gd name="T0" fmla="*/ 14 w 28"/>
                  <a:gd name="T1" fmla="*/ 0 h 42"/>
                  <a:gd name="T2" fmla="*/ 0 w 28"/>
                  <a:gd name="T3" fmla="*/ 32 h 42"/>
                  <a:gd name="T4" fmla="*/ 0 w 28"/>
                  <a:gd name="T5" fmla="*/ 42 h 42"/>
                  <a:gd name="T6" fmla="*/ 28 w 28"/>
                  <a:gd name="T7" fmla="*/ 42 h 42"/>
                  <a:gd name="T8" fmla="*/ 28 w 28"/>
                  <a:gd name="T9" fmla="*/ 32 h 42"/>
                  <a:gd name="T10" fmla="*/ 14 w 28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42">
                    <a:moveTo>
                      <a:pt x="14" y="0"/>
                    </a:moveTo>
                    <a:cubicBezTo>
                      <a:pt x="6" y="8"/>
                      <a:pt x="0" y="19"/>
                      <a:pt x="0" y="32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28" y="42"/>
                      <a:pt x="28" y="42"/>
                      <a:pt x="28" y="42"/>
                    </a:cubicBezTo>
                    <a:cubicBezTo>
                      <a:pt x="28" y="32"/>
                      <a:pt x="28" y="32"/>
                      <a:pt x="28" y="32"/>
                    </a:cubicBezTo>
                    <a:cubicBezTo>
                      <a:pt x="28" y="19"/>
                      <a:pt x="23" y="8"/>
                      <a:pt x="14" y="0"/>
                    </a:cubicBezTo>
                    <a:close/>
                  </a:path>
                </a:pathLst>
              </a:custGeom>
              <a:solidFill>
                <a:srgbClr val="A032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7" name="íšļíḓê"/>
              <p:cNvSpPr/>
              <p:nvPr/>
            </p:nvSpPr>
            <p:spPr bwMode="auto">
              <a:xfrm>
                <a:off x="3936" y="3635"/>
                <a:ext cx="202" cy="237"/>
              </a:xfrm>
              <a:custGeom>
                <a:avLst/>
                <a:gdLst>
                  <a:gd name="T0" fmla="*/ 50 w 92"/>
                  <a:gd name="T1" fmla="*/ 72 h 108"/>
                  <a:gd name="T2" fmla="*/ 50 w 92"/>
                  <a:gd name="T3" fmla="*/ 0 h 108"/>
                  <a:gd name="T4" fmla="*/ 92 w 92"/>
                  <a:gd name="T5" fmla="*/ 0 h 108"/>
                  <a:gd name="T6" fmla="*/ 92 w 92"/>
                  <a:gd name="T7" fmla="*/ 79 h 108"/>
                  <a:gd name="T8" fmla="*/ 92 w 92"/>
                  <a:gd name="T9" fmla="*/ 84 h 108"/>
                  <a:gd name="T10" fmla="*/ 69 w 92"/>
                  <a:gd name="T11" fmla="*/ 108 h 108"/>
                  <a:gd name="T12" fmla="*/ 50 w 92"/>
                  <a:gd name="T13" fmla="*/ 108 h 108"/>
                  <a:gd name="T14" fmla="*/ 0 w 92"/>
                  <a:gd name="T15" fmla="*/ 108 h 108"/>
                  <a:gd name="T16" fmla="*/ 0 w 92"/>
                  <a:gd name="T17" fmla="*/ 72 h 108"/>
                  <a:gd name="T18" fmla="*/ 50 w 92"/>
                  <a:gd name="T19" fmla="*/ 72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2" h="108">
                    <a:moveTo>
                      <a:pt x="50" y="72"/>
                    </a:moveTo>
                    <a:cubicBezTo>
                      <a:pt x="50" y="0"/>
                      <a:pt x="50" y="0"/>
                      <a:pt x="50" y="0"/>
                    </a:cubicBezTo>
                    <a:cubicBezTo>
                      <a:pt x="92" y="0"/>
                      <a:pt x="92" y="0"/>
                      <a:pt x="92" y="0"/>
                    </a:cubicBezTo>
                    <a:cubicBezTo>
                      <a:pt x="92" y="79"/>
                      <a:pt x="92" y="79"/>
                      <a:pt x="92" y="79"/>
                    </a:cubicBezTo>
                    <a:cubicBezTo>
                      <a:pt x="92" y="84"/>
                      <a:pt x="92" y="84"/>
                      <a:pt x="92" y="84"/>
                    </a:cubicBezTo>
                    <a:cubicBezTo>
                      <a:pt x="92" y="97"/>
                      <a:pt x="82" y="108"/>
                      <a:pt x="69" y="108"/>
                    </a:cubicBezTo>
                    <a:cubicBezTo>
                      <a:pt x="50" y="108"/>
                      <a:pt x="50" y="108"/>
                      <a:pt x="50" y="108"/>
                    </a:cubicBezTo>
                    <a:cubicBezTo>
                      <a:pt x="0" y="108"/>
                      <a:pt x="0" y="108"/>
                      <a:pt x="0" y="108"/>
                    </a:cubicBezTo>
                    <a:cubicBezTo>
                      <a:pt x="0" y="72"/>
                      <a:pt x="0" y="72"/>
                      <a:pt x="0" y="72"/>
                    </a:cubicBezTo>
                    <a:lnTo>
                      <a:pt x="50" y="72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8" name="ïṣ1îḑê"/>
              <p:cNvSpPr/>
              <p:nvPr/>
            </p:nvSpPr>
            <p:spPr bwMode="auto">
              <a:xfrm>
                <a:off x="3936" y="3848"/>
                <a:ext cx="202" cy="24"/>
              </a:xfrm>
              <a:custGeom>
                <a:avLst/>
                <a:gdLst>
                  <a:gd name="T0" fmla="*/ 5 w 92"/>
                  <a:gd name="T1" fmla="*/ 11 h 11"/>
                  <a:gd name="T2" fmla="*/ 87 w 92"/>
                  <a:gd name="T3" fmla="*/ 11 h 11"/>
                  <a:gd name="T4" fmla="*/ 92 w 92"/>
                  <a:gd name="T5" fmla="*/ 5 h 11"/>
                  <a:gd name="T6" fmla="*/ 87 w 92"/>
                  <a:gd name="T7" fmla="*/ 0 h 11"/>
                  <a:gd name="T8" fmla="*/ 5 w 92"/>
                  <a:gd name="T9" fmla="*/ 0 h 11"/>
                  <a:gd name="T10" fmla="*/ 0 w 92"/>
                  <a:gd name="T11" fmla="*/ 5 h 11"/>
                  <a:gd name="T12" fmla="*/ 5 w 92"/>
                  <a:gd name="T1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2" h="11">
                    <a:moveTo>
                      <a:pt x="5" y="11"/>
                    </a:moveTo>
                    <a:cubicBezTo>
                      <a:pt x="87" y="11"/>
                      <a:pt x="87" y="11"/>
                      <a:pt x="87" y="11"/>
                    </a:cubicBezTo>
                    <a:cubicBezTo>
                      <a:pt x="90" y="11"/>
                      <a:pt x="92" y="8"/>
                      <a:pt x="92" y="5"/>
                    </a:cubicBezTo>
                    <a:cubicBezTo>
                      <a:pt x="92" y="2"/>
                      <a:pt x="90" y="0"/>
                      <a:pt x="87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8"/>
                      <a:pt x="2" y="11"/>
                      <a:pt x="5" y="11"/>
                    </a:cubicBezTo>
                    <a:close/>
                  </a:path>
                </a:pathLst>
              </a:custGeom>
              <a:solidFill>
                <a:srgbClr val="CF5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9" name="ïṡḷïḓê"/>
              <p:cNvSpPr/>
              <p:nvPr/>
            </p:nvSpPr>
            <p:spPr bwMode="auto">
              <a:xfrm>
                <a:off x="3866" y="3677"/>
                <a:ext cx="94" cy="53"/>
              </a:xfrm>
              <a:custGeom>
                <a:avLst/>
                <a:gdLst>
                  <a:gd name="T0" fmla="*/ 0 w 94"/>
                  <a:gd name="T1" fmla="*/ 39 h 53"/>
                  <a:gd name="T2" fmla="*/ 94 w 94"/>
                  <a:gd name="T3" fmla="*/ 53 h 53"/>
                  <a:gd name="T4" fmla="*/ 94 w 94"/>
                  <a:gd name="T5" fmla="*/ 0 h 53"/>
                  <a:gd name="T6" fmla="*/ 0 w 94"/>
                  <a:gd name="T7" fmla="*/ 0 h 53"/>
                  <a:gd name="T8" fmla="*/ 0 w 94"/>
                  <a:gd name="T9" fmla="*/ 39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4" h="53">
                    <a:moveTo>
                      <a:pt x="0" y="39"/>
                    </a:moveTo>
                    <a:lnTo>
                      <a:pt x="94" y="53"/>
                    </a:lnTo>
                    <a:lnTo>
                      <a:pt x="94" y="0"/>
                    </a:lnTo>
                    <a:lnTo>
                      <a:pt x="0" y="0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F4A6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0" name="iśḻîḍé"/>
              <p:cNvSpPr/>
              <p:nvPr/>
            </p:nvSpPr>
            <p:spPr bwMode="auto">
              <a:xfrm>
                <a:off x="4046" y="3646"/>
                <a:ext cx="92" cy="103"/>
              </a:xfrm>
              <a:custGeom>
                <a:avLst/>
                <a:gdLst>
                  <a:gd name="T0" fmla="*/ 0 w 92"/>
                  <a:gd name="T1" fmla="*/ 88 h 103"/>
                  <a:gd name="T2" fmla="*/ 92 w 92"/>
                  <a:gd name="T3" fmla="*/ 103 h 103"/>
                  <a:gd name="T4" fmla="*/ 92 w 92"/>
                  <a:gd name="T5" fmla="*/ 0 h 103"/>
                  <a:gd name="T6" fmla="*/ 0 w 92"/>
                  <a:gd name="T7" fmla="*/ 0 h 103"/>
                  <a:gd name="T8" fmla="*/ 0 w 92"/>
                  <a:gd name="T9" fmla="*/ 88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" h="103">
                    <a:moveTo>
                      <a:pt x="0" y="88"/>
                    </a:moveTo>
                    <a:lnTo>
                      <a:pt x="92" y="103"/>
                    </a:lnTo>
                    <a:lnTo>
                      <a:pt x="92" y="0"/>
                    </a:lnTo>
                    <a:lnTo>
                      <a:pt x="0" y="0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F4A6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1" name="íṩḷiďè"/>
              <p:cNvSpPr/>
              <p:nvPr/>
            </p:nvSpPr>
            <p:spPr bwMode="auto">
              <a:xfrm>
                <a:off x="4033" y="2166"/>
                <a:ext cx="92" cy="70"/>
              </a:xfrm>
              <a:custGeom>
                <a:avLst/>
                <a:gdLst>
                  <a:gd name="T0" fmla="*/ 0 w 42"/>
                  <a:gd name="T1" fmla="*/ 29 h 32"/>
                  <a:gd name="T2" fmla="*/ 21 w 42"/>
                  <a:gd name="T3" fmla="*/ 32 h 32"/>
                  <a:gd name="T4" fmla="*/ 42 w 42"/>
                  <a:gd name="T5" fmla="*/ 29 h 32"/>
                  <a:gd name="T6" fmla="*/ 42 w 42"/>
                  <a:gd name="T7" fmla="*/ 0 h 32"/>
                  <a:gd name="T8" fmla="*/ 0 w 42"/>
                  <a:gd name="T9" fmla="*/ 0 h 32"/>
                  <a:gd name="T10" fmla="*/ 0 w 42"/>
                  <a:gd name="T11" fmla="*/ 2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32">
                    <a:moveTo>
                      <a:pt x="0" y="29"/>
                    </a:moveTo>
                    <a:cubicBezTo>
                      <a:pt x="7" y="31"/>
                      <a:pt x="14" y="32"/>
                      <a:pt x="21" y="32"/>
                    </a:cubicBezTo>
                    <a:cubicBezTo>
                      <a:pt x="28" y="32"/>
                      <a:pt x="35" y="31"/>
                      <a:pt x="42" y="29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4A6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2" name="ïŝḷïḋê"/>
              <p:cNvSpPr/>
              <p:nvPr/>
            </p:nvSpPr>
            <p:spPr bwMode="auto">
              <a:xfrm>
                <a:off x="3890" y="3754"/>
                <a:ext cx="195" cy="118"/>
              </a:xfrm>
              <a:custGeom>
                <a:avLst/>
                <a:gdLst>
                  <a:gd name="T0" fmla="*/ 0 w 89"/>
                  <a:gd name="T1" fmla="*/ 54 h 54"/>
                  <a:gd name="T2" fmla="*/ 89 w 89"/>
                  <a:gd name="T3" fmla="*/ 54 h 54"/>
                  <a:gd name="T4" fmla="*/ 89 w 89"/>
                  <a:gd name="T5" fmla="*/ 44 h 54"/>
                  <a:gd name="T6" fmla="*/ 44 w 89"/>
                  <a:gd name="T7" fmla="*/ 0 h 54"/>
                  <a:gd name="T8" fmla="*/ 0 w 89"/>
                  <a:gd name="T9" fmla="*/ 44 h 54"/>
                  <a:gd name="T10" fmla="*/ 0 w 89"/>
                  <a:gd name="T11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9" h="54">
                    <a:moveTo>
                      <a:pt x="0" y="54"/>
                    </a:moveTo>
                    <a:cubicBezTo>
                      <a:pt x="89" y="54"/>
                      <a:pt x="89" y="54"/>
                      <a:pt x="89" y="54"/>
                    </a:cubicBezTo>
                    <a:cubicBezTo>
                      <a:pt x="89" y="44"/>
                      <a:pt x="89" y="44"/>
                      <a:pt x="89" y="44"/>
                    </a:cubicBezTo>
                    <a:cubicBezTo>
                      <a:pt x="89" y="20"/>
                      <a:pt x="69" y="0"/>
                      <a:pt x="44" y="0"/>
                    </a:cubicBezTo>
                    <a:cubicBezTo>
                      <a:pt x="20" y="0"/>
                      <a:pt x="0" y="20"/>
                      <a:pt x="0" y="44"/>
                    </a:cubicBez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CF5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3" name="îṥḻïḑe"/>
              <p:cNvSpPr/>
              <p:nvPr/>
            </p:nvSpPr>
            <p:spPr bwMode="auto">
              <a:xfrm>
                <a:off x="3829" y="2874"/>
                <a:ext cx="247" cy="834"/>
              </a:xfrm>
              <a:custGeom>
                <a:avLst/>
                <a:gdLst>
                  <a:gd name="T0" fmla="*/ 68 w 113"/>
                  <a:gd name="T1" fmla="*/ 380 h 380"/>
                  <a:gd name="T2" fmla="*/ 0 w 113"/>
                  <a:gd name="T3" fmla="*/ 372 h 380"/>
                  <a:gd name="T4" fmla="*/ 43 w 113"/>
                  <a:gd name="T5" fmla="*/ 32 h 380"/>
                  <a:gd name="T6" fmla="*/ 81 w 113"/>
                  <a:gd name="T7" fmla="*/ 3 h 380"/>
                  <a:gd name="T8" fmla="*/ 111 w 113"/>
                  <a:gd name="T9" fmla="*/ 41 h 380"/>
                  <a:gd name="T10" fmla="*/ 68 w 113"/>
                  <a:gd name="T11" fmla="*/ 380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3" h="380">
                    <a:moveTo>
                      <a:pt x="68" y="380"/>
                    </a:moveTo>
                    <a:cubicBezTo>
                      <a:pt x="0" y="372"/>
                      <a:pt x="0" y="372"/>
                      <a:pt x="0" y="372"/>
                    </a:cubicBezTo>
                    <a:cubicBezTo>
                      <a:pt x="43" y="32"/>
                      <a:pt x="43" y="32"/>
                      <a:pt x="43" y="32"/>
                    </a:cubicBezTo>
                    <a:cubicBezTo>
                      <a:pt x="46" y="14"/>
                      <a:pt x="63" y="0"/>
                      <a:pt x="81" y="3"/>
                    </a:cubicBezTo>
                    <a:cubicBezTo>
                      <a:pt x="100" y="5"/>
                      <a:pt x="113" y="22"/>
                      <a:pt x="111" y="41"/>
                    </a:cubicBezTo>
                    <a:lnTo>
                      <a:pt x="68" y="380"/>
                    </a:lnTo>
                    <a:close/>
                  </a:path>
                </a:pathLst>
              </a:custGeom>
              <a:solidFill>
                <a:srgbClr val="F2CE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4" name="ïšḷiďé"/>
              <p:cNvSpPr/>
              <p:nvPr/>
            </p:nvSpPr>
            <p:spPr bwMode="auto">
              <a:xfrm>
                <a:off x="4008" y="2872"/>
                <a:ext cx="231" cy="849"/>
              </a:xfrm>
              <a:custGeom>
                <a:avLst/>
                <a:gdLst>
                  <a:gd name="T0" fmla="*/ 67 w 105"/>
                  <a:gd name="T1" fmla="*/ 387 h 387"/>
                  <a:gd name="T2" fmla="*/ 0 w 105"/>
                  <a:gd name="T3" fmla="*/ 378 h 387"/>
                  <a:gd name="T4" fmla="*/ 35 w 105"/>
                  <a:gd name="T5" fmla="*/ 32 h 387"/>
                  <a:gd name="T6" fmla="*/ 73 w 105"/>
                  <a:gd name="T7" fmla="*/ 3 h 387"/>
                  <a:gd name="T8" fmla="*/ 102 w 105"/>
                  <a:gd name="T9" fmla="*/ 41 h 387"/>
                  <a:gd name="T10" fmla="*/ 67 w 105"/>
                  <a:gd name="T11" fmla="*/ 387 h 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5" h="387">
                    <a:moveTo>
                      <a:pt x="67" y="387"/>
                    </a:moveTo>
                    <a:cubicBezTo>
                      <a:pt x="0" y="378"/>
                      <a:pt x="0" y="378"/>
                      <a:pt x="0" y="378"/>
                    </a:cubicBezTo>
                    <a:cubicBezTo>
                      <a:pt x="35" y="32"/>
                      <a:pt x="35" y="32"/>
                      <a:pt x="35" y="32"/>
                    </a:cubicBezTo>
                    <a:cubicBezTo>
                      <a:pt x="37" y="14"/>
                      <a:pt x="54" y="0"/>
                      <a:pt x="73" y="3"/>
                    </a:cubicBezTo>
                    <a:cubicBezTo>
                      <a:pt x="92" y="6"/>
                      <a:pt x="105" y="23"/>
                      <a:pt x="102" y="41"/>
                    </a:cubicBezTo>
                    <a:lnTo>
                      <a:pt x="67" y="387"/>
                    </a:lnTo>
                    <a:close/>
                  </a:path>
                </a:pathLst>
              </a:custGeom>
              <a:solidFill>
                <a:srgbClr val="F2CE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5" name="íşľiḓê"/>
              <p:cNvSpPr/>
              <p:nvPr/>
            </p:nvSpPr>
            <p:spPr bwMode="auto">
              <a:xfrm>
                <a:off x="3877" y="1808"/>
                <a:ext cx="401" cy="402"/>
              </a:xfrm>
              <a:prstGeom prst="ellipse">
                <a:avLst/>
              </a:pr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6" name="ïŝľïdè"/>
              <p:cNvSpPr/>
              <p:nvPr/>
            </p:nvSpPr>
            <p:spPr bwMode="auto">
              <a:xfrm>
                <a:off x="4153" y="1766"/>
                <a:ext cx="156" cy="220"/>
              </a:xfrm>
              <a:custGeom>
                <a:avLst/>
                <a:gdLst>
                  <a:gd name="T0" fmla="*/ 28 w 71"/>
                  <a:gd name="T1" fmla="*/ 0 h 100"/>
                  <a:gd name="T2" fmla="*/ 57 w 71"/>
                  <a:gd name="T3" fmla="*/ 100 h 100"/>
                  <a:gd name="T4" fmla="*/ 71 w 71"/>
                  <a:gd name="T5" fmla="*/ 96 h 100"/>
                  <a:gd name="T6" fmla="*/ 28 w 71"/>
                  <a:gd name="T7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1" h="100">
                    <a:moveTo>
                      <a:pt x="28" y="0"/>
                    </a:moveTo>
                    <a:cubicBezTo>
                      <a:pt x="28" y="0"/>
                      <a:pt x="0" y="48"/>
                      <a:pt x="57" y="100"/>
                    </a:cubicBezTo>
                    <a:cubicBezTo>
                      <a:pt x="57" y="100"/>
                      <a:pt x="56" y="91"/>
                      <a:pt x="71" y="96"/>
                    </a:cubicBezTo>
                    <a:cubicBezTo>
                      <a:pt x="68" y="83"/>
                      <a:pt x="58" y="0"/>
                      <a:pt x="28" y="0"/>
                    </a:cubicBezTo>
                    <a:close/>
                  </a:path>
                </a:pathLst>
              </a:custGeom>
              <a:solidFill>
                <a:srgbClr val="E287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7" name="iŝḷïḑê"/>
              <p:cNvSpPr/>
              <p:nvPr/>
            </p:nvSpPr>
            <p:spPr bwMode="auto">
              <a:xfrm>
                <a:off x="3805" y="1968"/>
                <a:ext cx="111" cy="114"/>
              </a:xfrm>
              <a:custGeom>
                <a:avLst/>
                <a:gdLst>
                  <a:gd name="T0" fmla="*/ 44 w 51"/>
                  <a:gd name="T1" fmla="*/ 39 h 52"/>
                  <a:gd name="T2" fmla="*/ 12 w 51"/>
                  <a:gd name="T3" fmla="*/ 44 h 52"/>
                  <a:gd name="T4" fmla="*/ 7 w 51"/>
                  <a:gd name="T5" fmla="*/ 12 h 52"/>
                  <a:gd name="T6" fmla="*/ 39 w 51"/>
                  <a:gd name="T7" fmla="*/ 8 h 52"/>
                  <a:gd name="T8" fmla="*/ 44 w 51"/>
                  <a:gd name="T9" fmla="*/ 39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52">
                    <a:moveTo>
                      <a:pt x="44" y="39"/>
                    </a:moveTo>
                    <a:cubicBezTo>
                      <a:pt x="36" y="50"/>
                      <a:pt x="22" y="52"/>
                      <a:pt x="12" y="44"/>
                    </a:cubicBezTo>
                    <a:cubicBezTo>
                      <a:pt x="2" y="37"/>
                      <a:pt x="0" y="23"/>
                      <a:pt x="7" y="12"/>
                    </a:cubicBezTo>
                    <a:cubicBezTo>
                      <a:pt x="15" y="2"/>
                      <a:pt x="29" y="0"/>
                      <a:pt x="39" y="8"/>
                    </a:cubicBezTo>
                    <a:cubicBezTo>
                      <a:pt x="49" y="15"/>
                      <a:pt x="51" y="29"/>
                      <a:pt x="44" y="39"/>
                    </a:cubicBez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8" name="i$1ïḋe"/>
              <p:cNvSpPr/>
              <p:nvPr/>
            </p:nvSpPr>
            <p:spPr bwMode="auto">
              <a:xfrm>
                <a:off x="3805" y="1968"/>
                <a:ext cx="0" cy="5"/>
              </a:xfrm>
              <a:custGeom>
                <a:avLst/>
                <a:gdLst>
                  <a:gd name="T0" fmla="*/ 0 h 5"/>
                  <a:gd name="T1" fmla="*/ 5 h 5"/>
                  <a:gd name="T2" fmla="*/ 0 h 5"/>
                  <a:gd name="T3" fmla="*/ 0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0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9" name="ï$ḷîḓé"/>
              <p:cNvSpPr/>
              <p:nvPr/>
            </p:nvSpPr>
            <p:spPr bwMode="auto">
              <a:xfrm>
                <a:off x="3805" y="1968"/>
                <a:ext cx="2" cy="9"/>
              </a:xfrm>
              <a:custGeom>
                <a:avLst/>
                <a:gdLst>
                  <a:gd name="T0" fmla="*/ 2 w 2"/>
                  <a:gd name="T1" fmla="*/ 0 h 9"/>
                  <a:gd name="T2" fmla="*/ 0 w 2"/>
                  <a:gd name="T3" fmla="*/ 9 h 9"/>
                  <a:gd name="T4" fmla="*/ 0 w 2"/>
                  <a:gd name="T5" fmla="*/ 5 h 9"/>
                  <a:gd name="T6" fmla="*/ 0 w 2"/>
                  <a:gd name="T7" fmla="*/ 0 h 9"/>
                  <a:gd name="T8" fmla="*/ 2 w 2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9">
                    <a:moveTo>
                      <a:pt x="2" y="0"/>
                    </a:moveTo>
                    <a:lnTo>
                      <a:pt x="0" y="9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0" name="ïSľiďê"/>
              <p:cNvSpPr/>
              <p:nvPr/>
            </p:nvSpPr>
            <p:spPr bwMode="auto">
              <a:xfrm>
                <a:off x="3805" y="1968"/>
                <a:ext cx="4" cy="13"/>
              </a:xfrm>
              <a:custGeom>
                <a:avLst/>
                <a:gdLst>
                  <a:gd name="T0" fmla="*/ 4 w 4"/>
                  <a:gd name="T1" fmla="*/ 0 h 13"/>
                  <a:gd name="T2" fmla="*/ 0 w 4"/>
                  <a:gd name="T3" fmla="*/ 13 h 13"/>
                  <a:gd name="T4" fmla="*/ 0 w 4"/>
                  <a:gd name="T5" fmla="*/ 9 h 13"/>
                  <a:gd name="T6" fmla="*/ 2 w 4"/>
                  <a:gd name="T7" fmla="*/ 0 h 13"/>
                  <a:gd name="T8" fmla="*/ 4 w 4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13">
                    <a:moveTo>
                      <a:pt x="4" y="0"/>
                    </a:moveTo>
                    <a:lnTo>
                      <a:pt x="0" y="13"/>
                    </a:lnTo>
                    <a:lnTo>
                      <a:pt x="0" y="9"/>
                    </a:lnTo>
                    <a:lnTo>
                      <a:pt x="2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1" name="ïšḻïďé"/>
              <p:cNvSpPr/>
              <p:nvPr/>
            </p:nvSpPr>
            <p:spPr bwMode="auto">
              <a:xfrm>
                <a:off x="3805" y="1968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0 w 6"/>
                  <a:gd name="T5" fmla="*/ 13 h 18"/>
                  <a:gd name="T6" fmla="*/ 4 w 6"/>
                  <a:gd name="T7" fmla="*/ 0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0" y="13"/>
                    </a:lnTo>
                    <a:lnTo>
                      <a:pt x="4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2" name="íṣľîḑê"/>
              <p:cNvSpPr/>
              <p:nvPr/>
            </p:nvSpPr>
            <p:spPr bwMode="auto">
              <a:xfrm>
                <a:off x="3805" y="1968"/>
                <a:ext cx="8" cy="24"/>
              </a:xfrm>
              <a:custGeom>
                <a:avLst/>
                <a:gdLst>
                  <a:gd name="T0" fmla="*/ 8 w 8"/>
                  <a:gd name="T1" fmla="*/ 0 h 24"/>
                  <a:gd name="T2" fmla="*/ 0 w 8"/>
                  <a:gd name="T3" fmla="*/ 24 h 24"/>
                  <a:gd name="T4" fmla="*/ 0 w 8"/>
                  <a:gd name="T5" fmla="*/ 18 h 24"/>
                  <a:gd name="T6" fmla="*/ 6 w 8"/>
                  <a:gd name="T7" fmla="*/ 0 h 24"/>
                  <a:gd name="T8" fmla="*/ 8 w 8"/>
                  <a:gd name="T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4">
                    <a:moveTo>
                      <a:pt x="8" y="0"/>
                    </a:moveTo>
                    <a:lnTo>
                      <a:pt x="0" y="24"/>
                    </a:lnTo>
                    <a:lnTo>
                      <a:pt x="0" y="18"/>
                    </a:lnTo>
                    <a:lnTo>
                      <a:pt x="6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3" name="îSlïďê"/>
              <p:cNvSpPr/>
              <p:nvPr/>
            </p:nvSpPr>
            <p:spPr bwMode="auto">
              <a:xfrm>
                <a:off x="3805" y="1968"/>
                <a:ext cx="8" cy="29"/>
              </a:xfrm>
              <a:custGeom>
                <a:avLst/>
                <a:gdLst>
                  <a:gd name="T0" fmla="*/ 8 w 8"/>
                  <a:gd name="T1" fmla="*/ 0 h 29"/>
                  <a:gd name="T2" fmla="*/ 0 w 8"/>
                  <a:gd name="T3" fmla="*/ 29 h 29"/>
                  <a:gd name="T4" fmla="*/ 0 w 8"/>
                  <a:gd name="T5" fmla="*/ 24 h 29"/>
                  <a:gd name="T6" fmla="*/ 8 w 8"/>
                  <a:gd name="T7" fmla="*/ 0 h 29"/>
                  <a:gd name="T8" fmla="*/ 8 w 8"/>
                  <a:gd name="T9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9">
                    <a:moveTo>
                      <a:pt x="8" y="0"/>
                    </a:moveTo>
                    <a:lnTo>
                      <a:pt x="0" y="29"/>
                    </a:lnTo>
                    <a:lnTo>
                      <a:pt x="0" y="24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4" name="íṡḷíḋé"/>
              <p:cNvSpPr/>
              <p:nvPr/>
            </p:nvSpPr>
            <p:spPr bwMode="auto">
              <a:xfrm>
                <a:off x="3805" y="1968"/>
                <a:ext cx="10" cy="33"/>
              </a:xfrm>
              <a:custGeom>
                <a:avLst/>
                <a:gdLst>
                  <a:gd name="T0" fmla="*/ 10 w 10"/>
                  <a:gd name="T1" fmla="*/ 0 h 33"/>
                  <a:gd name="T2" fmla="*/ 0 w 10"/>
                  <a:gd name="T3" fmla="*/ 33 h 33"/>
                  <a:gd name="T4" fmla="*/ 0 w 10"/>
                  <a:gd name="T5" fmla="*/ 29 h 33"/>
                  <a:gd name="T6" fmla="*/ 8 w 10"/>
                  <a:gd name="T7" fmla="*/ 0 h 33"/>
                  <a:gd name="T8" fmla="*/ 10 w 10"/>
                  <a:gd name="T9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33">
                    <a:moveTo>
                      <a:pt x="10" y="0"/>
                    </a:moveTo>
                    <a:lnTo>
                      <a:pt x="0" y="33"/>
                    </a:lnTo>
                    <a:lnTo>
                      <a:pt x="0" y="29"/>
                    </a:lnTo>
                    <a:lnTo>
                      <a:pt x="8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5" name="isḻîde"/>
              <p:cNvSpPr/>
              <p:nvPr/>
            </p:nvSpPr>
            <p:spPr bwMode="auto">
              <a:xfrm>
                <a:off x="3805" y="1968"/>
                <a:ext cx="13" cy="38"/>
              </a:xfrm>
              <a:custGeom>
                <a:avLst/>
                <a:gdLst>
                  <a:gd name="T0" fmla="*/ 13 w 13"/>
                  <a:gd name="T1" fmla="*/ 0 h 38"/>
                  <a:gd name="T2" fmla="*/ 0 w 13"/>
                  <a:gd name="T3" fmla="*/ 38 h 38"/>
                  <a:gd name="T4" fmla="*/ 0 w 13"/>
                  <a:gd name="T5" fmla="*/ 33 h 38"/>
                  <a:gd name="T6" fmla="*/ 10 w 13"/>
                  <a:gd name="T7" fmla="*/ 0 h 38"/>
                  <a:gd name="T8" fmla="*/ 13 w 13"/>
                  <a:gd name="T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38">
                    <a:moveTo>
                      <a:pt x="13" y="0"/>
                    </a:moveTo>
                    <a:lnTo>
                      <a:pt x="0" y="38"/>
                    </a:lnTo>
                    <a:lnTo>
                      <a:pt x="0" y="33"/>
                    </a:lnTo>
                    <a:lnTo>
                      <a:pt x="1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6" name="ïSḷïďé"/>
              <p:cNvSpPr/>
              <p:nvPr/>
            </p:nvSpPr>
            <p:spPr bwMode="auto">
              <a:xfrm>
                <a:off x="3805" y="1968"/>
                <a:ext cx="15" cy="42"/>
              </a:xfrm>
              <a:custGeom>
                <a:avLst/>
                <a:gdLst>
                  <a:gd name="T0" fmla="*/ 15 w 15"/>
                  <a:gd name="T1" fmla="*/ 0 h 42"/>
                  <a:gd name="T2" fmla="*/ 0 w 15"/>
                  <a:gd name="T3" fmla="*/ 42 h 42"/>
                  <a:gd name="T4" fmla="*/ 0 w 15"/>
                  <a:gd name="T5" fmla="*/ 38 h 42"/>
                  <a:gd name="T6" fmla="*/ 13 w 15"/>
                  <a:gd name="T7" fmla="*/ 0 h 42"/>
                  <a:gd name="T8" fmla="*/ 15 w 15"/>
                  <a:gd name="T9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42">
                    <a:moveTo>
                      <a:pt x="15" y="0"/>
                    </a:moveTo>
                    <a:lnTo>
                      <a:pt x="0" y="42"/>
                    </a:lnTo>
                    <a:lnTo>
                      <a:pt x="0" y="38"/>
                    </a:lnTo>
                    <a:lnTo>
                      <a:pt x="13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7" name="ïślíḑé"/>
              <p:cNvSpPr/>
              <p:nvPr/>
            </p:nvSpPr>
            <p:spPr bwMode="auto">
              <a:xfrm>
                <a:off x="3805" y="1968"/>
                <a:ext cx="15" cy="46"/>
              </a:xfrm>
              <a:custGeom>
                <a:avLst/>
                <a:gdLst>
                  <a:gd name="T0" fmla="*/ 15 w 15"/>
                  <a:gd name="T1" fmla="*/ 0 h 46"/>
                  <a:gd name="T2" fmla="*/ 0 w 15"/>
                  <a:gd name="T3" fmla="*/ 46 h 46"/>
                  <a:gd name="T4" fmla="*/ 0 w 15"/>
                  <a:gd name="T5" fmla="*/ 42 h 46"/>
                  <a:gd name="T6" fmla="*/ 15 w 15"/>
                  <a:gd name="T7" fmla="*/ 0 h 46"/>
                  <a:gd name="T8" fmla="*/ 15 w 15"/>
                  <a:gd name="T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46">
                    <a:moveTo>
                      <a:pt x="15" y="0"/>
                    </a:moveTo>
                    <a:lnTo>
                      <a:pt x="0" y="46"/>
                    </a:lnTo>
                    <a:lnTo>
                      <a:pt x="0" y="42"/>
                    </a:lnTo>
                    <a:lnTo>
                      <a:pt x="15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8" name="î$ḷïdê"/>
              <p:cNvSpPr/>
              <p:nvPr/>
            </p:nvSpPr>
            <p:spPr bwMode="auto">
              <a:xfrm>
                <a:off x="3805" y="1968"/>
                <a:ext cx="17" cy="51"/>
              </a:xfrm>
              <a:custGeom>
                <a:avLst/>
                <a:gdLst>
                  <a:gd name="T0" fmla="*/ 17 w 17"/>
                  <a:gd name="T1" fmla="*/ 0 h 51"/>
                  <a:gd name="T2" fmla="*/ 0 w 17"/>
                  <a:gd name="T3" fmla="*/ 51 h 51"/>
                  <a:gd name="T4" fmla="*/ 0 w 17"/>
                  <a:gd name="T5" fmla="*/ 46 h 51"/>
                  <a:gd name="T6" fmla="*/ 15 w 17"/>
                  <a:gd name="T7" fmla="*/ 0 h 51"/>
                  <a:gd name="T8" fmla="*/ 17 w 17"/>
                  <a:gd name="T9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51">
                    <a:moveTo>
                      <a:pt x="17" y="0"/>
                    </a:moveTo>
                    <a:lnTo>
                      <a:pt x="0" y="51"/>
                    </a:lnTo>
                    <a:lnTo>
                      <a:pt x="0" y="46"/>
                    </a:lnTo>
                    <a:lnTo>
                      <a:pt x="15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9" name="íS1îḓé"/>
              <p:cNvSpPr/>
              <p:nvPr/>
            </p:nvSpPr>
            <p:spPr bwMode="auto">
              <a:xfrm>
                <a:off x="3805" y="1968"/>
                <a:ext cx="19" cy="55"/>
              </a:xfrm>
              <a:custGeom>
                <a:avLst/>
                <a:gdLst>
                  <a:gd name="T0" fmla="*/ 19 w 19"/>
                  <a:gd name="T1" fmla="*/ 0 h 55"/>
                  <a:gd name="T2" fmla="*/ 0 w 19"/>
                  <a:gd name="T3" fmla="*/ 55 h 55"/>
                  <a:gd name="T4" fmla="*/ 0 w 19"/>
                  <a:gd name="T5" fmla="*/ 51 h 55"/>
                  <a:gd name="T6" fmla="*/ 17 w 19"/>
                  <a:gd name="T7" fmla="*/ 0 h 55"/>
                  <a:gd name="T8" fmla="*/ 19 w 19"/>
                  <a:gd name="T9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55">
                    <a:moveTo>
                      <a:pt x="19" y="0"/>
                    </a:moveTo>
                    <a:lnTo>
                      <a:pt x="0" y="55"/>
                    </a:lnTo>
                    <a:lnTo>
                      <a:pt x="0" y="51"/>
                    </a:lnTo>
                    <a:lnTo>
                      <a:pt x="17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0" name="iṣļíḓê"/>
              <p:cNvSpPr/>
              <p:nvPr/>
            </p:nvSpPr>
            <p:spPr bwMode="auto">
              <a:xfrm>
                <a:off x="3805" y="1968"/>
                <a:ext cx="21" cy="62"/>
              </a:xfrm>
              <a:custGeom>
                <a:avLst/>
                <a:gdLst>
                  <a:gd name="T0" fmla="*/ 21 w 21"/>
                  <a:gd name="T1" fmla="*/ 0 h 62"/>
                  <a:gd name="T2" fmla="*/ 0 w 21"/>
                  <a:gd name="T3" fmla="*/ 62 h 62"/>
                  <a:gd name="T4" fmla="*/ 0 w 21"/>
                  <a:gd name="T5" fmla="*/ 55 h 62"/>
                  <a:gd name="T6" fmla="*/ 19 w 21"/>
                  <a:gd name="T7" fmla="*/ 0 h 62"/>
                  <a:gd name="T8" fmla="*/ 21 w 21"/>
                  <a:gd name="T9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62">
                    <a:moveTo>
                      <a:pt x="21" y="0"/>
                    </a:moveTo>
                    <a:lnTo>
                      <a:pt x="0" y="62"/>
                    </a:lnTo>
                    <a:lnTo>
                      <a:pt x="0" y="55"/>
                    </a:lnTo>
                    <a:lnTo>
                      <a:pt x="19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1" name="îŝļíḓè"/>
              <p:cNvSpPr/>
              <p:nvPr/>
            </p:nvSpPr>
            <p:spPr bwMode="auto">
              <a:xfrm>
                <a:off x="3805" y="1968"/>
                <a:ext cx="24" cy="66"/>
              </a:xfrm>
              <a:custGeom>
                <a:avLst/>
                <a:gdLst>
                  <a:gd name="T0" fmla="*/ 24 w 24"/>
                  <a:gd name="T1" fmla="*/ 0 h 66"/>
                  <a:gd name="T2" fmla="*/ 0 w 24"/>
                  <a:gd name="T3" fmla="*/ 66 h 66"/>
                  <a:gd name="T4" fmla="*/ 0 w 24"/>
                  <a:gd name="T5" fmla="*/ 62 h 66"/>
                  <a:gd name="T6" fmla="*/ 21 w 24"/>
                  <a:gd name="T7" fmla="*/ 0 h 66"/>
                  <a:gd name="T8" fmla="*/ 24 w 24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66">
                    <a:moveTo>
                      <a:pt x="24" y="0"/>
                    </a:moveTo>
                    <a:lnTo>
                      <a:pt x="0" y="66"/>
                    </a:lnTo>
                    <a:lnTo>
                      <a:pt x="0" y="62"/>
                    </a:lnTo>
                    <a:lnTo>
                      <a:pt x="21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2" name="iŝ1îďé"/>
              <p:cNvSpPr/>
              <p:nvPr/>
            </p:nvSpPr>
            <p:spPr bwMode="auto">
              <a:xfrm>
                <a:off x="3805" y="1968"/>
                <a:ext cx="24" cy="70"/>
              </a:xfrm>
              <a:custGeom>
                <a:avLst/>
                <a:gdLst>
                  <a:gd name="T0" fmla="*/ 24 w 24"/>
                  <a:gd name="T1" fmla="*/ 0 h 70"/>
                  <a:gd name="T2" fmla="*/ 0 w 24"/>
                  <a:gd name="T3" fmla="*/ 70 h 70"/>
                  <a:gd name="T4" fmla="*/ 0 w 24"/>
                  <a:gd name="T5" fmla="*/ 66 h 70"/>
                  <a:gd name="T6" fmla="*/ 24 w 24"/>
                  <a:gd name="T7" fmla="*/ 0 h 70"/>
                  <a:gd name="T8" fmla="*/ 24 w 24"/>
                  <a:gd name="T9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70">
                    <a:moveTo>
                      <a:pt x="24" y="0"/>
                    </a:moveTo>
                    <a:lnTo>
                      <a:pt x="0" y="70"/>
                    </a:lnTo>
                    <a:lnTo>
                      <a:pt x="0" y="6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3" name="îSḻiḑe"/>
              <p:cNvSpPr/>
              <p:nvPr/>
            </p:nvSpPr>
            <p:spPr bwMode="auto">
              <a:xfrm>
                <a:off x="3805" y="1968"/>
                <a:ext cx="26" cy="75"/>
              </a:xfrm>
              <a:custGeom>
                <a:avLst/>
                <a:gdLst>
                  <a:gd name="T0" fmla="*/ 26 w 26"/>
                  <a:gd name="T1" fmla="*/ 0 h 75"/>
                  <a:gd name="T2" fmla="*/ 0 w 26"/>
                  <a:gd name="T3" fmla="*/ 75 h 75"/>
                  <a:gd name="T4" fmla="*/ 0 w 26"/>
                  <a:gd name="T5" fmla="*/ 70 h 75"/>
                  <a:gd name="T6" fmla="*/ 24 w 26"/>
                  <a:gd name="T7" fmla="*/ 0 h 75"/>
                  <a:gd name="T8" fmla="*/ 26 w 26"/>
                  <a:gd name="T9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75">
                    <a:moveTo>
                      <a:pt x="26" y="0"/>
                    </a:moveTo>
                    <a:lnTo>
                      <a:pt x="0" y="75"/>
                    </a:lnTo>
                    <a:lnTo>
                      <a:pt x="0" y="70"/>
                    </a:lnTo>
                    <a:lnTo>
                      <a:pt x="24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4" name="ïś1iḍe"/>
              <p:cNvSpPr/>
              <p:nvPr/>
            </p:nvSpPr>
            <p:spPr bwMode="auto">
              <a:xfrm>
                <a:off x="3805" y="1968"/>
                <a:ext cx="28" cy="79"/>
              </a:xfrm>
              <a:custGeom>
                <a:avLst/>
                <a:gdLst>
                  <a:gd name="T0" fmla="*/ 28 w 28"/>
                  <a:gd name="T1" fmla="*/ 0 h 79"/>
                  <a:gd name="T2" fmla="*/ 0 w 28"/>
                  <a:gd name="T3" fmla="*/ 79 h 79"/>
                  <a:gd name="T4" fmla="*/ 0 w 28"/>
                  <a:gd name="T5" fmla="*/ 75 h 79"/>
                  <a:gd name="T6" fmla="*/ 26 w 28"/>
                  <a:gd name="T7" fmla="*/ 0 h 79"/>
                  <a:gd name="T8" fmla="*/ 28 w 28"/>
                  <a:gd name="T9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9">
                    <a:moveTo>
                      <a:pt x="28" y="0"/>
                    </a:moveTo>
                    <a:lnTo>
                      <a:pt x="0" y="79"/>
                    </a:lnTo>
                    <a:lnTo>
                      <a:pt x="0" y="75"/>
                    </a:lnTo>
                    <a:lnTo>
                      <a:pt x="26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5" name="ï$ľiḓè"/>
              <p:cNvSpPr/>
              <p:nvPr/>
            </p:nvSpPr>
            <p:spPr bwMode="auto">
              <a:xfrm>
                <a:off x="3805" y="1968"/>
                <a:ext cx="30" cy="84"/>
              </a:xfrm>
              <a:custGeom>
                <a:avLst/>
                <a:gdLst>
                  <a:gd name="T0" fmla="*/ 30 w 30"/>
                  <a:gd name="T1" fmla="*/ 0 h 84"/>
                  <a:gd name="T2" fmla="*/ 0 w 30"/>
                  <a:gd name="T3" fmla="*/ 84 h 84"/>
                  <a:gd name="T4" fmla="*/ 0 w 30"/>
                  <a:gd name="T5" fmla="*/ 79 h 84"/>
                  <a:gd name="T6" fmla="*/ 28 w 30"/>
                  <a:gd name="T7" fmla="*/ 0 h 84"/>
                  <a:gd name="T8" fmla="*/ 30 w 30"/>
                  <a:gd name="T9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4">
                    <a:moveTo>
                      <a:pt x="30" y="0"/>
                    </a:moveTo>
                    <a:lnTo>
                      <a:pt x="0" y="84"/>
                    </a:lnTo>
                    <a:lnTo>
                      <a:pt x="0" y="79"/>
                    </a:lnTo>
                    <a:lnTo>
                      <a:pt x="28" y="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6" name="iṣļíḓê"/>
              <p:cNvSpPr/>
              <p:nvPr/>
            </p:nvSpPr>
            <p:spPr bwMode="auto">
              <a:xfrm>
                <a:off x="3805" y="1968"/>
                <a:ext cx="30" cy="88"/>
              </a:xfrm>
              <a:custGeom>
                <a:avLst/>
                <a:gdLst>
                  <a:gd name="T0" fmla="*/ 30 w 30"/>
                  <a:gd name="T1" fmla="*/ 0 h 88"/>
                  <a:gd name="T2" fmla="*/ 0 w 30"/>
                  <a:gd name="T3" fmla="*/ 88 h 88"/>
                  <a:gd name="T4" fmla="*/ 0 w 30"/>
                  <a:gd name="T5" fmla="*/ 84 h 88"/>
                  <a:gd name="T6" fmla="*/ 30 w 30"/>
                  <a:gd name="T7" fmla="*/ 0 h 88"/>
                  <a:gd name="T8" fmla="*/ 30 w 30"/>
                  <a:gd name="T9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8">
                    <a:moveTo>
                      <a:pt x="30" y="0"/>
                    </a:moveTo>
                    <a:lnTo>
                      <a:pt x="0" y="88"/>
                    </a:lnTo>
                    <a:lnTo>
                      <a:pt x="0" y="84"/>
                    </a:lnTo>
                    <a:lnTo>
                      <a:pt x="30" y="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7" name="iśľiḓè"/>
              <p:cNvSpPr/>
              <p:nvPr/>
            </p:nvSpPr>
            <p:spPr bwMode="auto">
              <a:xfrm>
                <a:off x="3805" y="1968"/>
                <a:ext cx="32" cy="95"/>
              </a:xfrm>
              <a:custGeom>
                <a:avLst/>
                <a:gdLst>
                  <a:gd name="T0" fmla="*/ 32 w 32"/>
                  <a:gd name="T1" fmla="*/ 0 h 95"/>
                  <a:gd name="T2" fmla="*/ 0 w 32"/>
                  <a:gd name="T3" fmla="*/ 95 h 95"/>
                  <a:gd name="T4" fmla="*/ 0 w 32"/>
                  <a:gd name="T5" fmla="*/ 88 h 95"/>
                  <a:gd name="T6" fmla="*/ 30 w 32"/>
                  <a:gd name="T7" fmla="*/ 0 h 95"/>
                  <a:gd name="T8" fmla="*/ 32 w 32"/>
                  <a:gd name="T9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95">
                    <a:moveTo>
                      <a:pt x="32" y="0"/>
                    </a:moveTo>
                    <a:lnTo>
                      <a:pt x="0" y="95"/>
                    </a:lnTo>
                    <a:lnTo>
                      <a:pt x="0" y="88"/>
                    </a:lnTo>
                    <a:lnTo>
                      <a:pt x="30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8" name="îŝ1íḋé"/>
              <p:cNvSpPr/>
              <p:nvPr/>
            </p:nvSpPr>
            <p:spPr bwMode="auto">
              <a:xfrm>
                <a:off x="3805" y="1968"/>
                <a:ext cx="35" cy="99"/>
              </a:xfrm>
              <a:custGeom>
                <a:avLst/>
                <a:gdLst>
                  <a:gd name="T0" fmla="*/ 35 w 35"/>
                  <a:gd name="T1" fmla="*/ 0 h 99"/>
                  <a:gd name="T2" fmla="*/ 0 w 35"/>
                  <a:gd name="T3" fmla="*/ 99 h 99"/>
                  <a:gd name="T4" fmla="*/ 0 w 35"/>
                  <a:gd name="T5" fmla="*/ 95 h 99"/>
                  <a:gd name="T6" fmla="*/ 32 w 35"/>
                  <a:gd name="T7" fmla="*/ 0 h 99"/>
                  <a:gd name="T8" fmla="*/ 35 w 35"/>
                  <a:gd name="T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99">
                    <a:moveTo>
                      <a:pt x="35" y="0"/>
                    </a:moveTo>
                    <a:lnTo>
                      <a:pt x="0" y="99"/>
                    </a:lnTo>
                    <a:lnTo>
                      <a:pt x="0" y="95"/>
                    </a:lnTo>
                    <a:lnTo>
                      <a:pt x="32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9" name="îšḻíḍè"/>
              <p:cNvSpPr/>
              <p:nvPr/>
            </p:nvSpPr>
            <p:spPr bwMode="auto">
              <a:xfrm>
                <a:off x="3805" y="1968"/>
                <a:ext cx="37" cy="103"/>
              </a:xfrm>
              <a:custGeom>
                <a:avLst/>
                <a:gdLst>
                  <a:gd name="T0" fmla="*/ 37 w 37"/>
                  <a:gd name="T1" fmla="*/ 0 h 103"/>
                  <a:gd name="T2" fmla="*/ 0 w 37"/>
                  <a:gd name="T3" fmla="*/ 103 h 103"/>
                  <a:gd name="T4" fmla="*/ 0 w 37"/>
                  <a:gd name="T5" fmla="*/ 99 h 103"/>
                  <a:gd name="T6" fmla="*/ 35 w 37"/>
                  <a:gd name="T7" fmla="*/ 0 h 103"/>
                  <a:gd name="T8" fmla="*/ 37 w 37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103">
                    <a:moveTo>
                      <a:pt x="37" y="0"/>
                    </a:moveTo>
                    <a:lnTo>
                      <a:pt x="0" y="103"/>
                    </a:lnTo>
                    <a:lnTo>
                      <a:pt x="0" y="99"/>
                    </a:lnTo>
                    <a:lnTo>
                      <a:pt x="35" y="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0" name="ïṣlíḍé"/>
              <p:cNvSpPr/>
              <p:nvPr/>
            </p:nvSpPr>
            <p:spPr bwMode="auto">
              <a:xfrm>
                <a:off x="3805" y="1968"/>
                <a:ext cx="39" cy="108"/>
              </a:xfrm>
              <a:custGeom>
                <a:avLst/>
                <a:gdLst>
                  <a:gd name="T0" fmla="*/ 39 w 39"/>
                  <a:gd name="T1" fmla="*/ 0 h 108"/>
                  <a:gd name="T2" fmla="*/ 0 w 39"/>
                  <a:gd name="T3" fmla="*/ 108 h 108"/>
                  <a:gd name="T4" fmla="*/ 0 w 39"/>
                  <a:gd name="T5" fmla="*/ 103 h 108"/>
                  <a:gd name="T6" fmla="*/ 37 w 39"/>
                  <a:gd name="T7" fmla="*/ 0 h 108"/>
                  <a:gd name="T8" fmla="*/ 39 w 39"/>
                  <a:gd name="T9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108">
                    <a:moveTo>
                      <a:pt x="39" y="0"/>
                    </a:moveTo>
                    <a:lnTo>
                      <a:pt x="0" y="108"/>
                    </a:lnTo>
                    <a:lnTo>
                      <a:pt x="0" y="103"/>
                    </a:lnTo>
                    <a:lnTo>
                      <a:pt x="37" y="0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1" name="iṧḻïḍe"/>
              <p:cNvSpPr/>
              <p:nvPr/>
            </p:nvSpPr>
            <p:spPr bwMode="auto">
              <a:xfrm>
                <a:off x="3805" y="1968"/>
                <a:ext cx="39" cy="112"/>
              </a:xfrm>
              <a:custGeom>
                <a:avLst/>
                <a:gdLst>
                  <a:gd name="T0" fmla="*/ 39 w 39"/>
                  <a:gd name="T1" fmla="*/ 0 h 112"/>
                  <a:gd name="T2" fmla="*/ 0 w 39"/>
                  <a:gd name="T3" fmla="*/ 112 h 112"/>
                  <a:gd name="T4" fmla="*/ 0 w 39"/>
                  <a:gd name="T5" fmla="*/ 108 h 112"/>
                  <a:gd name="T6" fmla="*/ 39 w 39"/>
                  <a:gd name="T7" fmla="*/ 0 h 112"/>
                  <a:gd name="T8" fmla="*/ 39 w 39"/>
                  <a:gd name="T9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112">
                    <a:moveTo>
                      <a:pt x="39" y="0"/>
                    </a:moveTo>
                    <a:lnTo>
                      <a:pt x="0" y="112"/>
                    </a:lnTo>
                    <a:lnTo>
                      <a:pt x="0" y="108"/>
                    </a:lnTo>
                    <a:lnTo>
                      <a:pt x="39" y="0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2" name="isliḋè"/>
              <p:cNvSpPr/>
              <p:nvPr/>
            </p:nvSpPr>
            <p:spPr bwMode="auto">
              <a:xfrm>
                <a:off x="3805" y="1968"/>
                <a:ext cx="41" cy="114"/>
              </a:xfrm>
              <a:custGeom>
                <a:avLst/>
                <a:gdLst>
                  <a:gd name="T0" fmla="*/ 41 w 41"/>
                  <a:gd name="T1" fmla="*/ 0 h 114"/>
                  <a:gd name="T2" fmla="*/ 0 w 41"/>
                  <a:gd name="T3" fmla="*/ 114 h 114"/>
                  <a:gd name="T4" fmla="*/ 0 w 41"/>
                  <a:gd name="T5" fmla="*/ 114 h 114"/>
                  <a:gd name="T6" fmla="*/ 0 w 41"/>
                  <a:gd name="T7" fmla="*/ 112 h 114"/>
                  <a:gd name="T8" fmla="*/ 39 w 41"/>
                  <a:gd name="T9" fmla="*/ 0 h 114"/>
                  <a:gd name="T10" fmla="*/ 41 w 41"/>
                  <a:gd name="T11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" h="114">
                    <a:moveTo>
                      <a:pt x="41" y="0"/>
                    </a:moveTo>
                    <a:lnTo>
                      <a:pt x="0" y="114"/>
                    </a:lnTo>
                    <a:lnTo>
                      <a:pt x="0" y="114"/>
                    </a:lnTo>
                    <a:lnTo>
                      <a:pt x="0" y="112"/>
                    </a:lnTo>
                    <a:lnTo>
                      <a:pt x="39" y="0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3" name="îŝľîḑé"/>
              <p:cNvSpPr/>
              <p:nvPr/>
            </p:nvSpPr>
            <p:spPr bwMode="auto">
              <a:xfrm>
                <a:off x="3805" y="1968"/>
                <a:ext cx="43" cy="114"/>
              </a:xfrm>
              <a:custGeom>
                <a:avLst/>
                <a:gdLst>
                  <a:gd name="T0" fmla="*/ 43 w 43"/>
                  <a:gd name="T1" fmla="*/ 0 h 114"/>
                  <a:gd name="T2" fmla="*/ 2 w 43"/>
                  <a:gd name="T3" fmla="*/ 114 h 114"/>
                  <a:gd name="T4" fmla="*/ 0 w 43"/>
                  <a:gd name="T5" fmla="*/ 114 h 114"/>
                  <a:gd name="T6" fmla="*/ 41 w 43"/>
                  <a:gd name="T7" fmla="*/ 0 h 114"/>
                  <a:gd name="T8" fmla="*/ 43 w 43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14">
                    <a:moveTo>
                      <a:pt x="43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1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4" name="ïṥ1îḑê"/>
              <p:cNvSpPr/>
              <p:nvPr/>
            </p:nvSpPr>
            <p:spPr bwMode="auto">
              <a:xfrm>
                <a:off x="3807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1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1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5" name="íṣ1iḑe"/>
              <p:cNvSpPr/>
              <p:nvPr/>
            </p:nvSpPr>
            <p:spPr bwMode="auto">
              <a:xfrm>
                <a:off x="3809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2 w 42"/>
                  <a:gd name="T3" fmla="*/ 114 h 114"/>
                  <a:gd name="T4" fmla="*/ 0 w 42"/>
                  <a:gd name="T5" fmla="*/ 114 h 114"/>
                  <a:gd name="T6" fmla="*/ 42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6" name="îṥḻïdê"/>
              <p:cNvSpPr/>
              <p:nvPr/>
            </p:nvSpPr>
            <p:spPr bwMode="auto">
              <a:xfrm>
                <a:off x="3811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0 w 42"/>
                  <a:gd name="T3" fmla="*/ 114 h 114"/>
                  <a:gd name="T4" fmla="*/ 0 w 42"/>
                  <a:gd name="T5" fmla="*/ 114 h 114"/>
                  <a:gd name="T6" fmla="*/ 40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0" y="114"/>
                    </a:lnTo>
                    <a:lnTo>
                      <a:pt x="0" y="114"/>
                    </a:lnTo>
                    <a:lnTo>
                      <a:pt x="40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7" name="íŝlïḍe"/>
              <p:cNvSpPr/>
              <p:nvPr/>
            </p:nvSpPr>
            <p:spPr bwMode="auto">
              <a:xfrm>
                <a:off x="3811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8" name="íŝļîḓê"/>
              <p:cNvSpPr/>
              <p:nvPr/>
            </p:nvSpPr>
            <p:spPr bwMode="auto">
              <a:xfrm>
                <a:off x="3813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9" name="ï$1îḑê"/>
              <p:cNvSpPr/>
              <p:nvPr/>
            </p:nvSpPr>
            <p:spPr bwMode="auto">
              <a:xfrm>
                <a:off x="3815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3 w 42"/>
                  <a:gd name="T3" fmla="*/ 114 h 114"/>
                  <a:gd name="T4" fmla="*/ 0 w 42"/>
                  <a:gd name="T5" fmla="*/ 114 h 114"/>
                  <a:gd name="T6" fmla="*/ 42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3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0" name="îṡliḑê"/>
              <p:cNvSpPr/>
              <p:nvPr/>
            </p:nvSpPr>
            <p:spPr bwMode="auto">
              <a:xfrm>
                <a:off x="3818" y="1968"/>
                <a:ext cx="41" cy="114"/>
              </a:xfrm>
              <a:custGeom>
                <a:avLst/>
                <a:gdLst>
                  <a:gd name="T0" fmla="*/ 41 w 41"/>
                  <a:gd name="T1" fmla="*/ 0 h 114"/>
                  <a:gd name="T2" fmla="*/ 2 w 41"/>
                  <a:gd name="T3" fmla="*/ 114 h 114"/>
                  <a:gd name="T4" fmla="*/ 0 w 41"/>
                  <a:gd name="T5" fmla="*/ 114 h 114"/>
                  <a:gd name="T6" fmla="*/ 39 w 41"/>
                  <a:gd name="T7" fmla="*/ 0 h 114"/>
                  <a:gd name="T8" fmla="*/ 41 w 41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14">
                    <a:moveTo>
                      <a:pt x="41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39" y="0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1" name="iSļiḍé"/>
              <p:cNvSpPr/>
              <p:nvPr/>
            </p:nvSpPr>
            <p:spPr bwMode="auto">
              <a:xfrm>
                <a:off x="3820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0 w 42"/>
                  <a:gd name="T3" fmla="*/ 114 h 114"/>
                  <a:gd name="T4" fmla="*/ 0 w 42"/>
                  <a:gd name="T5" fmla="*/ 114 h 114"/>
                  <a:gd name="T6" fmla="*/ 39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0" y="114"/>
                    </a:lnTo>
                    <a:lnTo>
                      <a:pt x="0" y="114"/>
                    </a:lnTo>
                    <a:lnTo>
                      <a:pt x="39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2" name="íšļîḋê"/>
              <p:cNvSpPr/>
              <p:nvPr/>
            </p:nvSpPr>
            <p:spPr bwMode="auto">
              <a:xfrm>
                <a:off x="3820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3" name="íS1ïḍê"/>
              <p:cNvSpPr/>
              <p:nvPr/>
            </p:nvSpPr>
            <p:spPr bwMode="auto">
              <a:xfrm>
                <a:off x="3822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4" name="íṧḻídè"/>
              <p:cNvSpPr/>
              <p:nvPr/>
            </p:nvSpPr>
            <p:spPr bwMode="auto">
              <a:xfrm>
                <a:off x="3824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2 w 42"/>
                  <a:gd name="T3" fmla="*/ 114 h 114"/>
                  <a:gd name="T4" fmla="*/ 0 w 42"/>
                  <a:gd name="T5" fmla="*/ 114 h 114"/>
                  <a:gd name="T6" fmla="*/ 42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5" name="iš1ïḋé"/>
              <p:cNvSpPr/>
              <p:nvPr/>
            </p:nvSpPr>
            <p:spPr bwMode="auto">
              <a:xfrm>
                <a:off x="3826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0 w 42"/>
                  <a:gd name="T3" fmla="*/ 114 h 114"/>
                  <a:gd name="T4" fmla="*/ 0 w 42"/>
                  <a:gd name="T5" fmla="*/ 114 h 114"/>
                  <a:gd name="T6" fmla="*/ 40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0" y="114"/>
                    </a:lnTo>
                    <a:lnTo>
                      <a:pt x="0" y="114"/>
                    </a:lnTo>
                    <a:lnTo>
                      <a:pt x="40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6" name="îślíḓè"/>
              <p:cNvSpPr/>
              <p:nvPr/>
            </p:nvSpPr>
            <p:spPr bwMode="auto">
              <a:xfrm>
                <a:off x="3826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3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3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7" name="î$lïdê"/>
              <p:cNvSpPr/>
              <p:nvPr/>
            </p:nvSpPr>
            <p:spPr bwMode="auto">
              <a:xfrm>
                <a:off x="3829" y="1968"/>
                <a:ext cx="43" cy="114"/>
              </a:xfrm>
              <a:custGeom>
                <a:avLst/>
                <a:gdLst>
                  <a:gd name="T0" fmla="*/ 43 w 43"/>
                  <a:gd name="T1" fmla="*/ 0 h 114"/>
                  <a:gd name="T2" fmla="*/ 2 w 43"/>
                  <a:gd name="T3" fmla="*/ 114 h 114"/>
                  <a:gd name="T4" fmla="*/ 0 w 43"/>
                  <a:gd name="T5" fmla="*/ 114 h 114"/>
                  <a:gd name="T6" fmla="*/ 41 w 43"/>
                  <a:gd name="T7" fmla="*/ 0 h 114"/>
                  <a:gd name="T8" fmla="*/ 43 w 43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14">
                    <a:moveTo>
                      <a:pt x="43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1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8" name="iṩ1iḋè"/>
              <p:cNvSpPr/>
              <p:nvPr/>
            </p:nvSpPr>
            <p:spPr bwMode="auto">
              <a:xfrm>
                <a:off x="3831" y="1968"/>
                <a:ext cx="41" cy="114"/>
              </a:xfrm>
              <a:custGeom>
                <a:avLst/>
                <a:gdLst>
                  <a:gd name="T0" fmla="*/ 41 w 41"/>
                  <a:gd name="T1" fmla="*/ 0 h 114"/>
                  <a:gd name="T2" fmla="*/ 2 w 41"/>
                  <a:gd name="T3" fmla="*/ 114 h 114"/>
                  <a:gd name="T4" fmla="*/ 0 w 41"/>
                  <a:gd name="T5" fmla="*/ 114 h 114"/>
                  <a:gd name="T6" fmla="*/ 41 w 41"/>
                  <a:gd name="T7" fmla="*/ 0 h 114"/>
                  <a:gd name="T8" fmla="*/ 41 w 41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14">
                    <a:moveTo>
                      <a:pt x="41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9" name="ïṣ1íďé"/>
              <p:cNvSpPr/>
              <p:nvPr/>
            </p:nvSpPr>
            <p:spPr bwMode="auto">
              <a:xfrm>
                <a:off x="3833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2 w 42"/>
                  <a:gd name="T3" fmla="*/ 114 h 114"/>
                  <a:gd name="T4" fmla="*/ 0 w 42"/>
                  <a:gd name="T5" fmla="*/ 114 h 114"/>
                  <a:gd name="T6" fmla="*/ 39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39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0" name="ïṧḻidé"/>
              <p:cNvSpPr/>
              <p:nvPr/>
            </p:nvSpPr>
            <p:spPr bwMode="auto">
              <a:xfrm>
                <a:off x="3835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0 w 42"/>
                  <a:gd name="T3" fmla="*/ 114 h 114"/>
                  <a:gd name="T4" fmla="*/ 0 w 42"/>
                  <a:gd name="T5" fmla="*/ 114 h 114"/>
                  <a:gd name="T6" fmla="*/ 40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0" y="114"/>
                    </a:lnTo>
                    <a:lnTo>
                      <a:pt x="0" y="114"/>
                    </a:lnTo>
                    <a:lnTo>
                      <a:pt x="40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1" name="îṥḷïďê"/>
              <p:cNvSpPr/>
              <p:nvPr/>
            </p:nvSpPr>
            <p:spPr bwMode="auto">
              <a:xfrm>
                <a:off x="3835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2" name="îşlïḍe"/>
              <p:cNvSpPr/>
              <p:nvPr/>
            </p:nvSpPr>
            <p:spPr bwMode="auto">
              <a:xfrm>
                <a:off x="3837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3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3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3" name="îṡḷidé"/>
              <p:cNvSpPr/>
              <p:nvPr/>
            </p:nvSpPr>
            <p:spPr bwMode="auto">
              <a:xfrm>
                <a:off x="3840" y="1968"/>
                <a:ext cx="41" cy="114"/>
              </a:xfrm>
              <a:custGeom>
                <a:avLst/>
                <a:gdLst>
                  <a:gd name="T0" fmla="*/ 41 w 41"/>
                  <a:gd name="T1" fmla="*/ 0 h 114"/>
                  <a:gd name="T2" fmla="*/ 2 w 41"/>
                  <a:gd name="T3" fmla="*/ 114 h 114"/>
                  <a:gd name="T4" fmla="*/ 0 w 41"/>
                  <a:gd name="T5" fmla="*/ 114 h 114"/>
                  <a:gd name="T6" fmla="*/ 41 w 41"/>
                  <a:gd name="T7" fmla="*/ 0 h 114"/>
                  <a:gd name="T8" fmla="*/ 41 w 41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14">
                    <a:moveTo>
                      <a:pt x="41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4" name="íšḷîḋé"/>
              <p:cNvSpPr/>
              <p:nvPr/>
            </p:nvSpPr>
            <p:spPr bwMode="auto">
              <a:xfrm>
                <a:off x="3842" y="1968"/>
                <a:ext cx="41" cy="114"/>
              </a:xfrm>
              <a:custGeom>
                <a:avLst/>
                <a:gdLst>
                  <a:gd name="T0" fmla="*/ 41 w 41"/>
                  <a:gd name="T1" fmla="*/ 0 h 114"/>
                  <a:gd name="T2" fmla="*/ 0 w 41"/>
                  <a:gd name="T3" fmla="*/ 114 h 114"/>
                  <a:gd name="T4" fmla="*/ 0 w 41"/>
                  <a:gd name="T5" fmla="*/ 114 h 114"/>
                  <a:gd name="T6" fmla="*/ 39 w 41"/>
                  <a:gd name="T7" fmla="*/ 0 h 114"/>
                  <a:gd name="T8" fmla="*/ 41 w 41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14">
                    <a:moveTo>
                      <a:pt x="41" y="0"/>
                    </a:moveTo>
                    <a:lnTo>
                      <a:pt x="0" y="114"/>
                    </a:lnTo>
                    <a:lnTo>
                      <a:pt x="0" y="114"/>
                    </a:lnTo>
                    <a:lnTo>
                      <a:pt x="39" y="0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5" name="î$ľíḑê"/>
              <p:cNvSpPr/>
              <p:nvPr/>
            </p:nvSpPr>
            <p:spPr bwMode="auto">
              <a:xfrm>
                <a:off x="3842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1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1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6" name="íṡ1îḋé"/>
              <p:cNvSpPr/>
              <p:nvPr/>
            </p:nvSpPr>
            <p:spPr bwMode="auto">
              <a:xfrm>
                <a:off x="3844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7" name="isļiḑe"/>
              <p:cNvSpPr/>
              <p:nvPr/>
            </p:nvSpPr>
            <p:spPr bwMode="auto">
              <a:xfrm>
                <a:off x="3846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2 w 42"/>
                  <a:gd name="T3" fmla="*/ 114 h 114"/>
                  <a:gd name="T4" fmla="*/ 0 w 42"/>
                  <a:gd name="T5" fmla="*/ 114 h 114"/>
                  <a:gd name="T6" fmla="*/ 42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8" name="išlïḓè"/>
              <p:cNvSpPr/>
              <p:nvPr/>
            </p:nvSpPr>
            <p:spPr bwMode="auto">
              <a:xfrm>
                <a:off x="3848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0 w 42"/>
                  <a:gd name="T3" fmla="*/ 114 h 114"/>
                  <a:gd name="T4" fmla="*/ 0 w 42"/>
                  <a:gd name="T5" fmla="*/ 114 h 114"/>
                  <a:gd name="T6" fmla="*/ 40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0" y="114"/>
                    </a:lnTo>
                    <a:lnTo>
                      <a:pt x="0" y="114"/>
                    </a:lnTo>
                    <a:lnTo>
                      <a:pt x="40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9" name="išḷíḓe"/>
              <p:cNvSpPr/>
              <p:nvPr/>
            </p:nvSpPr>
            <p:spPr bwMode="auto">
              <a:xfrm>
                <a:off x="3848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3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3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0" name="ï$liḍé"/>
              <p:cNvSpPr/>
              <p:nvPr/>
            </p:nvSpPr>
            <p:spPr bwMode="auto">
              <a:xfrm>
                <a:off x="3851" y="1968"/>
                <a:ext cx="43" cy="114"/>
              </a:xfrm>
              <a:custGeom>
                <a:avLst/>
                <a:gdLst>
                  <a:gd name="T0" fmla="*/ 43 w 43"/>
                  <a:gd name="T1" fmla="*/ 0 h 114"/>
                  <a:gd name="T2" fmla="*/ 2 w 43"/>
                  <a:gd name="T3" fmla="*/ 114 h 114"/>
                  <a:gd name="T4" fmla="*/ 0 w 43"/>
                  <a:gd name="T5" fmla="*/ 114 h 114"/>
                  <a:gd name="T6" fmla="*/ 41 w 43"/>
                  <a:gd name="T7" fmla="*/ 0 h 114"/>
                  <a:gd name="T8" fmla="*/ 43 w 43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14">
                    <a:moveTo>
                      <a:pt x="43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1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1" name="ísľíḑe"/>
              <p:cNvSpPr/>
              <p:nvPr/>
            </p:nvSpPr>
            <p:spPr bwMode="auto">
              <a:xfrm>
                <a:off x="3853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1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1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2" name="iS1iďe"/>
              <p:cNvSpPr/>
              <p:nvPr/>
            </p:nvSpPr>
            <p:spPr bwMode="auto">
              <a:xfrm>
                <a:off x="3855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2 w 42"/>
                  <a:gd name="T3" fmla="*/ 114 h 114"/>
                  <a:gd name="T4" fmla="*/ 0 w 42"/>
                  <a:gd name="T5" fmla="*/ 114 h 114"/>
                  <a:gd name="T6" fmla="*/ 42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3" name="ïślíḋè"/>
              <p:cNvSpPr/>
              <p:nvPr/>
            </p:nvSpPr>
            <p:spPr bwMode="auto">
              <a:xfrm>
                <a:off x="3857" y="1968"/>
                <a:ext cx="59" cy="114"/>
              </a:xfrm>
              <a:custGeom>
                <a:avLst/>
                <a:gdLst>
                  <a:gd name="T0" fmla="*/ 0 w 59"/>
                  <a:gd name="T1" fmla="*/ 114 h 114"/>
                  <a:gd name="T2" fmla="*/ 40 w 59"/>
                  <a:gd name="T3" fmla="*/ 0 h 114"/>
                  <a:gd name="T4" fmla="*/ 59 w 59"/>
                  <a:gd name="T5" fmla="*/ 0 h 114"/>
                  <a:gd name="T6" fmla="*/ 59 w 59"/>
                  <a:gd name="T7" fmla="*/ 114 h 114"/>
                  <a:gd name="T8" fmla="*/ 0 w 59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114">
                    <a:moveTo>
                      <a:pt x="0" y="114"/>
                    </a:moveTo>
                    <a:lnTo>
                      <a:pt x="40" y="0"/>
                    </a:lnTo>
                    <a:lnTo>
                      <a:pt x="59" y="0"/>
                    </a:lnTo>
                    <a:lnTo>
                      <a:pt x="59" y="114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4" name="íṧľïḍé"/>
              <p:cNvSpPr/>
              <p:nvPr/>
            </p:nvSpPr>
            <p:spPr bwMode="auto">
              <a:xfrm>
                <a:off x="4236" y="1968"/>
                <a:ext cx="112" cy="114"/>
              </a:xfrm>
              <a:custGeom>
                <a:avLst/>
                <a:gdLst>
                  <a:gd name="T0" fmla="*/ 7 w 51"/>
                  <a:gd name="T1" fmla="*/ 12 h 52"/>
                  <a:gd name="T2" fmla="*/ 39 w 51"/>
                  <a:gd name="T3" fmla="*/ 8 h 52"/>
                  <a:gd name="T4" fmla="*/ 44 w 51"/>
                  <a:gd name="T5" fmla="*/ 39 h 52"/>
                  <a:gd name="T6" fmla="*/ 12 w 51"/>
                  <a:gd name="T7" fmla="*/ 44 h 52"/>
                  <a:gd name="T8" fmla="*/ 7 w 51"/>
                  <a:gd name="T9" fmla="*/ 1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52">
                    <a:moveTo>
                      <a:pt x="7" y="12"/>
                    </a:moveTo>
                    <a:cubicBezTo>
                      <a:pt x="15" y="2"/>
                      <a:pt x="29" y="0"/>
                      <a:pt x="39" y="8"/>
                    </a:cubicBezTo>
                    <a:cubicBezTo>
                      <a:pt x="49" y="15"/>
                      <a:pt x="51" y="29"/>
                      <a:pt x="44" y="39"/>
                    </a:cubicBezTo>
                    <a:cubicBezTo>
                      <a:pt x="36" y="50"/>
                      <a:pt x="22" y="52"/>
                      <a:pt x="12" y="44"/>
                    </a:cubicBezTo>
                    <a:cubicBezTo>
                      <a:pt x="2" y="37"/>
                      <a:pt x="0" y="23"/>
                      <a:pt x="7" y="12"/>
                    </a:cubicBez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5" name="íşļïḓe"/>
              <p:cNvSpPr/>
              <p:nvPr/>
            </p:nvSpPr>
            <p:spPr bwMode="auto">
              <a:xfrm>
                <a:off x="4346" y="1968"/>
                <a:ext cx="2" cy="13"/>
              </a:xfrm>
              <a:custGeom>
                <a:avLst/>
                <a:gdLst>
                  <a:gd name="T0" fmla="*/ 2 w 2"/>
                  <a:gd name="T1" fmla="*/ 13 h 13"/>
                  <a:gd name="T2" fmla="*/ 0 w 2"/>
                  <a:gd name="T3" fmla="*/ 0 h 13"/>
                  <a:gd name="T4" fmla="*/ 2 w 2"/>
                  <a:gd name="T5" fmla="*/ 0 h 13"/>
                  <a:gd name="T6" fmla="*/ 2 w 2"/>
                  <a:gd name="T7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3">
                    <a:moveTo>
                      <a:pt x="2" y="13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6" name="ísḷïḑé"/>
              <p:cNvSpPr/>
              <p:nvPr/>
            </p:nvSpPr>
            <p:spPr bwMode="auto">
              <a:xfrm>
                <a:off x="4344" y="1968"/>
                <a:ext cx="4" cy="35"/>
              </a:xfrm>
              <a:custGeom>
                <a:avLst/>
                <a:gdLst>
                  <a:gd name="T0" fmla="*/ 4 w 4"/>
                  <a:gd name="T1" fmla="*/ 35 h 35"/>
                  <a:gd name="T2" fmla="*/ 0 w 4"/>
                  <a:gd name="T3" fmla="*/ 0 h 35"/>
                  <a:gd name="T4" fmla="*/ 2 w 4"/>
                  <a:gd name="T5" fmla="*/ 0 h 35"/>
                  <a:gd name="T6" fmla="*/ 4 w 4"/>
                  <a:gd name="T7" fmla="*/ 13 h 35"/>
                  <a:gd name="T8" fmla="*/ 4 w 4"/>
                  <a:gd name="T9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5">
                    <a:moveTo>
                      <a:pt x="4" y="35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4" y="13"/>
                    </a:lnTo>
                    <a:lnTo>
                      <a:pt x="4" y="35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7" name="ïšľiḓê"/>
              <p:cNvSpPr/>
              <p:nvPr/>
            </p:nvSpPr>
            <p:spPr bwMode="auto">
              <a:xfrm>
                <a:off x="4342" y="1968"/>
                <a:ext cx="6" cy="55"/>
              </a:xfrm>
              <a:custGeom>
                <a:avLst/>
                <a:gdLst>
                  <a:gd name="T0" fmla="*/ 6 w 6"/>
                  <a:gd name="T1" fmla="*/ 55 h 55"/>
                  <a:gd name="T2" fmla="*/ 0 w 6"/>
                  <a:gd name="T3" fmla="*/ 0 h 55"/>
                  <a:gd name="T4" fmla="*/ 2 w 6"/>
                  <a:gd name="T5" fmla="*/ 0 h 55"/>
                  <a:gd name="T6" fmla="*/ 6 w 6"/>
                  <a:gd name="T7" fmla="*/ 35 h 55"/>
                  <a:gd name="T8" fmla="*/ 6 w 6"/>
                  <a:gd name="T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55">
                    <a:moveTo>
                      <a:pt x="6" y="55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6" y="35"/>
                    </a:lnTo>
                    <a:lnTo>
                      <a:pt x="6" y="55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8" name="íšḻîḍé"/>
              <p:cNvSpPr/>
              <p:nvPr/>
            </p:nvSpPr>
            <p:spPr bwMode="auto">
              <a:xfrm>
                <a:off x="4337" y="1968"/>
                <a:ext cx="11" cy="77"/>
              </a:xfrm>
              <a:custGeom>
                <a:avLst/>
                <a:gdLst>
                  <a:gd name="T0" fmla="*/ 11 w 11"/>
                  <a:gd name="T1" fmla="*/ 77 h 77"/>
                  <a:gd name="T2" fmla="*/ 0 w 11"/>
                  <a:gd name="T3" fmla="*/ 0 h 77"/>
                  <a:gd name="T4" fmla="*/ 5 w 11"/>
                  <a:gd name="T5" fmla="*/ 0 h 77"/>
                  <a:gd name="T6" fmla="*/ 11 w 11"/>
                  <a:gd name="T7" fmla="*/ 55 h 77"/>
                  <a:gd name="T8" fmla="*/ 11 w 11"/>
                  <a:gd name="T9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77">
                    <a:moveTo>
                      <a:pt x="11" y="77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11" y="55"/>
                    </a:lnTo>
                    <a:lnTo>
                      <a:pt x="11" y="77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9" name="ïṡḻïḓé"/>
              <p:cNvSpPr/>
              <p:nvPr/>
            </p:nvSpPr>
            <p:spPr bwMode="auto">
              <a:xfrm>
                <a:off x="4335" y="1968"/>
                <a:ext cx="13" cy="97"/>
              </a:xfrm>
              <a:custGeom>
                <a:avLst/>
                <a:gdLst>
                  <a:gd name="T0" fmla="*/ 13 w 13"/>
                  <a:gd name="T1" fmla="*/ 97 h 97"/>
                  <a:gd name="T2" fmla="*/ 0 w 13"/>
                  <a:gd name="T3" fmla="*/ 0 h 97"/>
                  <a:gd name="T4" fmla="*/ 2 w 13"/>
                  <a:gd name="T5" fmla="*/ 0 h 97"/>
                  <a:gd name="T6" fmla="*/ 13 w 13"/>
                  <a:gd name="T7" fmla="*/ 77 h 97"/>
                  <a:gd name="T8" fmla="*/ 13 w 13"/>
                  <a:gd name="T9" fmla="*/ 9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97">
                    <a:moveTo>
                      <a:pt x="13" y="97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13" y="77"/>
                    </a:lnTo>
                    <a:lnTo>
                      <a:pt x="13" y="97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0" name="íṥļîdé"/>
              <p:cNvSpPr/>
              <p:nvPr/>
            </p:nvSpPr>
            <p:spPr bwMode="auto">
              <a:xfrm>
                <a:off x="4331" y="1968"/>
                <a:ext cx="17" cy="114"/>
              </a:xfrm>
              <a:custGeom>
                <a:avLst/>
                <a:gdLst>
                  <a:gd name="T0" fmla="*/ 17 w 17"/>
                  <a:gd name="T1" fmla="*/ 114 h 114"/>
                  <a:gd name="T2" fmla="*/ 0 w 17"/>
                  <a:gd name="T3" fmla="*/ 0 h 114"/>
                  <a:gd name="T4" fmla="*/ 4 w 17"/>
                  <a:gd name="T5" fmla="*/ 0 h 114"/>
                  <a:gd name="T6" fmla="*/ 17 w 17"/>
                  <a:gd name="T7" fmla="*/ 97 h 114"/>
                  <a:gd name="T8" fmla="*/ 17 w 17"/>
                  <a:gd name="T9" fmla="*/ 114 h 114"/>
                  <a:gd name="T10" fmla="*/ 17 w 17"/>
                  <a:gd name="T11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14">
                    <a:moveTo>
                      <a:pt x="17" y="114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17" y="97"/>
                    </a:lnTo>
                    <a:lnTo>
                      <a:pt x="17" y="114"/>
                    </a:lnTo>
                    <a:lnTo>
                      <a:pt x="17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1" name="í$liďê"/>
              <p:cNvSpPr/>
              <p:nvPr/>
            </p:nvSpPr>
            <p:spPr bwMode="auto">
              <a:xfrm>
                <a:off x="4329" y="1968"/>
                <a:ext cx="19" cy="114"/>
              </a:xfrm>
              <a:custGeom>
                <a:avLst/>
                <a:gdLst>
                  <a:gd name="T0" fmla="*/ 17 w 19"/>
                  <a:gd name="T1" fmla="*/ 114 h 114"/>
                  <a:gd name="T2" fmla="*/ 0 w 19"/>
                  <a:gd name="T3" fmla="*/ 0 h 114"/>
                  <a:gd name="T4" fmla="*/ 2 w 19"/>
                  <a:gd name="T5" fmla="*/ 0 h 114"/>
                  <a:gd name="T6" fmla="*/ 19 w 19"/>
                  <a:gd name="T7" fmla="*/ 114 h 114"/>
                  <a:gd name="T8" fmla="*/ 17 w 19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14">
                    <a:moveTo>
                      <a:pt x="17" y="114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19" y="114"/>
                    </a:lnTo>
                    <a:lnTo>
                      <a:pt x="17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2" name="iSļîḑè"/>
              <p:cNvSpPr/>
              <p:nvPr/>
            </p:nvSpPr>
            <p:spPr bwMode="auto">
              <a:xfrm>
                <a:off x="4324" y="1968"/>
                <a:ext cx="22" cy="114"/>
              </a:xfrm>
              <a:custGeom>
                <a:avLst/>
                <a:gdLst>
                  <a:gd name="T0" fmla="*/ 18 w 22"/>
                  <a:gd name="T1" fmla="*/ 114 h 114"/>
                  <a:gd name="T2" fmla="*/ 0 w 22"/>
                  <a:gd name="T3" fmla="*/ 0 h 114"/>
                  <a:gd name="T4" fmla="*/ 5 w 22"/>
                  <a:gd name="T5" fmla="*/ 0 h 114"/>
                  <a:gd name="T6" fmla="*/ 22 w 22"/>
                  <a:gd name="T7" fmla="*/ 114 h 114"/>
                  <a:gd name="T8" fmla="*/ 18 w 22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14">
                    <a:moveTo>
                      <a:pt x="18" y="114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22" y="114"/>
                    </a:lnTo>
                    <a:lnTo>
                      <a:pt x="18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3" name="ïś1îḑé"/>
              <p:cNvSpPr/>
              <p:nvPr/>
            </p:nvSpPr>
            <p:spPr bwMode="auto">
              <a:xfrm>
                <a:off x="4322" y="1968"/>
                <a:ext cx="20" cy="114"/>
              </a:xfrm>
              <a:custGeom>
                <a:avLst/>
                <a:gdLst>
                  <a:gd name="T0" fmla="*/ 18 w 20"/>
                  <a:gd name="T1" fmla="*/ 114 h 114"/>
                  <a:gd name="T2" fmla="*/ 0 w 20"/>
                  <a:gd name="T3" fmla="*/ 0 h 114"/>
                  <a:gd name="T4" fmla="*/ 2 w 20"/>
                  <a:gd name="T5" fmla="*/ 0 h 114"/>
                  <a:gd name="T6" fmla="*/ 20 w 20"/>
                  <a:gd name="T7" fmla="*/ 114 h 114"/>
                  <a:gd name="T8" fmla="*/ 18 w 20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14">
                    <a:moveTo>
                      <a:pt x="18" y="114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0" y="114"/>
                    </a:lnTo>
                    <a:lnTo>
                      <a:pt x="18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4" name="îṣļiďè"/>
              <p:cNvSpPr/>
              <p:nvPr/>
            </p:nvSpPr>
            <p:spPr bwMode="auto">
              <a:xfrm>
                <a:off x="4318" y="1968"/>
                <a:ext cx="22" cy="114"/>
              </a:xfrm>
              <a:custGeom>
                <a:avLst/>
                <a:gdLst>
                  <a:gd name="T0" fmla="*/ 17 w 22"/>
                  <a:gd name="T1" fmla="*/ 114 h 114"/>
                  <a:gd name="T2" fmla="*/ 0 w 22"/>
                  <a:gd name="T3" fmla="*/ 0 h 114"/>
                  <a:gd name="T4" fmla="*/ 4 w 22"/>
                  <a:gd name="T5" fmla="*/ 0 h 114"/>
                  <a:gd name="T6" fmla="*/ 22 w 22"/>
                  <a:gd name="T7" fmla="*/ 114 h 114"/>
                  <a:gd name="T8" fmla="*/ 17 w 22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14">
                    <a:moveTo>
                      <a:pt x="17" y="114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22" y="114"/>
                    </a:lnTo>
                    <a:lnTo>
                      <a:pt x="17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5" name="iṡľiḓe"/>
              <p:cNvSpPr/>
              <p:nvPr/>
            </p:nvSpPr>
            <p:spPr bwMode="auto">
              <a:xfrm>
                <a:off x="4315" y="1968"/>
                <a:ext cx="20" cy="114"/>
              </a:xfrm>
              <a:custGeom>
                <a:avLst/>
                <a:gdLst>
                  <a:gd name="T0" fmla="*/ 18 w 20"/>
                  <a:gd name="T1" fmla="*/ 114 h 114"/>
                  <a:gd name="T2" fmla="*/ 0 w 20"/>
                  <a:gd name="T3" fmla="*/ 0 h 114"/>
                  <a:gd name="T4" fmla="*/ 3 w 20"/>
                  <a:gd name="T5" fmla="*/ 0 h 114"/>
                  <a:gd name="T6" fmla="*/ 20 w 20"/>
                  <a:gd name="T7" fmla="*/ 114 h 114"/>
                  <a:gd name="T8" fmla="*/ 18 w 20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14">
                    <a:moveTo>
                      <a:pt x="18" y="114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20" y="114"/>
                    </a:lnTo>
                    <a:lnTo>
                      <a:pt x="18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6" name="ïsḷïḑé"/>
              <p:cNvSpPr/>
              <p:nvPr/>
            </p:nvSpPr>
            <p:spPr bwMode="auto">
              <a:xfrm>
                <a:off x="4311" y="1968"/>
                <a:ext cx="22" cy="114"/>
              </a:xfrm>
              <a:custGeom>
                <a:avLst/>
                <a:gdLst>
                  <a:gd name="T0" fmla="*/ 18 w 22"/>
                  <a:gd name="T1" fmla="*/ 114 h 114"/>
                  <a:gd name="T2" fmla="*/ 0 w 22"/>
                  <a:gd name="T3" fmla="*/ 0 h 114"/>
                  <a:gd name="T4" fmla="*/ 4 w 22"/>
                  <a:gd name="T5" fmla="*/ 0 h 114"/>
                  <a:gd name="T6" fmla="*/ 22 w 22"/>
                  <a:gd name="T7" fmla="*/ 114 h 114"/>
                  <a:gd name="T8" fmla="*/ 18 w 22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14">
                    <a:moveTo>
                      <a:pt x="18" y="114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22" y="114"/>
                    </a:lnTo>
                    <a:lnTo>
                      <a:pt x="18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7" name="î$1iḍè"/>
              <p:cNvSpPr/>
              <p:nvPr/>
            </p:nvSpPr>
            <p:spPr bwMode="auto">
              <a:xfrm>
                <a:off x="4309" y="1968"/>
                <a:ext cx="20" cy="114"/>
              </a:xfrm>
              <a:custGeom>
                <a:avLst/>
                <a:gdLst>
                  <a:gd name="T0" fmla="*/ 17 w 20"/>
                  <a:gd name="T1" fmla="*/ 114 h 114"/>
                  <a:gd name="T2" fmla="*/ 0 w 20"/>
                  <a:gd name="T3" fmla="*/ 0 h 114"/>
                  <a:gd name="T4" fmla="*/ 2 w 20"/>
                  <a:gd name="T5" fmla="*/ 0 h 114"/>
                  <a:gd name="T6" fmla="*/ 20 w 20"/>
                  <a:gd name="T7" fmla="*/ 114 h 114"/>
                  <a:gd name="T8" fmla="*/ 17 w 20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14">
                    <a:moveTo>
                      <a:pt x="17" y="114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0" y="114"/>
                    </a:lnTo>
                    <a:lnTo>
                      <a:pt x="17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8" name="ï$ḷíďè"/>
              <p:cNvSpPr/>
              <p:nvPr/>
            </p:nvSpPr>
            <p:spPr bwMode="auto">
              <a:xfrm>
                <a:off x="4304" y="1968"/>
                <a:ext cx="22" cy="114"/>
              </a:xfrm>
              <a:custGeom>
                <a:avLst/>
                <a:gdLst>
                  <a:gd name="T0" fmla="*/ 18 w 22"/>
                  <a:gd name="T1" fmla="*/ 114 h 114"/>
                  <a:gd name="T2" fmla="*/ 0 w 22"/>
                  <a:gd name="T3" fmla="*/ 0 h 114"/>
                  <a:gd name="T4" fmla="*/ 5 w 22"/>
                  <a:gd name="T5" fmla="*/ 0 h 114"/>
                  <a:gd name="T6" fmla="*/ 22 w 22"/>
                  <a:gd name="T7" fmla="*/ 114 h 114"/>
                  <a:gd name="T8" fmla="*/ 18 w 22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14">
                    <a:moveTo>
                      <a:pt x="18" y="114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22" y="114"/>
                    </a:lnTo>
                    <a:lnTo>
                      <a:pt x="18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9" name="îŝḻiďè"/>
              <p:cNvSpPr/>
              <p:nvPr/>
            </p:nvSpPr>
            <p:spPr bwMode="auto">
              <a:xfrm>
                <a:off x="4302" y="1968"/>
                <a:ext cx="20" cy="114"/>
              </a:xfrm>
              <a:custGeom>
                <a:avLst/>
                <a:gdLst>
                  <a:gd name="T0" fmla="*/ 18 w 20"/>
                  <a:gd name="T1" fmla="*/ 114 h 114"/>
                  <a:gd name="T2" fmla="*/ 0 w 20"/>
                  <a:gd name="T3" fmla="*/ 0 h 114"/>
                  <a:gd name="T4" fmla="*/ 2 w 20"/>
                  <a:gd name="T5" fmla="*/ 0 h 114"/>
                  <a:gd name="T6" fmla="*/ 20 w 20"/>
                  <a:gd name="T7" fmla="*/ 114 h 114"/>
                  <a:gd name="T8" fmla="*/ 18 w 20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14">
                    <a:moveTo>
                      <a:pt x="18" y="114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0" y="114"/>
                    </a:lnTo>
                    <a:lnTo>
                      <a:pt x="18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63" name="ïṩlïďé"/>
            <p:cNvSpPr/>
            <p:nvPr/>
          </p:nvSpPr>
          <p:spPr bwMode="auto">
            <a:xfrm>
              <a:off x="7178676" y="3124200"/>
              <a:ext cx="34925" cy="180975"/>
            </a:xfrm>
            <a:custGeom>
              <a:avLst/>
              <a:gdLst>
                <a:gd name="T0" fmla="*/ 17 w 22"/>
                <a:gd name="T1" fmla="*/ 114 h 114"/>
                <a:gd name="T2" fmla="*/ 0 w 22"/>
                <a:gd name="T3" fmla="*/ 0 h 114"/>
                <a:gd name="T4" fmla="*/ 4 w 22"/>
                <a:gd name="T5" fmla="*/ 0 h 114"/>
                <a:gd name="T6" fmla="*/ 22 w 22"/>
                <a:gd name="T7" fmla="*/ 114 h 114"/>
                <a:gd name="T8" fmla="*/ 17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7" y="11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22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4" name="íSľíďé"/>
            <p:cNvSpPr/>
            <p:nvPr/>
          </p:nvSpPr>
          <p:spPr bwMode="auto">
            <a:xfrm>
              <a:off x="7175501" y="3124200"/>
              <a:ext cx="30163" cy="180975"/>
            </a:xfrm>
            <a:custGeom>
              <a:avLst/>
              <a:gdLst>
                <a:gd name="T0" fmla="*/ 17 w 19"/>
                <a:gd name="T1" fmla="*/ 114 h 114"/>
                <a:gd name="T2" fmla="*/ 0 w 19"/>
                <a:gd name="T3" fmla="*/ 0 h 114"/>
                <a:gd name="T4" fmla="*/ 2 w 19"/>
                <a:gd name="T5" fmla="*/ 0 h 114"/>
                <a:gd name="T6" fmla="*/ 19 w 19"/>
                <a:gd name="T7" fmla="*/ 114 h 114"/>
                <a:gd name="T8" fmla="*/ 17 w 19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14">
                  <a:moveTo>
                    <a:pt x="17" y="11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19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5" name="î$ļîdè"/>
            <p:cNvSpPr/>
            <p:nvPr/>
          </p:nvSpPr>
          <p:spPr bwMode="auto">
            <a:xfrm>
              <a:off x="7167563" y="3124200"/>
              <a:ext cx="34925" cy="180975"/>
            </a:xfrm>
            <a:custGeom>
              <a:avLst/>
              <a:gdLst>
                <a:gd name="T0" fmla="*/ 18 w 22"/>
                <a:gd name="T1" fmla="*/ 114 h 114"/>
                <a:gd name="T2" fmla="*/ 0 w 22"/>
                <a:gd name="T3" fmla="*/ 0 h 114"/>
                <a:gd name="T4" fmla="*/ 5 w 22"/>
                <a:gd name="T5" fmla="*/ 0 h 114"/>
                <a:gd name="T6" fmla="*/ 22 w 22"/>
                <a:gd name="T7" fmla="*/ 114 h 114"/>
                <a:gd name="T8" fmla="*/ 18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8" y="114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22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6" name="îṣlídê"/>
            <p:cNvSpPr/>
            <p:nvPr/>
          </p:nvSpPr>
          <p:spPr bwMode="auto">
            <a:xfrm>
              <a:off x="7164388" y="3124200"/>
              <a:ext cx="31750" cy="180975"/>
            </a:xfrm>
            <a:custGeom>
              <a:avLst/>
              <a:gdLst>
                <a:gd name="T0" fmla="*/ 18 w 20"/>
                <a:gd name="T1" fmla="*/ 114 h 114"/>
                <a:gd name="T2" fmla="*/ 0 w 20"/>
                <a:gd name="T3" fmla="*/ 0 h 114"/>
                <a:gd name="T4" fmla="*/ 2 w 20"/>
                <a:gd name="T5" fmla="*/ 0 h 114"/>
                <a:gd name="T6" fmla="*/ 20 w 20"/>
                <a:gd name="T7" fmla="*/ 114 h 114"/>
                <a:gd name="T8" fmla="*/ 18 w 2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14">
                  <a:moveTo>
                    <a:pt x="18" y="11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0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7" name="îṧľïḓê"/>
            <p:cNvSpPr/>
            <p:nvPr/>
          </p:nvSpPr>
          <p:spPr bwMode="auto">
            <a:xfrm>
              <a:off x="7158038" y="3124200"/>
              <a:ext cx="34925" cy="180975"/>
            </a:xfrm>
            <a:custGeom>
              <a:avLst/>
              <a:gdLst>
                <a:gd name="T0" fmla="*/ 17 w 22"/>
                <a:gd name="T1" fmla="*/ 114 h 114"/>
                <a:gd name="T2" fmla="*/ 0 w 22"/>
                <a:gd name="T3" fmla="*/ 0 h 114"/>
                <a:gd name="T4" fmla="*/ 4 w 22"/>
                <a:gd name="T5" fmla="*/ 0 h 114"/>
                <a:gd name="T6" fmla="*/ 22 w 22"/>
                <a:gd name="T7" fmla="*/ 114 h 114"/>
                <a:gd name="T8" fmla="*/ 17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7" y="11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22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8" name="íš1íḓe"/>
            <p:cNvSpPr/>
            <p:nvPr/>
          </p:nvSpPr>
          <p:spPr bwMode="auto">
            <a:xfrm>
              <a:off x="7153276" y="3124200"/>
              <a:ext cx="31750" cy="180975"/>
            </a:xfrm>
            <a:custGeom>
              <a:avLst/>
              <a:gdLst>
                <a:gd name="T0" fmla="*/ 18 w 20"/>
                <a:gd name="T1" fmla="*/ 114 h 114"/>
                <a:gd name="T2" fmla="*/ 0 w 20"/>
                <a:gd name="T3" fmla="*/ 0 h 114"/>
                <a:gd name="T4" fmla="*/ 3 w 20"/>
                <a:gd name="T5" fmla="*/ 0 h 114"/>
                <a:gd name="T6" fmla="*/ 20 w 20"/>
                <a:gd name="T7" fmla="*/ 114 h 114"/>
                <a:gd name="T8" fmla="*/ 18 w 2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14">
                  <a:moveTo>
                    <a:pt x="18" y="114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20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9" name="íṣlîḓè"/>
            <p:cNvSpPr/>
            <p:nvPr/>
          </p:nvSpPr>
          <p:spPr bwMode="auto">
            <a:xfrm>
              <a:off x="7146926" y="3124200"/>
              <a:ext cx="34925" cy="180975"/>
            </a:xfrm>
            <a:custGeom>
              <a:avLst/>
              <a:gdLst>
                <a:gd name="T0" fmla="*/ 20 w 22"/>
                <a:gd name="T1" fmla="*/ 114 h 114"/>
                <a:gd name="T2" fmla="*/ 0 w 22"/>
                <a:gd name="T3" fmla="*/ 0 h 114"/>
                <a:gd name="T4" fmla="*/ 4 w 22"/>
                <a:gd name="T5" fmla="*/ 0 h 114"/>
                <a:gd name="T6" fmla="*/ 22 w 22"/>
                <a:gd name="T7" fmla="*/ 114 h 114"/>
                <a:gd name="T8" fmla="*/ 20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20" y="11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22" y="114"/>
                  </a:lnTo>
                  <a:lnTo>
                    <a:pt x="20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0" name="ïṩliḓê"/>
            <p:cNvSpPr/>
            <p:nvPr/>
          </p:nvSpPr>
          <p:spPr bwMode="auto">
            <a:xfrm>
              <a:off x="7143751" y="3124200"/>
              <a:ext cx="34925" cy="180975"/>
            </a:xfrm>
            <a:custGeom>
              <a:avLst/>
              <a:gdLst>
                <a:gd name="T0" fmla="*/ 17 w 22"/>
                <a:gd name="T1" fmla="*/ 114 h 114"/>
                <a:gd name="T2" fmla="*/ 0 w 22"/>
                <a:gd name="T3" fmla="*/ 0 h 114"/>
                <a:gd name="T4" fmla="*/ 2 w 22"/>
                <a:gd name="T5" fmla="*/ 0 h 114"/>
                <a:gd name="T6" fmla="*/ 22 w 22"/>
                <a:gd name="T7" fmla="*/ 114 h 114"/>
                <a:gd name="T8" fmla="*/ 17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7" y="11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2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1" name="ïşḷîḍè"/>
            <p:cNvSpPr/>
            <p:nvPr/>
          </p:nvSpPr>
          <p:spPr bwMode="auto">
            <a:xfrm>
              <a:off x="7140576" y="3124200"/>
              <a:ext cx="30163" cy="180975"/>
            </a:xfrm>
            <a:custGeom>
              <a:avLst/>
              <a:gdLst>
                <a:gd name="T0" fmla="*/ 17 w 19"/>
                <a:gd name="T1" fmla="*/ 114 h 114"/>
                <a:gd name="T2" fmla="*/ 0 w 19"/>
                <a:gd name="T3" fmla="*/ 0 h 114"/>
                <a:gd name="T4" fmla="*/ 2 w 19"/>
                <a:gd name="T5" fmla="*/ 0 h 114"/>
                <a:gd name="T6" fmla="*/ 19 w 19"/>
                <a:gd name="T7" fmla="*/ 114 h 114"/>
                <a:gd name="T8" fmla="*/ 17 w 19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14">
                  <a:moveTo>
                    <a:pt x="17" y="11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19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2" name="íŝlíḋe"/>
            <p:cNvSpPr/>
            <p:nvPr/>
          </p:nvSpPr>
          <p:spPr bwMode="auto">
            <a:xfrm>
              <a:off x="7132638" y="3124200"/>
              <a:ext cx="34925" cy="180975"/>
            </a:xfrm>
            <a:custGeom>
              <a:avLst/>
              <a:gdLst>
                <a:gd name="T0" fmla="*/ 18 w 22"/>
                <a:gd name="T1" fmla="*/ 114 h 114"/>
                <a:gd name="T2" fmla="*/ 0 w 22"/>
                <a:gd name="T3" fmla="*/ 0 h 114"/>
                <a:gd name="T4" fmla="*/ 5 w 22"/>
                <a:gd name="T5" fmla="*/ 0 h 114"/>
                <a:gd name="T6" fmla="*/ 22 w 22"/>
                <a:gd name="T7" fmla="*/ 114 h 114"/>
                <a:gd name="T8" fmla="*/ 18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8" y="114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22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3" name="iṩľíḋê"/>
            <p:cNvSpPr/>
            <p:nvPr/>
          </p:nvSpPr>
          <p:spPr bwMode="auto">
            <a:xfrm>
              <a:off x="7129463" y="3124200"/>
              <a:ext cx="31750" cy="180975"/>
            </a:xfrm>
            <a:custGeom>
              <a:avLst/>
              <a:gdLst>
                <a:gd name="T0" fmla="*/ 18 w 20"/>
                <a:gd name="T1" fmla="*/ 114 h 114"/>
                <a:gd name="T2" fmla="*/ 0 w 20"/>
                <a:gd name="T3" fmla="*/ 0 h 114"/>
                <a:gd name="T4" fmla="*/ 2 w 20"/>
                <a:gd name="T5" fmla="*/ 0 h 114"/>
                <a:gd name="T6" fmla="*/ 20 w 20"/>
                <a:gd name="T7" fmla="*/ 114 h 114"/>
                <a:gd name="T8" fmla="*/ 18 w 2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14">
                  <a:moveTo>
                    <a:pt x="18" y="11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0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4" name="íṩľíḋè"/>
            <p:cNvSpPr/>
            <p:nvPr/>
          </p:nvSpPr>
          <p:spPr bwMode="auto">
            <a:xfrm>
              <a:off x="7123113" y="3124200"/>
              <a:ext cx="34925" cy="180975"/>
            </a:xfrm>
            <a:custGeom>
              <a:avLst/>
              <a:gdLst>
                <a:gd name="T0" fmla="*/ 17 w 22"/>
                <a:gd name="T1" fmla="*/ 114 h 114"/>
                <a:gd name="T2" fmla="*/ 0 w 22"/>
                <a:gd name="T3" fmla="*/ 0 h 114"/>
                <a:gd name="T4" fmla="*/ 4 w 22"/>
                <a:gd name="T5" fmla="*/ 0 h 114"/>
                <a:gd name="T6" fmla="*/ 22 w 22"/>
                <a:gd name="T7" fmla="*/ 114 h 114"/>
                <a:gd name="T8" fmla="*/ 17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7" y="11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22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5" name="iSḻïḋé"/>
            <p:cNvSpPr/>
            <p:nvPr/>
          </p:nvSpPr>
          <p:spPr bwMode="auto">
            <a:xfrm>
              <a:off x="7119938" y="3124200"/>
              <a:ext cx="30163" cy="180975"/>
            </a:xfrm>
            <a:custGeom>
              <a:avLst/>
              <a:gdLst>
                <a:gd name="T0" fmla="*/ 17 w 19"/>
                <a:gd name="T1" fmla="*/ 114 h 114"/>
                <a:gd name="T2" fmla="*/ 0 w 19"/>
                <a:gd name="T3" fmla="*/ 0 h 114"/>
                <a:gd name="T4" fmla="*/ 2 w 19"/>
                <a:gd name="T5" fmla="*/ 0 h 114"/>
                <a:gd name="T6" fmla="*/ 19 w 19"/>
                <a:gd name="T7" fmla="*/ 114 h 114"/>
                <a:gd name="T8" fmla="*/ 17 w 19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14">
                  <a:moveTo>
                    <a:pt x="17" y="11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19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6" name="íṩ1îdé"/>
            <p:cNvSpPr/>
            <p:nvPr/>
          </p:nvSpPr>
          <p:spPr bwMode="auto">
            <a:xfrm>
              <a:off x="7112001" y="3124200"/>
              <a:ext cx="34925" cy="180975"/>
            </a:xfrm>
            <a:custGeom>
              <a:avLst/>
              <a:gdLst>
                <a:gd name="T0" fmla="*/ 18 w 22"/>
                <a:gd name="T1" fmla="*/ 114 h 114"/>
                <a:gd name="T2" fmla="*/ 0 w 22"/>
                <a:gd name="T3" fmla="*/ 0 h 114"/>
                <a:gd name="T4" fmla="*/ 5 w 22"/>
                <a:gd name="T5" fmla="*/ 0 h 114"/>
                <a:gd name="T6" fmla="*/ 22 w 22"/>
                <a:gd name="T7" fmla="*/ 114 h 114"/>
                <a:gd name="T8" fmla="*/ 18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8" y="114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22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7" name="íŝľîďe"/>
            <p:cNvSpPr/>
            <p:nvPr/>
          </p:nvSpPr>
          <p:spPr bwMode="auto">
            <a:xfrm>
              <a:off x="7108826" y="3124200"/>
              <a:ext cx="31750" cy="180975"/>
            </a:xfrm>
            <a:custGeom>
              <a:avLst/>
              <a:gdLst>
                <a:gd name="T0" fmla="*/ 18 w 20"/>
                <a:gd name="T1" fmla="*/ 114 h 114"/>
                <a:gd name="T2" fmla="*/ 0 w 20"/>
                <a:gd name="T3" fmla="*/ 0 h 114"/>
                <a:gd name="T4" fmla="*/ 2 w 20"/>
                <a:gd name="T5" fmla="*/ 0 h 114"/>
                <a:gd name="T6" fmla="*/ 20 w 20"/>
                <a:gd name="T7" fmla="*/ 114 h 114"/>
                <a:gd name="T8" fmla="*/ 18 w 2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14">
                  <a:moveTo>
                    <a:pt x="18" y="11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0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8" name="ïṧliḍè"/>
            <p:cNvSpPr/>
            <p:nvPr/>
          </p:nvSpPr>
          <p:spPr bwMode="auto">
            <a:xfrm>
              <a:off x="7102476" y="3124200"/>
              <a:ext cx="34925" cy="180975"/>
            </a:xfrm>
            <a:custGeom>
              <a:avLst/>
              <a:gdLst>
                <a:gd name="T0" fmla="*/ 17 w 22"/>
                <a:gd name="T1" fmla="*/ 114 h 114"/>
                <a:gd name="T2" fmla="*/ 0 w 22"/>
                <a:gd name="T3" fmla="*/ 0 h 114"/>
                <a:gd name="T4" fmla="*/ 4 w 22"/>
                <a:gd name="T5" fmla="*/ 0 h 114"/>
                <a:gd name="T6" fmla="*/ 22 w 22"/>
                <a:gd name="T7" fmla="*/ 114 h 114"/>
                <a:gd name="T8" fmla="*/ 17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7" y="11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22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9" name="ïṥlíḓe"/>
            <p:cNvSpPr/>
            <p:nvPr/>
          </p:nvSpPr>
          <p:spPr bwMode="auto">
            <a:xfrm>
              <a:off x="7097713" y="3124200"/>
              <a:ext cx="31750" cy="180975"/>
            </a:xfrm>
            <a:custGeom>
              <a:avLst/>
              <a:gdLst>
                <a:gd name="T0" fmla="*/ 18 w 20"/>
                <a:gd name="T1" fmla="*/ 114 h 114"/>
                <a:gd name="T2" fmla="*/ 0 w 20"/>
                <a:gd name="T3" fmla="*/ 0 h 114"/>
                <a:gd name="T4" fmla="*/ 3 w 20"/>
                <a:gd name="T5" fmla="*/ 0 h 114"/>
                <a:gd name="T6" fmla="*/ 20 w 20"/>
                <a:gd name="T7" fmla="*/ 114 h 114"/>
                <a:gd name="T8" fmla="*/ 18 w 2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14">
                  <a:moveTo>
                    <a:pt x="18" y="114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20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0" name="íṡļiḍè"/>
            <p:cNvSpPr/>
            <p:nvPr/>
          </p:nvSpPr>
          <p:spPr bwMode="auto">
            <a:xfrm>
              <a:off x="7091363" y="3124200"/>
              <a:ext cx="34925" cy="180975"/>
            </a:xfrm>
            <a:custGeom>
              <a:avLst/>
              <a:gdLst>
                <a:gd name="T0" fmla="*/ 18 w 22"/>
                <a:gd name="T1" fmla="*/ 114 h 114"/>
                <a:gd name="T2" fmla="*/ 0 w 22"/>
                <a:gd name="T3" fmla="*/ 0 h 114"/>
                <a:gd name="T4" fmla="*/ 4 w 22"/>
                <a:gd name="T5" fmla="*/ 0 h 114"/>
                <a:gd name="T6" fmla="*/ 22 w 22"/>
                <a:gd name="T7" fmla="*/ 114 h 114"/>
                <a:gd name="T8" fmla="*/ 18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8" y="11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22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1" name="îṩľîďê"/>
            <p:cNvSpPr/>
            <p:nvPr/>
          </p:nvSpPr>
          <p:spPr bwMode="auto">
            <a:xfrm>
              <a:off x="7088188" y="3124200"/>
              <a:ext cx="31750" cy="180975"/>
            </a:xfrm>
            <a:custGeom>
              <a:avLst/>
              <a:gdLst>
                <a:gd name="T0" fmla="*/ 17 w 20"/>
                <a:gd name="T1" fmla="*/ 114 h 114"/>
                <a:gd name="T2" fmla="*/ 0 w 20"/>
                <a:gd name="T3" fmla="*/ 0 h 114"/>
                <a:gd name="T4" fmla="*/ 2 w 20"/>
                <a:gd name="T5" fmla="*/ 0 h 114"/>
                <a:gd name="T6" fmla="*/ 20 w 20"/>
                <a:gd name="T7" fmla="*/ 114 h 114"/>
                <a:gd name="T8" fmla="*/ 17 w 2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14">
                  <a:moveTo>
                    <a:pt x="17" y="11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0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2" name="ïṥlîdè"/>
            <p:cNvSpPr/>
            <p:nvPr/>
          </p:nvSpPr>
          <p:spPr bwMode="auto">
            <a:xfrm>
              <a:off x="7080251" y="3124200"/>
              <a:ext cx="34925" cy="180975"/>
            </a:xfrm>
            <a:custGeom>
              <a:avLst/>
              <a:gdLst>
                <a:gd name="T0" fmla="*/ 18 w 22"/>
                <a:gd name="T1" fmla="*/ 114 h 114"/>
                <a:gd name="T2" fmla="*/ 0 w 22"/>
                <a:gd name="T3" fmla="*/ 0 h 114"/>
                <a:gd name="T4" fmla="*/ 5 w 22"/>
                <a:gd name="T5" fmla="*/ 0 h 114"/>
                <a:gd name="T6" fmla="*/ 22 w 22"/>
                <a:gd name="T7" fmla="*/ 114 h 114"/>
                <a:gd name="T8" fmla="*/ 18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8" y="114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22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3" name="îŝľíḍé"/>
            <p:cNvSpPr/>
            <p:nvPr/>
          </p:nvSpPr>
          <p:spPr bwMode="auto">
            <a:xfrm>
              <a:off x="7080251" y="3124200"/>
              <a:ext cx="28575" cy="180975"/>
            </a:xfrm>
            <a:custGeom>
              <a:avLst/>
              <a:gdLst>
                <a:gd name="T0" fmla="*/ 0 w 18"/>
                <a:gd name="T1" fmla="*/ 0 h 114"/>
                <a:gd name="T2" fmla="*/ 18 w 18"/>
                <a:gd name="T3" fmla="*/ 114 h 114"/>
                <a:gd name="T4" fmla="*/ 0 w 18"/>
                <a:gd name="T5" fmla="*/ 114 h 114"/>
                <a:gd name="T6" fmla="*/ 0 w 18"/>
                <a:gd name="T7" fmla="*/ 0 h 114"/>
                <a:gd name="T8" fmla="*/ 0 w 18"/>
                <a:gd name="T9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14">
                  <a:moveTo>
                    <a:pt x="0" y="0"/>
                  </a:moveTo>
                  <a:lnTo>
                    <a:pt x="18" y="114"/>
                  </a:lnTo>
                  <a:lnTo>
                    <a:pt x="0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4" name="išļîďê"/>
            <p:cNvSpPr/>
            <p:nvPr/>
          </p:nvSpPr>
          <p:spPr bwMode="auto">
            <a:xfrm>
              <a:off x="6464301" y="2441575"/>
              <a:ext cx="615950" cy="696913"/>
            </a:xfrm>
            <a:custGeom>
              <a:avLst/>
              <a:gdLst>
                <a:gd name="T0" fmla="*/ 177 w 177"/>
                <a:gd name="T1" fmla="*/ 98 h 200"/>
                <a:gd name="T2" fmla="*/ 13 w 177"/>
                <a:gd name="T3" fmla="*/ 200 h 200"/>
                <a:gd name="T4" fmla="*/ 0 w 177"/>
                <a:gd name="T5" fmla="*/ 193 h 200"/>
                <a:gd name="T6" fmla="*/ 177 w 177"/>
                <a:gd name="T7" fmla="*/ 9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7" h="200">
                  <a:moveTo>
                    <a:pt x="177" y="98"/>
                  </a:moveTo>
                  <a:cubicBezTo>
                    <a:pt x="177" y="98"/>
                    <a:pt x="146" y="191"/>
                    <a:pt x="13" y="200"/>
                  </a:cubicBezTo>
                  <a:cubicBezTo>
                    <a:pt x="11" y="200"/>
                    <a:pt x="0" y="193"/>
                    <a:pt x="0" y="193"/>
                  </a:cubicBezTo>
                  <a:cubicBezTo>
                    <a:pt x="0" y="193"/>
                    <a:pt x="18" y="0"/>
                    <a:pt x="177" y="98"/>
                  </a:cubicBezTo>
                  <a:close/>
                </a:path>
              </a:pathLst>
            </a:custGeom>
            <a:solidFill>
              <a:srgbClr val="E287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5" name="îsḷïḋê"/>
            <p:cNvSpPr/>
            <p:nvPr/>
          </p:nvSpPr>
          <p:spPr bwMode="auto">
            <a:xfrm>
              <a:off x="6740526" y="3308350"/>
              <a:ext cx="190500" cy="98425"/>
            </a:xfrm>
            <a:custGeom>
              <a:avLst/>
              <a:gdLst>
                <a:gd name="T0" fmla="*/ 28 w 55"/>
                <a:gd name="T1" fmla="*/ 28 h 28"/>
                <a:gd name="T2" fmla="*/ 27 w 55"/>
                <a:gd name="T3" fmla="*/ 28 h 28"/>
                <a:gd name="T4" fmla="*/ 0 w 55"/>
                <a:gd name="T5" fmla="*/ 1 h 28"/>
                <a:gd name="T6" fmla="*/ 0 w 55"/>
                <a:gd name="T7" fmla="*/ 0 h 28"/>
                <a:gd name="T8" fmla="*/ 55 w 55"/>
                <a:gd name="T9" fmla="*/ 0 h 28"/>
                <a:gd name="T10" fmla="*/ 55 w 55"/>
                <a:gd name="T11" fmla="*/ 1 h 28"/>
                <a:gd name="T12" fmla="*/ 28 w 55"/>
                <a:gd name="T1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28">
                  <a:moveTo>
                    <a:pt x="28" y="28"/>
                  </a:moveTo>
                  <a:cubicBezTo>
                    <a:pt x="27" y="28"/>
                    <a:pt x="27" y="28"/>
                    <a:pt x="27" y="28"/>
                  </a:cubicBezTo>
                  <a:cubicBezTo>
                    <a:pt x="12" y="28"/>
                    <a:pt x="0" y="16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5" y="1"/>
                    <a:pt x="55" y="1"/>
                    <a:pt x="55" y="1"/>
                  </a:cubicBezTo>
                  <a:cubicBezTo>
                    <a:pt x="55" y="16"/>
                    <a:pt x="43" y="28"/>
                    <a:pt x="28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6" name="iSlidé"/>
            <p:cNvSpPr/>
            <p:nvPr/>
          </p:nvSpPr>
          <p:spPr bwMode="auto">
            <a:xfrm>
              <a:off x="6878638" y="3135313"/>
              <a:ext cx="150813" cy="76200"/>
            </a:xfrm>
            <a:custGeom>
              <a:avLst/>
              <a:gdLst>
                <a:gd name="T0" fmla="*/ 43 w 43"/>
                <a:gd name="T1" fmla="*/ 22 h 22"/>
                <a:gd name="T2" fmla="*/ 41 w 43"/>
                <a:gd name="T3" fmla="*/ 22 h 22"/>
                <a:gd name="T4" fmla="*/ 22 w 43"/>
                <a:gd name="T5" fmla="*/ 2 h 22"/>
                <a:gd name="T6" fmla="*/ 2 w 43"/>
                <a:gd name="T7" fmla="*/ 22 h 22"/>
                <a:gd name="T8" fmla="*/ 0 w 43"/>
                <a:gd name="T9" fmla="*/ 22 h 22"/>
                <a:gd name="T10" fmla="*/ 22 w 43"/>
                <a:gd name="T11" fmla="*/ 0 h 22"/>
                <a:gd name="T12" fmla="*/ 43 w 43"/>
                <a:gd name="T1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22">
                  <a:moveTo>
                    <a:pt x="43" y="22"/>
                  </a:moveTo>
                  <a:cubicBezTo>
                    <a:pt x="41" y="22"/>
                    <a:pt x="41" y="22"/>
                    <a:pt x="41" y="22"/>
                  </a:cubicBezTo>
                  <a:cubicBezTo>
                    <a:pt x="41" y="11"/>
                    <a:pt x="33" y="2"/>
                    <a:pt x="22" y="2"/>
                  </a:cubicBezTo>
                  <a:cubicBezTo>
                    <a:pt x="11" y="2"/>
                    <a:pt x="2" y="11"/>
                    <a:pt x="2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34" y="0"/>
                    <a:pt x="43" y="10"/>
                    <a:pt x="43" y="22"/>
                  </a:cubicBezTo>
                  <a:close/>
                </a:path>
              </a:pathLst>
            </a:custGeom>
            <a:solidFill>
              <a:srgbClr val="933E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7" name="îṩḷíḋê"/>
            <p:cNvSpPr/>
            <p:nvPr/>
          </p:nvSpPr>
          <p:spPr bwMode="auto">
            <a:xfrm>
              <a:off x="6875463" y="3132138"/>
              <a:ext cx="160338" cy="82550"/>
            </a:xfrm>
            <a:custGeom>
              <a:avLst/>
              <a:gdLst>
                <a:gd name="T0" fmla="*/ 46 w 46"/>
                <a:gd name="T1" fmla="*/ 24 h 24"/>
                <a:gd name="T2" fmla="*/ 41 w 46"/>
                <a:gd name="T3" fmla="*/ 24 h 24"/>
                <a:gd name="T4" fmla="*/ 41 w 46"/>
                <a:gd name="T5" fmla="*/ 23 h 24"/>
                <a:gd name="T6" fmla="*/ 23 w 46"/>
                <a:gd name="T7" fmla="*/ 5 h 24"/>
                <a:gd name="T8" fmla="*/ 5 w 46"/>
                <a:gd name="T9" fmla="*/ 23 h 24"/>
                <a:gd name="T10" fmla="*/ 5 w 46"/>
                <a:gd name="T11" fmla="*/ 24 h 24"/>
                <a:gd name="T12" fmla="*/ 0 w 46"/>
                <a:gd name="T13" fmla="*/ 24 h 24"/>
                <a:gd name="T14" fmla="*/ 0 w 46"/>
                <a:gd name="T15" fmla="*/ 23 h 24"/>
                <a:gd name="T16" fmla="*/ 23 w 46"/>
                <a:gd name="T17" fmla="*/ 0 h 24"/>
                <a:gd name="T18" fmla="*/ 46 w 46"/>
                <a:gd name="T19" fmla="*/ 23 h 24"/>
                <a:gd name="T20" fmla="*/ 46 w 46"/>
                <a:gd name="T21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" h="24">
                  <a:moveTo>
                    <a:pt x="46" y="24"/>
                  </a:moveTo>
                  <a:cubicBezTo>
                    <a:pt x="41" y="24"/>
                    <a:pt x="41" y="24"/>
                    <a:pt x="41" y="24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41" y="13"/>
                    <a:pt x="33" y="5"/>
                    <a:pt x="23" y="5"/>
                  </a:cubicBezTo>
                  <a:cubicBezTo>
                    <a:pt x="13" y="5"/>
                    <a:pt x="5" y="13"/>
                    <a:pt x="5" y="23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0" y="0"/>
                    <a:pt x="23" y="0"/>
                  </a:cubicBezTo>
                  <a:cubicBezTo>
                    <a:pt x="35" y="0"/>
                    <a:pt x="46" y="10"/>
                    <a:pt x="46" y="23"/>
                  </a:cubicBezTo>
                  <a:lnTo>
                    <a:pt x="46" y="24"/>
                  </a:lnTo>
                  <a:close/>
                </a:path>
              </a:pathLst>
            </a:custGeom>
            <a:solidFill>
              <a:srgbClr val="933E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8" name="iśľîďê"/>
            <p:cNvSpPr/>
            <p:nvPr/>
          </p:nvSpPr>
          <p:spPr bwMode="auto">
            <a:xfrm>
              <a:off x="6638926" y="3135313"/>
              <a:ext cx="149225" cy="76200"/>
            </a:xfrm>
            <a:custGeom>
              <a:avLst/>
              <a:gdLst>
                <a:gd name="T0" fmla="*/ 43 w 43"/>
                <a:gd name="T1" fmla="*/ 22 h 22"/>
                <a:gd name="T2" fmla="*/ 41 w 43"/>
                <a:gd name="T3" fmla="*/ 22 h 22"/>
                <a:gd name="T4" fmla="*/ 22 w 43"/>
                <a:gd name="T5" fmla="*/ 2 h 22"/>
                <a:gd name="T6" fmla="*/ 2 w 43"/>
                <a:gd name="T7" fmla="*/ 22 h 22"/>
                <a:gd name="T8" fmla="*/ 0 w 43"/>
                <a:gd name="T9" fmla="*/ 22 h 22"/>
                <a:gd name="T10" fmla="*/ 22 w 43"/>
                <a:gd name="T11" fmla="*/ 0 h 22"/>
                <a:gd name="T12" fmla="*/ 43 w 43"/>
                <a:gd name="T1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22">
                  <a:moveTo>
                    <a:pt x="43" y="22"/>
                  </a:moveTo>
                  <a:cubicBezTo>
                    <a:pt x="41" y="22"/>
                    <a:pt x="41" y="22"/>
                    <a:pt x="41" y="22"/>
                  </a:cubicBezTo>
                  <a:cubicBezTo>
                    <a:pt x="41" y="11"/>
                    <a:pt x="32" y="2"/>
                    <a:pt x="22" y="2"/>
                  </a:cubicBezTo>
                  <a:cubicBezTo>
                    <a:pt x="11" y="2"/>
                    <a:pt x="2" y="11"/>
                    <a:pt x="2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33" y="0"/>
                    <a:pt x="43" y="10"/>
                    <a:pt x="43" y="22"/>
                  </a:cubicBezTo>
                  <a:close/>
                </a:path>
              </a:pathLst>
            </a:custGeom>
            <a:solidFill>
              <a:srgbClr val="933E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9" name="ïsḻidé"/>
            <p:cNvSpPr/>
            <p:nvPr/>
          </p:nvSpPr>
          <p:spPr bwMode="auto">
            <a:xfrm>
              <a:off x="6635751" y="3132138"/>
              <a:ext cx="155575" cy="82550"/>
            </a:xfrm>
            <a:custGeom>
              <a:avLst/>
              <a:gdLst>
                <a:gd name="T0" fmla="*/ 45 w 45"/>
                <a:gd name="T1" fmla="*/ 24 h 24"/>
                <a:gd name="T2" fmla="*/ 41 w 45"/>
                <a:gd name="T3" fmla="*/ 24 h 24"/>
                <a:gd name="T4" fmla="*/ 41 w 45"/>
                <a:gd name="T5" fmla="*/ 23 h 24"/>
                <a:gd name="T6" fmla="*/ 23 w 45"/>
                <a:gd name="T7" fmla="*/ 5 h 24"/>
                <a:gd name="T8" fmla="*/ 5 w 45"/>
                <a:gd name="T9" fmla="*/ 23 h 24"/>
                <a:gd name="T10" fmla="*/ 5 w 45"/>
                <a:gd name="T11" fmla="*/ 24 h 24"/>
                <a:gd name="T12" fmla="*/ 0 w 45"/>
                <a:gd name="T13" fmla="*/ 24 h 24"/>
                <a:gd name="T14" fmla="*/ 0 w 45"/>
                <a:gd name="T15" fmla="*/ 23 h 24"/>
                <a:gd name="T16" fmla="*/ 23 w 45"/>
                <a:gd name="T17" fmla="*/ 0 h 24"/>
                <a:gd name="T18" fmla="*/ 45 w 45"/>
                <a:gd name="T19" fmla="*/ 23 h 24"/>
                <a:gd name="T20" fmla="*/ 45 w 45"/>
                <a:gd name="T21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24">
                  <a:moveTo>
                    <a:pt x="45" y="24"/>
                  </a:moveTo>
                  <a:cubicBezTo>
                    <a:pt x="41" y="24"/>
                    <a:pt x="41" y="24"/>
                    <a:pt x="41" y="24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41" y="13"/>
                    <a:pt x="32" y="5"/>
                    <a:pt x="23" y="5"/>
                  </a:cubicBezTo>
                  <a:cubicBezTo>
                    <a:pt x="13" y="5"/>
                    <a:pt x="5" y="13"/>
                    <a:pt x="5" y="23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0" y="0"/>
                    <a:pt x="23" y="0"/>
                  </a:cubicBezTo>
                  <a:cubicBezTo>
                    <a:pt x="35" y="0"/>
                    <a:pt x="45" y="10"/>
                    <a:pt x="45" y="23"/>
                  </a:cubicBezTo>
                  <a:lnTo>
                    <a:pt x="45" y="24"/>
                  </a:lnTo>
                  <a:close/>
                </a:path>
              </a:pathLst>
            </a:custGeom>
            <a:solidFill>
              <a:srgbClr val="933E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0" name="ïşļîďê"/>
            <p:cNvSpPr/>
            <p:nvPr/>
          </p:nvSpPr>
          <p:spPr bwMode="auto">
            <a:xfrm>
              <a:off x="6980238" y="3252788"/>
              <a:ext cx="79375" cy="80963"/>
            </a:xfrm>
            <a:prstGeom prst="ellipse">
              <a:avLst/>
            </a:prstGeom>
            <a:solidFill>
              <a:srgbClr val="EDAC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1" name="iSlíḑe"/>
            <p:cNvSpPr/>
            <p:nvPr/>
          </p:nvSpPr>
          <p:spPr bwMode="auto">
            <a:xfrm>
              <a:off x="6592888" y="3252788"/>
              <a:ext cx="80963" cy="80963"/>
            </a:xfrm>
            <a:prstGeom prst="ellipse">
              <a:avLst/>
            </a:prstGeom>
            <a:solidFill>
              <a:srgbClr val="EDAC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2" name="iṩļïḑe"/>
            <p:cNvSpPr/>
            <p:nvPr/>
          </p:nvSpPr>
          <p:spPr bwMode="auto">
            <a:xfrm>
              <a:off x="6464301" y="3240088"/>
              <a:ext cx="49213" cy="523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3" name="îšļîḑé"/>
            <p:cNvSpPr/>
            <p:nvPr/>
          </p:nvSpPr>
          <p:spPr bwMode="auto">
            <a:xfrm>
              <a:off x="7150101" y="3240088"/>
              <a:ext cx="52388" cy="523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4" name="íṧlîde"/>
            <p:cNvSpPr/>
            <p:nvPr/>
          </p:nvSpPr>
          <p:spPr bwMode="auto">
            <a:xfrm>
              <a:off x="5761038" y="4938713"/>
              <a:ext cx="192088" cy="0"/>
            </a:xfrm>
            <a:custGeom>
              <a:avLst/>
              <a:gdLst>
                <a:gd name="T0" fmla="*/ 121 w 121"/>
                <a:gd name="T1" fmla="*/ 0 w 121"/>
                <a:gd name="T2" fmla="*/ 121 w 1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21">
                  <a:moveTo>
                    <a:pt x="121" y="0"/>
                  </a:moveTo>
                  <a:lnTo>
                    <a:pt x="0" y="0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DD57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5" name="ïSḻîḋe"/>
            <p:cNvSpPr/>
            <p:nvPr/>
          </p:nvSpPr>
          <p:spPr bwMode="auto">
            <a:xfrm flipH="1">
              <a:off x="5761038" y="4938713"/>
              <a:ext cx="192088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6" name="ïsľïde"/>
            <p:cNvSpPr/>
            <p:nvPr/>
          </p:nvSpPr>
          <p:spPr bwMode="auto">
            <a:xfrm>
              <a:off x="5970588" y="4600575"/>
              <a:ext cx="180975" cy="139700"/>
            </a:xfrm>
            <a:custGeom>
              <a:avLst/>
              <a:gdLst>
                <a:gd name="T0" fmla="*/ 52 w 52"/>
                <a:gd name="T1" fmla="*/ 40 h 40"/>
                <a:gd name="T2" fmla="*/ 0 w 52"/>
                <a:gd name="T3" fmla="*/ 40 h 40"/>
                <a:gd name="T4" fmla="*/ 0 w 52"/>
                <a:gd name="T5" fmla="*/ 0 h 40"/>
                <a:gd name="T6" fmla="*/ 33 w 52"/>
                <a:gd name="T7" fmla="*/ 0 h 40"/>
                <a:gd name="T8" fmla="*/ 52 w 52"/>
                <a:gd name="T9" fmla="*/ 19 h 40"/>
                <a:gd name="T10" fmla="*/ 52 w 52"/>
                <a:gd name="T11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40">
                  <a:moveTo>
                    <a:pt x="52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43" y="0"/>
                    <a:pt x="52" y="9"/>
                    <a:pt x="52" y="19"/>
                  </a:cubicBezTo>
                  <a:lnTo>
                    <a:pt x="52" y="40"/>
                  </a:lnTo>
                  <a:close/>
                </a:path>
              </a:pathLst>
            </a:custGeom>
            <a:solidFill>
              <a:srgbClr val="B228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7" name="îṥḷíḍè"/>
            <p:cNvSpPr/>
            <p:nvPr/>
          </p:nvSpPr>
          <p:spPr bwMode="auto">
            <a:xfrm>
              <a:off x="5775326" y="4600575"/>
              <a:ext cx="195263" cy="139700"/>
            </a:xfrm>
            <a:custGeom>
              <a:avLst/>
              <a:gdLst>
                <a:gd name="T0" fmla="*/ 56 w 56"/>
                <a:gd name="T1" fmla="*/ 40 h 40"/>
                <a:gd name="T2" fmla="*/ 0 w 56"/>
                <a:gd name="T3" fmla="*/ 40 h 40"/>
                <a:gd name="T4" fmla="*/ 0 w 56"/>
                <a:gd name="T5" fmla="*/ 19 h 40"/>
                <a:gd name="T6" fmla="*/ 19 w 56"/>
                <a:gd name="T7" fmla="*/ 0 h 40"/>
                <a:gd name="T8" fmla="*/ 56 w 56"/>
                <a:gd name="T9" fmla="*/ 0 h 40"/>
                <a:gd name="T10" fmla="*/ 56 w 56"/>
                <a:gd name="T11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40">
                  <a:moveTo>
                    <a:pt x="56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9"/>
                    <a:pt x="9" y="0"/>
                    <a:pt x="19" y="0"/>
                  </a:cubicBezTo>
                  <a:cubicBezTo>
                    <a:pt x="56" y="0"/>
                    <a:pt x="56" y="0"/>
                    <a:pt x="56" y="0"/>
                  </a:cubicBezTo>
                  <a:lnTo>
                    <a:pt x="56" y="40"/>
                  </a:lnTo>
                  <a:close/>
                </a:path>
              </a:pathLst>
            </a:custGeom>
            <a:solidFill>
              <a:srgbClr val="B228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8" name="íṧļïḍe"/>
            <p:cNvSpPr/>
            <p:nvPr/>
          </p:nvSpPr>
          <p:spPr bwMode="auto">
            <a:xfrm>
              <a:off x="5786438" y="4168775"/>
              <a:ext cx="347663" cy="477838"/>
            </a:xfrm>
            <a:custGeom>
              <a:avLst/>
              <a:gdLst>
                <a:gd name="T0" fmla="*/ 100 w 100"/>
                <a:gd name="T1" fmla="*/ 137 h 137"/>
                <a:gd name="T2" fmla="*/ 0 w 100"/>
                <a:gd name="T3" fmla="*/ 137 h 137"/>
                <a:gd name="T4" fmla="*/ 7 w 100"/>
                <a:gd name="T5" fmla="*/ 36 h 137"/>
                <a:gd name="T6" fmla="*/ 46 w 100"/>
                <a:gd name="T7" fmla="*/ 0 h 137"/>
                <a:gd name="T8" fmla="*/ 53 w 100"/>
                <a:gd name="T9" fmla="*/ 0 h 137"/>
                <a:gd name="T10" fmla="*/ 92 w 100"/>
                <a:gd name="T11" fmla="*/ 36 h 137"/>
                <a:gd name="T12" fmla="*/ 100 w 100"/>
                <a:gd name="T13" fmla="*/ 13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137">
                  <a:moveTo>
                    <a:pt x="100" y="137"/>
                  </a:moveTo>
                  <a:cubicBezTo>
                    <a:pt x="0" y="137"/>
                    <a:pt x="0" y="137"/>
                    <a:pt x="0" y="137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9" y="16"/>
                    <a:pt x="26" y="0"/>
                    <a:pt x="46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74" y="0"/>
                    <a:pt x="91" y="16"/>
                    <a:pt x="92" y="36"/>
                  </a:cubicBezTo>
                  <a:lnTo>
                    <a:pt x="100" y="137"/>
                  </a:lnTo>
                  <a:close/>
                </a:path>
              </a:pathLst>
            </a:custGeom>
            <a:solidFill>
              <a:srgbClr val="B228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9" name="iSľïḋe"/>
            <p:cNvSpPr/>
            <p:nvPr/>
          </p:nvSpPr>
          <p:spPr bwMode="auto">
            <a:xfrm>
              <a:off x="6026151" y="4621213"/>
              <a:ext cx="125413" cy="393700"/>
            </a:xfrm>
            <a:custGeom>
              <a:avLst/>
              <a:gdLst>
                <a:gd name="T0" fmla="*/ 30 w 36"/>
                <a:gd name="T1" fmla="*/ 113 h 113"/>
                <a:gd name="T2" fmla="*/ 5 w 36"/>
                <a:gd name="T3" fmla="*/ 113 h 113"/>
                <a:gd name="T4" fmla="*/ 0 w 36"/>
                <a:gd name="T5" fmla="*/ 108 h 113"/>
                <a:gd name="T6" fmla="*/ 0 w 36"/>
                <a:gd name="T7" fmla="*/ 18 h 113"/>
                <a:gd name="T8" fmla="*/ 18 w 36"/>
                <a:gd name="T9" fmla="*/ 0 h 113"/>
                <a:gd name="T10" fmla="*/ 36 w 36"/>
                <a:gd name="T11" fmla="*/ 18 h 113"/>
                <a:gd name="T12" fmla="*/ 36 w 36"/>
                <a:gd name="T13" fmla="*/ 108 h 113"/>
                <a:gd name="T14" fmla="*/ 30 w 36"/>
                <a:gd name="T15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113">
                  <a:moveTo>
                    <a:pt x="30" y="113"/>
                  </a:moveTo>
                  <a:cubicBezTo>
                    <a:pt x="5" y="113"/>
                    <a:pt x="5" y="113"/>
                    <a:pt x="5" y="113"/>
                  </a:cubicBezTo>
                  <a:cubicBezTo>
                    <a:pt x="2" y="113"/>
                    <a:pt x="0" y="111"/>
                    <a:pt x="0" y="10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8" y="0"/>
                    <a:pt x="36" y="8"/>
                    <a:pt x="36" y="18"/>
                  </a:cubicBezTo>
                  <a:cubicBezTo>
                    <a:pt x="36" y="108"/>
                    <a:pt x="36" y="108"/>
                    <a:pt x="36" y="108"/>
                  </a:cubicBezTo>
                  <a:cubicBezTo>
                    <a:pt x="36" y="111"/>
                    <a:pt x="33" y="113"/>
                    <a:pt x="30" y="113"/>
                  </a:cubicBez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0" name="îṩḻiḑè"/>
            <p:cNvSpPr/>
            <p:nvPr/>
          </p:nvSpPr>
          <p:spPr bwMode="auto">
            <a:xfrm>
              <a:off x="5807076" y="4621213"/>
              <a:ext cx="125413" cy="393700"/>
            </a:xfrm>
            <a:custGeom>
              <a:avLst/>
              <a:gdLst>
                <a:gd name="T0" fmla="*/ 30 w 36"/>
                <a:gd name="T1" fmla="*/ 113 h 113"/>
                <a:gd name="T2" fmla="*/ 5 w 36"/>
                <a:gd name="T3" fmla="*/ 113 h 113"/>
                <a:gd name="T4" fmla="*/ 0 w 36"/>
                <a:gd name="T5" fmla="*/ 108 h 113"/>
                <a:gd name="T6" fmla="*/ 0 w 36"/>
                <a:gd name="T7" fmla="*/ 18 h 113"/>
                <a:gd name="T8" fmla="*/ 18 w 36"/>
                <a:gd name="T9" fmla="*/ 0 h 113"/>
                <a:gd name="T10" fmla="*/ 36 w 36"/>
                <a:gd name="T11" fmla="*/ 18 h 113"/>
                <a:gd name="T12" fmla="*/ 36 w 36"/>
                <a:gd name="T13" fmla="*/ 108 h 113"/>
                <a:gd name="T14" fmla="*/ 30 w 36"/>
                <a:gd name="T15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113">
                  <a:moveTo>
                    <a:pt x="30" y="113"/>
                  </a:moveTo>
                  <a:cubicBezTo>
                    <a:pt x="5" y="113"/>
                    <a:pt x="5" y="113"/>
                    <a:pt x="5" y="113"/>
                  </a:cubicBezTo>
                  <a:cubicBezTo>
                    <a:pt x="2" y="113"/>
                    <a:pt x="0" y="111"/>
                    <a:pt x="0" y="10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8" y="0"/>
                    <a:pt x="36" y="8"/>
                    <a:pt x="36" y="18"/>
                  </a:cubicBezTo>
                  <a:cubicBezTo>
                    <a:pt x="36" y="108"/>
                    <a:pt x="36" y="108"/>
                    <a:pt x="36" y="108"/>
                  </a:cubicBezTo>
                  <a:cubicBezTo>
                    <a:pt x="36" y="111"/>
                    <a:pt x="33" y="113"/>
                    <a:pt x="30" y="113"/>
                  </a:cubicBez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1" name="iṣlíďè"/>
            <p:cNvSpPr/>
            <p:nvPr/>
          </p:nvSpPr>
          <p:spPr bwMode="auto">
            <a:xfrm>
              <a:off x="5424488" y="3865563"/>
              <a:ext cx="484188" cy="439738"/>
            </a:xfrm>
            <a:custGeom>
              <a:avLst/>
              <a:gdLst>
                <a:gd name="T0" fmla="*/ 0 w 305"/>
                <a:gd name="T1" fmla="*/ 53 h 277"/>
                <a:gd name="T2" fmla="*/ 46 w 305"/>
                <a:gd name="T3" fmla="*/ 0 h 277"/>
                <a:gd name="T4" fmla="*/ 305 w 305"/>
                <a:gd name="T5" fmla="*/ 224 h 277"/>
                <a:gd name="T6" fmla="*/ 259 w 305"/>
                <a:gd name="T7" fmla="*/ 277 h 277"/>
                <a:gd name="T8" fmla="*/ 0 w 305"/>
                <a:gd name="T9" fmla="*/ 53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277">
                  <a:moveTo>
                    <a:pt x="0" y="53"/>
                  </a:moveTo>
                  <a:lnTo>
                    <a:pt x="46" y="0"/>
                  </a:lnTo>
                  <a:lnTo>
                    <a:pt x="305" y="224"/>
                  </a:lnTo>
                  <a:lnTo>
                    <a:pt x="259" y="277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B228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2" name="îṧḷíde"/>
            <p:cNvSpPr/>
            <p:nvPr/>
          </p:nvSpPr>
          <p:spPr bwMode="auto">
            <a:xfrm>
              <a:off x="5921376" y="4008438"/>
              <a:ext cx="95250" cy="247650"/>
            </a:xfrm>
            <a:custGeom>
              <a:avLst/>
              <a:gdLst>
                <a:gd name="T0" fmla="*/ 13 w 27"/>
                <a:gd name="T1" fmla="*/ 71 h 71"/>
                <a:gd name="T2" fmla="*/ 13 w 27"/>
                <a:gd name="T3" fmla="*/ 71 h 71"/>
                <a:gd name="T4" fmla="*/ 0 w 27"/>
                <a:gd name="T5" fmla="*/ 57 h 71"/>
                <a:gd name="T6" fmla="*/ 0 w 27"/>
                <a:gd name="T7" fmla="*/ 0 h 71"/>
                <a:gd name="T8" fmla="*/ 27 w 27"/>
                <a:gd name="T9" fmla="*/ 0 h 71"/>
                <a:gd name="T10" fmla="*/ 27 w 27"/>
                <a:gd name="T11" fmla="*/ 57 h 71"/>
                <a:gd name="T12" fmla="*/ 13 w 27"/>
                <a:gd name="T13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71">
                  <a:moveTo>
                    <a:pt x="13" y="71"/>
                  </a:moveTo>
                  <a:cubicBezTo>
                    <a:pt x="13" y="71"/>
                    <a:pt x="13" y="71"/>
                    <a:pt x="13" y="71"/>
                  </a:cubicBezTo>
                  <a:cubicBezTo>
                    <a:pt x="6" y="71"/>
                    <a:pt x="0" y="64"/>
                    <a:pt x="0" y="5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57"/>
                    <a:pt x="27" y="57"/>
                    <a:pt x="27" y="57"/>
                  </a:cubicBezTo>
                  <a:cubicBezTo>
                    <a:pt x="27" y="64"/>
                    <a:pt x="21" y="71"/>
                    <a:pt x="13" y="71"/>
                  </a:cubicBez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3" name="ïSlïḍè"/>
            <p:cNvSpPr/>
            <p:nvPr/>
          </p:nvSpPr>
          <p:spPr bwMode="auto">
            <a:xfrm>
              <a:off x="5334001" y="3800475"/>
              <a:ext cx="201613" cy="201613"/>
            </a:xfrm>
            <a:custGeom>
              <a:avLst/>
              <a:gdLst>
                <a:gd name="T0" fmla="*/ 23 w 58"/>
                <a:gd name="T1" fmla="*/ 55 h 58"/>
                <a:gd name="T2" fmla="*/ 3 w 58"/>
                <a:gd name="T3" fmla="*/ 23 h 58"/>
                <a:gd name="T4" fmla="*/ 35 w 58"/>
                <a:gd name="T5" fmla="*/ 3 h 58"/>
                <a:gd name="T6" fmla="*/ 55 w 58"/>
                <a:gd name="T7" fmla="*/ 35 h 58"/>
                <a:gd name="T8" fmla="*/ 23 w 58"/>
                <a:gd name="T9" fmla="*/ 5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8">
                  <a:moveTo>
                    <a:pt x="23" y="55"/>
                  </a:moveTo>
                  <a:cubicBezTo>
                    <a:pt x="8" y="52"/>
                    <a:pt x="0" y="37"/>
                    <a:pt x="3" y="23"/>
                  </a:cubicBezTo>
                  <a:cubicBezTo>
                    <a:pt x="6" y="9"/>
                    <a:pt x="21" y="0"/>
                    <a:pt x="35" y="3"/>
                  </a:cubicBezTo>
                  <a:cubicBezTo>
                    <a:pt x="49" y="6"/>
                    <a:pt x="58" y="21"/>
                    <a:pt x="55" y="35"/>
                  </a:cubicBezTo>
                  <a:cubicBezTo>
                    <a:pt x="51" y="49"/>
                    <a:pt x="37" y="58"/>
                    <a:pt x="23" y="55"/>
                  </a:cubicBez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4" name="îSļïḑe"/>
            <p:cNvSpPr/>
            <p:nvPr/>
          </p:nvSpPr>
          <p:spPr bwMode="auto">
            <a:xfrm>
              <a:off x="5772151" y="4953000"/>
              <a:ext cx="192088" cy="125413"/>
            </a:xfrm>
            <a:custGeom>
              <a:avLst/>
              <a:gdLst>
                <a:gd name="T0" fmla="*/ 0 w 55"/>
                <a:gd name="T1" fmla="*/ 36 h 36"/>
                <a:gd name="T2" fmla="*/ 0 w 55"/>
                <a:gd name="T3" fmla="*/ 28 h 36"/>
                <a:gd name="T4" fmla="*/ 28 w 55"/>
                <a:gd name="T5" fmla="*/ 0 h 36"/>
                <a:gd name="T6" fmla="*/ 55 w 55"/>
                <a:gd name="T7" fmla="*/ 28 h 36"/>
                <a:gd name="T8" fmla="*/ 55 w 55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6">
                  <a:moveTo>
                    <a:pt x="0" y="36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13" y="0"/>
                    <a:pt x="28" y="0"/>
                  </a:cubicBezTo>
                  <a:cubicBezTo>
                    <a:pt x="43" y="0"/>
                    <a:pt x="55" y="12"/>
                    <a:pt x="55" y="28"/>
                  </a:cubicBezTo>
                  <a:cubicBezTo>
                    <a:pt x="55" y="36"/>
                    <a:pt x="55" y="36"/>
                    <a:pt x="55" y="36"/>
                  </a:cubicBezTo>
                </a:path>
              </a:pathLst>
            </a:custGeom>
            <a:solidFill>
              <a:srgbClr val="DD9C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5" name="îSḻíḋé"/>
            <p:cNvSpPr/>
            <p:nvPr/>
          </p:nvSpPr>
          <p:spPr bwMode="auto">
            <a:xfrm>
              <a:off x="5991226" y="4953000"/>
              <a:ext cx="192088" cy="125413"/>
            </a:xfrm>
            <a:custGeom>
              <a:avLst/>
              <a:gdLst>
                <a:gd name="T0" fmla="*/ 0 w 55"/>
                <a:gd name="T1" fmla="*/ 36 h 36"/>
                <a:gd name="T2" fmla="*/ 0 w 55"/>
                <a:gd name="T3" fmla="*/ 28 h 36"/>
                <a:gd name="T4" fmla="*/ 28 w 55"/>
                <a:gd name="T5" fmla="*/ 0 h 36"/>
                <a:gd name="T6" fmla="*/ 55 w 55"/>
                <a:gd name="T7" fmla="*/ 28 h 36"/>
                <a:gd name="T8" fmla="*/ 55 w 55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6">
                  <a:moveTo>
                    <a:pt x="0" y="36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13" y="0"/>
                    <a:pt x="28" y="0"/>
                  </a:cubicBezTo>
                  <a:cubicBezTo>
                    <a:pt x="43" y="0"/>
                    <a:pt x="55" y="12"/>
                    <a:pt x="55" y="28"/>
                  </a:cubicBezTo>
                  <a:cubicBezTo>
                    <a:pt x="55" y="36"/>
                    <a:pt x="55" y="36"/>
                    <a:pt x="55" y="36"/>
                  </a:cubicBezTo>
                </a:path>
              </a:pathLst>
            </a:custGeom>
            <a:solidFill>
              <a:srgbClr val="DD9C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6" name="iṥḻíḋê"/>
            <p:cNvSpPr/>
            <p:nvPr/>
          </p:nvSpPr>
          <p:spPr bwMode="auto">
            <a:xfrm>
              <a:off x="6032501" y="3911600"/>
              <a:ext cx="492125" cy="428625"/>
            </a:xfrm>
            <a:custGeom>
              <a:avLst/>
              <a:gdLst>
                <a:gd name="T0" fmla="*/ 310 w 310"/>
                <a:gd name="T1" fmla="*/ 55 h 270"/>
                <a:gd name="T2" fmla="*/ 44 w 310"/>
                <a:gd name="T3" fmla="*/ 270 h 270"/>
                <a:gd name="T4" fmla="*/ 0 w 310"/>
                <a:gd name="T5" fmla="*/ 215 h 270"/>
                <a:gd name="T6" fmla="*/ 266 w 310"/>
                <a:gd name="T7" fmla="*/ 0 h 270"/>
                <a:gd name="T8" fmla="*/ 310 w 310"/>
                <a:gd name="T9" fmla="*/ 55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0" h="270">
                  <a:moveTo>
                    <a:pt x="310" y="55"/>
                  </a:moveTo>
                  <a:lnTo>
                    <a:pt x="44" y="270"/>
                  </a:lnTo>
                  <a:lnTo>
                    <a:pt x="0" y="215"/>
                  </a:lnTo>
                  <a:lnTo>
                    <a:pt x="266" y="0"/>
                  </a:lnTo>
                  <a:lnTo>
                    <a:pt x="310" y="55"/>
                  </a:lnTo>
                  <a:close/>
                </a:path>
              </a:pathLst>
            </a:custGeom>
            <a:solidFill>
              <a:srgbClr val="B228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7" name="işḷiḋé"/>
            <p:cNvSpPr/>
            <p:nvPr/>
          </p:nvSpPr>
          <p:spPr bwMode="auto">
            <a:xfrm>
              <a:off x="5921376" y="4008438"/>
              <a:ext cx="95250" cy="174625"/>
            </a:xfrm>
            <a:custGeom>
              <a:avLst/>
              <a:gdLst>
                <a:gd name="T0" fmla="*/ 0 w 27"/>
                <a:gd name="T1" fmla="*/ 49 h 50"/>
                <a:gd name="T2" fmla="*/ 13 w 27"/>
                <a:gd name="T3" fmla="*/ 50 h 50"/>
                <a:gd name="T4" fmla="*/ 27 w 27"/>
                <a:gd name="T5" fmla="*/ 49 h 50"/>
                <a:gd name="T6" fmla="*/ 27 w 27"/>
                <a:gd name="T7" fmla="*/ 0 h 50"/>
                <a:gd name="T8" fmla="*/ 0 w 27"/>
                <a:gd name="T9" fmla="*/ 0 h 50"/>
                <a:gd name="T10" fmla="*/ 0 w 27"/>
                <a:gd name="T11" fmla="*/ 4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50">
                  <a:moveTo>
                    <a:pt x="0" y="49"/>
                  </a:moveTo>
                  <a:cubicBezTo>
                    <a:pt x="4" y="50"/>
                    <a:pt x="8" y="50"/>
                    <a:pt x="13" y="50"/>
                  </a:cubicBezTo>
                  <a:cubicBezTo>
                    <a:pt x="18" y="50"/>
                    <a:pt x="22" y="50"/>
                    <a:pt x="27" y="49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9"/>
                  </a:lnTo>
                  <a:close/>
                </a:path>
              </a:pathLst>
            </a:custGeom>
            <a:solidFill>
              <a:srgbClr val="F4A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8" name="îṣḻídè"/>
            <p:cNvSpPr/>
            <p:nvPr/>
          </p:nvSpPr>
          <p:spPr bwMode="auto">
            <a:xfrm>
              <a:off x="6411913" y="3844925"/>
              <a:ext cx="203200" cy="203200"/>
            </a:xfrm>
            <a:custGeom>
              <a:avLst/>
              <a:gdLst>
                <a:gd name="T0" fmla="*/ 34 w 58"/>
                <a:gd name="T1" fmla="*/ 55 h 58"/>
                <a:gd name="T2" fmla="*/ 55 w 58"/>
                <a:gd name="T3" fmla="*/ 24 h 58"/>
                <a:gd name="T4" fmla="*/ 24 w 58"/>
                <a:gd name="T5" fmla="*/ 3 h 58"/>
                <a:gd name="T6" fmla="*/ 3 w 58"/>
                <a:gd name="T7" fmla="*/ 34 h 58"/>
                <a:gd name="T8" fmla="*/ 34 w 58"/>
                <a:gd name="T9" fmla="*/ 5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8">
                  <a:moveTo>
                    <a:pt x="34" y="55"/>
                  </a:moveTo>
                  <a:cubicBezTo>
                    <a:pt x="49" y="52"/>
                    <a:pt x="58" y="38"/>
                    <a:pt x="55" y="24"/>
                  </a:cubicBezTo>
                  <a:cubicBezTo>
                    <a:pt x="52" y="10"/>
                    <a:pt x="38" y="0"/>
                    <a:pt x="24" y="3"/>
                  </a:cubicBezTo>
                  <a:cubicBezTo>
                    <a:pt x="9" y="6"/>
                    <a:pt x="0" y="20"/>
                    <a:pt x="3" y="34"/>
                  </a:cubicBezTo>
                  <a:cubicBezTo>
                    <a:pt x="6" y="49"/>
                    <a:pt x="20" y="58"/>
                    <a:pt x="34" y="55"/>
                  </a:cubicBez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9" name="ïṧ1îḑé"/>
            <p:cNvSpPr/>
            <p:nvPr/>
          </p:nvSpPr>
          <p:spPr bwMode="auto">
            <a:xfrm>
              <a:off x="5891213" y="4276725"/>
              <a:ext cx="155575" cy="163513"/>
            </a:xfrm>
            <a:custGeom>
              <a:avLst/>
              <a:gdLst>
                <a:gd name="T0" fmla="*/ 42 w 45"/>
                <a:gd name="T1" fmla="*/ 20 h 47"/>
                <a:gd name="T2" fmla="*/ 39 w 45"/>
                <a:gd name="T3" fmla="*/ 23 h 47"/>
                <a:gd name="T4" fmla="*/ 24 w 45"/>
                <a:gd name="T5" fmla="*/ 23 h 47"/>
                <a:gd name="T6" fmla="*/ 34 w 45"/>
                <a:gd name="T7" fmla="*/ 13 h 47"/>
                <a:gd name="T8" fmla="*/ 35 w 45"/>
                <a:gd name="T9" fmla="*/ 13 h 47"/>
                <a:gd name="T10" fmla="*/ 38 w 45"/>
                <a:gd name="T11" fmla="*/ 10 h 47"/>
                <a:gd name="T12" fmla="*/ 35 w 45"/>
                <a:gd name="T13" fmla="*/ 6 h 47"/>
                <a:gd name="T14" fmla="*/ 32 w 45"/>
                <a:gd name="T15" fmla="*/ 10 h 47"/>
                <a:gd name="T16" fmla="*/ 32 w 45"/>
                <a:gd name="T17" fmla="*/ 12 h 47"/>
                <a:gd name="T18" fmla="*/ 23 w 45"/>
                <a:gd name="T19" fmla="*/ 21 h 47"/>
                <a:gd name="T20" fmla="*/ 23 w 45"/>
                <a:gd name="T21" fmla="*/ 8 h 47"/>
                <a:gd name="T22" fmla="*/ 26 w 45"/>
                <a:gd name="T23" fmla="*/ 4 h 47"/>
                <a:gd name="T24" fmla="*/ 22 w 45"/>
                <a:gd name="T25" fmla="*/ 0 h 47"/>
                <a:gd name="T26" fmla="*/ 18 w 45"/>
                <a:gd name="T27" fmla="*/ 4 h 47"/>
                <a:gd name="T28" fmla="*/ 21 w 45"/>
                <a:gd name="T29" fmla="*/ 8 h 47"/>
                <a:gd name="T30" fmla="*/ 21 w 45"/>
                <a:gd name="T31" fmla="*/ 21 h 47"/>
                <a:gd name="T32" fmla="*/ 10 w 45"/>
                <a:gd name="T33" fmla="*/ 11 h 47"/>
                <a:gd name="T34" fmla="*/ 11 w 45"/>
                <a:gd name="T35" fmla="*/ 10 h 47"/>
                <a:gd name="T36" fmla="*/ 8 w 45"/>
                <a:gd name="T37" fmla="*/ 6 h 47"/>
                <a:gd name="T38" fmla="*/ 4 w 45"/>
                <a:gd name="T39" fmla="*/ 10 h 47"/>
                <a:gd name="T40" fmla="*/ 8 w 45"/>
                <a:gd name="T41" fmla="*/ 13 h 47"/>
                <a:gd name="T42" fmla="*/ 9 w 45"/>
                <a:gd name="T43" fmla="*/ 12 h 47"/>
                <a:gd name="T44" fmla="*/ 19 w 45"/>
                <a:gd name="T45" fmla="*/ 23 h 47"/>
                <a:gd name="T46" fmla="*/ 6 w 45"/>
                <a:gd name="T47" fmla="*/ 23 h 47"/>
                <a:gd name="T48" fmla="*/ 3 w 45"/>
                <a:gd name="T49" fmla="*/ 20 h 47"/>
                <a:gd name="T50" fmla="*/ 0 w 45"/>
                <a:gd name="T51" fmla="*/ 23 h 47"/>
                <a:gd name="T52" fmla="*/ 3 w 45"/>
                <a:gd name="T53" fmla="*/ 27 h 47"/>
                <a:gd name="T54" fmla="*/ 6 w 45"/>
                <a:gd name="T55" fmla="*/ 25 h 47"/>
                <a:gd name="T56" fmla="*/ 19 w 45"/>
                <a:gd name="T57" fmla="*/ 25 h 47"/>
                <a:gd name="T58" fmla="*/ 9 w 45"/>
                <a:gd name="T59" fmla="*/ 35 h 47"/>
                <a:gd name="T60" fmla="*/ 8 w 45"/>
                <a:gd name="T61" fmla="*/ 34 h 47"/>
                <a:gd name="T62" fmla="*/ 4 w 45"/>
                <a:gd name="T63" fmla="*/ 37 h 47"/>
                <a:gd name="T64" fmla="*/ 8 w 45"/>
                <a:gd name="T65" fmla="*/ 40 h 47"/>
                <a:gd name="T66" fmla="*/ 11 w 45"/>
                <a:gd name="T67" fmla="*/ 37 h 47"/>
                <a:gd name="T68" fmla="*/ 11 w 45"/>
                <a:gd name="T69" fmla="*/ 36 h 47"/>
                <a:gd name="T70" fmla="*/ 21 w 45"/>
                <a:gd name="T71" fmla="*/ 26 h 47"/>
                <a:gd name="T72" fmla="*/ 21 w 45"/>
                <a:gd name="T73" fmla="*/ 39 h 47"/>
                <a:gd name="T74" fmla="*/ 18 w 45"/>
                <a:gd name="T75" fmla="*/ 43 h 47"/>
                <a:gd name="T76" fmla="*/ 22 w 45"/>
                <a:gd name="T77" fmla="*/ 47 h 47"/>
                <a:gd name="T78" fmla="*/ 26 w 45"/>
                <a:gd name="T79" fmla="*/ 43 h 47"/>
                <a:gd name="T80" fmla="*/ 23 w 45"/>
                <a:gd name="T81" fmla="*/ 39 h 47"/>
                <a:gd name="T82" fmla="*/ 23 w 45"/>
                <a:gd name="T83" fmla="*/ 26 h 47"/>
                <a:gd name="T84" fmla="*/ 32 w 45"/>
                <a:gd name="T85" fmla="*/ 35 h 47"/>
                <a:gd name="T86" fmla="*/ 32 w 45"/>
                <a:gd name="T87" fmla="*/ 37 h 47"/>
                <a:gd name="T88" fmla="*/ 35 w 45"/>
                <a:gd name="T89" fmla="*/ 40 h 47"/>
                <a:gd name="T90" fmla="*/ 38 w 45"/>
                <a:gd name="T91" fmla="*/ 37 h 47"/>
                <a:gd name="T92" fmla="*/ 35 w 45"/>
                <a:gd name="T93" fmla="*/ 34 h 47"/>
                <a:gd name="T94" fmla="*/ 34 w 45"/>
                <a:gd name="T95" fmla="*/ 34 h 47"/>
                <a:gd name="T96" fmla="*/ 24 w 45"/>
                <a:gd name="T97" fmla="*/ 25 h 47"/>
                <a:gd name="T98" fmla="*/ 39 w 45"/>
                <a:gd name="T99" fmla="*/ 25 h 47"/>
                <a:gd name="T100" fmla="*/ 42 w 45"/>
                <a:gd name="T101" fmla="*/ 27 h 47"/>
                <a:gd name="T102" fmla="*/ 45 w 45"/>
                <a:gd name="T103" fmla="*/ 23 h 47"/>
                <a:gd name="T104" fmla="*/ 42 w 45"/>
                <a:gd name="T105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" h="47">
                  <a:moveTo>
                    <a:pt x="42" y="20"/>
                  </a:moveTo>
                  <a:cubicBezTo>
                    <a:pt x="40" y="20"/>
                    <a:pt x="39" y="21"/>
                    <a:pt x="39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7" y="13"/>
                    <a:pt x="38" y="11"/>
                    <a:pt x="38" y="10"/>
                  </a:cubicBezTo>
                  <a:cubicBezTo>
                    <a:pt x="38" y="8"/>
                    <a:pt x="37" y="6"/>
                    <a:pt x="35" y="6"/>
                  </a:cubicBezTo>
                  <a:cubicBezTo>
                    <a:pt x="33" y="6"/>
                    <a:pt x="32" y="8"/>
                    <a:pt x="32" y="10"/>
                  </a:cubicBezTo>
                  <a:cubicBezTo>
                    <a:pt x="32" y="10"/>
                    <a:pt x="32" y="11"/>
                    <a:pt x="32" y="12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5" y="8"/>
                    <a:pt x="26" y="6"/>
                    <a:pt x="26" y="4"/>
                  </a:cubicBezTo>
                  <a:cubicBezTo>
                    <a:pt x="26" y="2"/>
                    <a:pt x="24" y="0"/>
                    <a:pt x="22" y="0"/>
                  </a:cubicBezTo>
                  <a:cubicBezTo>
                    <a:pt x="19" y="0"/>
                    <a:pt x="18" y="2"/>
                    <a:pt x="18" y="4"/>
                  </a:cubicBezTo>
                  <a:cubicBezTo>
                    <a:pt x="18" y="6"/>
                    <a:pt x="19" y="8"/>
                    <a:pt x="21" y="8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0"/>
                    <a:pt x="11" y="10"/>
                  </a:cubicBezTo>
                  <a:cubicBezTo>
                    <a:pt x="11" y="8"/>
                    <a:pt x="9" y="6"/>
                    <a:pt x="8" y="6"/>
                  </a:cubicBezTo>
                  <a:cubicBezTo>
                    <a:pt x="6" y="6"/>
                    <a:pt x="4" y="8"/>
                    <a:pt x="4" y="10"/>
                  </a:cubicBezTo>
                  <a:cubicBezTo>
                    <a:pt x="4" y="11"/>
                    <a:pt x="6" y="13"/>
                    <a:pt x="8" y="13"/>
                  </a:cubicBezTo>
                  <a:cubicBezTo>
                    <a:pt x="8" y="13"/>
                    <a:pt x="9" y="13"/>
                    <a:pt x="9" y="12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1"/>
                    <a:pt x="4" y="20"/>
                    <a:pt x="3" y="20"/>
                  </a:cubicBezTo>
                  <a:cubicBezTo>
                    <a:pt x="1" y="20"/>
                    <a:pt x="0" y="22"/>
                    <a:pt x="0" y="23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4" y="27"/>
                    <a:pt x="5" y="26"/>
                    <a:pt x="6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4"/>
                    <a:pt x="8" y="34"/>
                    <a:pt x="8" y="34"/>
                  </a:cubicBezTo>
                  <a:cubicBezTo>
                    <a:pt x="6" y="34"/>
                    <a:pt x="4" y="35"/>
                    <a:pt x="4" y="37"/>
                  </a:cubicBezTo>
                  <a:cubicBezTo>
                    <a:pt x="4" y="39"/>
                    <a:pt x="6" y="40"/>
                    <a:pt x="8" y="40"/>
                  </a:cubicBezTo>
                  <a:cubicBezTo>
                    <a:pt x="9" y="40"/>
                    <a:pt x="11" y="39"/>
                    <a:pt x="11" y="37"/>
                  </a:cubicBezTo>
                  <a:cubicBezTo>
                    <a:pt x="11" y="37"/>
                    <a:pt x="11" y="36"/>
                    <a:pt x="11" y="36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19" y="39"/>
                    <a:pt x="18" y="41"/>
                    <a:pt x="18" y="43"/>
                  </a:cubicBezTo>
                  <a:cubicBezTo>
                    <a:pt x="18" y="45"/>
                    <a:pt x="19" y="47"/>
                    <a:pt x="22" y="47"/>
                  </a:cubicBezTo>
                  <a:cubicBezTo>
                    <a:pt x="24" y="47"/>
                    <a:pt x="26" y="45"/>
                    <a:pt x="26" y="43"/>
                  </a:cubicBezTo>
                  <a:cubicBezTo>
                    <a:pt x="26" y="41"/>
                    <a:pt x="25" y="39"/>
                    <a:pt x="23" y="39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6"/>
                    <a:pt x="32" y="37"/>
                    <a:pt x="32" y="37"/>
                  </a:cubicBezTo>
                  <a:cubicBezTo>
                    <a:pt x="32" y="39"/>
                    <a:pt x="33" y="40"/>
                    <a:pt x="35" y="40"/>
                  </a:cubicBezTo>
                  <a:cubicBezTo>
                    <a:pt x="37" y="40"/>
                    <a:pt x="38" y="39"/>
                    <a:pt x="38" y="37"/>
                  </a:cubicBezTo>
                  <a:cubicBezTo>
                    <a:pt x="38" y="35"/>
                    <a:pt x="37" y="34"/>
                    <a:pt x="35" y="34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6"/>
                    <a:pt x="40" y="27"/>
                    <a:pt x="42" y="27"/>
                  </a:cubicBezTo>
                  <a:cubicBezTo>
                    <a:pt x="43" y="27"/>
                    <a:pt x="45" y="25"/>
                    <a:pt x="45" y="23"/>
                  </a:cubicBezTo>
                  <a:cubicBezTo>
                    <a:pt x="45" y="22"/>
                    <a:pt x="43" y="20"/>
                    <a:pt x="42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0" name="ïṡ1iḓê"/>
            <p:cNvSpPr/>
            <p:nvPr/>
          </p:nvSpPr>
          <p:spPr bwMode="auto">
            <a:xfrm>
              <a:off x="5611813" y="3413125"/>
              <a:ext cx="706438" cy="708025"/>
            </a:xfrm>
            <a:prstGeom prst="ellipse">
              <a:avLst/>
            </a:prstGeom>
            <a:solidFill>
              <a:srgbClr val="D39D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1" name="îṡļïḋé"/>
            <p:cNvSpPr/>
            <p:nvPr/>
          </p:nvSpPr>
          <p:spPr bwMode="auto">
            <a:xfrm>
              <a:off x="5629276" y="3473450"/>
              <a:ext cx="671513" cy="668338"/>
            </a:xfrm>
            <a:prstGeom prst="ellipse">
              <a:avLst/>
            </a:pr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2" name="iṩḷíḓè"/>
            <p:cNvSpPr/>
            <p:nvPr/>
          </p:nvSpPr>
          <p:spPr bwMode="auto">
            <a:xfrm>
              <a:off x="6210301" y="3789363"/>
              <a:ext cx="177800" cy="177800"/>
            </a:xfrm>
            <a:prstGeom prst="ellipse">
              <a:avLst/>
            </a:pr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3" name="îṩḷiḋê"/>
            <p:cNvSpPr/>
            <p:nvPr/>
          </p:nvSpPr>
          <p:spPr bwMode="auto">
            <a:xfrm>
              <a:off x="5559426" y="3789363"/>
              <a:ext cx="177800" cy="177800"/>
            </a:xfrm>
            <a:prstGeom prst="ellipse">
              <a:avLst/>
            </a:pr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4" name="íśḻîḍè"/>
            <p:cNvSpPr/>
            <p:nvPr/>
          </p:nvSpPr>
          <p:spPr bwMode="auto">
            <a:xfrm>
              <a:off x="5800726" y="3473450"/>
              <a:ext cx="500063" cy="374650"/>
            </a:xfrm>
            <a:custGeom>
              <a:avLst/>
              <a:gdLst>
                <a:gd name="T0" fmla="*/ 144 w 144"/>
                <a:gd name="T1" fmla="*/ 87 h 108"/>
                <a:gd name="T2" fmla="*/ 48 w 144"/>
                <a:gd name="T3" fmla="*/ 0 h 108"/>
                <a:gd name="T4" fmla="*/ 0 w 144"/>
                <a:gd name="T5" fmla="*/ 12 h 108"/>
                <a:gd name="T6" fmla="*/ 0 w 144"/>
                <a:gd name="T7" fmla="*/ 21 h 108"/>
                <a:gd name="T8" fmla="*/ 87 w 144"/>
                <a:gd name="T9" fmla="*/ 108 h 108"/>
                <a:gd name="T10" fmla="*/ 144 w 144"/>
                <a:gd name="T11" fmla="*/ 8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108">
                  <a:moveTo>
                    <a:pt x="144" y="87"/>
                  </a:moveTo>
                  <a:cubicBezTo>
                    <a:pt x="139" y="38"/>
                    <a:pt x="98" y="0"/>
                    <a:pt x="48" y="0"/>
                  </a:cubicBezTo>
                  <a:cubicBezTo>
                    <a:pt x="30" y="0"/>
                    <a:pt x="14" y="4"/>
                    <a:pt x="0" y="12"/>
                  </a:cubicBezTo>
                  <a:cubicBezTo>
                    <a:pt x="0" y="15"/>
                    <a:pt x="0" y="18"/>
                    <a:pt x="0" y="21"/>
                  </a:cubicBezTo>
                  <a:cubicBezTo>
                    <a:pt x="0" y="69"/>
                    <a:pt x="39" y="108"/>
                    <a:pt x="87" y="108"/>
                  </a:cubicBezTo>
                  <a:cubicBezTo>
                    <a:pt x="108" y="108"/>
                    <a:pt x="128" y="100"/>
                    <a:pt x="144" y="87"/>
                  </a:cubicBezTo>
                  <a:close/>
                </a:path>
              </a:pathLst>
            </a:custGeom>
            <a:solidFill>
              <a:srgbClr val="D39D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5" name="îṣ1íḑê"/>
            <p:cNvSpPr/>
            <p:nvPr/>
          </p:nvSpPr>
          <p:spPr bwMode="auto">
            <a:xfrm>
              <a:off x="5792788" y="3465513"/>
              <a:ext cx="515938" cy="390525"/>
            </a:xfrm>
            <a:custGeom>
              <a:avLst/>
              <a:gdLst>
                <a:gd name="T0" fmla="*/ 89 w 148"/>
                <a:gd name="T1" fmla="*/ 112 h 112"/>
                <a:gd name="T2" fmla="*/ 0 w 148"/>
                <a:gd name="T3" fmla="*/ 23 h 112"/>
                <a:gd name="T4" fmla="*/ 0 w 148"/>
                <a:gd name="T5" fmla="*/ 14 h 112"/>
                <a:gd name="T6" fmla="*/ 0 w 148"/>
                <a:gd name="T7" fmla="*/ 13 h 112"/>
                <a:gd name="T8" fmla="*/ 1 w 148"/>
                <a:gd name="T9" fmla="*/ 13 h 112"/>
                <a:gd name="T10" fmla="*/ 50 w 148"/>
                <a:gd name="T11" fmla="*/ 0 h 112"/>
                <a:gd name="T12" fmla="*/ 148 w 148"/>
                <a:gd name="T13" fmla="*/ 89 h 112"/>
                <a:gd name="T14" fmla="*/ 148 w 148"/>
                <a:gd name="T15" fmla="*/ 90 h 112"/>
                <a:gd name="T16" fmla="*/ 147 w 148"/>
                <a:gd name="T17" fmla="*/ 91 h 112"/>
                <a:gd name="T18" fmla="*/ 89 w 148"/>
                <a:gd name="T19" fmla="*/ 112 h 112"/>
                <a:gd name="T20" fmla="*/ 4 w 148"/>
                <a:gd name="T21" fmla="*/ 16 h 112"/>
                <a:gd name="T22" fmla="*/ 4 w 148"/>
                <a:gd name="T23" fmla="*/ 23 h 112"/>
                <a:gd name="T24" fmla="*/ 89 w 148"/>
                <a:gd name="T25" fmla="*/ 108 h 112"/>
                <a:gd name="T26" fmla="*/ 144 w 148"/>
                <a:gd name="T27" fmla="*/ 88 h 112"/>
                <a:gd name="T28" fmla="*/ 50 w 148"/>
                <a:gd name="T29" fmla="*/ 4 h 112"/>
                <a:gd name="T30" fmla="*/ 4 w 148"/>
                <a:gd name="T31" fmla="*/ 1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8" h="112">
                  <a:moveTo>
                    <a:pt x="89" y="112"/>
                  </a:moveTo>
                  <a:cubicBezTo>
                    <a:pt x="40" y="112"/>
                    <a:pt x="0" y="72"/>
                    <a:pt x="0" y="23"/>
                  </a:cubicBezTo>
                  <a:cubicBezTo>
                    <a:pt x="0" y="20"/>
                    <a:pt x="0" y="17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6" y="4"/>
                    <a:pt x="33" y="0"/>
                    <a:pt x="50" y="0"/>
                  </a:cubicBezTo>
                  <a:cubicBezTo>
                    <a:pt x="101" y="0"/>
                    <a:pt x="143" y="38"/>
                    <a:pt x="148" y="89"/>
                  </a:cubicBezTo>
                  <a:cubicBezTo>
                    <a:pt x="148" y="90"/>
                    <a:pt x="148" y="90"/>
                    <a:pt x="148" y="90"/>
                  </a:cubicBezTo>
                  <a:cubicBezTo>
                    <a:pt x="147" y="91"/>
                    <a:pt x="147" y="91"/>
                    <a:pt x="147" y="91"/>
                  </a:cubicBezTo>
                  <a:cubicBezTo>
                    <a:pt x="131" y="105"/>
                    <a:pt x="110" y="112"/>
                    <a:pt x="89" y="112"/>
                  </a:cubicBezTo>
                  <a:close/>
                  <a:moveTo>
                    <a:pt x="4" y="16"/>
                  </a:moveTo>
                  <a:cubicBezTo>
                    <a:pt x="4" y="18"/>
                    <a:pt x="4" y="21"/>
                    <a:pt x="4" y="23"/>
                  </a:cubicBezTo>
                  <a:cubicBezTo>
                    <a:pt x="4" y="70"/>
                    <a:pt x="42" y="108"/>
                    <a:pt x="89" y="108"/>
                  </a:cubicBezTo>
                  <a:cubicBezTo>
                    <a:pt x="109" y="108"/>
                    <a:pt x="128" y="101"/>
                    <a:pt x="144" y="88"/>
                  </a:cubicBezTo>
                  <a:cubicBezTo>
                    <a:pt x="139" y="40"/>
                    <a:pt x="98" y="4"/>
                    <a:pt x="50" y="4"/>
                  </a:cubicBezTo>
                  <a:cubicBezTo>
                    <a:pt x="34" y="4"/>
                    <a:pt x="18" y="8"/>
                    <a:pt x="4" y="16"/>
                  </a:cubicBezTo>
                  <a:close/>
                </a:path>
              </a:pathLst>
            </a:custGeom>
            <a:solidFill>
              <a:srgbClr val="D39D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6" name="ïslïḑê"/>
            <p:cNvSpPr/>
            <p:nvPr/>
          </p:nvSpPr>
          <p:spPr bwMode="auto">
            <a:xfrm>
              <a:off x="5629276" y="3503613"/>
              <a:ext cx="222250" cy="296863"/>
            </a:xfrm>
            <a:custGeom>
              <a:avLst/>
              <a:gdLst>
                <a:gd name="T0" fmla="*/ 0 w 64"/>
                <a:gd name="T1" fmla="*/ 85 h 85"/>
                <a:gd name="T2" fmla="*/ 8 w 64"/>
                <a:gd name="T3" fmla="*/ 85 h 85"/>
                <a:gd name="T4" fmla="*/ 64 w 64"/>
                <a:gd name="T5" fmla="*/ 30 h 85"/>
                <a:gd name="T6" fmla="*/ 56 w 64"/>
                <a:gd name="T7" fmla="*/ 0 h 85"/>
                <a:gd name="T8" fmla="*/ 0 w 64"/>
                <a:gd name="T9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85">
                  <a:moveTo>
                    <a:pt x="0" y="85"/>
                  </a:moveTo>
                  <a:cubicBezTo>
                    <a:pt x="3" y="85"/>
                    <a:pt x="6" y="85"/>
                    <a:pt x="8" y="85"/>
                  </a:cubicBezTo>
                  <a:cubicBezTo>
                    <a:pt x="39" y="85"/>
                    <a:pt x="64" y="60"/>
                    <a:pt x="64" y="30"/>
                  </a:cubicBezTo>
                  <a:cubicBezTo>
                    <a:pt x="64" y="19"/>
                    <a:pt x="61" y="9"/>
                    <a:pt x="56" y="0"/>
                  </a:cubicBezTo>
                  <a:cubicBezTo>
                    <a:pt x="24" y="15"/>
                    <a:pt x="1" y="47"/>
                    <a:pt x="0" y="85"/>
                  </a:cubicBezTo>
                  <a:close/>
                </a:path>
              </a:pathLst>
            </a:custGeom>
            <a:solidFill>
              <a:srgbClr val="D39D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7" name="iṥľíḋé"/>
            <p:cNvSpPr/>
            <p:nvPr/>
          </p:nvSpPr>
          <p:spPr bwMode="auto">
            <a:xfrm>
              <a:off x="5622926" y="3494088"/>
              <a:ext cx="236538" cy="312738"/>
            </a:xfrm>
            <a:custGeom>
              <a:avLst/>
              <a:gdLst>
                <a:gd name="T0" fmla="*/ 10 w 68"/>
                <a:gd name="T1" fmla="*/ 90 h 90"/>
                <a:gd name="T2" fmla="*/ 2 w 68"/>
                <a:gd name="T3" fmla="*/ 90 h 90"/>
                <a:gd name="T4" fmla="*/ 0 w 68"/>
                <a:gd name="T5" fmla="*/ 89 h 90"/>
                <a:gd name="T6" fmla="*/ 0 w 68"/>
                <a:gd name="T7" fmla="*/ 88 h 90"/>
                <a:gd name="T8" fmla="*/ 57 w 68"/>
                <a:gd name="T9" fmla="*/ 1 h 90"/>
                <a:gd name="T10" fmla="*/ 58 w 68"/>
                <a:gd name="T11" fmla="*/ 0 h 90"/>
                <a:gd name="T12" fmla="*/ 59 w 68"/>
                <a:gd name="T13" fmla="*/ 2 h 90"/>
                <a:gd name="T14" fmla="*/ 68 w 68"/>
                <a:gd name="T15" fmla="*/ 33 h 90"/>
                <a:gd name="T16" fmla="*/ 10 w 68"/>
                <a:gd name="T17" fmla="*/ 90 h 90"/>
                <a:gd name="T18" fmla="*/ 5 w 68"/>
                <a:gd name="T19" fmla="*/ 86 h 90"/>
                <a:gd name="T20" fmla="*/ 10 w 68"/>
                <a:gd name="T21" fmla="*/ 86 h 90"/>
                <a:gd name="T22" fmla="*/ 64 w 68"/>
                <a:gd name="T23" fmla="*/ 33 h 90"/>
                <a:gd name="T24" fmla="*/ 57 w 68"/>
                <a:gd name="T25" fmla="*/ 6 h 90"/>
                <a:gd name="T26" fmla="*/ 5 w 68"/>
                <a:gd name="T27" fmla="*/ 8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8" h="90">
                  <a:moveTo>
                    <a:pt x="10" y="90"/>
                  </a:moveTo>
                  <a:cubicBezTo>
                    <a:pt x="8" y="90"/>
                    <a:pt x="5" y="90"/>
                    <a:pt x="2" y="90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1" y="50"/>
                    <a:pt x="23" y="17"/>
                    <a:pt x="57" y="1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65" y="11"/>
                    <a:pt x="68" y="22"/>
                    <a:pt x="68" y="33"/>
                  </a:cubicBezTo>
                  <a:cubicBezTo>
                    <a:pt x="68" y="65"/>
                    <a:pt x="42" y="90"/>
                    <a:pt x="10" y="90"/>
                  </a:cubicBezTo>
                  <a:close/>
                  <a:moveTo>
                    <a:pt x="5" y="86"/>
                  </a:moveTo>
                  <a:cubicBezTo>
                    <a:pt x="7" y="86"/>
                    <a:pt x="9" y="86"/>
                    <a:pt x="10" y="86"/>
                  </a:cubicBezTo>
                  <a:cubicBezTo>
                    <a:pt x="40" y="86"/>
                    <a:pt x="64" y="62"/>
                    <a:pt x="64" y="33"/>
                  </a:cubicBezTo>
                  <a:cubicBezTo>
                    <a:pt x="64" y="23"/>
                    <a:pt x="62" y="14"/>
                    <a:pt x="57" y="6"/>
                  </a:cubicBezTo>
                  <a:cubicBezTo>
                    <a:pt x="26" y="21"/>
                    <a:pt x="6" y="52"/>
                    <a:pt x="5" y="86"/>
                  </a:cubicBezTo>
                  <a:close/>
                </a:path>
              </a:pathLst>
            </a:custGeom>
            <a:solidFill>
              <a:srgbClr val="D39D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8" name="íṡ1îde"/>
            <p:cNvSpPr/>
            <p:nvPr/>
          </p:nvSpPr>
          <p:spPr bwMode="auto">
            <a:xfrm>
              <a:off x="6026151" y="3806825"/>
              <a:ext cx="180975" cy="93663"/>
            </a:xfrm>
            <a:custGeom>
              <a:avLst/>
              <a:gdLst>
                <a:gd name="T0" fmla="*/ 52 w 52"/>
                <a:gd name="T1" fmla="*/ 27 h 27"/>
                <a:gd name="T2" fmla="*/ 49 w 52"/>
                <a:gd name="T3" fmla="*/ 27 h 27"/>
                <a:gd name="T4" fmla="*/ 26 w 52"/>
                <a:gd name="T5" fmla="*/ 3 h 27"/>
                <a:gd name="T6" fmla="*/ 3 w 52"/>
                <a:gd name="T7" fmla="*/ 27 h 27"/>
                <a:gd name="T8" fmla="*/ 0 w 52"/>
                <a:gd name="T9" fmla="*/ 27 h 27"/>
                <a:gd name="T10" fmla="*/ 26 w 52"/>
                <a:gd name="T11" fmla="*/ 0 h 27"/>
                <a:gd name="T12" fmla="*/ 52 w 52"/>
                <a:gd name="T1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27">
                  <a:moveTo>
                    <a:pt x="52" y="27"/>
                  </a:moveTo>
                  <a:cubicBezTo>
                    <a:pt x="49" y="27"/>
                    <a:pt x="49" y="27"/>
                    <a:pt x="49" y="27"/>
                  </a:cubicBezTo>
                  <a:cubicBezTo>
                    <a:pt x="49" y="13"/>
                    <a:pt x="39" y="3"/>
                    <a:pt x="26" y="3"/>
                  </a:cubicBezTo>
                  <a:cubicBezTo>
                    <a:pt x="13" y="3"/>
                    <a:pt x="3" y="13"/>
                    <a:pt x="3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40" y="0"/>
                    <a:pt x="52" y="12"/>
                    <a:pt x="52" y="27"/>
                  </a:cubicBezTo>
                  <a:close/>
                </a:path>
              </a:pathLst>
            </a:custGeom>
            <a:solidFill>
              <a:srgbClr val="442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9" name="ïŝ1iḓè"/>
            <p:cNvSpPr/>
            <p:nvPr/>
          </p:nvSpPr>
          <p:spPr bwMode="auto">
            <a:xfrm>
              <a:off x="6022976" y="3803650"/>
              <a:ext cx="187325" cy="101600"/>
            </a:xfrm>
            <a:custGeom>
              <a:avLst/>
              <a:gdLst>
                <a:gd name="T0" fmla="*/ 54 w 54"/>
                <a:gd name="T1" fmla="*/ 29 h 29"/>
                <a:gd name="T2" fmla="*/ 49 w 54"/>
                <a:gd name="T3" fmla="*/ 29 h 29"/>
                <a:gd name="T4" fmla="*/ 49 w 54"/>
                <a:gd name="T5" fmla="*/ 28 h 29"/>
                <a:gd name="T6" fmla="*/ 27 w 54"/>
                <a:gd name="T7" fmla="*/ 5 h 29"/>
                <a:gd name="T8" fmla="*/ 5 w 54"/>
                <a:gd name="T9" fmla="*/ 28 h 29"/>
                <a:gd name="T10" fmla="*/ 5 w 54"/>
                <a:gd name="T11" fmla="*/ 29 h 29"/>
                <a:gd name="T12" fmla="*/ 0 w 54"/>
                <a:gd name="T13" fmla="*/ 29 h 29"/>
                <a:gd name="T14" fmla="*/ 0 w 54"/>
                <a:gd name="T15" fmla="*/ 28 h 29"/>
                <a:gd name="T16" fmla="*/ 27 w 54"/>
                <a:gd name="T17" fmla="*/ 0 h 29"/>
                <a:gd name="T18" fmla="*/ 54 w 54"/>
                <a:gd name="T19" fmla="*/ 28 h 29"/>
                <a:gd name="T20" fmla="*/ 54 w 54"/>
                <a:gd name="T21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29">
                  <a:moveTo>
                    <a:pt x="54" y="29"/>
                  </a:moveTo>
                  <a:cubicBezTo>
                    <a:pt x="49" y="29"/>
                    <a:pt x="49" y="29"/>
                    <a:pt x="49" y="29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15"/>
                    <a:pt x="39" y="5"/>
                    <a:pt x="27" y="5"/>
                  </a:cubicBezTo>
                  <a:cubicBezTo>
                    <a:pt x="15" y="5"/>
                    <a:pt x="5" y="15"/>
                    <a:pt x="5" y="28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4" y="12"/>
                    <a:pt x="54" y="28"/>
                  </a:cubicBezTo>
                  <a:lnTo>
                    <a:pt x="54" y="29"/>
                  </a:lnTo>
                  <a:close/>
                </a:path>
              </a:pathLst>
            </a:custGeom>
            <a:solidFill>
              <a:srgbClr val="442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0" name="iSḻiḍé"/>
            <p:cNvSpPr/>
            <p:nvPr/>
          </p:nvSpPr>
          <p:spPr bwMode="auto">
            <a:xfrm>
              <a:off x="5722938" y="3806825"/>
              <a:ext cx="177800" cy="93663"/>
            </a:xfrm>
            <a:custGeom>
              <a:avLst/>
              <a:gdLst>
                <a:gd name="T0" fmla="*/ 51 w 51"/>
                <a:gd name="T1" fmla="*/ 27 h 27"/>
                <a:gd name="T2" fmla="*/ 49 w 51"/>
                <a:gd name="T3" fmla="*/ 27 h 27"/>
                <a:gd name="T4" fmla="*/ 25 w 51"/>
                <a:gd name="T5" fmla="*/ 3 h 27"/>
                <a:gd name="T6" fmla="*/ 2 w 51"/>
                <a:gd name="T7" fmla="*/ 27 h 27"/>
                <a:gd name="T8" fmla="*/ 0 w 51"/>
                <a:gd name="T9" fmla="*/ 27 h 27"/>
                <a:gd name="T10" fmla="*/ 25 w 51"/>
                <a:gd name="T11" fmla="*/ 0 h 27"/>
                <a:gd name="T12" fmla="*/ 51 w 51"/>
                <a:gd name="T1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27">
                  <a:moveTo>
                    <a:pt x="51" y="27"/>
                  </a:moveTo>
                  <a:cubicBezTo>
                    <a:pt x="49" y="27"/>
                    <a:pt x="49" y="27"/>
                    <a:pt x="49" y="27"/>
                  </a:cubicBezTo>
                  <a:cubicBezTo>
                    <a:pt x="49" y="13"/>
                    <a:pt x="38" y="3"/>
                    <a:pt x="25" y="3"/>
                  </a:cubicBezTo>
                  <a:cubicBezTo>
                    <a:pt x="12" y="3"/>
                    <a:pt x="2" y="13"/>
                    <a:pt x="2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1" y="0"/>
                    <a:pt x="25" y="0"/>
                  </a:cubicBezTo>
                  <a:cubicBezTo>
                    <a:pt x="39" y="0"/>
                    <a:pt x="51" y="12"/>
                    <a:pt x="51" y="27"/>
                  </a:cubicBezTo>
                  <a:close/>
                </a:path>
              </a:pathLst>
            </a:custGeom>
            <a:solidFill>
              <a:srgbClr val="442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1" name="îšḻïḑé"/>
            <p:cNvSpPr/>
            <p:nvPr/>
          </p:nvSpPr>
          <p:spPr bwMode="auto">
            <a:xfrm>
              <a:off x="5716588" y="3803650"/>
              <a:ext cx="192088" cy="101600"/>
            </a:xfrm>
            <a:custGeom>
              <a:avLst/>
              <a:gdLst>
                <a:gd name="T0" fmla="*/ 55 w 55"/>
                <a:gd name="T1" fmla="*/ 29 h 29"/>
                <a:gd name="T2" fmla="*/ 49 w 55"/>
                <a:gd name="T3" fmla="*/ 29 h 29"/>
                <a:gd name="T4" fmla="*/ 49 w 55"/>
                <a:gd name="T5" fmla="*/ 28 h 29"/>
                <a:gd name="T6" fmla="*/ 27 w 55"/>
                <a:gd name="T7" fmla="*/ 5 h 29"/>
                <a:gd name="T8" fmla="*/ 6 w 55"/>
                <a:gd name="T9" fmla="*/ 28 h 29"/>
                <a:gd name="T10" fmla="*/ 6 w 55"/>
                <a:gd name="T11" fmla="*/ 29 h 29"/>
                <a:gd name="T12" fmla="*/ 0 w 55"/>
                <a:gd name="T13" fmla="*/ 29 h 29"/>
                <a:gd name="T14" fmla="*/ 0 w 55"/>
                <a:gd name="T15" fmla="*/ 28 h 29"/>
                <a:gd name="T16" fmla="*/ 27 w 55"/>
                <a:gd name="T17" fmla="*/ 0 h 29"/>
                <a:gd name="T18" fmla="*/ 55 w 55"/>
                <a:gd name="T19" fmla="*/ 28 h 29"/>
                <a:gd name="T20" fmla="*/ 55 w 55"/>
                <a:gd name="T21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29">
                  <a:moveTo>
                    <a:pt x="55" y="29"/>
                  </a:moveTo>
                  <a:cubicBezTo>
                    <a:pt x="49" y="29"/>
                    <a:pt x="49" y="29"/>
                    <a:pt x="49" y="29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15"/>
                    <a:pt x="39" y="5"/>
                    <a:pt x="27" y="5"/>
                  </a:cubicBezTo>
                  <a:cubicBezTo>
                    <a:pt x="15" y="5"/>
                    <a:pt x="6" y="15"/>
                    <a:pt x="6" y="28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8"/>
                  </a:cubicBezTo>
                  <a:lnTo>
                    <a:pt x="55" y="29"/>
                  </a:lnTo>
                  <a:close/>
                </a:path>
              </a:pathLst>
            </a:custGeom>
            <a:solidFill>
              <a:srgbClr val="442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2" name="iṣḷïdé"/>
            <p:cNvSpPr/>
            <p:nvPr/>
          </p:nvSpPr>
          <p:spPr bwMode="auto">
            <a:xfrm>
              <a:off x="5716588" y="3932238"/>
              <a:ext cx="163513" cy="58738"/>
            </a:xfrm>
            <a:custGeom>
              <a:avLst/>
              <a:gdLst>
                <a:gd name="T0" fmla="*/ 47 w 47"/>
                <a:gd name="T1" fmla="*/ 17 h 17"/>
                <a:gd name="T2" fmla="*/ 24 w 47"/>
                <a:gd name="T3" fmla="*/ 0 h 17"/>
                <a:gd name="T4" fmla="*/ 0 w 47"/>
                <a:gd name="T5" fmla="*/ 17 h 17"/>
                <a:gd name="T6" fmla="*/ 47 w 47"/>
                <a:gd name="T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7">
                  <a:moveTo>
                    <a:pt x="47" y="17"/>
                  </a:moveTo>
                  <a:cubicBezTo>
                    <a:pt x="44" y="8"/>
                    <a:pt x="35" y="0"/>
                    <a:pt x="24" y="0"/>
                  </a:cubicBezTo>
                  <a:cubicBezTo>
                    <a:pt x="13" y="0"/>
                    <a:pt x="4" y="8"/>
                    <a:pt x="0" y="17"/>
                  </a:cubicBezTo>
                  <a:lnTo>
                    <a:pt x="47" y="17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3" name="îS1idê"/>
            <p:cNvSpPr/>
            <p:nvPr/>
          </p:nvSpPr>
          <p:spPr bwMode="auto">
            <a:xfrm>
              <a:off x="6043613" y="3932238"/>
              <a:ext cx="160338" cy="58738"/>
            </a:xfrm>
            <a:custGeom>
              <a:avLst/>
              <a:gdLst>
                <a:gd name="T0" fmla="*/ 46 w 46"/>
                <a:gd name="T1" fmla="*/ 17 h 17"/>
                <a:gd name="T2" fmla="*/ 23 w 46"/>
                <a:gd name="T3" fmla="*/ 0 h 17"/>
                <a:gd name="T4" fmla="*/ 0 w 46"/>
                <a:gd name="T5" fmla="*/ 17 h 17"/>
                <a:gd name="T6" fmla="*/ 46 w 46"/>
                <a:gd name="T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17">
                  <a:moveTo>
                    <a:pt x="46" y="17"/>
                  </a:moveTo>
                  <a:cubicBezTo>
                    <a:pt x="43" y="8"/>
                    <a:pt x="34" y="0"/>
                    <a:pt x="23" y="0"/>
                  </a:cubicBezTo>
                  <a:cubicBezTo>
                    <a:pt x="12" y="0"/>
                    <a:pt x="3" y="8"/>
                    <a:pt x="0" y="17"/>
                  </a:cubicBezTo>
                  <a:lnTo>
                    <a:pt x="46" y="17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4" name="íşļïḍê"/>
            <p:cNvSpPr/>
            <p:nvPr/>
          </p:nvSpPr>
          <p:spPr bwMode="auto">
            <a:xfrm>
              <a:off x="5745163" y="3940175"/>
              <a:ext cx="79375" cy="79375"/>
            </a:xfrm>
            <a:prstGeom prst="ellipse">
              <a:avLst/>
            </a:prstGeom>
            <a:solidFill>
              <a:srgbClr val="EDAC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5" name="îṧľïḓé"/>
            <p:cNvSpPr/>
            <p:nvPr/>
          </p:nvSpPr>
          <p:spPr bwMode="auto">
            <a:xfrm>
              <a:off x="6084888" y="3940175"/>
              <a:ext cx="80963" cy="79375"/>
            </a:xfrm>
            <a:prstGeom prst="ellipse">
              <a:avLst/>
            </a:prstGeom>
            <a:solidFill>
              <a:srgbClr val="EDAC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6" name="išlïḑè"/>
            <p:cNvSpPr/>
            <p:nvPr/>
          </p:nvSpPr>
          <p:spPr bwMode="auto">
            <a:xfrm>
              <a:off x="5908676" y="3981450"/>
              <a:ext cx="134938" cy="58738"/>
            </a:xfrm>
            <a:custGeom>
              <a:avLst/>
              <a:gdLst>
                <a:gd name="T0" fmla="*/ 0 w 39"/>
                <a:gd name="T1" fmla="*/ 2 h 17"/>
                <a:gd name="T2" fmla="*/ 21 w 39"/>
                <a:gd name="T3" fmla="*/ 17 h 17"/>
                <a:gd name="T4" fmla="*/ 39 w 39"/>
                <a:gd name="T5" fmla="*/ 0 h 17"/>
                <a:gd name="T6" fmla="*/ 0 w 39"/>
                <a:gd name="T7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17">
                  <a:moveTo>
                    <a:pt x="0" y="2"/>
                  </a:moveTo>
                  <a:cubicBezTo>
                    <a:pt x="3" y="11"/>
                    <a:pt x="11" y="17"/>
                    <a:pt x="21" y="17"/>
                  </a:cubicBezTo>
                  <a:cubicBezTo>
                    <a:pt x="30" y="17"/>
                    <a:pt x="38" y="9"/>
                    <a:pt x="39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7" name="îṥḷíḍè"/>
            <p:cNvSpPr/>
            <p:nvPr/>
          </p:nvSpPr>
          <p:spPr bwMode="auto">
            <a:xfrm>
              <a:off x="6026151" y="3240088"/>
              <a:ext cx="250825" cy="250825"/>
            </a:xfrm>
            <a:prstGeom prst="ellipse">
              <a:avLst/>
            </a:pr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8" name="iSḷíḍé"/>
            <p:cNvSpPr/>
            <p:nvPr/>
          </p:nvSpPr>
          <p:spPr bwMode="auto">
            <a:xfrm>
              <a:off x="6248401" y="4541838"/>
              <a:ext cx="250825" cy="250825"/>
            </a:xfrm>
            <a:prstGeom prst="ellipse">
              <a:avLst/>
            </a:pr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9" name="íšḻïďè"/>
            <p:cNvSpPr/>
            <p:nvPr/>
          </p:nvSpPr>
          <p:spPr bwMode="auto">
            <a:xfrm>
              <a:off x="7697788" y="4151313"/>
              <a:ext cx="249238" cy="254000"/>
            </a:xfrm>
            <a:prstGeom prst="ellipse">
              <a:avLst/>
            </a:pr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17573" y="2257657"/>
            <a:ext cx="2856206" cy="1566505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cs typeface="+mn-ea"/>
              <a:sym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31370" y="4495402"/>
            <a:ext cx="2856206" cy="1566505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cs typeface="+mn-ea"/>
              <a:sym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0" y="1979219"/>
            <a:ext cx="43428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002060"/>
                </a:solidFill>
                <a:cs typeface="+mn-ea"/>
                <a:sym typeface="+mn-lt"/>
              </a:rPr>
              <a:t>We are Creative</a:t>
            </a:r>
          </a:p>
          <a:p>
            <a:pPr>
              <a:lnSpc>
                <a:spcPct val="150000"/>
              </a:lnSpc>
            </a:pPr>
            <a:r>
              <a:rPr lang="en-US" sz="1050" dirty="0" err="1">
                <a:cs typeface="+mn-ea"/>
                <a:sym typeface="+mn-lt"/>
              </a:rPr>
              <a:t>Aliquam</a:t>
            </a:r>
            <a:r>
              <a:rPr lang="en-US" sz="1050" dirty="0">
                <a:cs typeface="+mn-ea"/>
                <a:sym typeface="+mn-lt"/>
              </a:rPr>
              <a:t> et ante </a:t>
            </a:r>
            <a:r>
              <a:rPr lang="en-US" sz="1050" dirty="0" err="1">
                <a:cs typeface="+mn-ea"/>
                <a:sym typeface="+mn-lt"/>
              </a:rPr>
              <a:t>nunc</a:t>
            </a:r>
            <a:r>
              <a:rPr lang="en-US" sz="1050" dirty="0">
                <a:cs typeface="+mn-ea"/>
                <a:sym typeface="+mn-lt"/>
              </a:rPr>
              <a:t> </a:t>
            </a:r>
            <a:r>
              <a:rPr lang="en-US" sz="1050" dirty="0" err="1">
                <a:cs typeface="+mn-ea"/>
                <a:sym typeface="+mn-lt"/>
              </a:rPr>
              <a:t>fusce</a:t>
            </a:r>
            <a:r>
              <a:rPr lang="en-US" sz="1050" dirty="0">
                <a:cs typeface="+mn-ea"/>
                <a:sym typeface="+mn-lt"/>
              </a:rPr>
              <a:t> </a:t>
            </a:r>
            <a:r>
              <a:rPr lang="en-US" sz="1050" dirty="0" err="1">
                <a:cs typeface="+mn-ea"/>
                <a:sym typeface="+mn-lt"/>
              </a:rPr>
              <a:t>tincidunt</a:t>
            </a:r>
            <a:r>
              <a:rPr lang="en-US" sz="1050" dirty="0">
                <a:cs typeface="+mn-ea"/>
                <a:sym typeface="+mn-lt"/>
              </a:rPr>
              <a:t> </a:t>
            </a:r>
            <a:r>
              <a:rPr lang="en-US" sz="1050" dirty="0" err="1">
                <a:cs typeface="+mn-ea"/>
                <a:sym typeface="+mn-lt"/>
              </a:rPr>
              <a:t>eget</a:t>
            </a:r>
            <a:r>
              <a:rPr lang="en-US" sz="1050" dirty="0">
                <a:cs typeface="+mn-ea"/>
                <a:sym typeface="+mn-lt"/>
              </a:rPr>
              <a:t> ligula vitae </a:t>
            </a:r>
            <a:r>
              <a:rPr lang="en-US" sz="1050" dirty="0" err="1">
                <a:cs typeface="+mn-ea"/>
                <a:sym typeface="+mn-lt"/>
              </a:rPr>
              <a:t>hendrerit</a:t>
            </a:r>
            <a:r>
              <a:rPr lang="en-US" sz="1050" dirty="0">
                <a:cs typeface="+mn-ea"/>
                <a:sym typeface="+mn-lt"/>
              </a:rPr>
              <a:t>. </a:t>
            </a:r>
            <a:r>
              <a:rPr lang="en-US" sz="1050" dirty="0" err="1">
                <a:cs typeface="+mn-ea"/>
                <a:sym typeface="+mn-lt"/>
              </a:rPr>
              <a:t>Phasellus</a:t>
            </a:r>
            <a:r>
              <a:rPr lang="en-US" sz="1050" dirty="0">
                <a:cs typeface="+mn-ea"/>
                <a:sym typeface="+mn-lt"/>
              </a:rPr>
              <a:t> id ligula </a:t>
            </a:r>
            <a:r>
              <a:rPr lang="en-US" sz="1050" dirty="0" err="1">
                <a:cs typeface="+mn-ea"/>
                <a:sym typeface="+mn-lt"/>
              </a:rPr>
              <a:t>ut</a:t>
            </a:r>
            <a:r>
              <a:rPr lang="en-US" sz="1050" dirty="0">
                <a:cs typeface="+mn-ea"/>
                <a:sym typeface="+mn-lt"/>
              </a:rPr>
              <a:t> </a:t>
            </a:r>
            <a:r>
              <a:rPr lang="en-US" sz="1050" dirty="0" err="1">
                <a:cs typeface="+mn-ea"/>
                <a:sym typeface="+mn-lt"/>
              </a:rPr>
              <a:t>enim</a:t>
            </a:r>
            <a:r>
              <a:rPr lang="en-US" sz="1050" dirty="0">
                <a:cs typeface="+mn-ea"/>
                <a:sym typeface="+mn-lt"/>
              </a:rPr>
              <a:t> </a:t>
            </a:r>
            <a:r>
              <a:rPr lang="en-US" sz="1050" dirty="0" err="1">
                <a:cs typeface="+mn-ea"/>
                <a:sym typeface="+mn-lt"/>
              </a:rPr>
              <a:t>elementum</a:t>
            </a:r>
            <a:r>
              <a:rPr lang="en-US" sz="1050" dirty="0">
                <a:cs typeface="+mn-ea"/>
                <a:sym typeface="+mn-lt"/>
              </a:rPr>
              <a:t> </a:t>
            </a:r>
            <a:r>
              <a:rPr lang="en-US" sz="1050" dirty="0" err="1">
                <a:cs typeface="+mn-ea"/>
                <a:sym typeface="+mn-lt"/>
              </a:rPr>
              <a:t>bibendum</a:t>
            </a:r>
            <a:r>
              <a:rPr lang="en-US" sz="1050" dirty="0">
                <a:cs typeface="+mn-ea"/>
                <a:sym typeface="+mn-lt"/>
              </a:rPr>
              <a:t> </a:t>
            </a:r>
            <a:r>
              <a:rPr lang="en-US" sz="1050" dirty="0" err="1">
                <a:cs typeface="+mn-ea"/>
                <a:sym typeface="+mn-lt"/>
              </a:rPr>
              <a:t>eget</a:t>
            </a:r>
            <a:r>
              <a:rPr lang="en-US" sz="1050" dirty="0">
                <a:cs typeface="+mn-ea"/>
                <a:sym typeface="+mn-lt"/>
              </a:rPr>
              <a:t> </a:t>
            </a:r>
            <a:r>
              <a:rPr lang="en-US" sz="1050" dirty="0" err="1">
                <a:cs typeface="+mn-ea"/>
                <a:sym typeface="+mn-lt"/>
              </a:rPr>
              <a:t>eget</a:t>
            </a:r>
            <a:r>
              <a:rPr lang="en-US" sz="1050" dirty="0">
                <a:cs typeface="+mn-ea"/>
                <a:sym typeface="+mn-lt"/>
              </a:rPr>
              <a:t> magna. </a:t>
            </a:r>
            <a:r>
              <a:rPr lang="en-US" sz="1050" dirty="0" err="1">
                <a:cs typeface="+mn-ea"/>
                <a:sym typeface="+mn-lt"/>
              </a:rPr>
              <a:t>Fusce</a:t>
            </a:r>
            <a:r>
              <a:rPr lang="en-US" sz="1050" dirty="0">
                <a:cs typeface="+mn-ea"/>
                <a:sym typeface="+mn-lt"/>
              </a:rPr>
              <a:t> in magna diam. Cras dictum </a:t>
            </a:r>
            <a:r>
              <a:rPr lang="en-US" sz="1050" dirty="0" err="1">
                <a:cs typeface="+mn-ea"/>
                <a:sym typeface="+mn-lt"/>
              </a:rPr>
              <a:t>suscipit</a:t>
            </a:r>
            <a:r>
              <a:rPr lang="en-US" sz="1050" dirty="0">
                <a:cs typeface="+mn-ea"/>
                <a:sym typeface="+mn-lt"/>
              </a:rPr>
              <a:t> </a:t>
            </a:r>
            <a:r>
              <a:rPr lang="en-US" sz="1050" dirty="0" err="1">
                <a:cs typeface="+mn-ea"/>
                <a:sym typeface="+mn-lt"/>
              </a:rPr>
              <a:t>mauris</a:t>
            </a:r>
            <a:r>
              <a:rPr lang="en-US" sz="1050" dirty="0">
                <a:cs typeface="+mn-ea"/>
                <a:sym typeface="+mn-lt"/>
              </a:rPr>
              <a:t>, convallis </a:t>
            </a:r>
            <a:r>
              <a:rPr lang="en-US" sz="1050" dirty="0" err="1">
                <a:cs typeface="+mn-ea"/>
                <a:sym typeface="+mn-lt"/>
              </a:rPr>
              <a:t>vehicula</a:t>
            </a:r>
            <a:r>
              <a:rPr lang="en-US" sz="1050" dirty="0">
                <a:cs typeface="+mn-ea"/>
                <a:sym typeface="+mn-lt"/>
              </a:rPr>
              <a:t> ex </a:t>
            </a:r>
            <a:r>
              <a:rPr lang="en-US" sz="1050" dirty="0" err="1">
                <a:cs typeface="+mn-ea"/>
                <a:sym typeface="+mn-lt"/>
              </a:rPr>
              <a:t>dapibus</a:t>
            </a:r>
            <a:r>
              <a:rPr lang="en-US" sz="1050" dirty="0">
                <a:cs typeface="+mn-ea"/>
                <a:sym typeface="+mn-lt"/>
              </a:rPr>
              <a:t> id. </a:t>
            </a:r>
            <a:endParaRPr lang="en-US" sz="1400" dirty="0">
              <a:cs typeface="+mn-ea"/>
              <a:sym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51067" y="4495402"/>
            <a:ext cx="4342835" cy="1627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0070C0"/>
                </a:solidFill>
                <a:cs typeface="+mn-ea"/>
                <a:sym typeface="+mn-lt"/>
              </a:rPr>
              <a:t>We are Simple</a:t>
            </a:r>
          </a:p>
          <a:p>
            <a:pPr>
              <a:lnSpc>
                <a:spcPct val="150000"/>
              </a:lnSpc>
            </a:pPr>
            <a:r>
              <a:rPr lang="en-US" sz="1050" dirty="0" err="1">
                <a:cs typeface="+mn-ea"/>
                <a:sym typeface="+mn-lt"/>
              </a:rPr>
              <a:t>Sed</a:t>
            </a:r>
            <a:r>
              <a:rPr lang="en-US" sz="1050" dirty="0">
                <a:cs typeface="+mn-ea"/>
                <a:sym typeface="+mn-lt"/>
              </a:rPr>
              <a:t> ipsum </a:t>
            </a:r>
            <a:r>
              <a:rPr lang="en-US" sz="1050" dirty="0" err="1">
                <a:cs typeface="+mn-ea"/>
                <a:sym typeface="+mn-lt"/>
              </a:rPr>
              <a:t>leo</a:t>
            </a:r>
            <a:r>
              <a:rPr lang="en-US" sz="1050" dirty="0">
                <a:cs typeface="+mn-ea"/>
                <a:sym typeface="+mn-lt"/>
              </a:rPr>
              <a:t>, </a:t>
            </a:r>
            <a:r>
              <a:rPr lang="en-US" sz="1050" dirty="0" err="1">
                <a:cs typeface="+mn-ea"/>
                <a:sym typeface="+mn-lt"/>
              </a:rPr>
              <a:t>volutpat</a:t>
            </a:r>
            <a:r>
              <a:rPr lang="en-US" sz="1050" dirty="0">
                <a:cs typeface="+mn-ea"/>
                <a:sym typeface="+mn-lt"/>
              </a:rPr>
              <a:t> id convallis vitae, </a:t>
            </a:r>
            <a:r>
              <a:rPr lang="en-US" sz="1050" dirty="0" err="1">
                <a:cs typeface="+mn-ea"/>
                <a:sym typeface="+mn-lt"/>
              </a:rPr>
              <a:t>mollis</a:t>
            </a:r>
            <a:r>
              <a:rPr lang="en-US" sz="1050" dirty="0">
                <a:cs typeface="+mn-ea"/>
                <a:sym typeface="+mn-lt"/>
              </a:rPr>
              <a:t> ac dui. Cum </a:t>
            </a:r>
            <a:r>
              <a:rPr lang="en-US" sz="1050" dirty="0" err="1">
                <a:cs typeface="+mn-ea"/>
                <a:sym typeface="+mn-lt"/>
              </a:rPr>
              <a:t>sociis</a:t>
            </a:r>
            <a:r>
              <a:rPr lang="en-US" sz="1050" dirty="0">
                <a:cs typeface="+mn-ea"/>
                <a:sym typeface="+mn-lt"/>
              </a:rPr>
              <a:t> </a:t>
            </a:r>
            <a:r>
              <a:rPr lang="en-US" sz="1050" dirty="0" err="1">
                <a:cs typeface="+mn-ea"/>
                <a:sym typeface="+mn-lt"/>
              </a:rPr>
              <a:t>natoque</a:t>
            </a:r>
            <a:r>
              <a:rPr lang="en-US" sz="1050" dirty="0">
                <a:cs typeface="+mn-ea"/>
                <a:sym typeface="+mn-lt"/>
              </a:rPr>
              <a:t> </a:t>
            </a:r>
            <a:r>
              <a:rPr lang="en-US" sz="1050" dirty="0" err="1">
                <a:cs typeface="+mn-ea"/>
                <a:sym typeface="+mn-lt"/>
              </a:rPr>
              <a:t>penatibus</a:t>
            </a:r>
            <a:r>
              <a:rPr lang="en-US" sz="1050" dirty="0">
                <a:cs typeface="+mn-ea"/>
                <a:sym typeface="+mn-lt"/>
              </a:rPr>
              <a:t> et </a:t>
            </a:r>
            <a:r>
              <a:rPr lang="en-US" sz="1050" dirty="0" err="1">
                <a:cs typeface="+mn-ea"/>
                <a:sym typeface="+mn-lt"/>
              </a:rPr>
              <a:t>magnis</a:t>
            </a:r>
            <a:r>
              <a:rPr lang="en-US" sz="1050" dirty="0">
                <a:cs typeface="+mn-ea"/>
                <a:sym typeface="+mn-lt"/>
              </a:rPr>
              <a:t> dis parturient </a:t>
            </a:r>
            <a:r>
              <a:rPr lang="en-US" sz="1050" dirty="0" err="1">
                <a:cs typeface="+mn-ea"/>
                <a:sym typeface="+mn-lt"/>
              </a:rPr>
              <a:t>montes</a:t>
            </a:r>
            <a:r>
              <a:rPr lang="en-US" sz="1050" dirty="0">
                <a:cs typeface="+mn-ea"/>
                <a:sym typeface="+mn-lt"/>
              </a:rPr>
              <a:t>, </a:t>
            </a:r>
            <a:r>
              <a:rPr lang="en-US" sz="1050" dirty="0" err="1">
                <a:cs typeface="+mn-ea"/>
                <a:sym typeface="+mn-lt"/>
              </a:rPr>
              <a:t>nascetur</a:t>
            </a:r>
            <a:r>
              <a:rPr lang="en-US" sz="1050" dirty="0">
                <a:cs typeface="+mn-ea"/>
                <a:sym typeface="+mn-lt"/>
              </a:rPr>
              <a:t> </a:t>
            </a:r>
            <a:r>
              <a:rPr lang="en-US" sz="1050" dirty="0" err="1">
                <a:cs typeface="+mn-ea"/>
                <a:sym typeface="+mn-lt"/>
              </a:rPr>
              <a:t>ridiculus</a:t>
            </a:r>
            <a:r>
              <a:rPr lang="en-US" sz="1050" dirty="0">
                <a:cs typeface="+mn-ea"/>
                <a:sym typeface="+mn-lt"/>
              </a:rPr>
              <a:t> mus. </a:t>
            </a:r>
            <a:r>
              <a:rPr lang="en-US" sz="1050" dirty="0" err="1">
                <a:cs typeface="+mn-ea"/>
                <a:sym typeface="+mn-lt"/>
              </a:rPr>
              <a:t>Nulla</a:t>
            </a:r>
            <a:r>
              <a:rPr lang="en-US" sz="1050" dirty="0">
                <a:cs typeface="+mn-ea"/>
                <a:sym typeface="+mn-lt"/>
              </a:rPr>
              <a:t> </a:t>
            </a:r>
            <a:r>
              <a:rPr lang="en-US" sz="1050" dirty="0" err="1">
                <a:cs typeface="+mn-ea"/>
                <a:sym typeface="+mn-lt"/>
              </a:rPr>
              <a:t>luctus</a:t>
            </a:r>
            <a:r>
              <a:rPr lang="en-US" sz="1050" dirty="0">
                <a:cs typeface="+mn-ea"/>
                <a:sym typeface="+mn-lt"/>
              </a:rPr>
              <a:t> </a:t>
            </a:r>
            <a:r>
              <a:rPr lang="en-US" sz="1050" dirty="0" err="1">
                <a:cs typeface="+mn-ea"/>
                <a:sym typeface="+mn-lt"/>
              </a:rPr>
              <a:t>dapibus</a:t>
            </a:r>
            <a:r>
              <a:rPr lang="en-US" sz="1050" dirty="0">
                <a:cs typeface="+mn-ea"/>
                <a:sym typeface="+mn-lt"/>
              </a:rPr>
              <a:t> </a:t>
            </a:r>
            <a:r>
              <a:rPr lang="en-US" sz="1050" dirty="0" err="1">
                <a:cs typeface="+mn-ea"/>
                <a:sym typeface="+mn-lt"/>
              </a:rPr>
              <a:t>metus</a:t>
            </a:r>
            <a:r>
              <a:rPr lang="en-US" sz="1050" dirty="0">
                <a:cs typeface="+mn-ea"/>
                <a:sym typeface="+mn-lt"/>
              </a:rPr>
              <a:t> </a:t>
            </a:r>
            <a:r>
              <a:rPr lang="en-US" sz="1050" dirty="0" err="1">
                <a:cs typeface="+mn-ea"/>
                <a:sym typeface="+mn-lt"/>
              </a:rPr>
              <a:t>nec</a:t>
            </a:r>
            <a:r>
              <a:rPr lang="en-US" sz="1050" dirty="0">
                <a:cs typeface="+mn-ea"/>
                <a:sym typeface="+mn-lt"/>
              </a:rPr>
              <a:t> </a:t>
            </a:r>
            <a:r>
              <a:rPr lang="en-US" sz="1050" dirty="0" err="1">
                <a:cs typeface="+mn-ea"/>
                <a:sym typeface="+mn-lt"/>
              </a:rPr>
              <a:t>mollis</a:t>
            </a:r>
            <a:r>
              <a:rPr lang="en-US" sz="1050" dirty="0">
                <a:cs typeface="+mn-ea"/>
                <a:sym typeface="+mn-lt"/>
              </a:rPr>
              <a:t>. Etiam lacus </a:t>
            </a:r>
            <a:r>
              <a:rPr lang="en-US" sz="1050" dirty="0" err="1">
                <a:cs typeface="+mn-ea"/>
                <a:sym typeface="+mn-lt"/>
              </a:rPr>
              <a:t>nulla</a:t>
            </a:r>
            <a:r>
              <a:rPr lang="en-US" sz="1050" dirty="0">
                <a:cs typeface="+mn-ea"/>
                <a:sym typeface="+mn-lt"/>
              </a:rPr>
              <a:t>, </a:t>
            </a:r>
            <a:r>
              <a:rPr lang="en-US" sz="1050" dirty="0" err="1">
                <a:cs typeface="+mn-ea"/>
                <a:sym typeface="+mn-lt"/>
              </a:rPr>
              <a:t>bibendum</a:t>
            </a:r>
            <a:r>
              <a:rPr lang="en-US" sz="1050" dirty="0">
                <a:cs typeface="+mn-ea"/>
                <a:sym typeface="+mn-lt"/>
              </a:rPr>
              <a:t> </a:t>
            </a:r>
            <a:r>
              <a:rPr lang="en-US" sz="1050" dirty="0" err="1">
                <a:cs typeface="+mn-ea"/>
                <a:sym typeface="+mn-lt"/>
              </a:rPr>
              <a:t>egestas</a:t>
            </a:r>
            <a:r>
              <a:rPr lang="en-US" sz="1050" dirty="0">
                <a:cs typeface="+mn-ea"/>
                <a:sym typeface="+mn-lt"/>
              </a:rPr>
              <a:t> </a:t>
            </a:r>
            <a:r>
              <a:rPr lang="en-US" sz="1050" dirty="0" err="1">
                <a:cs typeface="+mn-ea"/>
                <a:sym typeface="+mn-lt"/>
              </a:rPr>
              <a:t>suscipit</a:t>
            </a:r>
            <a:r>
              <a:rPr lang="en-US" sz="1050" dirty="0">
                <a:cs typeface="+mn-ea"/>
                <a:sym typeface="+mn-lt"/>
              </a:rPr>
              <a:t> </a:t>
            </a:r>
            <a:r>
              <a:rPr lang="en-US" sz="1050" dirty="0" err="1">
                <a:cs typeface="+mn-ea"/>
                <a:sym typeface="+mn-lt"/>
              </a:rPr>
              <a:t>ut</a:t>
            </a:r>
            <a:r>
              <a:rPr lang="en-US" sz="1050" dirty="0">
                <a:cs typeface="+mn-ea"/>
                <a:sym typeface="+mn-lt"/>
              </a:rPr>
              <a:t>, </a:t>
            </a:r>
            <a:r>
              <a:rPr lang="en-US" sz="1050" dirty="0" err="1">
                <a:cs typeface="+mn-ea"/>
                <a:sym typeface="+mn-lt"/>
              </a:rPr>
              <a:t>sollicitudin</a:t>
            </a:r>
            <a:r>
              <a:rPr lang="en-US" sz="1050" dirty="0">
                <a:cs typeface="+mn-ea"/>
                <a:sym typeface="+mn-lt"/>
              </a:rPr>
              <a:t> </a:t>
            </a:r>
            <a:r>
              <a:rPr lang="en-US" sz="1050" dirty="0" err="1">
                <a:cs typeface="+mn-ea"/>
                <a:sym typeface="+mn-lt"/>
              </a:rPr>
              <a:t>eu</a:t>
            </a:r>
            <a:r>
              <a:rPr lang="en-US" sz="1050" dirty="0">
                <a:cs typeface="+mn-ea"/>
                <a:sym typeface="+mn-lt"/>
              </a:rPr>
              <a:t> </a:t>
            </a:r>
            <a:r>
              <a:rPr lang="en-US" sz="1050" dirty="0" err="1">
                <a:cs typeface="+mn-ea"/>
                <a:sym typeface="+mn-lt"/>
              </a:rPr>
              <a:t>massa</a:t>
            </a:r>
            <a:r>
              <a:rPr lang="en-US" sz="1050" dirty="0">
                <a:cs typeface="+mn-ea"/>
                <a:sym typeface="+mn-lt"/>
              </a:rPr>
              <a:t>. </a:t>
            </a:r>
            <a:r>
              <a:rPr lang="en-US" sz="1050" dirty="0" err="1">
                <a:cs typeface="+mn-ea"/>
                <a:sym typeface="+mn-lt"/>
              </a:rPr>
              <a:t>Phasellus</a:t>
            </a:r>
            <a:r>
              <a:rPr lang="en-US" sz="1050" dirty="0">
                <a:cs typeface="+mn-ea"/>
                <a:sym typeface="+mn-lt"/>
              </a:rPr>
              <a:t> semper</a:t>
            </a:r>
            <a:endParaRPr lang="en-US" sz="1400" dirty="0">
              <a:cs typeface="+mn-ea"/>
              <a:sym typeface="+mn-lt"/>
            </a:endParaRPr>
          </a:p>
        </p:txBody>
      </p:sp>
      <p:pic>
        <p:nvPicPr>
          <p:cNvPr id="3" name="图片占位符 2" descr="D:\办公资源网录入\PPT录入素材\photo-1491841550275-ad7854e35ca6.jpgphoto-1491841550275-ad7854e35ca6"/>
          <p:cNvPicPr>
            <a:picLocks noGrp="1" noChangeAspect="1"/>
          </p:cNvPicPr>
          <p:nvPr>
            <p:ph type="pic" sz="quarter" idx="20"/>
          </p:nvPr>
        </p:nvPicPr>
        <p:blipFill>
          <a:blip r:embed="rId3"/>
          <a:srcRect/>
          <a:stretch>
            <a:fillRect/>
          </a:stretch>
        </p:blipFill>
        <p:spPr>
          <a:xfrm>
            <a:off x="3151580" y="1979586"/>
            <a:ext cx="2089150" cy="1566709"/>
          </a:xfrm>
        </p:spPr>
      </p:pic>
      <p:pic>
        <p:nvPicPr>
          <p:cNvPr id="13" name="图片占位符 12" descr="D:\办公资源网录入\PPT录入素材\photo-1491841550275-ad7854e35ca6.jpgphoto-1491841550275-ad7854e35ca6"/>
          <p:cNvPicPr>
            <a:picLocks noGrp="1" noChangeAspect="1"/>
          </p:cNvPicPr>
          <p:nvPr>
            <p:ph type="pic" sz="quarter" idx="21"/>
          </p:nvPr>
        </p:nvPicPr>
        <p:blipFill>
          <a:blip r:embed="rId3"/>
          <a:srcRect/>
          <a:stretch>
            <a:fillRect/>
          </a:stretch>
        </p:blipFill>
        <p:spPr>
          <a:xfrm>
            <a:off x="3151407" y="4242987"/>
            <a:ext cx="2089150" cy="1566709"/>
          </a:xfrm>
        </p:spPr>
      </p:pic>
      <p:sp>
        <p:nvSpPr>
          <p:cNvPr id="14" name="Title 1"/>
          <p:cNvSpPr txBox="1"/>
          <p:nvPr/>
        </p:nvSpPr>
        <p:spPr>
          <a:xfrm>
            <a:off x="4145915" y="435790"/>
            <a:ext cx="3900172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2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活动经费及预算</a:t>
            </a:r>
          </a:p>
        </p:txBody>
      </p:sp>
      <p:sp>
        <p:nvSpPr>
          <p:cNvPr id="15" name="Rectangle 8"/>
          <p:cNvSpPr/>
          <p:nvPr/>
        </p:nvSpPr>
        <p:spPr>
          <a:xfrm>
            <a:off x="4195982" y="981281"/>
            <a:ext cx="380003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>
                <a:cs typeface="+mn-ea"/>
                <a:sym typeface="+mn-lt"/>
              </a:rPr>
              <a:t>Lorem Ipsum has two main statistical methodologies</a:t>
            </a:r>
          </a:p>
        </p:txBody>
      </p:sp>
      <p:sp>
        <p:nvSpPr>
          <p:cNvPr id="16" name="Rectangle: Rounded Corners 80"/>
          <p:cNvSpPr/>
          <p:nvPr/>
        </p:nvSpPr>
        <p:spPr>
          <a:xfrm>
            <a:off x="5751097" y="1475085"/>
            <a:ext cx="689807" cy="4373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noAutofit/>
          </a:bodyPr>
          <a:lstStyle/>
          <a:p>
            <a:pPr algn="ctr"/>
            <a:endParaRPr lang="en-US" sz="900"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5"/>
          <p:cNvSpPr/>
          <p:nvPr/>
        </p:nvSpPr>
        <p:spPr bwMode="auto">
          <a:xfrm>
            <a:off x="8405540" y="671981"/>
            <a:ext cx="2893930" cy="4689169"/>
          </a:xfrm>
          <a:custGeom>
            <a:avLst/>
            <a:gdLst>
              <a:gd name="T0" fmla="*/ 373 w 398"/>
              <a:gd name="T1" fmla="*/ 373 h 647"/>
              <a:gd name="T2" fmla="*/ 118 w 398"/>
              <a:gd name="T3" fmla="*/ 627 h 647"/>
              <a:gd name="T4" fmla="*/ 72 w 398"/>
              <a:gd name="T5" fmla="*/ 647 h 647"/>
              <a:gd name="T6" fmla="*/ 25 w 398"/>
              <a:gd name="T7" fmla="*/ 627 h 647"/>
              <a:gd name="T8" fmla="*/ 25 w 398"/>
              <a:gd name="T9" fmla="*/ 535 h 647"/>
              <a:gd name="T10" fmla="*/ 233 w 398"/>
              <a:gd name="T11" fmla="*/ 327 h 647"/>
              <a:gd name="T12" fmla="*/ 25 w 398"/>
              <a:gd name="T13" fmla="*/ 119 h 647"/>
              <a:gd name="T14" fmla="*/ 25 w 398"/>
              <a:gd name="T15" fmla="*/ 26 h 647"/>
              <a:gd name="T16" fmla="*/ 118 w 398"/>
              <a:gd name="T17" fmla="*/ 26 h 647"/>
              <a:gd name="T18" fmla="*/ 373 w 398"/>
              <a:gd name="T19" fmla="*/ 280 h 647"/>
              <a:gd name="T20" fmla="*/ 373 w 398"/>
              <a:gd name="T21" fmla="*/ 373 h 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98" h="647">
                <a:moveTo>
                  <a:pt x="373" y="373"/>
                </a:moveTo>
                <a:cubicBezTo>
                  <a:pt x="118" y="627"/>
                  <a:pt x="118" y="627"/>
                  <a:pt x="118" y="627"/>
                </a:cubicBezTo>
                <a:cubicBezTo>
                  <a:pt x="105" y="640"/>
                  <a:pt x="89" y="647"/>
                  <a:pt x="72" y="647"/>
                </a:cubicBezTo>
                <a:cubicBezTo>
                  <a:pt x="55" y="647"/>
                  <a:pt x="38" y="640"/>
                  <a:pt x="25" y="627"/>
                </a:cubicBezTo>
                <a:cubicBezTo>
                  <a:pt x="0" y="602"/>
                  <a:pt x="0" y="560"/>
                  <a:pt x="25" y="535"/>
                </a:cubicBezTo>
                <a:cubicBezTo>
                  <a:pt x="233" y="327"/>
                  <a:pt x="233" y="327"/>
                  <a:pt x="233" y="327"/>
                </a:cubicBezTo>
                <a:cubicBezTo>
                  <a:pt x="25" y="119"/>
                  <a:pt x="25" y="119"/>
                  <a:pt x="25" y="119"/>
                </a:cubicBezTo>
                <a:cubicBezTo>
                  <a:pt x="0" y="93"/>
                  <a:pt x="0" y="51"/>
                  <a:pt x="25" y="26"/>
                </a:cubicBezTo>
                <a:cubicBezTo>
                  <a:pt x="51" y="0"/>
                  <a:pt x="93" y="0"/>
                  <a:pt x="118" y="26"/>
                </a:cubicBezTo>
                <a:cubicBezTo>
                  <a:pt x="373" y="280"/>
                  <a:pt x="373" y="280"/>
                  <a:pt x="373" y="280"/>
                </a:cubicBezTo>
                <a:cubicBezTo>
                  <a:pt x="398" y="306"/>
                  <a:pt x="398" y="347"/>
                  <a:pt x="373" y="37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0" dist="3429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45714" tIns="22857" rIns="45714" bIns="22857" numCol="1" anchor="t" anchorCtr="0" compatLnSpc="1"/>
          <a:lstStyle/>
          <a:p>
            <a:endParaRPr lang="en-US" sz="900">
              <a:cs typeface="+mn-ea"/>
              <a:sym typeface="+mn-lt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051189" y="971366"/>
            <a:ext cx="3156606" cy="2124781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cs typeface="+mn-ea"/>
              <a:sym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59166" y="1292625"/>
            <a:ext cx="2140652" cy="1497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zh-CN" altLang="en-US" sz="1600" dirty="0">
                <a:solidFill>
                  <a:srgbClr val="FFFFFF"/>
                </a:solidFill>
                <a:cs typeface="+mn-ea"/>
                <a:sym typeface="+mn-lt"/>
              </a:rPr>
              <a:t>输入您的标题</a:t>
            </a:r>
            <a:endParaRPr lang="en-US" altLang="zh-CN" sz="1600" dirty="0">
              <a:solidFill>
                <a:srgbClr val="FFFFFF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Aliquam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et ante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nunc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fusce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tincidunt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eget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ligula vitae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hendrerit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.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Phasellus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id ligula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ut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enim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elementum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bibendum</a:t>
            </a:r>
            <a:endParaRPr lang="en-US" sz="11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455537" y="3236369"/>
            <a:ext cx="3156606" cy="2124781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cs typeface="+mn-ea"/>
              <a:sym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63513" y="3557627"/>
            <a:ext cx="2140652" cy="1497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zh-CN" altLang="en-US" sz="1600" dirty="0">
                <a:solidFill>
                  <a:srgbClr val="FFFFFF"/>
                </a:solidFill>
                <a:cs typeface="+mn-ea"/>
                <a:sym typeface="+mn-lt"/>
              </a:rPr>
              <a:t>输入您的标题</a:t>
            </a:r>
            <a:endParaRPr lang="en-US" sz="1600" dirty="0">
              <a:solidFill>
                <a:srgbClr val="FFFFFF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Aliquam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et ante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nunc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fusce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tincidunt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eget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ligula vitae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hendrerit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.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Phasellus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id ligula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ut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enim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elementum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bibendum</a:t>
            </a:r>
            <a:endParaRPr lang="en-US" sz="11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11632" y="2364123"/>
            <a:ext cx="4288236" cy="1584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 err="1">
                <a:cs typeface="+mn-ea"/>
                <a:sym typeface="+mn-lt"/>
              </a:rPr>
              <a:t>Aliquam</a:t>
            </a:r>
            <a:r>
              <a:rPr lang="en-US" sz="1100" dirty="0">
                <a:cs typeface="+mn-ea"/>
                <a:sym typeface="+mn-lt"/>
              </a:rPr>
              <a:t> et ante </a:t>
            </a:r>
            <a:r>
              <a:rPr lang="en-US" sz="1100" dirty="0" err="1">
                <a:cs typeface="+mn-ea"/>
                <a:sym typeface="+mn-lt"/>
              </a:rPr>
              <a:t>nunc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fusce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tincidunt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eget</a:t>
            </a:r>
            <a:r>
              <a:rPr lang="en-US" sz="1100" dirty="0">
                <a:cs typeface="+mn-ea"/>
                <a:sym typeface="+mn-lt"/>
              </a:rPr>
              <a:t> ligula vitae </a:t>
            </a:r>
            <a:r>
              <a:rPr lang="en-US" sz="1100" dirty="0" err="1">
                <a:cs typeface="+mn-ea"/>
                <a:sym typeface="+mn-lt"/>
              </a:rPr>
              <a:t>hendrerit</a:t>
            </a:r>
            <a:r>
              <a:rPr lang="en-US" sz="1100" dirty="0">
                <a:cs typeface="+mn-ea"/>
                <a:sym typeface="+mn-lt"/>
              </a:rPr>
              <a:t>. </a:t>
            </a:r>
            <a:r>
              <a:rPr lang="en-US" sz="1100" dirty="0" err="1">
                <a:cs typeface="+mn-ea"/>
                <a:sym typeface="+mn-lt"/>
              </a:rPr>
              <a:t>Phasellus</a:t>
            </a:r>
            <a:r>
              <a:rPr lang="en-US" sz="1100" dirty="0">
                <a:cs typeface="+mn-ea"/>
                <a:sym typeface="+mn-lt"/>
              </a:rPr>
              <a:t> id ligula </a:t>
            </a:r>
            <a:r>
              <a:rPr lang="en-US" sz="1100" dirty="0" err="1">
                <a:cs typeface="+mn-ea"/>
                <a:sym typeface="+mn-lt"/>
              </a:rPr>
              <a:t>ut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enim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elementum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bibendum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eget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eget</a:t>
            </a:r>
            <a:r>
              <a:rPr lang="en-US" sz="1100" dirty="0">
                <a:cs typeface="+mn-ea"/>
                <a:sym typeface="+mn-lt"/>
              </a:rPr>
              <a:t> magna. </a:t>
            </a:r>
            <a:r>
              <a:rPr lang="en-US" sz="1100" dirty="0" err="1">
                <a:cs typeface="+mn-ea"/>
                <a:sym typeface="+mn-lt"/>
              </a:rPr>
              <a:t>Fusce</a:t>
            </a:r>
            <a:r>
              <a:rPr lang="en-US" sz="1100" dirty="0">
                <a:cs typeface="+mn-ea"/>
                <a:sym typeface="+mn-lt"/>
              </a:rPr>
              <a:t> in magna diam. Cras dictum </a:t>
            </a:r>
            <a:r>
              <a:rPr lang="en-US" sz="1100" dirty="0" err="1">
                <a:cs typeface="+mn-ea"/>
                <a:sym typeface="+mn-lt"/>
              </a:rPr>
              <a:t>suscipit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mauris</a:t>
            </a:r>
            <a:r>
              <a:rPr lang="en-US" sz="1100" dirty="0">
                <a:cs typeface="+mn-ea"/>
                <a:sym typeface="+mn-lt"/>
              </a:rPr>
              <a:t>, convallis </a:t>
            </a:r>
            <a:r>
              <a:rPr lang="en-US" sz="1100" dirty="0" err="1">
                <a:cs typeface="+mn-ea"/>
                <a:sym typeface="+mn-lt"/>
              </a:rPr>
              <a:t>vehicula</a:t>
            </a:r>
            <a:r>
              <a:rPr lang="en-US" sz="1100" dirty="0">
                <a:cs typeface="+mn-ea"/>
                <a:sym typeface="+mn-lt"/>
              </a:rPr>
              <a:t> ex </a:t>
            </a:r>
            <a:r>
              <a:rPr lang="en-US" sz="1100" dirty="0" err="1">
                <a:cs typeface="+mn-ea"/>
                <a:sym typeface="+mn-lt"/>
              </a:rPr>
              <a:t>dapibus</a:t>
            </a:r>
            <a:r>
              <a:rPr lang="en-US" sz="1100" dirty="0">
                <a:cs typeface="+mn-ea"/>
                <a:sym typeface="+mn-lt"/>
              </a:rPr>
              <a:t> id. </a:t>
            </a:r>
            <a:r>
              <a:rPr lang="en-US" sz="1100" dirty="0" err="1">
                <a:cs typeface="+mn-ea"/>
                <a:sym typeface="+mn-lt"/>
              </a:rPr>
              <a:t>Aliquam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neque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mauris</a:t>
            </a:r>
            <a:r>
              <a:rPr lang="en-US" sz="1100" dirty="0">
                <a:cs typeface="+mn-ea"/>
                <a:sym typeface="+mn-lt"/>
              </a:rPr>
              <a:t>, </a:t>
            </a:r>
            <a:r>
              <a:rPr lang="en-US" sz="1100" dirty="0" err="1">
                <a:cs typeface="+mn-ea"/>
                <a:sym typeface="+mn-lt"/>
              </a:rPr>
              <a:t>faucibus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eget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vulputate</a:t>
            </a:r>
            <a:r>
              <a:rPr lang="en-US" sz="1100" dirty="0">
                <a:cs typeface="+mn-ea"/>
                <a:sym typeface="+mn-lt"/>
              </a:rPr>
              <a:t> a, </a:t>
            </a:r>
            <a:r>
              <a:rPr lang="en-US" sz="1100" dirty="0" err="1">
                <a:cs typeface="+mn-ea"/>
                <a:sym typeface="+mn-lt"/>
              </a:rPr>
              <a:t>viverra</a:t>
            </a:r>
            <a:r>
              <a:rPr lang="en-US" sz="1100" dirty="0">
                <a:cs typeface="+mn-ea"/>
                <a:sym typeface="+mn-lt"/>
              </a:rPr>
              <a:t> et diam. Maecenas </a:t>
            </a:r>
            <a:r>
              <a:rPr lang="en-US" sz="1100" dirty="0" err="1">
                <a:cs typeface="+mn-ea"/>
                <a:sym typeface="+mn-lt"/>
              </a:rPr>
              <a:t>facilisis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facilisis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odio</a:t>
            </a:r>
            <a:r>
              <a:rPr lang="en-US" sz="1100" dirty="0">
                <a:cs typeface="+mn-ea"/>
                <a:sym typeface="+mn-lt"/>
              </a:rPr>
              <a:t> id </a:t>
            </a:r>
            <a:r>
              <a:rPr lang="en-US" sz="1100" dirty="0" err="1">
                <a:cs typeface="+mn-ea"/>
                <a:sym typeface="+mn-lt"/>
              </a:rPr>
              <a:t>varius</a:t>
            </a:r>
            <a:r>
              <a:rPr lang="en-US" sz="1100" dirty="0">
                <a:cs typeface="+mn-ea"/>
                <a:sym typeface="+mn-lt"/>
              </a:rPr>
              <a:t>. Etiam </a:t>
            </a:r>
            <a:r>
              <a:rPr lang="en-US" sz="1100" dirty="0" err="1">
                <a:cs typeface="+mn-ea"/>
                <a:sym typeface="+mn-lt"/>
              </a:rPr>
              <a:t>congue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egestas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orci</a:t>
            </a:r>
            <a:r>
              <a:rPr lang="en-US" sz="1100" dirty="0">
                <a:cs typeface="+mn-ea"/>
                <a:sym typeface="+mn-lt"/>
              </a:rPr>
              <a:t> at </a:t>
            </a:r>
            <a:r>
              <a:rPr lang="en-US" sz="1100" dirty="0" err="1">
                <a:cs typeface="+mn-ea"/>
                <a:sym typeface="+mn-lt"/>
              </a:rPr>
              <a:t>bibendum</a:t>
            </a:r>
            <a:r>
              <a:rPr lang="en-US" sz="1100" dirty="0">
                <a:cs typeface="+mn-ea"/>
                <a:sym typeface="+mn-lt"/>
              </a:rPr>
              <a:t>. </a:t>
            </a:r>
          </a:p>
        </p:txBody>
      </p:sp>
      <p:sp>
        <p:nvSpPr>
          <p:cNvPr id="28" name="Rounded Rectangle 19"/>
          <p:cNvSpPr/>
          <p:nvPr/>
        </p:nvSpPr>
        <p:spPr>
          <a:xfrm>
            <a:off x="157128" y="4298759"/>
            <a:ext cx="3156606" cy="2124781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cs typeface="+mn-ea"/>
              <a:sym typeface="+mn-lt"/>
            </a:endParaRPr>
          </a:p>
        </p:txBody>
      </p:sp>
      <p:sp>
        <p:nvSpPr>
          <p:cNvPr id="29" name="Rectangle 21"/>
          <p:cNvSpPr/>
          <p:nvPr/>
        </p:nvSpPr>
        <p:spPr>
          <a:xfrm>
            <a:off x="665104" y="4620017"/>
            <a:ext cx="2140652" cy="1497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zh-CN" altLang="en-US" sz="1600" dirty="0">
                <a:solidFill>
                  <a:srgbClr val="FFFFFF"/>
                </a:solidFill>
                <a:cs typeface="+mn-ea"/>
                <a:sym typeface="+mn-lt"/>
              </a:rPr>
              <a:t>输入您的标题</a:t>
            </a:r>
            <a:endParaRPr lang="en-US" sz="1600" dirty="0">
              <a:solidFill>
                <a:srgbClr val="FFFFFF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Aliquam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et ante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nunc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fusce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tincidunt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eget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ligula vitae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hendrerit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.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Phasellus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id ligula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ut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enim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elementum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bibendum</a:t>
            </a:r>
            <a:endParaRPr lang="en-US" sz="11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3" name="Title 1"/>
          <p:cNvSpPr txBox="1"/>
          <p:nvPr/>
        </p:nvSpPr>
        <p:spPr>
          <a:xfrm>
            <a:off x="7281817" y="995229"/>
            <a:ext cx="3900172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活动经费及预算</a:t>
            </a:r>
          </a:p>
        </p:txBody>
      </p:sp>
      <p:sp>
        <p:nvSpPr>
          <p:cNvPr id="34" name="Rectangle 8"/>
          <p:cNvSpPr/>
          <p:nvPr/>
        </p:nvSpPr>
        <p:spPr>
          <a:xfrm>
            <a:off x="7281817" y="1540720"/>
            <a:ext cx="380003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cs typeface="+mn-ea"/>
                <a:sym typeface="+mn-lt"/>
              </a:rPr>
              <a:t>Lorem Ipsum has two main statistical methodologies</a:t>
            </a:r>
          </a:p>
        </p:txBody>
      </p:sp>
      <p:sp>
        <p:nvSpPr>
          <p:cNvPr id="35" name="Rectangle: Rounded Corners 80"/>
          <p:cNvSpPr/>
          <p:nvPr/>
        </p:nvSpPr>
        <p:spPr>
          <a:xfrm>
            <a:off x="7281817" y="2034524"/>
            <a:ext cx="689807" cy="4373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noAutofit/>
          </a:bodyPr>
          <a:lstStyle/>
          <a:p>
            <a:endParaRPr lang="en-US" sz="900"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20" grpId="0" animBg="1"/>
      <p:bldP spid="22" grpId="0"/>
      <p:bldP spid="28" grpId="0" animBg="1"/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0897133" y="6224609"/>
            <a:ext cx="671056" cy="365077"/>
          </a:xfrm>
        </p:spPr>
        <p:txBody>
          <a:bodyPr/>
          <a:lstStyle/>
          <a:p>
            <a:fld id="{8E5CEF3C-9B2D-40F3-803E-74AC2A770255}" type="slidenum">
              <a:rPr lang="en-US" smtClean="0">
                <a:cs typeface="+mn-ea"/>
                <a:sym typeface="+mn-lt"/>
              </a:rPr>
              <a:t>17</a:t>
            </a:fld>
            <a:endParaRPr lang="en-US">
              <a:cs typeface="+mn-ea"/>
              <a:sym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60209" y="2020573"/>
            <a:ext cx="2373564" cy="240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 flipH="1" flipV="1">
            <a:off x="1788401" y="3898346"/>
            <a:ext cx="2609405" cy="549190"/>
            <a:chOff x="1490102" y="1804019"/>
            <a:chExt cx="2372493" cy="499329"/>
          </a:xfrm>
          <a:solidFill>
            <a:srgbClr val="0070C0"/>
          </a:solidFill>
          <a:effectLst>
            <a:reflection blurRad="304800" stA="50000" endA="300" endPos="90000" dir="5400000" sy="-100000" algn="bl" rotWithShape="0"/>
          </a:effectLst>
        </p:grpSpPr>
        <p:sp>
          <p:nvSpPr>
            <p:cNvPr id="5" name="Right Triangle 4"/>
            <p:cNvSpPr/>
            <p:nvPr/>
          </p:nvSpPr>
          <p:spPr>
            <a:xfrm flipV="1">
              <a:off x="3755845" y="2192217"/>
              <a:ext cx="106750" cy="11112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28" tIns="45714" rIns="91428" bIns="45714" numCol="1" spcCol="0" rtlCol="0" fromWordArt="0" anchor="ctr" anchorCtr="0" forceAA="0" compatLnSpc="1">
              <a:noAutofit/>
            </a:bodyPr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491054" y="1804019"/>
              <a:ext cx="2371061" cy="3880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28" tIns="45714" rIns="91428" bIns="45714" numCol="1" spcCol="0" rtlCol="0" fromWordArt="0" anchor="ctr" anchorCtr="0" forceAA="0" compatLnSpc="1">
              <a:noAutofit/>
            </a:bodyPr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7" name="Right Triangle 6"/>
            <p:cNvSpPr/>
            <p:nvPr/>
          </p:nvSpPr>
          <p:spPr>
            <a:xfrm flipH="1" flipV="1">
              <a:off x="1490102" y="2192219"/>
              <a:ext cx="107679" cy="11112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28" tIns="45714" rIns="91428" bIns="45714" numCol="1" spcCol="0" rtlCol="0" fromWordArt="0" anchor="ctr" anchorCtr="0" forceAA="0" compatLnSpc="1">
              <a:noAutofit/>
            </a:bodyPr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898124" y="4082178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cs typeface="+mn-ea"/>
                <a:sym typeface="+mn-lt"/>
              </a:rPr>
              <a:t>Category 01</a:t>
            </a:r>
          </a:p>
        </p:txBody>
      </p:sp>
      <p:sp>
        <p:nvSpPr>
          <p:cNvPr id="9" name="Rectangle 8"/>
          <p:cNvSpPr/>
          <p:nvPr/>
        </p:nvSpPr>
        <p:spPr>
          <a:xfrm>
            <a:off x="1847106" y="2648491"/>
            <a:ext cx="23735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cs typeface="+mn-ea"/>
                <a:sym typeface="+mn-lt"/>
              </a:rPr>
              <a:t>Etiam lacus </a:t>
            </a:r>
            <a:r>
              <a:rPr lang="en-US" sz="1200" dirty="0" err="1">
                <a:cs typeface="+mn-ea"/>
                <a:sym typeface="+mn-lt"/>
              </a:rPr>
              <a:t>nulla</a:t>
            </a:r>
            <a:r>
              <a:rPr lang="en-US" sz="1200" dirty="0">
                <a:cs typeface="+mn-ea"/>
                <a:sym typeface="+mn-lt"/>
              </a:rPr>
              <a:t>, </a:t>
            </a:r>
            <a:r>
              <a:rPr lang="en-US" sz="1200" dirty="0" err="1">
                <a:cs typeface="+mn-ea"/>
                <a:sym typeface="+mn-lt"/>
              </a:rPr>
              <a:t>bibendum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egestas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suscipit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ut</a:t>
            </a:r>
            <a:r>
              <a:rPr lang="en-US" sz="1200" dirty="0">
                <a:cs typeface="+mn-ea"/>
                <a:sym typeface="+mn-lt"/>
              </a:rPr>
              <a:t>, </a:t>
            </a:r>
            <a:r>
              <a:rPr lang="en-US" sz="1200" dirty="0" err="1">
                <a:cs typeface="+mn-ea"/>
                <a:sym typeface="+mn-lt"/>
              </a:rPr>
              <a:t>sollicitudin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eu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massa</a:t>
            </a:r>
            <a:r>
              <a:rPr lang="en-US" sz="1200" dirty="0">
                <a:cs typeface="+mn-ea"/>
                <a:sym typeface="+mn-lt"/>
              </a:rPr>
              <a:t>. </a:t>
            </a:r>
            <a:r>
              <a:rPr lang="en-US" sz="1200" dirty="0" err="1">
                <a:cs typeface="+mn-ea"/>
                <a:sym typeface="+mn-lt"/>
              </a:rPr>
              <a:t>Phasellus</a:t>
            </a:r>
            <a:r>
              <a:rPr lang="en-US" sz="1200" dirty="0">
                <a:cs typeface="+mn-ea"/>
                <a:sym typeface="+mn-lt"/>
              </a:rPr>
              <a:t> semper quam </a:t>
            </a:r>
            <a:r>
              <a:rPr lang="en-US" sz="1200" dirty="0" err="1">
                <a:cs typeface="+mn-ea"/>
                <a:sym typeface="+mn-lt"/>
              </a:rPr>
              <a:t>justo</a:t>
            </a:r>
            <a:r>
              <a:rPr lang="en-US" sz="1200" dirty="0">
                <a:cs typeface="+mn-ea"/>
                <a:sym typeface="+mn-lt"/>
              </a:rPr>
              <a:t>, </a:t>
            </a:r>
            <a:r>
              <a:rPr lang="en-US" sz="1200" dirty="0" err="1">
                <a:cs typeface="+mn-ea"/>
                <a:sym typeface="+mn-lt"/>
              </a:rPr>
              <a:t>vel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aliquam</a:t>
            </a:r>
            <a:r>
              <a:rPr lang="en-US" sz="1200" dirty="0">
                <a:cs typeface="+mn-ea"/>
                <a:sym typeface="+mn-lt"/>
              </a:rPr>
              <a:t> magna </a:t>
            </a:r>
            <a:r>
              <a:rPr lang="en-US" sz="1200" dirty="0" err="1">
                <a:cs typeface="+mn-ea"/>
                <a:sym typeface="+mn-lt"/>
              </a:rPr>
              <a:t>lobortis</a:t>
            </a:r>
            <a:r>
              <a:rPr lang="en-US" sz="1200" dirty="0">
                <a:cs typeface="+mn-ea"/>
                <a:sym typeface="+mn-lt"/>
              </a:rPr>
              <a:t> at. </a:t>
            </a:r>
          </a:p>
        </p:txBody>
      </p:sp>
      <p:sp>
        <p:nvSpPr>
          <p:cNvPr id="10" name="Freeform 31"/>
          <p:cNvSpPr>
            <a:spLocks noEditPoints="1"/>
          </p:cNvSpPr>
          <p:nvPr/>
        </p:nvSpPr>
        <p:spPr bwMode="auto">
          <a:xfrm>
            <a:off x="4033345" y="4115642"/>
            <a:ext cx="234262" cy="234262"/>
          </a:xfrm>
          <a:custGeom>
            <a:avLst/>
            <a:gdLst>
              <a:gd name="T0" fmla="*/ 110 w 147"/>
              <a:gd name="T1" fmla="*/ 70 h 147"/>
              <a:gd name="T2" fmla="*/ 77 w 147"/>
              <a:gd name="T3" fmla="*/ 70 h 147"/>
              <a:gd name="T4" fmla="*/ 77 w 147"/>
              <a:gd name="T5" fmla="*/ 36 h 147"/>
              <a:gd name="T6" fmla="*/ 73 w 147"/>
              <a:gd name="T7" fmla="*/ 33 h 147"/>
              <a:gd name="T8" fmla="*/ 70 w 147"/>
              <a:gd name="T9" fmla="*/ 36 h 147"/>
              <a:gd name="T10" fmla="*/ 70 w 147"/>
              <a:gd name="T11" fmla="*/ 70 h 147"/>
              <a:gd name="T12" fmla="*/ 37 w 147"/>
              <a:gd name="T13" fmla="*/ 70 h 147"/>
              <a:gd name="T14" fmla="*/ 33 w 147"/>
              <a:gd name="T15" fmla="*/ 73 h 147"/>
              <a:gd name="T16" fmla="*/ 37 w 147"/>
              <a:gd name="T17" fmla="*/ 77 h 147"/>
              <a:gd name="T18" fmla="*/ 70 w 147"/>
              <a:gd name="T19" fmla="*/ 77 h 147"/>
              <a:gd name="T20" fmla="*/ 70 w 147"/>
              <a:gd name="T21" fmla="*/ 110 h 147"/>
              <a:gd name="T22" fmla="*/ 73 w 147"/>
              <a:gd name="T23" fmla="*/ 113 h 147"/>
              <a:gd name="T24" fmla="*/ 77 w 147"/>
              <a:gd name="T25" fmla="*/ 110 h 147"/>
              <a:gd name="T26" fmla="*/ 77 w 147"/>
              <a:gd name="T27" fmla="*/ 77 h 147"/>
              <a:gd name="T28" fmla="*/ 110 w 147"/>
              <a:gd name="T29" fmla="*/ 77 h 147"/>
              <a:gd name="T30" fmla="*/ 114 w 147"/>
              <a:gd name="T31" fmla="*/ 73 h 147"/>
              <a:gd name="T32" fmla="*/ 110 w 147"/>
              <a:gd name="T33" fmla="*/ 70 h 147"/>
              <a:gd name="T34" fmla="*/ 73 w 147"/>
              <a:gd name="T35" fmla="*/ 0 h 147"/>
              <a:gd name="T36" fmla="*/ 0 w 147"/>
              <a:gd name="T37" fmla="*/ 73 h 147"/>
              <a:gd name="T38" fmla="*/ 73 w 147"/>
              <a:gd name="T39" fmla="*/ 147 h 147"/>
              <a:gd name="T40" fmla="*/ 147 w 147"/>
              <a:gd name="T41" fmla="*/ 73 h 147"/>
              <a:gd name="T42" fmla="*/ 73 w 147"/>
              <a:gd name="T43" fmla="*/ 0 h 147"/>
              <a:gd name="T44" fmla="*/ 73 w 147"/>
              <a:gd name="T45" fmla="*/ 140 h 147"/>
              <a:gd name="T46" fmla="*/ 6 w 147"/>
              <a:gd name="T47" fmla="*/ 73 h 147"/>
              <a:gd name="T48" fmla="*/ 73 w 147"/>
              <a:gd name="T49" fmla="*/ 6 h 147"/>
              <a:gd name="T50" fmla="*/ 140 w 147"/>
              <a:gd name="T51" fmla="*/ 73 h 147"/>
              <a:gd name="T52" fmla="*/ 73 w 147"/>
              <a:gd name="T53" fmla="*/ 140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47" h="147">
                <a:moveTo>
                  <a:pt x="110" y="70"/>
                </a:moveTo>
                <a:cubicBezTo>
                  <a:pt x="77" y="70"/>
                  <a:pt x="77" y="70"/>
                  <a:pt x="77" y="70"/>
                </a:cubicBezTo>
                <a:cubicBezTo>
                  <a:pt x="77" y="36"/>
                  <a:pt x="77" y="36"/>
                  <a:pt x="77" y="36"/>
                </a:cubicBezTo>
                <a:cubicBezTo>
                  <a:pt x="77" y="35"/>
                  <a:pt x="75" y="33"/>
                  <a:pt x="73" y="33"/>
                </a:cubicBezTo>
                <a:cubicBezTo>
                  <a:pt x="72" y="33"/>
                  <a:pt x="70" y="35"/>
                  <a:pt x="70" y="36"/>
                </a:cubicBezTo>
                <a:cubicBezTo>
                  <a:pt x="70" y="70"/>
                  <a:pt x="70" y="70"/>
                  <a:pt x="70" y="70"/>
                </a:cubicBezTo>
                <a:cubicBezTo>
                  <a:pt x="37" y="70"/>
                  <a:pt x="37" y="70"/>
                  <a:pt x="37" y="70"/>
                </a:cubicBezTo>
                <a:cubicBezTo>
                  <a:pt x="35" y="70"/>
                  <a:pt x="33" y="72"/>
                  <a:pt x="33" y="73"/>
                </a:cubicBezTo>
                <a:cubicBezTo>
                  <a:pt x="33" y="75"/>
                  <a:pt x="35" y="77"/>
                  <a:pt x="37" y="77"/>
                </a:cubicBezTo>
                <a:cubicBezTo>
                  <a:pt x="70" y="77"/>
                  <a:pt x="70" y="77"/>
                  <a:pt x="70" y="77"/>
                </a:cubicBezTo>
                <a:cubicBezTo>
                  <a:pt x="70" y="110"/>
                  <a:pt x="70" y="110"/>
                  <a:pt x="70" y="110"/>
                </a:cubicBezTo>
                <a:cubicBezTo>
                  <a:pt x="70" y="112"/>
                  <a:pt x="72" y="113"/>
                  <a:pt x="73" y="113"/>
                </a:cubicBezTo>
                <a:cubicBezTo>
                  <a:pt x="75" y="113"/>
                  <a:pt x="77" y="112"/>
                  <a:pt x="77" y="110"/>
                </a:cubicBezTo>
                <a:cubicBezTo>
                  <a:pt x="77" y="77"/>
                  <a:pt x="77" y="77"/>
                  <a:pt x="77" y="77"/>
                </a:cubicBezTo>
                <a:cubicBezTo>
                  <a:pt x="110" y="77"/>
                  <a:pt x="110" y="77"/>
                  <a:pt x="110" y="77"/>
                </a:cubicBezTo>
                <a:cubicBezTo>
                  <a:pt x="112" y="77"/>
                  <a:pt x="114" y="75"/>
                  <a:pt x="114" y="73"/>
                </a:cubicBezTo>
                <a:cubicBezTo>
                  <a:pt x="114" y="72"/>
                  <a:pt x="112" y="70"/>
                  <a:pt x="110" y="70"/>
                </a:cubicBezTo>
                <a:moveTo>
                  <a:pt x="73" y="0"/>
                </a:moveTo>
                <a:cubicBezTo>
                  <a:pt x="32" y="0"/>
                  <a:pt x="0" y="32"/>
                  <a:pt x="0" y="73"/>
                </a:cubicBezTo>
                <a:cubicBezTo>
                  <a:pt x="0" y="114"/>
                  <a:pt x="32" y="147"/>
                  <a:pt x="73" y="147"/>
                </a:cubicBezTo>
                <a:cubicBezTo>
                  <a:pt x="114" y="147"/>
                  <a:pt x="147" y="114"/>
                  <a:pt x="147" y="73"/>
                </a:cubicBezTo>
                <a:cubicBezTo>
                  <a:pt x="147" y="32"/>
                  <a:pt x="114" y="0"/>
                  <a:pt x="73" y="0"/>
                </a:cubicBezTo>
                <a:moveTo>
                  <a:pt x="73" y="140"/>
                </a:moveTo>
                <a:cubicBezTo>
                  <a:pt x="37" y="140"/>
                  <a:pt x="6" y="110"/>
                  <a:pt x="6" y="73"/>
                </a:cubicBezTo>
                <a:cubicBezTo>
                  <a:pt x="6" y="36"/>
                  <a:pt x="37" y="6"/>
                  <a:pt x="73" y="6"/>
                </a:cubicBezTo>
                <a:cubicBezTo>
                  <a:pt x="110" y="6"/>
                  <a:pt x="140" y="36"/>
                  <a:pt x="140" y="73"/>
                </a:cubicBezTo>
                <a:cubicBezTo>
                  <a:pt x="140" y="110"/>
                  <a:pt x="110" y="140"/>
                  <a:pt x="73" y="14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28" tIns="45714" rIns="91428" bIns="45714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38720" y="1765742"/>
            <a:ext cx="2872013" cy="29050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grpSp>
        <p:nvGrpSpPr>
          <p:cNvPr id="15" name="Group 14"/>
          <p:cNvGrpSpPr/>
          <p:nvPr/>
        </p:nvGrpSpPr>
        <p:grpSpPr>
          <a:xfrm flipH="1" flipV="1">
            <a:off x="4505954" y="4037848"/>
            <a:ext cx="3157381" cy="664520"/>
            <a:chOff x="1490102" y="1804019"/>
            <a:chExt cx="2372493" cy="499329"/>
          </a:xfrm>
          <a:solidFill>
            <a:srgbClr val="0070C0"/>
          </a:solidFill>
          <a:effectLst>
            <a:reflection blurRad="304800" stA="50000" endA="300" endPos="90000" dir="5400000" sy="-100000" algn="bl" rotWithShape="0"/>
          </a:effectLst>
        </p:grpSpPr>
        <p:sp>
          <p:nvSpPr>
            <p:cNvPr id="19" name="Right Triangle 18"/>
            <p:cNvSpPr/>
            <p:nvPr/>
          </p:nvSpPr>
          <p:spPr>
            <a:xfrm flipV="1">
              <a:off x="3755845" y="2192217"/>
              <a:ext cx="106750" cy="11112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28" tIns="45714" rIns="91428" bIns="45714" numCol="1" spcCol="0" rtlCol="0" fromWordArt="0" anchor="ctr" anchorCtr="0" forceAA="0" compatLnSpc="1">
              <a:noAutofit/>
            </a:bodyPr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491054" y="1804019"/>
              <a:ext cx="2371061" cy="3880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28" tIns="45714" rIns="91428" bIns="45714" numCol="1" spcCol="0" rtlCol="0" fromWordArt="0" anchor="ctr" anchorCtr="0" forceAA="0" compatLnSpc="1">
              <a:noAutofit/>
            </a:bodyPr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21" name="Right Triangle 20"/>
            <p:cNvSpPr/>
            <p:nvPr/>
          </p:nvSpPr>
          <p:spPr>
            <a:xfrm flipH="1" flipV="1">
              <a:off x="1490102" y="2192219"/>
              <a:ext cx="107679" cy="11112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28" tIns="45714" rIns="91428" bIns="45714" numCol="1" spcCol="0" rtlCol="0" fromWordArt="0" anchor="ctr" anchorCtr="0" forceAA="0" compatLnSpc="1">
              <a:noAutofit/>
            </a:bodyPr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638720" y="4249207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cs typeface="+mn-ea"/>
                <a:sym typeface="+mn-lt"/>
              </a:rPr>
              <a:t>Category 02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714387" y="2598003"/>
            <a:ext cx="28720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cs typeface="+mn-ea"/>
                <a:sym typeface="+mn-lt"/>
              </a:rPr>
              <a:t>Etiam lacus </a:t>
            </a:r>
            <a:r>
              <a:rPr lang="en-US" sz="1200" dirty="0" err="1">
                <a:cs typeface="+mn-ea"/>
                <a:sym typeface="+mn-lt"/>
              </a:rPr>
              <a:t>nulla</a:t>
            </a:r>
            <a:r>
              <a:rPr lang="en-US" sz="1200" dirty="0">
                <a:cs typeface="+mn-ea"/>
                <a:sym typeface="+mn-lt"/>
              </a:rPr>
              <a:t>, </a:t>
            </a:r>
            <a:r>
              <a:rPr lang="en-US" sz="1200" dirty="0" err="1">
                <a:cs typeface="+mn-ea"/>
                <a:sym typeface="+mn-lt"/>
              </a:rPr>
              <a:t>bibendum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egestas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suscipit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ut</a:t>
            </a:r>
            <a:r>
              <a:rPr lang="en-US" sz="1200" dirty="0">
                <a:cs typeface="+mn-ea"/>
                <a:sym typeface="+mn-lt"/>
              </a:rPr>
              <a:t>, </a:t>
            </a:r>
            <a:r>
              <a:rPr lang="en-US" sz="1200" dirty="0" err="1">
                <a:cs typeface="+mn-ea"/>
                <a:sym typeface="+mn-lt"/>
              </a:rPr>
              <a:t>sollicitudin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eu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massa</a:t>
            </a:r>
            <a:r>
              <a:rPr lang="en-US" sz="1200" dirty="0">
                <a:cs typeface="+mn-ea"/>
                <a:sym typeface="+mn-lt"/>
              </a:rPr>
              <a:t>. </a:t>
            </a:r>
            <a:r>
              <a:rPr lang="en-US" sz="1200" dirty="0" err="1">
                <a:cs typeface="+mn-ea"/>
                <a:sym typeface="+mn-lt"/>
              </a:rPr>
              <a:t>Phasellus</a:t>
            </a:r>
            <a:r>
              <a:rPr lang="en-US" sz="1200" dirty="0">
                <a:cs typeface="+mn-ea"/>
                <a:sym typeface="+mn-lt"/>
              </a:rPr>
              <a:t> semper quam </a:t>
            </a:r>
            <a:r>
              <a:rPr lang="en-US" sz="1200" dirty="0" err="1">
                <a:cs typeface="+mn-ea"/>
                <a:sym typeface="+mn-lt"/>
              </a:rPr>
              <a:t>justo</a:t>
            </a:r>
            <a:r>
              <a:rPr lang="en-US" sz="1200" dirty="0">
                <a:cs typeface="+mn-ea"/>
                <a:sym typeface="+mn-lt"/>
              </a:rPr>
              <a:t>, </a:t>
            </a:r>
            <a:r>
              <a:rPr lang="en-US" sz="1200" dirty="0" err="1">
                <a:cs typeface="+mn-ea"/>
                <a:sym typeface="+mn-lt"/>
              </a:rPr>
              <a:t>vel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aliquam</a:t>
            </a:r>
            <a:r>
              <a:rPr lang="en-US" sz="1200" dirty="0">
                <a:cs typeface="+mn-ea"/>
                <a:sym typeface="+mn-lt"/>
              </a:rPr>
              <a:t> magna </a:t>
            </a:r>
            <a:r>
              <a:rPr lang="en-US" sz="1200" dirty="0" err="1">
                <a:cs typeface="+mn-ea"/>
                <a:sym typeface="+mn-lt"/>
              </a:rPr>
              <a:t>lobortis</a:t>
            </a:r>
            <a:r>
              <a:rPr lang="en-US" sz="1200" dirty="0">
                <a:cs typeface="+mn-ea"/>
                <a:sym typeface="+mn-lt"/>
              </a:rPr>
              <a:t> at. </a:t>
            </a:r>
          </a:p>
        </p:txBody>
      </p:sp>
      <p:sp>
        <p:nvSpPr>
          <p:cNvPr id="18" name="Freeform 31"/>
          <p:cNvSpPr>
            <a:spLocks noEditPoints="1"/>
          </p:cNvSpPr>
          <p:nvPr/>
        </p:nvSpPr>
        <p:spPr bwMode="auto">
          <a:xfrm>
            <a:off x="7222337" y="4300776"/>
            <a:ext cx="283458" cy="283458"/>
          </a:xfrm>
          <a:custGeom>
            <a:avLst/>
            <a:gdLst>
              <a:gd name="T0" fmla="*/ 110 w 147"/>
              <a:gd name="T1" fmla="*/ 70 h 147"/>
              <a:gd name="T2" fmla="*/ 77 w 147"/>
              <a:gd name="T3" fmla="*/ 70 h 147"/>
              <a:gd name="T4" fmla="*/ 77 w 147"/>
              <a:gd name="T5" fmla="*/ 36 h 147"/>
              <a:gd name="T6" fmla="*/ 73 w 147"/>
              <a:gd name="T7" fmla="*/ 33 h 147"/>
              <a:gd name="T8" fmla="*/ 70 w 147"/>
              <a:gd name="T9" fmla="*/ 36 h 147"/>
              <a:gd name="T10" fmla="*/ 70 w 147"/>
              <a:gd name="T11" fmla="*/ 70 h 147"/>
              <a:gd name="T12" fmla="*/ 37 w 147"/>
              <a:gd name="T13" fmla="*/ 70 h 147"/>
              <a:gd name="T14" fmla="*/ 33 w 147"/>
              <a:gd name="T15" fmla="*/ 73 h 147"/>
              <a:gd name="T16" fmla="*/ 37 w 147"/>
              <a:gd name="T17" fmla="*/ 77 h 147"/>
              <a:gd name="T18" fmla="*/ 70 w 147"/>
              <a:gd name="T19" fmla="*/ 77 h 147"/>
              <a:gd name="T20" fmla="*/ 70 w 147"/>
              <a:gd name="T21" fmla="*/ 110 h 147"/>
              <a:gd name="T22" fmla="*/ 73 w 147"/>
              <a:gd name="T23" fmla="*/ 113 h 147"/>
              <a:gd name="T24" fmla="*/ 77 w 147"/>
              <a:gd name="T25" fmla="*/ 110 h 147"/>
              <a:gd name="T26" fmla="*/ 77 w 147"/>
              <a:gd name="T27" fmla="*/ 77 h 147"/>
              <a:gd name="T28" fmla="*/ 110 w 147"/>
              <a:gd name="T29" fmla="*/ 77 h 147"/>
              <a:gd name="T30" fmla="*/ 114 w 147"/>
              <a:gd name="T31" fmla="*/ 73 h 147"/>
              <a:gd name="T32" fmla="*/ 110 w 147"/>
              <a:gd name="T33" fmla="*/ 70 h 147"/>
              <a:gd name="T34" fmla="*/ 73 w 147"/>
              <a:gd name="T35" fmla="*/ 0 h 147"/>
              <a:gd name="T36" fmla="*/ 0 w 147"/>
              <a:gd name="T37" fmla="*/ 73 h 147"/>
              <a:gd name="T38" fmla="*/ 73 w 147"/>
              <a:gd name="T39" fmla="*/ 147 h 147"/>
              <a:gd name="T40" fmla="*/ 147 w 147"/>
              <a:gd name="T41" fmla="*/ 73 h 147"/>
              <a:gd name="T42" fmla="*/ 73 w 147"/>
              <a:gd name="T43" fmla="*/ 0 h 147"/>
              <a:gd name="T44" fmla="*/ 73 w 147"/>
              <a:gd name="T45" fmla="*/ 140 h 147"/>
              <a:gd name="T46" fmla="*/ 6 w 147"/>
              <a:gd name="T47" fmla="*/ 73 h 147"/>
              <a:gd name="T48" fmla="*/ 73 w 147"/>
              <a:gd name="T49" fmla="*/ 6 h 147"/>
              <a:gd name="T50" fmla="*/ 140 w 147"/>
              <a:gd name="T51" fmla="*/ 73 h 147"/>
              <a:gd name="T52" fmla="*/ 73 w 147"/>
              <a:gd name="T53" fmla="*/ 140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47" h="147">
                <a:moveTo>
                  <a:pt x="110" y="70"/>
                </a:moveTo>
                <a:cubicBezTo>
                  <a:pt x="77" y="70"/>
                  <a:pt x="77" y="70"/>
                  <a:pt x="77" y="70"/>
                </a:cubicBezTo>
                <a:cubicBezTo>
                  <a:pt x="77" y="36"/>
                  <a:pt x="77" y="36"/>
                  <a:pt x="77" y="36"/>
                </a:cubicBezTo>
                <a:cubicBezTo>
                  <a:pt x="77" y="35"/>
                  <a:pt x="75" y="33"/>
                  <a:pt x="73" y="33"/>
                </a:cubicBezTo>
                <a:cubicBezTo>
                  <a:pt x="72" y="33"/>
                  <a:pt x="70" y="35"/>
                  <a:pt x="70" y="36"/>
                </a:cubicBezTo>
                <a:cubicBezTo>
                  <a:pt x="70" y="70"/>
                  <a:pt x="70" y="70"/>
                  <a:pt x="70" y="70"/>
                </a:cubicBezTo>
                <a:cubicBezTo>
                  <a:pt x="37" y="70"/>
                  <a:pt x="37" y="70"/>
                  <a:pt x="37" y="70"/>
                </a:cubicBezTo>
                <a:cubicBezTo>
                  <a:pt x="35" y="70"/>
                  <a:pt x="33" y="72"/>
                  <a:pt x="33" y="73"/>
                </a:cubicBezTo>
                <a:cubicBezTo>
                  <a:pt x="33" y="75"/>
                  <a:pt x="35" y="77"/>
                  <a:pt x="37" y="77"/>
                </a:cubicBezTo>
                <a:cubicBezTo>
                  <a:pt x="70" y="77"/>
                  <a:pt x="70" y="77"/>
                  <a:pt x="70" y="77"/>
                </a:cubicBezTo>
                <a:cubicBezTo>
                  <a:pt x="70" y="110"/>
                  <a:pt x="70" y="110"/>
                  <a:pt x="70" y="110"/>
                </a:cubicBezTo>
                <a:cubicBezTo>
                  <a:pt x="70" y="112"/>
                  <a:pt x="72" y="113"/>
                  <a:pt x="73" y="113"/>
                </a:cubicBezTo>
                <a:cubicBezTo>
                  <a:pt x="75" y="113"/>
                  <a:pt x="77" y="112"/>
                  <a:pt x="77" y="110"/>
                </a:cubicBezTo>
                <a:cubicBezTo>
                  <a:pt x="77" y="77"/>
                  <a:pt x="77" y="77"/>
                  <a:pt x="77" y="77"/>
                </a:cubicBezTo>
                <a:cubicBezTo>
                  <a:pt x="110" y="77"/>
                  <a:pt x="110" y="77"/>
                  <a:pt x="110" y="77"/>
                </a:cubicBezTo>
                <a:cubicBezTo>
                  <a:pt x="112" y="77"/>
                  <a:pt x="114" y="75"/>
                  <a:pt x="114" y="73"/>
                </a:cubicBezTo>
                <a:cubicBezTo>
                  <a:pt x="114" y="72"/>
                  <a:pt x="112" y="70"/>
                  <a:pt x="110" y="70"/>
                </a:cubicBezTo>
                <a:moveTo>
                  <a:pt x="73" y="0"/>
                </a:moveTo>
                <a:cubicBezTo>
                  <a:pt x="32" y="0"/>
                  <a:pt x="0" y="32"/>
                  <a:pt x="0" y="73"/>
                </a:cubicBezTo>
                <a:cubicBezTo>
                  <a:pt x="0" y="114"/>
                  <a:pt x="32" y="147"/>
                  <a:pt x="73" y="147"/>
                </a:cubicBezTo>
                <a:cubicBezTo>
                  <a:pt x="114" y="147"/>
                  <a:pt x="147" y="114"/>
                  <a:pt x="147" y="73"/>
                </a:cubicBezTo>
                <a:cubicBezTo>
                  <a:pt x="147" y="32"/>
                  <a:pt x="114" y="0"/>
                  <a:pt x="73" y="0"/>
                </a:cubicBezTo>
                <a:moveTo>
                  <a:pt x="73" y="140"/>
                </a:moveTo>
                <a:cubicBezTo>
                  <a:pt x="37" y="140"/>
                  <a:pt x="6" y="110"/>
                  <a:pt x="6" y="73"/>
                </a:cubicBezTo>
                <a:cubicBezTo>
                  <a:pt x="6" y="36"/>
                  <a:pt x="37" y="6"/>
                  <a:pt x="73" y="6"/>
                </a:cubicBezTo>
                <a:cubicBezTo>
                  <a:pt x="110" y="6"/>
                  <a:pt x="140" y="36"/>
                  <a:pt x="140" y="73"/>
                </a:cubicBezTo>
                <a:cubicBezTo>
                  <a:pt x="140" y="110"/>
                  <a:pt x="110" y="140"/>
                  <a:pt x="73" y="14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28" tIns="45714" rIns="91428" bIns="45714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903919" y="2020573"/>
            <a:ext cx="2373564" cy="240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grpSp>
        <p:nvGrpSpPr>
          <p:cNvPr id="24" name="Group 23"/>
          <p:cNvGrpSpPr/>
          <p:nvPr/>
        </p:nvGrpSpPr>
        <p:grpSpPr>
          <a:xfrm flipH="1" flipV="1">
            <a:off x="7794195" y="3898346"/>
            <a:ext cx="2609405" cy="549190"/>
            <a:chOff x="1490102" y="1804019"/>
            <a:chExt cx="2372493" cy="499329"/>
          </a:xfrm>
          <a:solidFill>
            <a:srgbClr val="0070C0"/>
          </a:solidFill>
          <a:effectLst>
            <a:reflection blurRad="304800" stA="50000" endA="300" endPos="90000" dir="5400000" sy="-100000" algn="bl" rotWithShape="0"/>
          </a:effectLst>
        </p:grpSpPr>
        <p:sp>
          <p:nvSpPr>
            <p:cNvPr id="28" name="Right Triangle 27"/>
            <p:cNvSpPr/>
            <p:nvPr/>
          </p:nvSpPr>
          <p:spPr>
            <a:xfrm flipV="1">
              <a:off x="3755845" y="2192217"/>
              <a:ext cx="106750" cy="11112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28" tIns="45714" rIns="91428" bIns="45714" numCol="1" spcCol="0" rtlCol="0" fromWordArt="0" anchor="ctr" anchorCtr="0" forceAA="0" compatLnSpc="1">
              <a:noAutofit/>
            </a:bodyPr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91054" y="1804019"/>
              <a:ext cx="2371061" cy="3880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28" tIns="45714" rIns="91428" bIns="45714" numCol="1" spcCol="0" rtlCol="0" fromWordArt="0" anchor="ctr" anchorCtr="0" forceAA="0" compatLnSpc="1">
              <a:noAutofit/>
            </a:bodyPr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30" name="Right Triangle 29"/>
            <p:cNvSpPr/>
            <p:nvPr/>
          </p:nvSpPr>
          <p:spPr>
            <a:xfrm flipH="1" flipV="1">
              <a:off x="1490102" y="2192219"/>
              <a:ext cx="107679" cy="11112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28" tIns="45714" rIns="91428" bIns="45714" numCol="1" spcCol="0" rtlCol="0" fromWordArt="0" anchor="ctr" anchorCtr="0" forceAA="0" compatLnSpc="1">
              <a:noAutofit/>
            </a:bodyPr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7903919" y="4082178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cs typeface="+mn-ea"/>
                <a:sym typeface="+mn-lt"/>
              </a:rPr>
              <a:t>Category 03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911856" y="2601556"/>
            <a:ext cx="23735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cs typeface="+mn-ea"/>
                <a:sym typeface="+mn-lt"/>
              </a:rPr>
              <a:t>Etiam lacus </a:t>
            </a:r>
            <a:r>
              <a:rPr lang="en-US" sz="1200" dirty="0" err="1">
                <a:cs typeface="+mn-ea"/>
                <a:sym typeface="+mn-lt"/>
              </a:rPr>
              <a:t>nulla</a:t>
            </a:r>
            <a:r>
              <a:rPr lang="en-US" sz="1200" dirty="0">
                <a:cs typeface="+mn-ea"/>
                <a:sym typeface="+mn-lt"/>
              </a:rPr>
              <a:t>, </a:t>
            </a:r>
            <a:r>
              <a:rPr lang="en-US" sz="1200" dirty="0" err="1">
                <a:cs typeface="+mn-ea"/>
                <a:sym typeface="+mn-lt"/>
              </a:rPr>
              <a:t>bibendum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egestas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suscipit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ut</a:t>
            </a:r>
            <a:r>
              <a:rPr lang="en-US" sz="1200" dirty="0">
                <a:cs typeface="+mn-ea"/>
                <a:sym typeface="+mn-lt"/>
              </a:rPr>
              <a:t>, </a:t>
            </a:r>
            <a:r>
              <a:rPr lang="en-US" sz="1200" dirty="0" err="1">
                <a:cs typeface="+mn-ea"/>
                <a:sym typeface="+mn-lt"/>
              </a:rPr>
              <a:t>sollicitudin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eu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massa</a:t>
            </a:r>
            <a:r>
              <a:rPr lang="en-US" sz="1200" dirty="0">
                <a:cs typeface="+mn-ea"/>
                <a:sym typeface="+mn-lt"/>
              </a:rPr>
              <a:t>. </a:t>
            </a:r>
            <a:r>
              <a:rPr lang="en-US" sz="1200" dirty="0" err="1">
                <a:cs typeface="+mn-ea"/>
                <a:sym typeface="+mn-lt"/>
              </a:rPr>
              <a:t>Phasellus</a:t>
            </a:r>
            <a:r>
              <a:rPr lang="en-US" sz="1200" dirty="0">
                <a:cs typeface="+mn-ea"/>
                <a:sym typeface="+mn-lt"/>
              </a:rPr>
              <a:t> semper quam </a:t>
            </a:r>
            <a:r>
              <a:rPr lang="en-US" sz="1200" dirty="0" err="1">
                <a:cs typeface="+mn-ea"/>
                <a:sym typeface="+mn-lt"/>
              </a:rPr>
              <a:t>justo</a:t>
            </a:r>
            <a:r>
              <a:rPr lang="en-US" sz="1200" dirty="0">
                <a:cs typeface="+mn-ea"/>
                <a:sym typeface="+mn-lt"/>
              </a:rPr>
              <a:t>, </a:t>
            </a:r>
            <a:r>
              <a:rPr lang="en-US" sz="1200" dirty="0" err="1">
                <a:cs typeface="+mn-ea"/>
                <a:sym typeface="+mn-lt"/>
              </a:rPr>
              <a:t>vel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aliquam</a:t>
            </a:r>
            <a:r>
              <a:rPr lang="en-US" sz="1200" dirty="0">
                <a:cs typeface="+mn-ea"/>
                <a:sym typeface="+mn-lt"/>
              </a:rPr>
              <a:t> magna </a:t>
            </a:r>
            <a:r>
              <a:rPr lang="en-US" sz="1200" dirty="0" err="1">
                <a:cs typeface="+mn-ea"/>
                <a:sym typeface="+mn-lt"/>
              </a:rPr>
              <a:t>lobortis</a:t>
            </a:r>
            <a:r>
              <a:rPr lang="en-US" sz="1200" dirty="0">
                <a:cs typeface="+mn-ea"/>
                <a:sym typeface="+mn-lt"/>
              </a:rPr>
              <a:t> at. </a:t>
            </a:r>
          </a:p>
        </p:txBody>
      </p:sp>
      <p:sp>
        <p:nvSpPr>
          <p:cNvPr id="27" name="Freeform 31"/>
          <p:cNvSpPr>
            <a:spLocks noEditPoints="1"/>
          </p:cNvSpPr>
          <p:nvPr/>
        </p:nvSpPr>
        <p:spPr bwMode="auto">
          <a:xfrm>
            <a:off x="10039140" y="4115642"/>
            <a:ext cx="234262" cy="234262"/>
          </a:xfrm>
          <a:custGeom>
            <a:avLst/>
            <a:gdLst>
              <a:gd name="T0" fmla="*/ 110 w 147"/>
              <a:gd name="T1" fmla="*/ 70 h 147"/>
              <a:gd name="T2" fmla="*/ 77 w 147"/>
              <a:gd name="T3" fmla="*/ 70 h 147"/>
              <a:gd name="T4" fmla="*/ 77 w 147"/>
              <a:gd name="T5" fmla="*/ 36 h 147"/>
              <a:gd name="T6" fmla="*/ 73 w 147"/>
              <a:gd name="T7" fmla="*/ 33 h 147"/>
              <a:gd name="T8" fmla="*/ 70 w 147"/>
              <a:gd name="T9" fmla="*/ 36 h 147"/>
              <a:gd name="T10" fmla="*/ 70 w 147"/>
              <a:gd name="T11" fmla="*/ 70 h 147"/>
              <a:gd name="T12" fmla="*/ 37 w 147"/>
              <a:gd name="T13" fmla="*/ 70 h 147"/>
              <a:gd name="T14" fmla="*/ 33 w 147"/>
              <a:gd name="T15" fmla="*/ 73 h 147"/>
              <a:gd name="T16" fmla="*/ 37 w 147"/>
              <a:gd name="T17" fmla="*/ 77 h 147"/>
              <a:gd name="T18" fmla="*/ 70 w 147"/>
              <a:gd name="T19" fmla="*/ 77 h 147"/>
              <a:gd name="T20" fmla="*/ 70 w 147"/>
              <a:gd name="T21" fmla="*/ 110 h 147"/>
              <a:gd name="T22" fmla="*/ 73 w 147"/>
              <a:gd name="T23" fmla="*/ 113 h 147"/>
              <a:gd name="T24" fmla="*/ 77 w 147"/>
              <a:gd name="T25" fmla="*/ 110 h 147"/>
              <a:gd name="T26" fmla="*/ 77 w 147"/>
              <a:gd name="T27" fmla="*/ 77 h 147"/>
              <a:gd name="T28" fmla="*/ 110 w 147"/>
              <a:gd name="T29" fmla="*/ 77 h 147"/>
              <a:gd name="T30" fmla="*/ 114 w 147"/>
              <a:gd name="T31" fmla="*/ 73 h 147"/>
              <a:gd name="T32" fmla="*/ 110 w 147"/>
              <a:gd name="T33" fmla="*/ 70 h 147"/>
              <a:gd name="T34" fmla="*/ 73 w 147"/>
              <a:gd name="T35" fmla="*/ 0 h 147"/>
              <a:gd name="T36" fmla="*/ 0 w 147"/>
              <a:gd name="T37" fmla="*/ 73 h 147"/>
              <a:gd name="T38" fmla="*/ 73 w 147"/>
              <a:gd name="T39" fmla="*/ 147 h 147"/>
              <a:gd name="T40" fmla="*/ 147 w 147"/>
              <a:gd name="T41" fmla="*/ 73 h 147"/>
              <a:gd name="T42" fmla="*/ 73 w 147"/>
              <a:gd name="T43" fmla="*/ 0 h 147"/>
              <a:gd name="T44" fmla="*/ 73 w 147"/>
              <a:gd name="T45" fmla="*/ 140 h 147"/>
              <a:gd name="T46" fmla="*/ 6 w 147"/>
              <a:gd name="T47" fmla="*/ 73 h 147"/>
              <a:gd name="T48" fmla="*/ 73 w 147"/>
              <a:gd name="T49" fmla="*/ 6 h 147"/>
              <a:gd name="T50" fmla="*/ 140 w 147"/>
              <a:gd name="T51" fmla="*/ 73 h 147"/>
              <a:gd name="T52" fmla="*/ 73 w 147"/>
              <a:gd name="T53" fmla="*/ 140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47" h="147">
                <a:moveTo>
                  <a:pt x="110" y="70"/>
                </a:moveTo>
                <a:cubicBezTo>
                  <a:pt x="77" y="70"/>
                  <a:pt x="77" y="70"/>
                  <a:pt x="77" y="70"/>
                </a:cubicBezTo>
                <a:cubicBezTo>
                  <a:pt x="77" y="36"/>
                  <a:pt x="77" y="36"/>
                  <a:pt x="77" y="36"/>
                </a:cubicBezTo>
                <a:cubicBezTo>
                  <a:pt x="77" y="35"/>
                  <a:pt x="75" y="33"/>
                  <a:pt x="73" y="33"/>
                </a:cubicBezTo>
                <a:cubicBezTo>
                  <a:pt x="72" y="33"/>
                  <a:pt x="70" y="35"/>
                  <a:pt x="70" y="36"/>
                </a:cubicBezTo>
                <a:cubicBezTo>
                  <a:pt x="70" y="70"/>
                  <a:pt x="70" y="70"/>
                  <a:pt x="70" y="70"/>
                </a:cubicBezTo>
                <a:cubicBezTo>
                  <a:pt x="37" y="70"/>
                  <a:pt x="37" y="70"/>
                  <a:pt x="37" y="70"/>
                </a:cubicBezTo>
                <a:cubicBezTo>
                  <a:pt x="35" y="70"/>
                  <a:pt x="33" y="72"/>
                  <a:pt x="33" y="73"/>
                </a:cubicBezTo>
                <a:cubicBezTo>
                  <a:pt x="33" y="75"/>
                  <a:pt x="35" y="77"/>
                  <a:pt x="37" y="77"/>
                </a:cubicBezTo>
                <a:cubicBezTo>
                  <a:pt x="70" y="77"/>
                  <a:pt x="70" y="77"/>
                  <a:pt x="70" y="77"/>
                </a:cubicBezTo>
                <a:cubicBezTo>
                  <a:pt x="70" y="110"/>
                  <a:pt x="70" y="110"/>
                  <a:pt x="70" y="110"/>
                </a:cubicBezTo>
                <a:cubicBezTo>
                  <a:pt x="70" y="112"/>
                  <a:pt x="72" y="113"/>
                  <a:pt x="73" y="113"/>
                </a:cubicBezTo>
                <a:cubicBezTo>
                  <a:pt x="75" y="113"/>
                  <a:pt x="77" y="112"/>
                  <a:pt x="77" y="110"/>
                </a:cubicBezTo>
                <a:cubicBezTo>
                  <a:pt x="77" y="77"/>
                  <a:pt x="77" y="77"/>
                  <a:pt x="77" y="77"/>
                </a:cubicBezTo>
                <a:cubicBezTo>
                  <a:pt x="110" y="77"/>
                  <a:pt x="110" y="77"/>
                  <a:pt x="110" y="77"/>
                </a:cubicBezTo>
                <a:cubicBezTo>
                  <a:pt x="112" y="77"/>
                  <a:pt x="114" y="75"/>
                  <a:pt x="114" y="73"/>
                </a:cubicBezTo>
                <a:cubicBezTo>
                  <a:pt x="114" y="72"/>
                  <a:pt x="112" y="70"/>
                  <a:pt x="110" y="70"/>
                </a:cubicBezTo>
                <a:moveTo>
                  <a:pt x="73" y="0"/>
                </a:moveTo>
                <a:cubicBezTo>
                  <a:pt x="32" y="0"/>
                  <a:pt x="0" y="32"/>
                  <a:pt x="0" y="73"/>
                </a:cubicBezTo>
                <a:cubicBezTo>
                  <a:pt x="0" y="114"/>
                  <a:pt x="32" y="147"/>
                  <a:pt x="73" y="147"/>
                </a:cubicBezTo>
                <a:cubicBezTo>
                  <a:pt x="114" y="147"/>
                  <a:pt x="147" y="114"/>
                  <a:pt x="147" y="73"/>
                </a:cubicBezTo>
                <a:cubicBezTo>
                  <a:pt x="147" y="32"/>
                  <a:pt x="114" y="0"/>
                  <a:pt x="73" y="0"/>
                </a:cubicBezTo>
                <a:moveTo>
                  <a:pt x="73" y="140"/>
                </a:moveTo>
                <a:cubicBezTo>
                  <a:pt x="37" y="140"/>
                  <a:pt x="6" y="110"/>
                  <a:pt x="6" y="73"/>
                </a:cubicBezTo>
                <a:cubicBezTo>
                  <a:pt x="6" y="36"/>
                  <a:pt x="37" y="6"/>
                  <a:pt x="73" y="6"/>
                </a:cubicBezTo>
                <a:cubicBezTo>
                  <a:pt x="110" y="6"/>
                  <a:pt x="140" y="36"/>
                  <a:pt x="140" y="73"/>
                </a:cubicBezTo>
                <a:cubicBezTo>
                  <a:pt x="140" y="110"/>
                  <a:pt x="110" y="140"/>
                  <a:pt x="73" y="14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28" tIns="45714" rIns="91428" bIns="45714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36" name="Title 1"/>
          <p:cNvSpPr txBox="1"/>
          <p:nvPr/>
        </p:nvSpPr>
        <p:spPr>
          <a:xfrm>
            <a:off x="4145915" y="435790"/>
            <a:ext cx="3900172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2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活动经费及预算</a:t>
            </a:r>
          </a:p>
        </p:txBody>
      </p:sp>
      <p:sp>
        <p:nvSpPr>
          <p:cNvPr id="39" name="Rectangle 8"/>
          <p:cNvSpPr/>
          <p:nvPr/>
        </p:nvSpPr>
        <p:spPr>
          <a:xfrm>
            <a:off x="4195982" y="981281"/>
            <a:ext cx="380003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>
                <a:cs typeface="+mn-ea"/>
                <a:sym typeface="+mn-lt"/>
              </a:rPr>
              <a:t>Lorem Ipsum has two main statistical methodologies</a:t>
            </a:r>
          </a:p>
        </p:txBody>
      </p:sp>
      <p:sp>
        <p:nvSpPr>
          <p:cNvPr id="40" name="Rectangle: Rounded Corners 80"/>
          <p:cNvSpPr/>
          <p:nvPr/>
        </p:nvSpPr>
        <p:spPr>
          <a:xfrm>
            <a:off x="5751097" y="1475085"/>
            <a:ext cx="689807" cy="4373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noAutofit/>
          </a:bodyPr>
          <a:lstStyle/>
          <a:p>
            <a:pPr algn="ctr"/>
            <a:endParaRPr lang="en-US" sz="900"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  <p:bldP spid="14" grpId="0" animBg="1"/>
      <p:bldP spid="17" grpId="0"/>
      <p:bldP spid="23" grpId="0" animBg="1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21"/>
          </p:nvPr>
        </p:nvPicPr>
        <p:blipFill>
          <a:blip r:embed="rId2"/>
          <a:srcRect/>
          <a:stretch>
            <a:fillRect/>
          </a:stretch>
        </p:blipFill>
        <p:spPr/>
      </p:pic>
      <p:sp>
        <p:nvSpPr>
          <p:cNvPr id="5" name="Rectangle 13"/>
          <p:cNvSpPr/>
          <p:nvPr/>
        </p:nvSpPr>
        <p:spPr>
          <a:xfrm>
            <a:off x="0" y="3381828"/>
            <a:ext cx="12192000" cy="34761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cs typeface="+mn-ea"/>
              <a:sym typeface="+mn-lt"/>
            </a:endParaRPr>
          </a:p>
        </p:txBody>
      </p:sp>
      <p:sp>
        <p:nvSpPr>
          <p:cNvPr id="10" name="Rectangle 15"/>
          <p:cNvSpPr/>
          <p:nvPr/>
        </p:nvSpPr>
        <p:spPr>
          <a:xfrm>
            <a:off x="6263310" y="4502897"/>
            <a:ext cx="441146" cy="6462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0070C0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11" name="Rectangle 16"/>
          <p:cNvSpPr/>
          <p:nvPr/>
        </p:nvSpPr>
        <p:spPr>
          <a:xfrm>
            <a:off x="6911220" y="4410103"/>
            <a:ext cx="19908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cs typeface="+mn-ea"/>
                <a:sym typeface="+mn-lt"/>
              </a:rPr>
              <a:t>输入执行内容</a:t>
            </a:r>
          </a:p>
          <a:p>
            <a:r>
              <a:rPr lang="en-US" sz="1200" dirty="0">
                <a:cs typeface="+mn-ea"/>
                <a:sym typeface="+mn-lt"/>
              </a:rPr>
              <a:t>Duis </a:t>
            </a:r>
            <a:r>
              <a:rPr lang="en-US" sz="1200" dirty="0" err="1">
                <a:cs typeface="+mn-ea"/>
                <a:sym typeface="+mn-lt"/>
              </a:rPr>
              <a:t>consequat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ornare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mollis</a:t>
            </a:r>
            <a:r>
              <a:rPr lang="en-US" sz="1200" dirty="0">
                <a:cs typeface="+mn-ea"/>
                <a:sym typeface="+mn-lt"/>
              </a:rPr>
              <a:t>. In </a:t>
            </a:r>
            <a:r>
              <a:rPr lang="en-US" sz="1200" dirty="0" err="1">
                <a:cs typeface="+mn-ea"/>
                <a:sym typeface="+mn-lt"/>
              </a:rPr>
              <a:t>luctus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justo</a:t>
            </a:r>
            <a:r>
              <a:rPr lang="en-US" sz="1200" dirty="0">
                <a:cs typeface="+mn-ea"/>
                <a:sym typeface="+mn-lt"/>
              </a:rPr>
              <a:t> at </a:t>
            </a:r>
            <a:r>
              <a:rPr lang="en-US" sz="1200" dirty="0" err="1">
                <a:cs typeface="+mn-ea"/>
                <a:sym typeface="+mn-lt"/>
              </a:rPr>
              <a:t>dapibus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pretium</a:t>
            </a:r>
            <a:r>
              <a:rPr lang="en-US" sz="1200" dirty="0">
                <a:cs typeface="+mn-ea"/>
                <a:sym typeface="+mn-lt"/>
              </a:rPr>
              <a:t>. </a:t>
            </a:r>
          </a:p>
        </p:txBody>
      </p:sp>
      <p:sp>
        <p:nvSpPr>
          <p:cNvPr id="12" name="Rectangle 17"/>
          <p:cNvSpPr/>
          <p:nvPr/>
        </p:nvSpPr>
        <p:spPr>
          <a:xfrm>
            <a:off x="8866088" y="4410104"/>
            <a:ext cx="441146" cy="6462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13" name="Rectangle 19"/>
          <p:cNvSpPr/>
          <p:nvPr/>
        </p:nvSpPr>
        <p:spPr>
          <a:xfrm>
            <a:off x="6263311" y="5580297"/>
            <a:ext cx="441146" cy="6462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14" name="Rectangle 21"/>
          <p:cNvSpPr/>
          <p:nvPr/>
        </p:nvSpPr>
        <p:spPr>
          <a:xfrm>
            <a:off x="8866088" y="5580297"/>
            <a:ext cx="441146" cy="6462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15" name="Rectangle 25"/>
          <p:cNvSpPr/>
          <p:nvPr/>
        </p:nvSpPr>
        <p:spPr>
          <a:xfrm>
            <a:off x="9666938" y="4410103"/>
            <a:ext cx="19908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cs typeface="+mn-ea"/>
                <a:sym typeface="+mn-lt"/>
              </a:rPr>
              <a:t>输入执行内容</a:t>
            </a:r>
          </a:p>
          <a:p>
            <a:r>
              <a:rPr lang="en-US" sz="1200" dirty="0">
                <a:cs typeface="+mn-ea"/>
                <a:sym typeface="+mn-lt"/>
              </a:rPr>
              <a:t>Duis </a:t>
            </a:r>
            <a:r>
              <a:rPr lang="en-US" sz="1200" dirty="0" err="1">
                <a:cs typeface="+mn-ea"/>
                <a:sym typeface="+mn-lt"/>
              </a:rPr>
              <a:t>consequat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ornare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mollis</a:t>
            </a:r>
            <a:r>
              <a:rPr lang="en-US" sz="1200" dirty="0">
                <a:cs typeface="+mn-ea"/>
                <a:sym typeface="+mn-lt"/>
              </a:rPr>
              <a:t>. In </a:t>
            </a:r>
            <a:r>
              <a:rPr lang="en-US" sz="1200" dirty="0" err="1">
                <a:cs typeface="+mn-ea"/>
                <a:sym typeface="+mn-lt"/>
              </a:rPr>
              <a:t>luctus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justo</a:t>
            </a:r>
            <a:r>
              <a:rPr lang="en-US" sz="1200" dirty="0">
                <a:cs typeface="+mn-ea"/>
                <a:sym typeface="+mn-lt"/>
              </a:rPr>
              <a:t> at </a:t>
            </a:r>
            <a:r>
              <a:rPr lang="en-US" sz="1200" dirty="0" err="1">
                <a:cs typeface="+mn-ea"/>
                <a:sym typeface="+mn-lt"/>
              </a:rPr>
              <a:t>dapibus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pretium</a:t>
            </a:r>
            <a:r>
              <a:rPr lang="en-US" sz="1200" dirty="0">
                <a:cs typeface="+mn-ea"/>
                <a:sym typeface="+mn-lt"/>
              </a:rPr>
              <a:t>. </a:t>
            </a:r>
          </a:p>
        </p:txBody>
      </p:sp>
      <p:sp>
        <p:nvSpPr>
          <p:cNvPr id="16" name="Rectangle 26"/>
          <p:cNvSpPr/>
          <p:nvPr/>
        </p:nvSpPr>
        <p:spPr>
          <a:xfrm>
            <a:off x="6911220" y="5492483"/>
            <a:ext cx="19908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cs typeface="+mn-ea"/>
                <a:sym typeface="+mn-lt"/>
              </a:rPr>
              <a:t>输入执行内容</a:t>
            </a:r>
          </a:p>
          <a:p>
            <a:r>
              <a:rPr lang="en-US" sz="1200" dirty="0">
                <a:cs typeface="+mn-ea"/>
                <a:sym typeface="+mn-lt"/>
              </a:rPr>
              <a:t>Duis </a:t>
            </a:r>
            <a:r>
              <a:rPr lang="en-US" sz="1200" dirty="0" err="1">
                <a:cs typeface="+mn-ea"/>
                <a:sym typeface="+mn-lt"/>
              </a:rPr>
              <a:t>consequat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ornare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mollis</a:t>
            </a:r>
            <a:r>
              <a:rPr lang="en-US" sz="1200" dirty="0">
                <a:cs typeface="+mn-ea"/>
                <a:sym typeface="+mn-lt"/>
              </a:rPr>
              <a:t>. In </a:t>
            </a:r>
            <a:r>
              <a:rPr lang="en-US" sz="1200" dirty="0" err="1">
                <a:cs typeface="+mn-ea"/>
                <a:sym typeface="+mn-lt"/>
              </a:rPr>
              <a:t>luctus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justo</a:t>
            </a:r>
            <a:r>
              <a:rPr lang="en-US" sz="1200" dirty="0">
                <a:cs typeface="+mn-ea"/>
                <a:sym typeface="+mn-lt"/>
              </a:rPr>
              <a:t> at </a:t>
            </a:r>
            <a:r>
              <a:rPr lang="en-US" sz="1200" dirty="0" err="1">
                <a:cs typeface="+mn-ea"/>
                <a:sym typeface="+mn-lt"/>
              </a:rPr>
              <a:t>dapibus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pretium</a:t>
            </a:r>
            <a:r>
              <a:rPr lang="en-US" sz="1200" dirty="0">
                <a:cs typeface="+mn-ea"/>
                <a:sym typeface="+mn-lt"/>
              </a:rPr>
              <a:t>. </a:t>
            </a:r>
          </a:p>
        </p:txBody>
      </p:sp>
      <p:sp>
        <p:nvSpPr>
          <p:cNvPr id="17" name="Rectangle 27"/>
          <p:cNvSpPr/>
          <p:nvPr/>
        </p:nvSpPr>
        <p:spPr>
          <a:xfrm>
            <a:off x="9666938" y="5492483"/>
            <a:ext cx="19908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cs typeface="+mn-ea"/>
                <a:sym typeface="+mn-lt"/>
              </a:rPr>
              <a:t>输入执行内容</a:t>
            </a:r>
          </a:p>
          <a:p>
            <a:r>
              <a:rPr lang="en-US" sz="1200" dirty="0">
                <a:cs typeface="+mn-ea"/>
                <a:sym typeface="+mn-lt"/>
              </a:rPr>
              <a:t>Duis </a:t>
            </a:r>
            <a:r>
              <a:rPr lang="en-US" sz="1200" dirty="0" err="1">
                <a:cs typeface="+mn-ea"/>
                <a:sym typeface="+mn-lt"/>
              </a:rPr>
              <a:t>consequat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ornare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mollis</a:t>
            </a:r>
            <a:r>
              <a:rPr lang="en-US" sz="1200" dirty="0">
                <a:cs typeface="+mn-ea"/>
                <a:sym typeface="+mn-lt"/>
              </a:rPr>
              <a:t>. In </a:t>
            </a:r>
            <a:r>
              <a:rPr lang="en-US" sz="1200" dirty="0" err="1">
                <a:cs typeface="+mn-ea"/>
                <a:sym typeface="+mn-lt"/>
              </a:rPr>
              <a:t>luctus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justo</a:t>
            </a:r>
            <a:r>
              <a:rPr lang="en-US" sz="1200" dirty="0">
                <a:cs typeface="+mn-ea"/>
                <a:sym typeface="+mn-lt"/>
              </a:rPr>
              <a:t> at </a:t>
            </a:r>
            <a:r>
              <a:rPr lang="en-US" sz="1200" dirty="0" err="1">
                <a:cs typeface="+mn-ea"/>
                <a:sym typeface="+mn-lt"/>
              </a:rPr>
              <a:t>dapibus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pretium</a:t>
            </a:r>
            <a:r>
              <a:rPr lang="en-US" sz="1200" dirty="0">
                <a:cs typeface="+mn-ea"/>
                <a:sym typeface="+mn-lt"/>
              </a:rPr>
              <a:t>. </a:t>
            </a:r>
          </a:p>
        </p:txBody>
      </p:sp>
      <p:sp>
        <p:nvSpPr>
          <p:cNvPr id="18" name="Title 1"/>
          <p:cNvSpPr txBox="1"/>
          <p:nvPr/>
        </p:nvSpPr>
        <p:spPr>
          <a:xfrm>
            <a:off x="896818" y="4901696"/>
            <a:ext cx="3900172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活动经费及预算</a:t>
            </a:r>
          </a:p>
        </p:txBody>
      </p:sp>
      <p:sp>
        <p:nvSpPr>
          <p:cNvPr id="19" name="Rectangle 8"/>
          <p:cNvSpPr/>
          <p:nvPr/>
        </p:nvSpPr>
        <p:spPr>
          <a:xfrm>
            <a:off x="896818" y="5447187"/>
            <a:ext cx="380003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cs typeface="+mn-ea"/>
                <a:sym typeface="+mn-lt"/>
              </a:rPr>
              <a:t>Lorem Ipsum has two main statistical methodologies</a:t>
            </a:r>
          </a:p>
        </p:txBody>
      </p:sp>
      <p:sp>
        <p:nvSpPr>
          <p:cNvPr id="20" name="Rectangle: Rounded Corners 80"/>
          <p:cNvSpPr/>
          <p:nvPr/>
        </p:nvSpPr>
        <p:spPr>
          <a:xfrm>
            <a:off x="896818" y="5940991"/>
            <a:ext cx="689807" cy="4373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noAutofit/>
          </a:bodyPr>
          <a:lstStyle/>
          <a:p>
            <a:endParaRPr lang="en-US" sz="900">
              <a:solidFill>
                <a:srgbClr val="0070C0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7367377" y="3117965"/>
            <a:ext cx="3985202" cy="865136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</a:rPr>
              <a:t>非常感谢观看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7"/>
          </p:nvPr>
        </p:nvSpPr>
        <p:spPr>
          <a:xfrm>
            <a:off x="7367377" y="4102416"/>
            <a:ext cx="3985202" cy="310871"/>
          </a:xfrm>
        </p:spPr>
        <p:txBody>
          <a:bodyPr>
            <a:normAutofit fontScale="90000" lnSpcReduction="10000"/>
          </a:bodyPr>
          <a:lstStyle/>
          <a:p>
            <a:r>
              <a:rPr lang="zh-CN" altLang="en-US">
                <a:solidFill>
                  <a:schemeClr val="bg1"/>
                </a:solidFill>
              </a:rPr>
              <a:t>汇报人：</a:t>
            </a:r>
            <a:r>
              <a:rPr lang="en-US" altLang="zh-CN">
                <a:solidFill>
                  <a:schemeClr val="bg1"/>
                </a:solidFill>
              </a:rPr>
              <a:t>xiazaii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8"/>
          </p:nvPr>
        </p:nvSpPr>
        <p:spPr>
          <a:xfrm>
            <a:off x="7367377" y="4418050"/>
            <a:ext cx="3985202" cy="310871"/>
          </a:xfrm>
        </p:spPr>
        <p:txBody>
          <a:bodyPr>
            <a:normAutofit lnSpcReduction="10000"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汇报时间：</a:t>
            </a:r>
            <a:r>
              <a:rPr lang="en-US" altLang="zh-CN" dirty="0">
                <a:solidFill>
                  <a:schemeClr val="bg1"/>
                </a:solidFill>
              </a:rPr>
              <a:t>xxx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6733310" y="2969938"/>
            <a:ext cx="45719" cy="17589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aseline="-25000" dirty="0"/>
          </a:p>
        </p:txBody>
      </p:sp>
    </p:spTree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: 形状 1"/>
          <p:cNvSpPr/>
          <p:nvPr/>
        </p:nvSpPr>
        <p:spPr bwMode="auto">
          <a:xfrm>
            <a:off x="-1116" y="-1542"/>
            <a:ext cx="3453930" cy="6415557"/>
          </a:xfrm>
          <a:custGeom>
            <a:avLst/>
            <a:gdLst>
              <a:gd name="connsiteX0" fmla="*/ 2030465 w 3453930"/>
              <a:gd name="connsiteY0" fmla="*/ 0 h 6415557"/>
              <a:gd name="connsiteX1" fmla="*/ 2126592 w 3453930"/>
              <a:gd name="connsiteY1" fmla="*/ 0 h 6415557"/>
              <a:gd name="connsiteX2" fmla="*/ 2279857 w 3453930"/>
              <a:gd name="connsiteY2" fmla="*/ 128578 h 6415557"/>
              <a:gd name="connsiteX3" fmla="*/ 3453930 w 3453930"/>
              <a:gd name="connsiteY3" fmla="*/ 2798203 h 6415557"/>
              <a:gd name="connsiteX4" fmla="*/ 192635 w 3453930"/>
              <a:gd name="connsiteY4" fmla="*/ 6405847 h 6415557"/>
              <a:gd name="connsiteX5" fmla="*/ 0 w 3453930"/>
              <a:gd name="connsiteY5" fmla="*/ 6415557 h 6415557"/>
              <a:gd name="connsiteX6" fmla="*/ 0 w 3453930"/>
              <a:gd name="connsiteY6" fmla="*/ 6356276 h 6415557"/>
              <a:gd name="connsiteX7" fmla="*/ 186100 w 3453930"/>
              <a:gd name="connsiteY7" fmla="*/ 6346867 h 6415557"/>
              <a:gd name="connsiteX8" fmla="*/ 2346900 w 3453930"/>
              <a:gd name="connsiteY8" fmla="*/ 5319476 h 6415557"/>
              <a:gd name="connsiteX9" fmla="*/ 3394572 w 3453930"/>
              <a:gd name="connsiteY9" fmla="*/ 2798203 h 6415557"/>
              <a:gd name="connsiteX10" fmla="*/ 2346900 w 3453930"/>
              <a:gd name="connsiteY10" fmla="*/ 276931 h 6415557"/>
              <a:gd name="connsiteX11" fmla="*/ 2125963 w 3453930"/>
              <a:gd name="connsiteY11" fmla="*/ 74031 h 6415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53930" h="6415557">
                <a:moveTo>
                  <a:pt x="2030465" y="0"/>
                </a:moveTo>
                <a:lnTo>
                  <a:pt x="2126592" y="0"/>
                </a:lnTo>
                <a:lnTo>
                  <a:pt x="2279857" y="128578"/>
                </a:lnTo>
                <a:cubicBezTo>
                  <a:pt x="3001638" y="791338"/>
                  <a:pt x="3453930" y="1742041"/>
                  <a:pt x="3453930" y="2798203"/>
                </a:cubicBezTo>
                <a:cubicBezTo>
                  <a:pt x="3453930" y="4675825"/>
                  <a:pt x="2024464" y="6220142"/>
                  <a:pt x="192635" y="6405847"/>
                </a:cubicBezTo>
                <a:lnTo>
                  <a:pt x="0" y="6415557"/>
                </a:lnTo>
                <a:lnTo>
                  <a:pt x="0" y="6356276"/>
                </a:lnTo>
                <a:lnTo>
                  <a:pt x="186100" y="6346867"/>
                </a:lnTo>
                <a:cubicBezTo>
                  <a:pt x="1026041" y="6261481"/>
                  <a:pt x="1780771" y="5884614"/>
                  <a:pt x="2346900" y="5319476"/>
                </a:cubicBezTo>
                <a:cubicBezTo>
                  <a:pt x="2993904" y="4673603"/>
                  <a:pt x="3394572" y="3784788"/>
                  <a:pt x="3394572" y="2798203"/>
                </a:cubicBezTo>
                <a:cubicBezTo>
                  <a:pt x="3394572" y="1814581"/>
                  <a:pt x="2993904" y="922803"/>
                  <a:pt x="2346900" y="276931"/>
                </a:cubicBezTo>
                <a:cubicBezTo>
                  <a:pt x="2276134" y="206289"/>
                  <a:pt x="2202421" y="138588"/>
                  <a:pt x="2125963" y="740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任意多边形: 形状 2"/>
          <p:cNvSpPr/>
          <p:nvPr/>
        </p:nvSpPr>
        <p:spPr bwMode="auto">
          <a:xfrm>
            <a:off x="-2231" y="1"/>
            <a:ext cx="3826519" cy="6240463"/>
          </a:xfrm>
          <a:custGeom>
            <a:avLst/>
            <a:gdLst>
              <a:gd name="connsiteX0" fmla="*/ 2538079 w 3826519"/>
              <a:gd name="connsiteY0" fmla="*/ 0 h 6240463"/>
              <a:gd name="connsiteX1" fmla="*/ 2712821 w 3826519"/>
              <a:gd name="connsiteY1" fmla="*/ 0 h 6240463"/>
              <a:gd name="connsiteX2" fmla="*/ 2761102 w 3826519"/>
              <a:gd name="connsiteY2" fmla="*/ 43970 h 6240463"/>
              <a:gd name="connsiteX3" fmla="*/ 3826519 w 3826519"/>
              <a:gd name="connsiteY3" fmla="*/ 2610284 h 6240463"/>
              <a:gd name="connsiteX4" fmla="*/ 2761102 w 3826519"/>
              <a:gd name="connsiteY4" fmla="*/ 5176599 h 6240463"/>
              <a:gd name="connsiteX5" fmla="*/ 191043 w 3826519"/>
              <a:gd name="connsiteY5" fmla="*/ 6240463 h 6240463"/>
              <a:gd name="connsiteX6" fmla="*/ 4114 w 3826519"/>
              <a:gd name="connsiteY6" fmla="*/ 6235711 h 6240463"/>
              <a:gd name="connsiteX7" fmla="*/ 0 w 3826519"/>
              <a:gd name="connsiteY7" fmla="*/ 6235396 h 6240463"/>
              <a:gd name="connsiteX8" fmla="*/ 0 w 3826519"/>
              <a:gd name="connsiteY8" fmla="*/ 6111811 h 6240463"/>
              <a:gd name="connsiteX9" fmla="*/ 191043 w 3826519"/>
              <a:gd name="connsiteY9" fmla="*/ 6121927 h 6240463"/>
              <a:gd name="connsiteX10" fmla="*/ 2678006 w 3826519"/>
              <a:gd name="connsiteY10" fmla="*/ 5093623 h 6240463"/>
              <a:gd name="connsiteX11" fmla="*/ 3707810 w 3826519"/>
              <a:gd name="connsiteY11" fmla="*/ 2610284 h 6240463"/>
              <a:gd name="connsiteX12" fmla="*/ 2678006 w 3826519"/>
              <a:gd name="connsiteY12" fmla="*/ 126945 h 6240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26519" h="6240463">
                <a:moveTo>
                  <a:pt x="2538079" y="0"/>
                </a:moveTo>
                <a:lnTo>
                  <a:pt x="2712821" y="0"/>
                </a:lnTo>
                <a:lnTo>
                  <a:pt x="2761102" y="43970"/>
                </a:lnTo>
                <a:cubicBezTo>
                  <a:pt x="3419939" y="698884"/>
                  <a:pt x="3826519" y="1608651"/>
                  <a:pt x="3826519" y="2610284"/>
                </a:cubicBezTo>
                <a:cubicBezTo>
                  <a:pt x="3826519" y="3611917"/>
                  <a:pt x="3419939" y="4518721"/>
                  <a:pt x="2761102" y="5176599"/>
                </a:cubicBezTo>
                <a:cubicBezTo>
                  <a:pt x="2105233" y="5831512"/>
                  <a:pt x="1194138" y="6240463"/>
                  <a:pt x="191043" y="6240463"/>
                </a:cubicBezTo>
                <a:cubicBezTo>
                  <a:pt x="128350" y="6240463"/>
                  <a:pt x="66027" y="6238866"/>
                  <a:pt x="4114" y="6235711"/>
                </a:cubicBezTo>
                <a:lnTo>
                  <a:pt x="0" y="6235396"/>
                </a:lnTo>
                <a:lnTo>
                  <a:pt x="0" y="6111811"/>
                </a:lnTo>
                <a:lnTo>
                  <a:pt x="191043" y="6121927"/>
                </a:lnTo>
                <a:cubicBezTo>
                  <a:pt x="1161493" y="6118963"/>
                  <a:pt x="2042910" y="5727793"/>
                  <a:pt x="2678006" y="5093623"/>
                </a:cubicBezTo>
                <a:cubicBezTo>
                  <a:pt x="3313101" y="4456490"/>
                  <a:pt x="3707810" y="3579320"/>
                  <a:pt x="3707810" y="2610284"/>
                </a:cubicBezTo>
                <a:cubicBezTo>
                  <a:pt x="3707810" y="1641249"/>
                  <a:pt x="3313101" y="764079"/>
                  <a:pt x="2678006" y="12694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任意多边形: 形状 3"/>
          <p:cNvSpPr/>
          <p:nvPr/>
        </p:nvSpPr>
        <p:spPr bwMode="auto">
          <a:xfrm>
            <a:off x="0" y="-1542"/>
            <a:ext cx="3452814" cy="6152381"/>
          </a:xfrm>
          <a:custGeom>
            <a:avLst/>
            <a:gdLst>
              <a:gd name="connsiteX0" fmla="*/ 2939003 w 3452814"/>
              <a:gd name="connsiteY0" fmla="*/ 0 h 6152381"/>
              <a:gd name="connsiteX1" fmla="*/ 3001801 w 3452814"/>
              <a:gd name="connsiteY1" fmla="*/ 0 h 6152381"/>
              <a:gd name="connsiteX2" fmla="*/ 3075297 w 3452814"/>
              <a:gd name="connsiteY2" fmla="*/ 147088 h 6152381"/>
              <a:gd name="connsiteX3" fmla="*/ 3452814 w 3452814"/>
              <a:gd name="connsiteY3" fmla="*/ 1915279 h 6152381"/>
              <a:gd name="connsiteX4" fmla="*/ 202305 w 3452814"/>
              <a:gd name="connsiteY4" fmla="*/ 6105728 h 6152381"/>
              <a:gd name="connsiteX5" fmla="*/ 0 w 3452814"/>
              <a:gd name="connsiteY5" fmla="*/ 6152381 h 6152381"/>
              <a:gd name="connsiteX6" fmla="*/ 0 w 3452814"/>
              <a:gd name="connsiteY6" fmla="*/ 6091867 h 6152381"/>
              <a:gd name="connsiteX7" fmla="*/ 188461 w 3452814"/>
              <a:gd name="connsiteY7" fmla="*/ 6048470 h 6152381"/>
              <a:gd name="connsiteX8" fmla="*/ 2141018 w 3452814"/>
              <a:gd name="connsiteY8" fmla="*/ 4932134 h 6152381"/>
              <a:gd name="connsiteX9" fmla="*/ 3393457 w 3452814"/>
              <a:gd name="connsiteY9" fmla="*/ 1915279 h 6152381"/>
              <a:gd name="connsiteX10" fmla="*/ 2972117 w 3452814"/>
              <a:gd name="connsiteY10" fmla="*/ 64507 h 615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52814" h="6152381">
                <a:moveTo>
                  <a:pt x="2939003" y="0"/>
                </a:moveTo>
                <a:lnTo>
                  <a:pt x="3001801" y="0"/>
                </a:lnTo>
                <a:lnTo>
                  <a:pt x="3075297" y="147088"/>
                </a:lnTo>
                <a:cubicBezTo>
                  <a:pt x="3317871" y="686988"/>
                  <a:pt x="3452814" y="1285475"/>
                  <a:pt x="3452814" y="1915279"/>
                </a:cubicBezTo>
                <a:cubicBezTo>
                  <a:pt x="3452814" y="3930652"/>
                  <a:pt x="2071001" y="5625341"/>
                  <a:pt x="202305" y="6105728"/>
                </a:cubicBezTo>
                <a:lnTo>
                  <a:pt x="0" y="6152381"/>
                </a:lnTo>
                <a:lnTo>
                  <a:pt x="0" y="6091867"/>
                </a:lnTo>
                <a:lnTo>
                  <a:pt x="188461" y="6048470"/>
                </a:lnTo>
                <a:cubicBezTo>
                  <a:pt x="939729" y="5855592"/>
                  <a:pt x="1610512" y="5463899"/>
                  <a:pt x="2141018" y="4932134"/>
                </a:cubicBezTo>
                <a:cubicBezTo>
                  <a:pt x="2915631" y="4158658"/>
                  <a:pt x="3393457" y="3094757"/>
                  <a:pt x="3393457" y="1915279"/>
                </a:cubicBezTo>
                <a:cubicBezTo>
                  <a:pt x="3393457" y="1251823"/>
                  <a:pt x="3242270" y="623998"/>
                  <a:pt x="2972117" y="6450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21024" y="1329936"/>
            <a:ext cx="10096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cs typeface="+mn-ea"/>
                <a:sym typeface="+mn-lt"/>
              </a:rPr>
              <a:t>目录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212297" y="1331044"/>
            <a:ext cx="3734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活动总体思路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212297" y="2469111"/>
            <a:ext cx="3734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活动内容执行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212297" y="3607178"/>
            <a:ext cx="3734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活动效果预期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212297" y="4788682"/>
            <a:ext cx="3734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活动经费及预算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6096000" y="1329936"/>
            <a:ext cx="826214" cy="879234"/>
            <a:chOff x="5743237" y="1374534"/>
            <a:chExt cx="826214" cy="879234"/>
          </a:xfrm>
        </p:grpSpPr>
        <p:grpSp>
          <p:nvGrpSpPr>
            <p:cNvPr id="13" name="组合 12"/>
            <p:cNvGrpSpPr/>
            <p:nvPr/>
          </p:nvGrpSpPr>
          <p:grpSpPr>
            <a:xfrm rot="2827615">
              <a:off x="5716727" y="1401044"/>
              <a:ext cx="879234" cy="826214"/>
              <a:chOff x="5196178" y="1294383"/>
              <a:chExt cx="1355615" cy="1273867"/>
            </a:xfrm>
          </p:grpSpPr>
          <p:sp>
            <p:nvSpPr>
              <p:cNvPr id="11" name="椭圆 10"/>
              <p:cNvSpPr/>
              <p:nvPr/>
            </p:nvSpPr>
            <p:spPr>
              <a:xfrm>
                <a:off x="5196178" y="1348923"/>
                <a:ext cx="1219327" cy="1219327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5332467" y="1294383"/>
                <a:ext cx="1219326" cy="1219326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chemeClr val="bg1"/>
                </a:solidFill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3" name="文本框 22"/>
            <p:cNvSpPr txBox="1"/>
            <p:nvPr/>
          </p:nvSpPr>
          <p:spPr>
            <a:xfrm>
              <a:off x="5971590" y="1460208"/>
              <a:ext cx="47000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b="1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lang="zh-CN" altLang="en-US" sz="4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096000" y="2454293"/>
            <a:ext cx="826214" cy="879234"/>
            <a:chOff x="5743237" y="2498891"/>
            <a:chExt cx="826214" cy="879234"/>
          </a:xfrm>
        </p:grpSpPr>
        <p:grpSp>
          <p:nvGrpSpPr>
            <p:cNvPr id="14" name="组合 13"/>
            <p:cNvGrpSpPr/>
            <p:nvPr/>
          </p:nvGrpSpPr>
          <p:grpSpPr>
            <a:xfrm rot="2827615">
              <a:off x="5716727" y="2525401"/>
              <a:ext cx="879234" cy="826214"/>
              <a:chOff x="5196178" y="1294383"/>
              <a:chExt cx="1355615" cy="1273867"/>
            </a:xfrm>
          </p:grpSpPr>
          <p:sp>
            <p:nvSpPr>
              <p:cNvPr id="15" name="椭圆 14"/>
              <p:cNvSpPr/>
              <p:nvPr/>
            </p:nvSpPr>
            <p:spPr>
              <a:xfrm>
                <a:off x="5196178" y="1348923"/>
                <a:ext cx="1219327" cy="1219327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5332467" y="1294383"/>
                <a:ext cx="1219326" cy="1219326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chemeClr val="bg1"/>
                </a:solidFill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4" name="文本框 23"/>
            <p:cNvSpPr txBox="1"/>
            <p:nvPr/>
          </p:nvSpPr>
          <p:spPr>
            <a:xfrm>
              <a:off x="5971590" y="2584565"/>
              <a:ext cx="47000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b="1" dirty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  <a:endParaRPr lang="zh-CN" altLang="en-US" sz="4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6096000" y="3578650"/>
            <a:ext cx="826214" cy="879234"/>
            <a:chOff x="5743237" y="3623248"/>
            <a:chExt cx="826214" cy="879234"/>
          </a:xfrm>
        </p:grpSpPr>
        <p:grpSp>
          <p:nvGrpSpPr>
            <p:cNvPr id="17" name="组合 16"/>
            <p:cNvGrpSpPr/>
            <p:nvPr/>
          </p:nvGrpSpPr>
          <p:grpSpPr>
            <a:xfrm rot="2827615">
              <a:off x="5716727" y="3649758"/>
              <a:ext cx="879234" cy="826214"/>
              <a:chOff x="5196178" y="1294383"/>
              <a:chExt cx="1355615" cy="1273867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5196178" y="1348923"/>
                <a:ext cx="1219327" cy="1219327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5332467" y="1294383"/>
                <a:ext cx="1219326" cy="1219326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chemeClr val="bg1"/>
                </a:solidFill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5" name="文本框 24"/>
            <p:cNvSpPr txBox="1"/>
            <p:nvPr/>
          </p:nvSpPr>
          <p:spPr>
            <a:xfrm>
              <a:off x="5971590" y="3708922"/>
              <a:ext cx="47000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b="1" dirty="0">
                  <a:solidFill>
                    <a:schemeClr val="bg1"/>
                  </a:solidFill>
                  <a:cs typeface="+mn-ea"/>
                  <a:sym typeface="+mn-lt"/>
                </a:rPr>
                <a:t>3</a:t>
              </a:r>
              <a:endParaRPr lang="zh-CN" altLang="en-US" sz="4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6096000" y="4703008"/>
            <a:ext cx="826214" cy="879234"/>
            <a:chOff x="5743237" y="4747606"/>
            <a:chExt cx="826214" cy="879234"/>
          </a:xfrm>
        </p:grpSpPr>
        <p:grpSp>
          <p:nvGrpSpPr>
            <p:cNvPr id="20" name="组合 19"/>
            <p:cNvGrpSpPr/>
            <p:nvPr/>
          </p:nvGrpSpPr>
          <p:grpSpPr>
            <a:xfrm rot="2827615">
              <a:off x="5716727" y="4774116"/>
              <a:ext cx="879234" cy="826214"/>
              <a:chOff x="5196178" y="1294383"/>
              <a:chExt cx="1355615" cy="1273867"/>
            </a:xfrm>
          </p:grpSpPr>
          <p:sp>
            <p:nvSpPr>
              <p:cNvPr id="21" name="椭圆 20"/>
              <p:cNvSpPr/>
              <p:nvPr/>
            </p:nvSpPr>
            <p:spPr>
              <a:xfrm>
                <a:off x="5196178" y="1348923"/>
                <a:ext cx="1219327" cy="1219327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5332467" y="1294383"/>
                <a:ext cx="1219326" cy="1219326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chemeClr val="bg1"/>
                </a:solidFill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6" name="文本框 25"/>
            <p:cNvSpPr txBox="1"/>
            <p:nvPr/>
          </p:nvSpPr>
          <p:spPr>
            <a:xfrm>
              <a:off x="5971590" y="4833280"/>
              <a:ext cx="47000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b="1" dirty="0">
                  <a:solidFill>
                    <a:schemeClr val="bg1"/>
                  </a:solidFill>
                  <a:cs typeface="+mn-ea"/>
                  <a:sym typeface="+mn-lt"/>
                </a:rPr>
                <a:t>4</a:t>
              </a:r>
              <a:endParaRPr lang="zh-CN" altLang="en-US" sz="4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矩形 259"/>
          <p:cNvSpPr/>
          <p:nvPr/>
        </p:nvSpPr>
        <p:spPr>
          <a:xfrm>
            <a:off x="0" y="496711"/>
            <a:ext cx="12191999" cy="5915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任意多边形: 形状 12"/>
          <p:cNvSpPr/>
          <p:nvPr/>
        </p:nvSpPr>
        <p:spPr>
          <a:xfrm>
            <a:off x="978386" y="1319413"/>
            <a:ext cx="1056821" cy="751214"/>
          </a:xfrm>
          <a:custGeom>
            <a:avLst/>
            <a:gdLst>
              <a:gd name="connsiteX0" fmla="*/ 0 w 1056821"/>
              <a:gd name="connsiteY0" fmla="*/ 0 h 751214"/>
              <a:gd name="connsiteX1" fmla="*/ 151847 w 1056821"/>
              <a:gd name="connsiteY1" fmla="*/ 0 h 751214"/>
              <a:gd name="connsiteX2" fmla="*/ 590120 w 1056821"/>
              <a:gd name="connsiteY2" fmla="*/ 0 h 751214"/>
              <a:gd name="connsiteX3" fmla="*/ 604334 w 1056821"/>
              <a:gd name="connsiteY3" fmla="*/ 0 h 751214"/>
              <a:gd name="connsiteX4" fmla="*/ 1056821 w 1056821"/>
              <a:gd name="connsiteY4" fmla="*/ 375607 h 751214"/>
              <a:gd name="connsiteX5" fmla="*/ 604334 w 1056821"/>
              <a:gd name="connsiteY5" fmla="*/ 751214 h 751214"/>
              <a:gd name="connsiteX6" fmla="*/ 590120 w 1056821"/>
              <a:gd name="connsiteY6" fmla="*/ 751214 h 751214"/>
              <a:gd name="connsiteX7" fmla="*/ 151847 w 1056821"/>
              <a:gd name="connsiteY7" fmla="*/ 751214 h 751214"/>
              <a:gd name="connsiteX8" fmla="*/ 0 w 1056821"/>
              <a:gd name="connsiteY8" fmla="*/ 751214 h 751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6821" h="751214">
                <a:moveTo>
                  <a:pt x="0" y="0"/>
                </a:moveTo>
                <a:lnTo>
                  <a:pt x="151847" y="0"/>
                </a:lnTo>
                <a:lnTo>
                  <a:pt x="590120" y="0"/>
                </a:lnTo>
                <a:lnTo>
                  <a:pt x="604334" y="0"/>
                </a:lnTo>
                <a:cubicBezTo>
                  <a:pt x="854236" y="0"/>
                  <a:pt x="1056821" y="168165"/>
                  <a:pt x="1056821" y="375607"/>
                </a:cubicBezTo>
                <a:cubicBezTo>
                  <a:pt x="1056821" y="583049"/>
                  <a:pt x="854236" y="751214"/>
                  <a:pt x="604334" y="751214"/>
                </a:cubicBezTo>
                <a:lnTo>
                  <a:pt x="590120" y="751214"/>
                </a:lnTo>
                <a:lnTo>
                  <a:pt x="151847" y="751214"/>
                </a:lnTo>
                <a:lnTo>
                  <a:pt x="0" y="751214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73100" y="2882900"/>
            <a:ext cx="11518900" cy="1104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93544" y="2165928"/>
            <a:ext cx="4535055" cy="656792"/>
          </a:xfrm>
        </p:spPr>
        <p:txBody>
          <a:bodyPr anchor="b">
            <a:normAutofit/>
          </a:bodyPr>
          <a:lstStyle/>
          <a:p>
            <a:r>
              <a:rPr lang="zh-CN" altLang="en-US" sz="2800" b="1" dirty="0">
                <a:latin typeface="+mn-ea"/>
                <a:ea typeface="+mn-ea"/>
              </a:rPr>
              <a:t>活动总体思路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887771" y="2940135"/>
            <a:ext cx="4546600" cy="1015623"/>
          </a:xfrm>
        </p:spPr>
        <p:txBody>
          <a:bodyPr>
            <a:no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Supporting text here.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When you copy &amp; paste, choose "keep text only" option.</a:t>
            </a:r>
            <a:endParaRPr lang="zh-CN" altLang="en-US" sz="18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115502" y="1438786"/>
            <a:ext cx="391294" cy="519158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</a:t>
            </a:r>
            <a:endParaRPr lang="zh-CN" altLang="en-US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261" name="b94e40ac-b4f8-4fa8-b82a-50a7d7d3506e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322143" y="1319413"/>
            <a:ext cx="5054327" cy="4131733"/>
            <a:chOff x="3078164" y="1212851"/>
            <a:chExt cx="6035676" cy="4933951"/>
          </a:xfrm>
        </p:grpSpPr>
        <p:grpSp>
          <p:nvGrpSpPr>
            <p:cNvPr id="262" name="iŝľiḋê"/>
            <p:cNvGrpSpPr/>
            <p:nvPr/>
          </p:nvGrpSpPr>
          <p:grpSpPr bwMode="auto">
            <a:xfrm>
              <a:off x="3078164" y="1212851"/>
              <a:ext cx="6035676" cy="4933951"/>
              <a:chOff x="1715" y="764"/>
              <a:chExt cx="3802" cy="3108"/>
            </a:xfrm>
          </p:grpSpPr>
          <p:sp>
            <p:nvSpPr>
              <p:cNvPr id="330" name="ïṥlîḍé"/>
              <p:cNvSpPr/>
              <p:nvPr/>
            </p:nvSpPr>
            <p:spPr bwMode="auto">
              <a:xfrm>
                <a:off x="2180" y="3475"/>
                <a:ext cx="2719" cy="202"/>
              </a:xfrm>
              <a:custGeom>
                <a:avLst/>
                <a:gdLst>
                  <a:gd name="T0" fmla="*/ 1142 w 1240"/>
                  <a:gd name="T1" fmla="*/ 0 h 92"/>
                  <a:gd name="T2" fmla="*/ 98 w 1240"/>
                  <a:gd name="T3" fmla="*/ 0 h 92"/>
                  <a:gd name="T4" fmla="*/ 87 w 1240"/>
                  <a:gd name="T5" fmla="*/ 4 h 92"/>
                  <a:gd name="T6" fmla="*/ 14 w 1240"/>
                  <a:gd name="T7" fmla="*/ 60 h 92"/>
                  <a:gd name="T8" fmla="*/ 25 w 1240"/>
                  <a:gd name="T9" fmla="*/ 92 h 92"/>
                  <a:gd name="T10" fmla="*/ 1215 w 1240"/>
                  <a:gd name="T11" fmla="*/ 92 h 92"/>
                  <a:gd name="T12" fmla="*/ 1226 w 1240"/>
                  <a:gd name="T13" fmla="*/ 60 h 92"/>
                  <a:gd name="T14" fmla="*/ 1153 w 1240"/>
                  <a:gd name="T15" fmla="*/ 4 h 92"/>
                  <a:gd name="T16" fmla="*/ 1142 w 1240"/>
                  <a:gd name="T17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40" h="92">
                    <a:moveTo>
                      <a:pt x="1142" y="0"/>
                    </a:moveTo>
                    <a:cubicBezTo>
                      <a:pt x="98" y="0"/>
                      <a:pt x="98" y="0"/>
                      <a:pt x="98" y="0"/>
                    </a:cubicBezTo>
                    <a:cubicBezTo>
                      <a:pt x="94" y="0"/>
                      <a:pt x="90" y="1"/>
                      <a:pt x="87" y="4"/>
                    </a:cubicBezTo>
                    <a:cubicBezTo>
                      <a:pt x="14" y="60"/>
                      <a:pt x="14" y="60"/>
                      <a:pt x="14" y="60"/>
                    </a:cubicBezTo>
                    <a:cubicBezTo>
                      <a:pt x="0" y="70"/>
                      <a:pt x="8" y="92"/>
                      <a:pt x="25" y="92"/>
                    </a:cubicBezTo>
                    <a:cubicBezTo>
                      <a:pt x="1215" y="92"/>
                      <a:pt x="1215" y="92"/>
                      <a:pt x="1215" y="92"/>
                    </a:cubicBezTo>
                    <a:cubicBezTo>
                      <a:pt x="1232" y="92"/>
                      <a:pt x="1240" y="70"/>
                      <a:pt x="1226" y="60"/>
                    </a:cubicBezTo>
                    <a:cubicBezTo>
                      <a:pt x="1153" y="4"/>
                      <a:pt x="1153" y="4"/>
                      <a:pt x="1153" y="4"/>
                    </a:cubicBezTo>
                    <a:cubicBezTo>
                      <a:pt x="1150" y="1"/>
                      <a:pt x="1146" y="0"/>
                      <a:pt x="1142" y="0"/>
                    </a:cubicBezTo>
                  </a:path>
                </a:pathLst>
              </a:custGeom>
              <a:solidFill>
                <a:srgbClr val="CFD4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1" name="íŝļîḓé"/>
              <p:cNvSpPr/>
              <p:nvPr/>
            </p:nvSpPr>
            <p:spPr bwMode="auto">
              <a:xfrm>
                <a:off x="2908" y="1497"/>
                <a:ext cx="1377" cy="1191"/>
              </a:xfrm>
              <a:custGeom>
                <a:avLst/>
                <a:gdLst>
                  <a:gd name="T0" fmla="*/ 688 w 1377"/>
                  <a:gd name="T1" fmla="*/ 0 h 1191"/>
                  <a:gd name="T2" fmla="*/ 0 w 1377"/>
                  <a:gd name="T3" fmla="*/ 1191 h 1191"/>
                  <a:gd name="T4" fmla="*/ 1377 w 1377"/>
                  <a:gd name="T5" fmla="*/ 1191 h 1191"/>
                  <a:gd name="T6" fmla="*/ 688 w 1377"/>
                  <a:gd name="T7" fmla="*/ 0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77" h="1191">
                    <a:moveTo>
                      <a:pt x="688" y="0"/>
                    </a:moveTo>
                    <a:lnTo>
                      <a:pt x="0" y="1191"/>
                    </a:lnTo>
                    <a:lnTo>
                      <a:pt x="1377" y="1191"/>
                    </a:lnTo>
                    <a:lnTo>
                      <a:pt x="688" y="0"/>
                    </a:lnTo>
                    <a:close/>
                  </a:path>
                </a:pathLst>
              </a:custGeom>
              <a:solidFill>
                <a:srgbClr val="569E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2" name="îṧliḓê"/>
              <p:cNvSpPr/>
              <p:nvPr/>
            </p:nvSpPr>
            <p:spPr bwMode="auto">
              <a:xfrm>
                <a:off x="2963" y="1233"/>
                <a:ext cx="1265" cy="1097"/>
              </a:xfrm>
              <a:custGeom>
                <a:avLst/>
                <a:gdLst>
                  <a:gd name="T0" fmla="*/ 633 w 1265"/>
                  <a:gd name="T1" fmla="*/ 0 h 1097"/>
                  <a:gd name="T2" fmla="*/ 0 w 1265"/>
                  <a:gd name="T3" fmla="*/ 1097 h 1097"/>
                  <a:gd name="T4" fmla="*/ 1265 w 1265"/>
                  <a:gd name="T5" fmla="*/ 1097 h 1097"/>
                  <a:gd name="T6" fmla="*/ 633 w 1265"/>
                  <a:gd name="T7" fmla="*/ 0 h 10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65" h="1097">
                    <a:moveTo>
                      <a:pt x="633" y="0"/>
                    </a:moveTo>
                    <a:lnTo>
                      <a:pt x="0" y="1097"/>
                    </a:lnTo>
                    <a:lnTo>
                      <a:pt x="1265" y="1097"/>
                    </a:lnTo>
                    <a:lnTo>
                      <a:pt x="633" y="0"/>
                    </a:lnTo>
                    <a:close/>
                  </a:path>
                </a:pathLst>
              </a:custGeom>
              <a:solidFill>
                <a:srgbClr val="569E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3" name="îṣḷîḋé"/>
              <p:cNvSpPr/>
              <p:nvPr/>
            </p:nvSpPr>
            <p:spPr bwMode="auto">
              <a:xfrm>
                <a:off x="3057" y="1018"/>
                <a:ext cx="1076" cy="933"/>
              </a:xfrm>
              <a:custGeom>
                <a:avLst/>
                <a:gdLst>
                  <a:gd name="T0" fmla="*/ 539 w 1076"/>
                  <a:gd name="T1" fmla="*/ 0 h 933"/>
                  <a:gd name="T2" fmla="*/ 0 w 1076"/>
                  <a:gd name="T3" fmla="*/ 933 h 933"/>
                  <a:gd name="T4" fmla="*/ 1076 w 1076"/>
                  <a:gd name="T5" fmla="*/ 933 h 933"/>
                  <a:gd name="T6" fmla="*/ 539 w 1076"/>
                  <a:gd name="T7" fmla="*/ 0 h 9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76" h="933">
                    <a:moveTo>
                      <a:pt x="539" y="0"/>
                    </a:moveTo>
                    <a:lnTo>
                      <a:pt x="0" y="933"/>
                    </a:lnTo>
                    <a:lnTo>
                      <a:pt x="1076" y="933"/>
                    </a:lnTo>
                    <a:lnTo>
                      <a:pt x="539" y="0"/>
                    </a:lnTo>
                    <a:close/>
                  </a:path>
                </a:pathLst>
              </a:custGeom>
              <a:solidFill>
                <a:srgbClr val="569E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4" name="îṩḻîḍè"/>
              <p:cNvSpPr/>
              <p:nvPr/>
            </p:nvSpPr>
            <p:spPr bwMode="auto">
              <a:xfrm>
                <a:off x="3140" y="764"/>
                <a:ext cx="912" cy="792"/>
              </a:xfrm>
              <a:custGeom>
                <a:avLst/>
                <a:gdLst>
                  <a:gd name="T0" fmla="*/ 456 w 912"/>
                  <a:gd name="T1" fmla="*/ 0 h 792"/>
                  <a:gd name="T2" fmla="*/ 0 w 912"/>
                  <a:gd name="T3" fmla="*/ 792 h 792"/>
                  <a:gd name="T4" fmla="*/ 912 w 912"/>
                  <a:gd name="T5" fmla="*/ 792 h 792"/>
                  <a:gd name="T6" fmla="*/ 456 w 912"/>
                  <a:gd name="T7" fmla="*/ 0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12" h="792">
                    <a:moveTo>
                      <a:pt x="456" y="0"/>
                    </a:moveTo>
                    <a:lnTo>
                      <a:pt x="0" y="792"/>
                    </a:lnTo>
                    <a:lnTo>
                      <a:pt x="912" y="792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569E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5" name="í$ḷîḓe"/>
              <p:cNvSpPr/>
              <p:nvPr/>
            </p:nvSpPr>
            <p:spPr bwMode="auto">
              <a:xfrm>
                <a:off x="3767" y="1374"/>
                <a:ext cx="141" cy="140"/>
              </a:xfrm>
              <a:prstGeom prst="ellipse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6" name="işḻiḑé"/>
              <p:cNvSpPr/>
              <p:nvPr/>
            </p:nvSpPr>
            <p:spPr bwMode="auto">
              <a:xfrm>
                <a:off x="3789" y="1396"/>
                <a:ext cx="51" cy="5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7" name="íŝ1iďè"/>
              <p:cNvSpPr/>
              <p:nvPr/>
            </p:nvSpPr>
            <p:spPr bwMode="auto">
              <a:xfrm>
                <a:off x="3416" y="1374"/>
                <a:ext cx="141" cy="140"/>
              </a:xfrm>
              <a:prstGeom prst="ellipse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8" name="iŝļiḓé"/>
              <p:cNvSpPr/>
              <p:nvPr/>
            </p:nvSpPr>
            <p:spPr bwMode="auto">
              <a:xfrm>
                <a:off x="3438" y="1396"/>
                <a:ext cx="51" cy="5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9" name="islîďê"/>
              <p:cNvSpPr/>
              <p:nvPr/>
            </p:nvSpPr>
            <p:spPr bwMode="auto">
              <a:xfrm>
                <a:off x="3522" y="1010"/>
                <a:ext cx="140" cy="140"/>
              </a:xfrm>
              <a:prstGeom prst="ellipse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0" name="îṧliḍé"/>
              <p:cNvSpPr/>
              <p:nvPr/>
            </p:nvSpPr>
            <p:spPr bwMode="auto">
              <a:xfrm>
                <a:off x="3544" y="1029"/>
                <a:ext cx="50" cy="5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1" name="ïS1ïďê"/>
              <p:cNvSpPr/>
              <p:nvPr/>
            </p:nvSpPr>
            <p:spPr bwMode="auto">
              <a:xfrm>
                <a:off x="3280" y="1716"/>
                <a:ext cx="141" cy="140"/>
              </a:xfrm>
              <a:prstGeom prst="ellipse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2" name="ïṩ1íḍé"/>
              <p:cNvSpPr/>
              <p:nvPr/>
            </p:nvSpPr>
            <p:spPr bwMode="auto">
              <a:xfrm>
                <a:off x="3302" y="1738"/>
                <a:ext cx="51" cy="5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3" name="îṩļîḍê"/>
              <p:cNvSpPr/>
              <p:nvPr/>
            </p:nvSpPr>
            <p:spPr bwMode="auto">
              <a:xfrm>
                <a:off x="3791" y="1696"/>
                <a:ext cx="141" cy="141"/>
              </a:xfrm>
              <a:prstGeom prst="ellipse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4" name="î$ļiḍé"/>
              <p:cNvSpPr/>
              <p:nvPr/>
            </p:nvSpPr>
            <p:spPr bwMode="auto">
              <a:xfrm>
                <a:off x="3813" y="1718"/>
                <a:ext cx="51" cy="5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5" name="ïṣ1iḍê"/>
              <p:cNvSpPr/>
              <p:nvPr/>
            </p:nvSpPr>
            <p:spPr bwMode="auto">
              <a:xfrm>
                <a:off x="3563" y="2475"/>
                <a:ext cx="141" cy="140"/>
              </a:xfrm>
              <a:prstGeom prst="ellipse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6" name="ísľíḋê"/>
              <p:cNvSpPr/>
              <p:nvPr/>
            </p:nvSpPr>
            <p:spPr bwMode="auto">
              <a:xfrm>
                <a:off x="3585" y="2497"/>
                <a:ext cx="51" cy="5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7" name="ísḷïḋe"/>
              <p:cNvSpPr/>
              <p:nvPr/>
            </p:nvSpPr>
            <p:spPr bwMode="auto">
              <a:xfrm>
                <a:off x="2985" y="2523"/>
                <a:ext cx="140" cy="141"/>
              </a:xfrm>
              <a:prstGeom prst="ellipse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8" name="íšḷîdé"/>
              <p:cNvSpPr/>
              <p:nvPr/>
            </p:nvSpPr>
            <p:spPr bwMode="auto">
              <a:xfrm>
                <a:off x="3006" y="2545"/>
                <a:ext cx="51" cy="5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9" name="íslíḍe"/>
              <p:cNvSpPr/>
              <p:nvPr/>
            </p:nvSpPr>
            <p:spPr bwMode="auto">
              <a:xfrm>
                <a:off x="4017" y="2534"/>
                <a:ext cx="141" cy="141"/>
              </a:xfrm>
              <a:prstGeom prst="ellipse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0" name="iṧḷíde"/>
              <p:cNvSpPr/>
              <p:nvPr/>
            </p:nvSpPr>
            <p:spPr bwMode="auto">
              <a:xfrm>
                <a:off x="4039" y="2556"/>
                <a:ext cx="51" cy="5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1" name="ïš1íďe"/>
              <p:cNvSpPr/>
              <p:nvPr/>
            </p:nvSpPr>
            <p:spPr bwMode="auto">
              <a:xfrm>
                <a:off x="4390" y="2723"/>
                <a:ext cx="373" cy="515"/>
              </a:xfrm>
              <a:prstGeom prst="rect">
                <a:avLst/>
              </a:prstGeom>
              <a:solidFill>
                <a:srgbClr val="9AC1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2" name="islîḍè"/>
              <p:cNvSpPr/>
              <p:nvPr/>
            </p:nvSpPr>
            <p:spPr bwMode="auto">
              <a:xfrm>
                <a:off x="4390" y="2723"/>
                <a:ext cx="289" cy="515"/>
              </a:xfrm>
              <a:prstGeom prst="rect">
                <a:avLst/>
              </a:prstGeom>
              <a:solidFill>
                <a:srgbClr val="BDE2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3" name="ïşḻíḓè"/>
              <p:cNvSpPr/>
              <p:nvPr/>
            </p:nvSpPr>
            <p:spPr bwMode="auto">
              <a:xfrm>
                <a:off x="4497" y="2723"/>
                <a:ext cx="38" cy="51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4" name="ïśļíḑe"/>
              <p:cNvSpPr/>
              <p:nvPr/>
            </p:nvSpPr>
            <p:spPr bwMode="auto">
              <a:xfrm>
                <a:off x="4390" y="2841"/>
                <a:ext cx="289" cy="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5" name="íšḷiḍè"/>
              <p:cNvSpPr/>
              <p:nvPr/>
            </p:nvSpPr>
            <p:spPr bwMode="auto">
              <a:xfrm>
                <a:off x="4679" y="2841"/>
                <a:ext cx="84" cy="38"/>
              </a:xfrm>
              <a:prstGeom prst="rect">
                <a:avLst/>
              </a:prstGeom>
              <a:solidFill>
                <a:srgbClr val="D9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6" name="íṧ1îďè"/>
              <p:cNvSpPr/>
              <p:nvPr/>
            </p:nvSpPr>
            <p:spPr bwMode="auto">
              <a:xfrm>
                <a:off x="5065" y="2870"/>
                <a:ext cx="452" cy="452"/>
              </a:xfrm>
              <a:prstGeom prst="rect">
                <a:avLst/>
              </a:prstGeom>
              <a:solidFill>
                <a:srgbClr val="F2CE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7" name="iSḻîḍê"/>
              <p:cNvSpPr/>
              <p:nvPr/>
            </p:nvSpPr>
            <p:spPr bwMode="auto">
              <a:xfrm>
                <a:off x="5065" y="2870"/>
                <a:ext cx="325" cy="452"/>
              </a:xfrm>
              <a:prstGeom prst="rect">
                <a:avLst/>
              </a:prstGeom>
              <a:solidFill>
                <a:srgbClr val="F2CE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8" name="íšḷïḍè"/>
              <p:cNvSpPr/>
              <p:nvPr/>
            </p:nvSpPr>
            <p:spPr bwMode="auto">
              <a:xfrm>
                <a:off x="5197" y="2870"/>
                <a:ext cx="72" cy="45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9" name="iṧ1iḑé"/>
              <p:cNvSpPr/>
              <p:nvPr/>
            </p:nvSpPr>
            <p:spPr bwMode="auto">
              <a:xfrm>
                <a:off x="5449" y="2870"/>
                <a:ext cx="28" cy="452"/>
              </a:xfrm>
              <a:prstGeom prst="rect">
                <a:avLst/>
              </a:prstGeom>
              <a:solidFill>
                <a:srgbClr val="D9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0" name="îṡlïďe"/>
              <p:cNvSpPr/>
              <p:nvPr/>
            </p:nvSpPr>
            <p:spPr bwMode="auto">
              <a:xfrm>
                <a:off x="4695" y="2837"/>
                <a:ext cx="447" cy="491"/>
              </a:xfrm>
              <a:prstGeom prst="rect">
                <a:avLst/>
              </a:prstGeom>
              <a:solidFill>
                <a:srgbClr val="BC2F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1" name="îşḷïḋé"/>
              <p:cNvSpPr/>
              <p:nvPr/>
            </p:nvSpPr>
            <p:spPr bwMode="auto">
              <a:xfrm>
                <a:off x="4796" y="2837"/>
                <a:ext cx="346" cy="491"/>
              </a:xfrm>
              <a:prstGeom prst="rect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2" name="iṡḻîḋé"/>
              <p:cNvSpPr/>
              <p:nvPr/>
            </p:nvSpPr>
            <p:spPr bwMode="auto">
              <a:xfrm>
                <a:off x="4969" y="2837"/>
                <a:ext cx="44" cy="49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3" name="îśḻîdé"/>
              <p:cNvSpPr/>
              <p:nvPr/>
            </p:nvSpPr>
            <p:spPr bwMode="auto">
              <a:xfrm>
                <a:off x="4796" y="2979"/>
                <a:ext cx="346" cy="4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4" name="íṥľídé"/>
              <p:cNvSpPr/>
              <p:nvPr/>
            </p:nvSpPr>
            <p:spPr bwMode="auto">
              <a:xfrm>
                <a:off x="4695" y="2979"/>
                <a:ext cx="101" cy="4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5" name="íS1íďé"/>
              <p:cNvSpPr/>
              <p:nvPr/>
            </p:nvSpPr>
            <p:spPr bwMode="auto">
              <a:xfrm>
                <a:off x="3940" y="2387"/>
                <a:ext cx="584" cy="810"/>
              </a:xfrm>
              <a:prstGeom prst="rect">
                <a:avLst/>
              </a:prstGeom>
              <a:solidFill>
                <a:srgbClr val="BC2F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6" name="i$lïďè"/>
              <p:cNvSpPr/>
              <p:nvPr/>
            </p:nvSpPr>
            <p:spPr bwMode="auto">
              <a:xfrm>
                <a:off x="4072" y="2387"/>
                <a:ext cx="452" cy="810"/>
              </a:xfrm>
              <a:prstGeom prst="rect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7" name="iṥļiḓe"/>
              <p:cNvSpPr/>
              <p:nvPr/>
            </p:nvSpPr>
            <p:spPr bwMode="auto">
              <a:xfrm>
                <a:off x="4298" y="2387"/>
                <a:ext cx="57" cy="810"/>
              </a:xfrm>
              <a:prstGeom prst="rect">
                <a:avLst/>
              </a:prstGeom>
              <a:solidFill>
                <a:srgbClr val="D9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8" name="íṣļíḑè"/>
              <p:cNvSpPr/>
              <p:nvPr/>
            </p:nvSpPr>
            <p:spPr bwMode="auto">
              <a:xfrm>
                <a:off x="4072" y="2571"/>
                <a:ext cx="452" cy="62"/>
              </a:xfrm>
              <a:prstGeom prst="rect">
                <a:avLst/>
              </a:prstGeom>
              <a:solidFill>
                <a:srgbClr val="D9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9" name="ïšlîḍè"/>
              <p:cNvSpPr/>
              <p:nvPr/>
            </p:nvSpPr>
            <p:spPr bwMode="auto">
              <a:xfrm>
                <a:off x="3940" y="2571"/>
                <a:ext cx="132" cy="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0" name="î$ḻiḍe"/>
              <p:cNvSpPr/>
              <p:nvPr/>
            </p:nvSpPr>
            <p:spPr bwMode="auto">
              <a:xfrm>
                <a:off x="4844" y="2383"/>
                <a:ext cx="186" cy="226"/>
              </a:xfrm>
              <a:custGeom>
                <a:avLst/>
                <a:gdLst>
                  <a:gd name="T0" fmla="*/ 61 w 85"/>
                  <a:gd name="T1" fmla="*/ 103 h 103"/>
                  <a:gd name="T2" fmla="*/ 9 w 85"/>
                  <a:gd name="T3" fmla="*/ 53 h 103"/>
                  <a:gd name="T4" fmla="*/ 0 w 85"/>
                  <a:gd name="T5" fmla="*/ 32 h 103"/>
                  <a:gd name="T6" fmla="*/ 9 w 85"/>
                  <a:gd name="T7" fmla="*/ 12 h 103"/>
                  <a:gd name="T8" fmla="*/ 20 w 85"/>
                  <a:gd name="T9" fmla="*/ 4 h 103"/>
                  <a:gd name="T10" fmla="*/ 55 w 85"/>
                  <a:gd name="T11" fmla="*/ 19 h 103"/>
                  <a:gd name="T12" fmla="*/ 85 w 85"/>
                  <a:gd name="T13" fmla="*/ 78 h 103"/>
                  <a:gd name="T14" fmla="*/ 61 w 85"/>
                  <a:gd name="T15" fmla="*/ 103 h 103"/>
                  <a:gd name="T16" fmla="*/ 29 w 85"/>
                  <a:gd name="T17" fmla="*/ 15 h 103"/>
                  <a:gd name="T18" fmla="*/ 24 w 85"/>
                  <a:gd name="T19" fmla="*/ 16 h 103"/>
                  <a:gd name="T20" fmla="*/ 17 w 85"/>
                  <a:gd name="T21" fmla="*/ 20 h 103"/>
                  <a:gd name="T22" fmla="*/ 12 w 85"/>
                  <a:gd name="T23" fmla="*/ 32 h 103"/>
                  <a:gd name="T24" fmla="*/ 18 w 85"/>
                  <a:gd name="T25" fmla="*/ 44 h 103"/>
                  <a:gd name="T26" fmla="*/ 61 w 85"/>
                  <a:gd name="T27" fmla="*/ 86 h 103"/>
                  <a:gd name="T28" fmla="*/ 70 w 85"/>
                  <a:gd name="T29" fmla="*/ 76 h 103"/>
                  <a:gd name="T30" fmla="*/ 44 w 85"/>
                  <a:gd name="T31" fmla="*/ 24 h 103"/>
                  <a:gd name="T32" fmla="*/ 29 w 85"/>
                  <a:gd name="T33" fmla="*/ 15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5" h="103">
                    <a:moveTo>
                      <a:pt x="61" y="103"/>
                    </a:moveTo>
                    <a:cubicBezTo>
                      <a:pt x="9" y="53"/>
                      <a:pt x="9" y="53"/>
                      <a:pt x="9" y="53"/>
                    </a:cubicBezTo>
                    <a:cubicBezTo>
                      <a:pt x="4" y="47"/>
                      <a:pt x="0" y="40"/>
                      <a:pt x="0" y="32"/>
                    </a:cubicBezTo>
                    <a:cubicBezTo>
                      <a:pt x="0" y="24"/>
                      <a:pt x="3" y="17"/>
                      <a:pt x="9" y="12"/>
                    </a:cubicBezTo>
                    <a:cubicBezTo>
                      <a:pt x="12" y="8"/>
                      <a:pt x="16" y="6"/>
                      <a:pt x="20" y="4"/>
                    </a:cubicBezTo>
                    <a:cubicBezTo>
                      <a:pt x="33" y="0"/>
                      <a:pt x="48" y="6"/>
                      <a:pt x="55" y="19"/>
                    </a:cubicBezTo>
                    <a:cubicBezTo>
                      <a:pt x="85" y="78"/>
                      <a:pt x="85" y="78"/>
                      <a:pt x="85" y="78"/>
                    </a:cubicBezTo>
                    <a:lnTo>
                      <a:pt x="61" y="103"/>
                    </a:lnTo>
                    <a:close/>
                    <a:moveTo>
                      <a:pt x="29" y="15"/>
                    </a:moveTo>
                    <a:cubicBezTo>
                      <a:pt x="27" y="15"/>
                      <a:pt x="26" y="15"/>
                      <a:pt x="24" y="16"/>
                    </a:cubicBezTo>
                    <a:cubicBezTo>
                      <a:pt x="21" y="17"/>
                      <a:pt x="19" y="18"/>
                      <a:pt x="17" y="20"/>
                    </a:cubicBezTo>
                    <a:cubicBezTo>
                      <a:pt x="14" y="23"/>
                      <a:pt x="12" y="28"/>
                      <a:pt x="12" y="32"/>
                    </a:cubicBezTo>
                    <a:cubicBezTo>
                      <a:pt x="12" y="37"/>
                      <a:pt x="14" y="41"/>
                      <a:pt x="18" y="44"/>
                    </a:cubicBezTo>
                    <a:cubicBezTo>
                      <a:pt x="61" y="86"/>
                      <a:pt x="61" y="86"/>
                      <a:pt x="61" y="86"/>
                    </a:cubicBezTo>
                    <a:cubicBezTo>
                      <a:pt x="70" y="76"/>
                      <a:pt x="70" y="76"/>
                      <a:pt x="70" y="76"/>
                    </a:cubicBezTo>
                    <a:cubicBezTo>
                      <a:pt x="44" y="24"/>
                      <a:pt x="44" y="24"/>
                      <a:pt x="44" y="24"/>
                    </a:cubicBezTo>
                    <a:cubicBezTo>
                      <a:pt x="41" y="18"/>
                      <a:pt x="35" y="15"/>
                      <a:pt x="29" y="15"/>
                    </a:cubicBezTo>
                    <a:close/>
                  </a:path>
                </a:pathLst>
              </a:cu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1" name="íṧľíḍe"/>
              <p:cNvSpPr/>
              <p:nvPr/>
            </p:nvSpPr>
            <p:spPr bwMode="auto">
              <a:xfrm>
                <a:off x="4934" y="2383"/>
                <a:ext cx="186" cy="226"/>
              </a:xfrm>
              <a:custGeom>
                <a:avLst/>
                <a:gdLst>
                  <a:gd name="T0" fmla="*/ 0 w 85"/>
                  <a:gd name="T1" fmla="*/ 78 h 103"/>
                  <a:gd name="T2" fmla="*/ 31 w 85"/>
                  <a:gd name="T3" fmla="*/ 19 h 103"/>
                  <a:gd name="T4" fmla="*/ 65 w 85"/>
                  <a:gd name="T5" fmla="*/ 4 h 103"/>
                  <a:gd name="T6" fmla="*/ 77 w 85"/>
                  <a:gd name="T7" fmla="*/ 12 h 103"/>
                  <a:gd name="T8" fmla="*/ 85 w 85"/>
                  <a:gd name="T9" fmla="*/ 32 h 103"/>
                  <a:gd name="T10" fmla="*/ 76 w 85"/>
                  <a:gd name="T11" fmla="*/ 53 h 103"/>
                  <a:gd name="T12" fmla="*/ 24 w 85"/>
                  <a:gd name="T13" fmla="*/ 103 h 103"/>
                  <a:gd name="T14" fmla="*/ 0 w 85"/>
                  <a:gd name="T15" fmla="*/ 78 h 103"/>
                  <a:gd name="T16" fmla="*/ 41 w 85"/>
                  <a:gd name="T17" fmla="*/ 24 h 103"/>
                  <a:gd name="T18" fmla="*/ 15 w 85"/>
                  <a:gd name="T19" fmla="*/ 76 h 103"/>
                  <a:gd name="T20" fmla="*/ 24 w 85"/>
                  <a:gd name="T21" fmla="*/ 86 h 103"/>
                  <a:gd name="T22" fmla="*/ 68 w 85"/>
                  <a:gd name="T23" fmla="*/ 44 h 103"/>
                  <a:gd name="T24" fmla="*/ 73 w 85"/>
                  <a:gd name="T25" fmla="*/ 32 h 103"/>
                  <a:gd name="T26" fmla="*/ 68 w 85"/>
                  <a:gd name="T27" fmla="*/ 20 h 103"/>
                  <a:gd name="T28" fmla="*/ 61 w 85"/>
                  <a:gd name="T29" fmla="*/ 16 h 103"/>
                  <a:gd name="T30" fmla="*/ 56 w 85"/>
                  <a:gd name="T31" fmla="*/ 15 h 103"/>
                  <a:gd name="T32" fmla="*/ 41 w 85"/>
                  <a:gd name="T33" fmla="*/ 24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5" h="103">
                    <a:moveTo>
                      <a:pt x="0" y="78"/>
                    </a:moveTo>
                    <a:cubicBezTo>
                      <a:pt x="31" y="19"/>
                      <a:pt x="31" y="19"/>
                      <a:pt x="31" y="19"/>
                    </a:cubicBezTo>
                    <a:cubicBezTo>
                      <a:pt x="37" y="6"/>
                      <a:pt x="52" y="0"/>
                      <a:pt x="65" y="4"/>
                    </a:cubicBezTo>
                    <a:cubicBezTo>
                      <a:pt x="69" y="6"/>
                      <a:pt x="73" y="8"/>
                      <a:pt x="77" y="12"/>
                    </a:cubicBezTo>
                    <a:cubicBezTo>
                      <a:pt x="82" y="17"/>
                      <a:pt x="85" y="24"/>
                      <a:pt x="85" y="32"/>
                    </a:cubicBezTo>
                    <a:cubicBezTo>
                      <a:pt x="85" y="40"/>
                      <a:pt x="82" y="47"/>
                      <a:pt x="76" y="53"/>
                    </a:cubicBezTo>
                    <a:cubicBezTo>
                      <a:pt x="24" y="103"/>
                      <a:pt x="24" y="103"/>
                      <a:pt x="24" y="103"/>
                    </a:cubicBezTo>
                    <a:lnTo>
                      <a:pt x="0" y="78"/>
                    </a:lnTo>
                    <a:close/>
                    <a:moveTo>
                      <a:pt x="41" y="24"/>
                    </a:moveTo>
                    <a:cubicBezTo>
                      <a:pt x="15" y="76"/>
                      <a:pt x="15" y="76"/>
                      <a:pt x="15" y="76"/>
                    </a:cubicBezTo>
                    <a:cubicBezTo>
                      <a:pt x="24" y="86"/>
                      <a:pt x="24" y="86"/>
                      <a:pt x="24" y="86"/>
                    </a:cubicBezTo>
                    <a:cubicBezTo>
                      <a:pt x="68" y="44"/>
                      <a:pt x="68" y="44"/>
                      <a:pt x="68" y="44"/>
                    </a:cubicBezTo>
                    <a:cubicBezTo>
                      <a:pt x="71" y="41"/>
                      <a:pt x="73" y="37"/>
                      <a:pt x="73" y="32"/>
                    </a:cubicBezTo>
                    <a:cubicBezTo>
                      <a:pt x="73" y="28"/>
                      <a:pt x="71" y="23"/>
                      <a:pt x="68" y="20"/>
                    </a:cubicBezTo>
                    <a:cubicBezTo>
                      <a:pt x="66" y="18"/>
                      <a:pt x="64" y="17"/>
                      <a:pt x="61" y="16"/>
                    </a:cubicBezTo>
                    <a:cubicBezTo>
                      <a:pt x="60" y="15"/>
                      <a:pt x="58" y="15"/>
                      <a:pt x="56" y="15"/>
                    </a:cubicBezTo>
                    <a:cubicBezTo>
                      <a:pt x="50" y="15"/>
                      <a:pt x="44" y="18"/>
                      <a:pt x="41" y="24"/>
                    </a:cubicBezTo>
                    <a:close/>
                  </a:path>
                </a:pathLst>
              </a:cu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2" name="íŝlíḑé"/>
              <p:cNvSpPr/>
              <p:nvPr/>
            </p:nvSpPr>
            <p:spPr bwMode="auto">
              <a:xfrm>
                <a:off x="4750" y="2495"/>
                <a:ext cx="442" cy="344"/>
              </a:xfrm>
              <a:prstGeom prst="rect">
                <a:avLst/>
              </a:prstGeom>
              <a:solidFill>
                <a:srgbClr val="516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3" name="iśḻíḓè"/>
              <p:cNvSpPr/>
              <p:nvPr/>
            </p:nvSpPr>
            <p:spPr bwMode="auto">
              <a:xfrm>
                <a:off x="4750" y="2624"/>
                <a:ext cx="442" cy="53"/>
              </a:xfrm>
              <a:prstGeom prst="rect">
                <a:avLst/>
              </a:pr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4" name="išľïḑe"/>
              <p:cNvSpPr/>
              <p:nvPr/>
            </p:nvSpPr>
            <p:spPr bwMode="auto">
              <a:xfrm>
                <a:off x="4945" y="2495"/>
                <a:ext cx="74" cy="344"/>
              </a:xfrm>
              <a:prstGeom prst="rect">
                <a:avLst/>
              </a:pr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5" name="íṥḷïdê"/>
              <p:cNvSpPr/>
              <p:nvPr/>
            </p:nvSpPr>
            <p:spPr bwMode="auto">
              <a:xfrm>
                <a:off x="1715" y="2784"/>
                <a:ext cx="373" cy="516"/>
              </a:xfrm>
              <a:prstGeom prst="rect">
                <a:avLst/>
              </a:prstGeom>
              <a:solidFill>
                <a:srgbClr val="516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6" name="íş1íḓê"/>
              <p:cNvSpPr/>
              <p:nvPr/>
            </p:nvSpPr>
            <p:spPr bwMode="auto">
              <a:xfrm>
                <a:off x="1715" y="2784"/>
                <a:ext cx="289" cy="516"/>
              </a:xfrm>
              <a:prstGeom prst="rect">
                <a:avLst/>
              </a:prstGeom>
              <a:solidFill>
                <a:srgbClr val="516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7" name="îslîďê"/>
              <p:cNvSpPr/>
              <p:nvPr/>
            </p:nvSpPr>
            <p:spPr bwMode="auto">
              <a:xfrm>
                <a:off x="1822" y="2784"/>
                <a:ext cx="38" cy="51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8" name="ïṡlîḍe"/>
              <p:cNvSpPr/>
              <p:nvPr/>
            </p:nvSpPr>
            <p:spPr bwMode="auto">
              <a:xfrm>
                <a:off x="1715" y="2903"/>
                <a:ext cx="289" cy="3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9" name="îṩľîdé"/>
              <p:cNvSpPr/>
              <p:nvPr/>
            </p:nvSpPr>
            <p:spPr bwMode="auto">
              <a:xfrm>
                <a:off x="2004" y="2903"/>
                <a:ext cx="84" cy="37"/>
              </a:xfrm>
              <a:prstGeom prst="rect">
                <a:avLst/>
              </a:prstGeom>
              <a:solidFill>
                <a:srgbClr val="D9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0" name="ïṥ1íďê"/>
              <p:cNvSpPr/>
              <p:nvPr/>
            </p:nvSpPr>
            <p:spPr bwMode="auto">
              <a:xfrm>
                <a:off x="2390" y="2931"/>
                <a:ext cx="452" cy="452"/>
              </a:xfrm>
              <a:prstGeom prst="rect">
                <a:avLst/>
              </a:prstGeom>
              <a:solidFill>
                <a:srgbClr val="F2CE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1" name="iṣļîďé"/>
              <p:cNvSpPr/>
              <p:nvPr/>
            </p:nvSpPr>
            <p:spPr bwMode="auto">
              <a:xfrm>
                <a:off x="2390" y="2931"/>
                <a:ext cx="325" cy="452"/>
              </a:xfrm>
              <a:prstGeom prst="rect">
                <a:avLst/>
              </a:prstGeom>
              <a:solidFill>
                <a:srgbClr val="F2CE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2" name="íšļïḑé"/>
              <p:cNvSpPr/>
              <p:nvPr/>
            </p:nvSpPr>
            <p:spPr bwMode="auto">
              <a:xfrm>
                <a:off x="2522" y="2931"/>
                <a:ext cx="72" cy="45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3" name="iṩḻíďè"/>
              <p:cNvSpPr/>
              <p:nvPr/>
            </p:nvSpPr>
            <p:spPr bwMode="auto">
              <a:xfrm>
                <a:off x="2774" y="2931"/>
                <a:ext cx="29" cy="452"/>
              </a:xfrm>
              <a:prstGeom prst="rect">
                <a:avLst/>
              </a:prstGeom>
              <a:solidFill>
                <a:srgbClr val="D9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4" name="ïṧlïḍé"/>
              <p:cNvSpPr/>
              <p:nvPr/>
            </p:nvSpPr>
            <p:spPr bwMode="auto">
              <a:xfrm>
                <a:off x="2020" y="2898"/>
                <a:ext cx="447" cy="492"/>
              </a:xfrm>
              <a:prstGeom prst="rect">
                <a:avLst/>
              </a:pr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5" name="íşḷîḍe"/>
              <p:cNvSpPr/>
              <p:nvPr/>
            </p:nvSpPr>
            <p:spPr bwMode="auto">
              <a:xfrm>
                <a:off x="2121" y="2898"/>
                <a:ext cx="346" cy="492"/>
              </a:xfrm>
              <a:prstGeom prst="rect">
                <a:avLst/>
              </a:pr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6" name="ï$líḍè"/>
              <p:cNvSpPr/>
              <p:nvPr/>
            </p:nvSpPr>
            <p:spPr bwMode="auto">
              <a:xfrm>
                <a:off x="2294" y="2898"/>
                <a:ext cx="44" cy="492"/>
              </a:xfrm>
              <a:prstGeom prst="rect">
                <a:avLst/>
              </a:prstGeom>
              <a:solidFill>
                <a:srgbClr val="D9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7" name="íṩľîdè"/>
              <p:cNvSpPr/>
              <p:nvPr/>
            </p:nvSpPr>
            <p:spPr bwMode="auto">
              <a:xfrm>
                <a:off x="2121" y="3041"/>
                <a:ext cx="346" cy="46"/>
              </a:xfrm>
              <a:prstGeom prst="rect">
                <a:avLst/>
              </a:prstGeom>
              <a:solidFill>
                <a:srgbClr val="D9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8" name="îṥḷïḍé"/>
              <p:cNvSpPr/>
              <p:nvPr/>
            </p:nvSpPr>
            <p:spPr bwMode="auto">
              <a:xfrm>
                <a:off x="2020" y="3041"/>
                <a:ext cx="101" cy="4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9" name="îṡḷïḑe"/>
              <p:cNvSpPr/>
              <p:nvPr/>
            </p:nvSpPr>
            <p:spPr bwMode="auto">
              <a:xfrm>
                <a:off x="2169" y="2444"/>
                <a:ext cx="186" cy="226"/>
              </a:xfrm>
              <a:custGeom>
                <a:avLst/>
                <a:gdLst>
                  <a:gd name="T0" fmla="*/ 61 w 85"/>
                  <a:gd name="T1" fmla="*/ 103 h 103"/>
                  <a:gd name="T2" fmla="*/ 9 w 85"/>
                  <a:gd name="T3" fmla="*/ 53 h 103"/>
                  <a:gd name="T4" fmla="*/ 0 w 85"/>
                  <a:gd name="T5" fmla="*/ 32 h 103"/>
                  <a:gd name="T6" fmla="*/ 9 w 85"/>
                  <a:gd name="T7" fmla="*/ 12 h 103"/>
                  <a:gd name="T8" fmla="*/ 20 w 85"/>
                  <a:gd name="T9" fmla="*/ 4 h 103"/>
                  <a:gd name="T10" fmla="*/ 55 w 85"/>
                  <a:gd name="T11" fmla="*/ 19 h 103"/>
                  <a:gd name="T12" fmla="*/ 85 w 85"/>
                  <a:gd name="T13" fmla="*/ 78 h 103"/>
                  <a:gd name="T14" fmla="*/ 61 w 85"/>
                  <a:gd name="T15" fmla="*/ 103 h 103"/>
                  <a:gd name="T16" fmla="*/ 29 w 85"/>
                  <a:gd name="T17" fmla="*/ 15 h 103"/>
                  <a:gd name="T18" fmla="*/ 24 w 85"/>
                  <a:gd name="T19" fmla="*/ 16 h 103"/>
                  <a:gd name="T20" fmla="*/ 17 w 85"/>
                  <a:gd name="T21" fmla="*/ 20 h 103"/>
                  <a:gd name="T22" fmla="*/ 12 w 85"/>
                  <a:gd name="T23" fmla="*/ 32 h 103"/>
                  <a:gd name="T24" fmla="*/ 18 w 85"/>
                  <a:gd name="T25" fmla="*/ 44 h 103"/>
                  <a:gd name="T26" fmla="*/ 61 w 85"/>
                  <a:gd name="T27" fmla="*/ 86 h 103"/>
                  <a:gd name="T28" fmla="*/ 70 w 85"/>
                  <a:gd name="T29" fmla="*/ 76 h 103"/>
                  <a:gd name="T30" fmla="*/ 44 w 85"/>
                  <a:gd name="T31" fmla="*/ 24 h 103"/>
                  <a:gd name="T32" fmla="*/ 29 w 85"/>
                  <a:gd name="T33" fmla="*/ 15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5" h="103">
                    <a:moveTo>
                      <a:pt x="61" y="103"/>
                    </a:moveTo>
                    <a:cubicBezTo>
                      <a:pt x="9" y="53"/>
                      <a:pt x="9" y="53"/>
                      <a:pt x="9" y="53"/>
                    </a:cubicBezTo>
                    <a:cubicBezTo>
                      <a:pt x="4" y="47"/>
                      <a:pt x="0" y="40"/>
                      <a:pt x="0" y="32"/>
                    </a:cubicBezTo>
                    <a:cubicBezTo>
                      <a:pt x="0" y="24"/>
                      <a:pt x="3" y="17"/>
                      <a:pt x="9" y="12"/>
                    </a:cubicBezTo>
                    <a:cubicBezTo>
                      <a:pt x="12" y="8"/>
                      <a:pt x="16" y="6"/>
                      <a:pt x="20" y="4"/>
                    </a:cubicBezTo>
                    <a:cubicBezTo>
                      <a:pt x="33" y="0"/>
                      <a:pt x="48" y="6"/>
                      <a:pt x="55" y="19"/>
                    </a:cubicBezTo>
                    <a:cubicBezTo>
                      <a:pt x="85" y="78"/>
                      <a:pt x="85" y="78"/>
                      <a:pt x="85" y="78"/>
                    </a:cubicBezTo>
                    <a:lnTo>
                      <a:pt x="61" y="103"/>
                    </a:lnTo>
                    <a:close/>
                    <a:moveTo>
                      <a:pt x="29" y="15"/>
                    </a:moveTo>
                    <a:cubicBezTo>
                      <a:pt x="27" y="15"/>
                      <a:pt x="26" y="15"/>
                      <a:pt x="24" y="16"/>
                    </a:cubicBezTo>
                    <a:cubicBezTo>
                      <a:pt x="21" y="17"/>
                      <a:pt x="19" y="18"/>
                      <a:pt x="17" y="20"/>
                    </a:cubicBezTo>
                    <a:cubicBezTo>
                      <a:pt x="14" y="23"/>
                      <a:pt x="12" y="28"/>
                      <a:pt x="12" y="32"/>
                    </a:cubicBezTo>
                    <a:cubicBezTo>
                      <a:pt x="12" y="37"/>
                      <a:pt x="14" y="41"/>
                      <a:pt x="18" y="44"/>
                    </a:cubicBezTo>
                    <a:cubicBezTo>
                      <a:pt x="61" y="86"/>
                      <a:pt x="61" y="86"/>
                      <a:pt x="61" y="86"/>
                    </a:cubicBezTo>
                    <a:cubicBezTo>
                      <a:pt x="70" y="76"/>
                      <a:pt x="70" y="76"/>
                      <a:pt x="70" y="76"/>
                    </a:cubicBezTo>
                    <a:cubicBezTo>
                      <a:pt x="44" y="24"/>
                      <a:pt x="44" y="24"/>
                      <a:pt x="44" y="24"/>
                    </a:cubicBezTo>
                    <a:cubicBezTo>
                      <a:pt x="41" y="18"/>
                      <a:pt x="35" y="15"/>
                      <a:pt x="29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0" name="îṩlïḋê"/>
              <p:cNvSpPr/>
              <p:nvPr/>
            </p:nvSpPr>
            <p:spPr bwMode="auto">
              <a:xfrm>
                <a:off x="2259" y="2444"/>
                <a:ext cx="186" cy="226"/>
              </a:xfrm>
              <a:custGeom>
                <a:avLst/>
                <a:gdLst>
                  <a:gd name="T0" fmla="*/ 0 w 85"/>
                  <a:gd name="T1" fmla="*/ 78 h 103"/>
                  <a:gd name="T2" fmla="*/ 31 w 85"/>
                  <a:gd name="T3" fmla="*/ 19 h 103"/>
                  <a:gd name="T4" fmla="*/ 65 w 85"/>
                  <a:gd name="T5" fmla="*/ 4 h 103"/>
                  <a:gd name="T6" fmla="*/ 77 w 85"/>
                  <a:gd name="T7" fmla="*/ 12 h 103"/>
                  <a:gd name="T8" fmla="*/ 85 w 85"/>
                  <a:gd name="T9" fmla="*/ 32 h 103"/>
                  <a:gd name="T10" fmla="*/ 76 w 85"/>
                  <a:gd name="T11" fmla="*/ 53 h 103"/>
                  <a:gd name="T12" fmla="*/ 24 w 85"/>
                  <a:gd name="T13" fmla="*/ 103 h 103"/>
                  <a:gd name="T14" fmla="*/ 0 w 85"/>
                  <a:gd name="T15" fmla="*/ 78 h 103"/>
                  <a:gd name="T16" fmla="*/ 41 w 85"/>
                  <a:gd name="T17" fmla="*/ 24 h 103"/>
                  <a:gd name="T18" fmla="*/ 15 w 85"/>
                  <a:gd name="T19" fmla="*/ 76 h 103"/>
                  <a:gd name="T20" fmla="*/ 24 w 85"/>
                  <a:gd name="T21" fmla="*/ 86 h 103"/>
                  <a:gd name="T22" fmla="*/ 68 w 85"/>
                  <a:gd name="T23" fmla="*/ 44 h 103"/>
                  <a:gd name="T24" fmla="*/ 73 w 85"/>
                  <a:gd name="T25" fmla="*/ 32 h 103"/>
                  <a:gd name="T26" fmla="*/ 68 w 85"/>
                  <a:gd name="T27" fmla="*/ 20 h 103"/>
                  <a:gd name="T28" fmla="*/ 61 w 85"/>
                  <a:gd name="T29" fmla="*/ 16 h 103"/>
                  <a:gd name="T30" fmla="*/ 56 w 85"/>
                  <a:gd name="T31" fmla="*/ 15 h 103"/>
                  <a:gd name="T32" fmla="*/ 41 w 85"/>
                  <a:gd name="T33" fmla="*/ 24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5" h="103">
                    <a:moveTo>
                      <a:pt x="0" y="78"/>
                    </a:moveTo>
                    <a:cubicBezTo>
                      <a:pt x="31" y="19"/>
                      <a:pt x="31" y="19"/>
                      <a:pt x="31" y="19"/>
                    </a:cubicBezTo>
                    <a:cubicBezTo>
                      <a:pt x="37" y="6"/>
                      <a:pt x="52" y="0"/>
                      <a:pt x="65" y="4"/>
                    </a:cubicBezTo>
                    <a:cubicBezTo>
                      <a:pt x="69" y="6"/>
                      <a:pt x="73" y="8"/>
                      <a:pt x="77" y="12"/>
                    </a:cubicBezTo>
                    <a:cubicBezTo>
                      <a:pt x="82" y="17"/>
                      <a:pt x="85" y="24"/>
                      <a:pt x="85" y="32"/>
                    </a:cubicBezTo>
                    <a:cubicBezTo>
                      <a:pt x="85" y="40"/>
                      <a:pt x="82" y="47"/>
                      <a:pt x="76" y="53"/>
                    </a:cubicBezTo>
                    <a:cubicBezTo>
                      <a:pt x="24" y="103"/>
                      <a:pt x="24" y="103"/>
                      <a:pt x="24" y="103"/>
                    </a:cubicBezTo>
                    <a:lnTo>
                      <a:pt x="0" y="78"/>
                    </a:lnTo>
                    <a:close/>
                    <a:moveTo>
                      <a:pt x="41" y="24"/>
                    </a:moveTo>
                    <a:cubicBezTo>
                      <a:pt x="15" y="76"/>
                      <a:pt x="15" y="76"/>
                      <a:pt x="15" y="76"/>
                    </a:cubicBezTo>
                    <a:cubicBezTo>
                      <a:pt x="24" y="86"/>
                      <a:pt x="24" y="86"/>
                      <a:pt x="24" y="86"/>
                    </a:cubicBezTo>
                    <a:cubicBezTo>
                      <a:pt x="68" y="44"/>
                      <a:pt x="68" y="44"/>
                      <a:pt x="68" y="44"/>
                    </a:cubicBezTo>
                    <a:cubicBezTo>
                      <a:pt x="71" y="41"/>
                      <a:pt x="73" y="37"/>
                      <a:pt x="73" y="32"/>
                    </a:cubicBezTo>
                    <a:cubicBezTo>
                      <a:pt x="73" y="28"/>
                      <a:pt x="71" y="23"/>
                      <a:pt x="68" y="20"/>
                    </a:cubicBezTo>
                    <a:cubicBezTo>
                      <a:pt x="66" y="18"/>
                      <a:pt x="64" y="17"/>
                      <a:pt x="61" y="16"/>
                    </a:cubicBezTo>
                    <a:cubicBezTo>
                      <a:pt x="60" y="15"/>
                      <a:pt x="58" y="15"/>
                      <a:pt x="56" y="15"/>
                    </a:cubicBezTo>
                    <a:cubicBezTo>
                      <a:pt x="50" y="15"/>
                      <a:pt x="44" y="18"/>
                      <a:pt x="41" y="2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1" name="ïşľídè"/>
              <p:cNvSpPr/>
              <p:nvPr/>
            </p:nvSpPr>
            <p:spPr bwMode="auto">
              <a:xfrm>
                <a:off x="2075" y="2556"/>
                <a:ext cx="442" cy="344"/>
              </a:xfrm>
              <a:prstGeom prst="rect">
                <a:avLst/>
              </a:prstGeom>
              <a:solidFill>
                <a:srgbClr val="CF5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2" name="íš1îdè"/>
              <p:cNvSpPr/>
              <p:nvPr/>
            </p:nvSpPr>
            <p:spPr bwMode="auto">
              <a:xfrm>
                <a:off x="2075" y="2686"/>
                <a:ext cx="442" cy="5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3" name="ï$ļîḋê"/>
              <p:cNvSpPr/>
              <p:nvPr/>
            </p:nvSpPr>
            <p:spPr bwMode="auto">
              <a:xfrm>
                <a:off x="2270" y="2556"/>
                <a:ext cx="74" cy="34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4" name="ïṥļiďe"/>
              <p:cNvSpPr/>
              <p:nvPr/>
            </p:nvSpPr>
            <p:spPr bwMode="auto">
              <a:xfrm>
                <a:off x="2441" y="3589"/>
                <a:ext cx="57" cy="182"/>
              </a:xfrm>
              <a:prstGeom prst="rect">
                <a:avLst/>
              </a:prstGeom>
              <a:solidFill>
                <a:srgbClr val="3036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5" name="íšļiḓê"/>
              <p:cNvSpPr/>
              <p:nvPr/>
            </p:nvSpPr>
            <p:spPr bwMode="auto">
              <a:xfrm>
                <a:off x="4627" y="3589"/>
                <a:ext cx="59" cy="182"/>
              </a:xfrm>
              <a:prstGeom prst="rect">
                <a:avLst/>
              </a:prstGeom>
              <a:solidFill>
                <a:srgbClr val="3036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6" name="iṡlíḓe"/>
              <p:cNvSpPr/>
              <p:nvPr/>
            </p:nvSpPr>
            <p:spPr bwMode="auto">
              <a:xfrm>
                <a:off x="2583" y="2194"/>
                <a:ext cx="1938" cy="1036"/>
              </a:xfrm>
              <a:custGeom>
                <a:avLst/>
                <a:gdLst>
                  <a:gd name="T0" fmla="*/ 723 w 884"/>
                  <a:gd name="T1" fmla="*/ 472 h 472"/>
                  <a:gd name="T2" fmla="*/ 161 w 884"/>
                  <a:gd name="T3" fmla="*/ 472 h 472"/>
                  <a:gd name="T4" fmla="*/ 0 w 884"/>
                  <a:gd name="T5" fmla="*/ 311 h 472"/>
                  <a:gd name="T6" fmla="*/ 0 w 884"/>
                  <a:gd name="T7" fmla="*/ 160 h 472"/>
                  <a:gd name="T8" fmla="*/ 161 w 884"/>
                  <a:gd name="T9" fmla="*/ 0 h 472"/>
                  <a:gd name="T10" fmla="*/ 723 w 884"/>
                  <a:gd name="T11" fmla="*/ 0 h 472"/>
                  <a:gd name="T12" fmla="*/ 884 w 884"/>
                  <a:gd name="T13" fmla="*/ 160 h 472"/>
                  <a:gd name="T14" fmla="*/ 884 w 884"/>
                  <a:gd name="T15" fmla="*/ 311 h 472"/>
                  <a:gd name="T16" fmla="*/ 723 w 884"/>
                  <a:gd name="T17" fmla="*/ 472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84" h="472">
                    <a:moveTo>
                      <a:pt x="723" y="472"/>
                    </a:moveTo>
                    <a:cubicBezTo>
                      <a:pt x="161" y="472"/>
                      <a:pt x="161" y="472"/>
                      <a:pt x="161" y="472"/>
                    </a:cubicBezTo>
                    <a:cubicBezTo>
                      <a:pt x="72" y="472"/>
                      <a:pt x="0" y="400"/>
                      <a:pt x="0" y="31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72"/>
                      <a:pt x="72" y="0"/>
                      <a:pt x="161" y="0"/>
                    </a:cubicBezTo>
                    <a:cubicBezTo>
                      <a:pt x="723" y="0"/>
                      <a:pt x="723" y="0"/>
                      <a:pt x="723" y="0"/>
                    </a:cubicBezTo>
                    <a:cubicBezTo>
                      <a:pt x="812" y="0"/>
                      <a:pt x="884" y="72"/>
                      <a:pt x="884" y="160"/>
                    </a:cubicBezTo>
                    <a:cubicBezTo>
                      <a:pt x="884" y="311"/>
                      <a:pt x="884" y="311"/>
                      <a:pt x="884" y="311"/>
                    </a:cubicBezTo>
                    <a:cubicBezTo>
                      <a:pt x="884" y="400"/>
                      <a:pt x="812" y="472"/>
                      <a:pt x="723" y="472"/>
                    </a:cubicBezTo>
                    <a:close/>
                  </a:path>
                </a:pathLst>
              </a:custGeom>
              <a:solidFill>
                <a:srgbClr val="4959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7" name="isľíḍè"/>
              <p:cNvSpPr/>
              <p:nvPr/>
            </p:nvSpPr>
            <p:spPr bwMode="auto">
              <a:xfrm>
                <a:off x="2309" y="2699"/>
                <a:ext cx="344" cy="941"/>
              </a:xfrm>
              <a:custGeom>
                <a:avLst/>
                <a:gdLst>
                  <a:gd name="T0" fmla="*/ 157 w 157"/>
                  <a:gd name="T1" fmla="*/ 429 h 429"/>
                  <a:gd name="T2" fmla="*/ 0 w 157"/>
                  <a:gd name="T3" fmla="*/ 429 h 429"/>
                  <a:gd name="T4" fmla="*/ 0 w 157"/>
                  <a:gd name="T5" fmla="*/ 79 h 429"/>
                  <a:gd name="T6" fmla="*/ 79 w 157"/>
                  <a:gd name="T7" fmla="*/ 0 h 429"/>
                  <a:gd name="T8" fmla="*/ 157 w 157"/>
                  <a:gd name="T9" fmla="*/ 79 h 429"/>
                  <a:gd name="T10" fmla="*/ 157 w 157"/>
                  <a:gd name="T11" fmla="*/ 429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7" h="429">
                    <a:moveTo>
                      <a:pt x="157" y="429"/>
                    </a:moveTo>
                    <a:cubicBezTo>
                      <a:pt x="0" y="429"/>
                      <a:pt x="0" y="429"/>
                      <a:pt x="0" y="42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35"/>
                      <a:pt x="35" y="0"/>
                      <a:pt x="79" y="0"/>
                    </a:cubicBezTo>
                    <a:cubicBezTo>
                      <a:pt x="122" y="0"/>
                      <a:pt x="157" y="35"/>
                      <a:pt x="157" y="79"/>
                    </a:cubicBezTo>
                    <a:lnTo>
                      <a:pt x="157" y="429"/>
                    </a:lnTo>
                    <a:close/>
                  </a:path>
                </a:pathLst>
              </a:custGeom>
              <a:solidFill>
                <a:srgbClr val="5864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8" name="îSlídè"/>
              <p:cNvSpPr/>
              <p:nvPr/>
            </p:nvSpPr>
            <p:spPr bwMode="auto">
              <a:xfrm>
                <a:off x="4478" y="2699"/>
                <a:ext cx="344" cy="941"/>
              </a:xfrm>
              <a:custGeom>
                <a:avLst/>
                <a:gdLst>
                  <a:gd name="T0" fmla="*/ 157 w 157"/>
                  <a:gd name="T1" fmla="*/ 429 h 429"/>
                  <a:gd name="T2" fmla="*/ 0 w 157"/>
                  <a:gd name="T3" fmla="*/ 429 h 429"/>
                  <a:gd name="T4" fmla="*/ 0 w 157"/>
                  <a:gd name="T5" fmla="*/ 79 h 429"/>
                  <a:gd name="T6" fmla="*/ 78 w 157"/>
                  <a:gd name="T7" fmla="*/ 0 h 429"/>
                  <a:gd name="T8" fmla="*/ 157 w 157"/>
                  <a:gd name="T9" fmla="*/ 79 h 429"/>
                  <a:gd name="T10" fmla="*/ 157 w 157"/>
                  <a:gd name="T11" fmla="*/ 429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7" h="429">
                    <a:moveTo>
                      <a:pt x="157" y="429"/>
                    </a:moveTo>
                    <a:cubicBezTo>
                      <a:pt x="0" y="429"/>
                      <a:pt x="0" y="429"/>
                      <a:pt x="0" y="42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35"/>
                      <a:pt x="35" y="0"/>
                      <a:pt x="78" y="0"/>
                    </a:cubicBezTo>
                    <a:cubicBezTo>
                      <a:pt x="122" y="0"/>
                      <a:pt x="157" y="35"/>
                      <a:pt x="157" y="79"/>
                    </a:cubicBezTo>
                    <a:lnTo>
                      <a:pt x="157" y="429"/>
                    </a:lnTo>
                    <a:close/>
                  </a:path>
                </a:pathLst>
              </a:custGeom>
              <a:solidFill>
                <a:srgbClr val="5864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9" name="îšlîdé"/>
              <p:cNvSpPr/>
              <p:nvPr/>
            </p:nvSpPr>
            <p:spPr bwMode="auto">
              <a:xfrm>
                <a:off x="2653" y="2973"/>
                <a:ext cx="1868" cy="371"/>
              </a:xfrm>
              <a:prstGeom prst="rect">
                <a:avLst/>
              </a:prstGeom>
              <a:solidFill>
                <a:srgbClr val="5864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0" name="íṧḻíďe"/>
              <p:cNvSpPr/>
              <p:nvPr/>
            </p:nvSpPr>
            <p:spPr bwMode="auto">
              <a:xfrm>
                <a:off x="2653" y="2986"/>
                <a:ext cx="899" cy="261"/>
              </a:xfrm>
              <a:custGeom>
                <a:avLst/>
                <a:gdLst>
                  <a:gd name="T0" fmla="*/ 383 w 410"/>
                  <a:gd name="T1" fmla="*/ 119 h 119"/>
                  <a:gd name="T2" fmla="*/ 27 w 410"/>
                  <a:gd name="T3" fmla="*/ 119 h 119"/>
                  <a:gd name="T4" fmla="*/ 0 w 410"/>
                  <a:gd name="T5" fmla="*/ 93 h 119"/>
                  <a:gd name="T6" fmla="*/ 0 w 410"/>
                  <a:gd name="T7" fmla="*/ 26 h 119"/>
                  <a:gd name="T8" fmla="*/ 27 w 410"/>
                  <a:gd name="T9" fmla="*/ 0 h 119"/>
                  <a:gd name="T10" fmla="*/ 383 w 410"/>
                  <a:gd name="T11" fmla="*/ 0 h 119"/>
                  <a:gd name="T12" fmla="*/ 410 w 410"/>
                  <a:gd name="T13" fmla="*/ 26 h 119"/>
                  <a:gd name="T14" fmla="*/ 410 w 410"/>
                  <a:gd name="T15" fmla="*/ 93 h 119"/>
                  <a:gd name="T16" fmla="*/ 383 w 410"/>
                  <a:gd name="T17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0" h="119">
                    <a:moveTo>
                      <a:pt x="383" y="119"/>
                    </a:moveTo>
                    <a:cubicBezTo>
                      <a:pt x="27" y="119"/>
                      <a:pt x="27" y="119"/>
                      <a:pt x="27" y="119"/>
                    </a:cubicBezTo>
                    <a:cubicBezTo>
                      <a:pt x="12" y="119"/>
                      <a:pt x="0" y="107"/>
                      <a:pt x="0" y="93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12"/>
                      <a:pt x="12" y="0"/>
                      <a:pt x="27" y="0"/>
                    </a:cubicBezTo>
                    <a:cubicBezTo>
                      <a:pt x="383" y="0"/>
                      <a:pt x="383" y="0"/>
                      <a:pt x="383" y="0"/>
                    </a:cubicBezTo>
                    <a:cubicBezTo>
                      <a:pt x="398" y="0"/>
                      <a:pt x="410" y="12"/>
                      <a:pt x="410" y="26"/>
                    </a:cubicBezTo>
                    <a:cubicBezTo>
                      <a:pt x="410" y="93"/>
                      <a:pt x="410" y="93"/>
                      <a:pt x="410" y="93"/>
                    </a:cubicBezTo>
                    <a:cubicBezTo>
                      <a:pt x="410" y="107"/>
                      <a:pt x="398" y="119"/>
                      <a:pt x="383" y="119"/>
                    </a:cubicBezTo>
                    <a:close/>
                  </a:path>
                </a:pathLst>
              </a:custGeom>
              <a:solidFill>
                <a:srgbClr val="3036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1" name="ïśliḍê"/>
              <p:cNvSpPr/>
              <p:nvPr/>
            </p:nvSpPr>
            <p:spPr bwMode="auto">
              <a:xfrm>
                <a:off x="3579" y="2986"/>
                <a:ext cx="899" cy="261"/>
              </a:xfrm>
              <a:custGeom>
                <a:avLst/>
                <a:gdLst>
                  <a:gd name="T0" fmla="*/ 383 w 410"/>
                  <a:gd name="T1" fmla="*/ 119 h 119"/>
                  <a:gd name="T2" fmla="*/ 27 w 410"/>
                  <a:gd name="T3" fmla="*/ 119 h 119"/>
                  <a:gd name="T4" fmla="*/ 0 w 410"/>
                  <a:gd name="T5" fmla="*/ 93 h 119"/>
                  <a:gd name="T6" fmla="*/ 0 w 410"/>
                  <a:gd name="T7" fmla="*/ 26 h 119"/>
                  <a:gd name="T8" fmla="*/ 27 w 410"/>
                  <a:gd name="T9" fmla="*/ 0 h 119"/>
                  <a:gd name="T10" fmla="*/ 383 w 410"/>
                  <a:gd name="T11" fmla="*/ 0 h 119"/>
                  <a:gd name="T12" fmla="*/ 410 w 410"/>
                  <a:gd name="T13" fmla="*/ 26 h 119"/>
                  <a:gd name="T14" fmla="*/ 410 w 410"/>
                  <a:gd name="T15" fmla="*/ 93 h 119"/>
                  <a:gd name="T16" fmla="*/ 383 w 410"/>
                  <a:gd name="T17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0" h="119">
                    <a:moveTo>
                      <a:pt x="383" y="119"/>
                    </a:moveTo>
                    <a:cubicBezTo>
                      <a:pt x="27" y="119"/>
                      <a:pt x="27" y="119"/>
                      <a:pt x="27" y="119"/>
                    </a:cubicBezTo>
                    <a:cubicBezTo>
                      <a:pt x="12" y="119"/>
                      <a:pt x="0" y="107"/>
                      <a:pt x="0" y="93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12"/>
                      <a:pt x="12" y="0"/>
                      <a:pt x="27" y="0"/>
                    </a:cubicBezTo>
                    <a:cubicBezTo>
                      <a:pt x="383" y="0"/>
                      <a:pt x="383" y="0"/>
                      <a:pt x="383" y="0"/>
                    </a:cubicBezTo>
                    <a:cubicBezTo>
                      <a:pt x="398" y="0"/>
                      <a:pt x="410" y="12"/>
                      <a:pt x="410" y="26"/>
                    </a:cubicBezTo>
                    <a:cubicBezTo>
                      <a:pt x="410" y="93"/>
                      <a:pt x="410" y="93"/>
                      <a:pt x="410" y="93"/>
                    </a:cubicBezTo>
                    <a:cubicBezTo>
                      <a:pt x="410" y="107"/>
                      <a:pt x="398" y="119"/>
                      <a:pt x="383" y="119"/>
                    </a:cubicBezTo>
                    <a:close/>
                  </a:path>
                </a:pathLst>
              </a:custGeom>
              <a:solidFill>
                <a:srgbClr val="3036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2" name="iṡļíḓe"/>
              <p:cNvSpPr/>
              <p:nvPr/>
            </p:nvSpPr>
            <p:spPr bwMode="auto">
              <a:xfrm>
                <a:off x="2653" y="3344"/>
                <a:ext cx="1825" cy="296"/>
              </a:xfrm>
              <a:prstGeom prst="rect">
                <a:avLst/>
              </a:prstGeom>
              <a:solidFill>
                <a:srgbClr val="3036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3" name="íṩ1iḍê"/>
              <p:cNvSpPr/>
              <p:nvPr/>
            </p:nvSpPr>
            <p:spPr bwMode="auto">
              <a:xfrm>
                <a:off x="2417" y="2824"/>
                <a:ext cx="81" cy="81"/>
              </a:xfrm>
              <a:prstGeom prst="ellipse">
                <a:avLst/>
              </a:prstGeom>
              <a:solidFill>
                <a:srgbClr val="3036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4" name="ï$ḻíḑê"/>
              <p:cNvSpPr/>
              <p:nvPr/>
            </p:nvSpPr>
            <p:spPr bwMode="auto">
              <a:xfrm>
                <a:off x="4620" y="2824"/>
                <a:ext cx="83" cy="81"/>
              </a:xfrm>
              <a:prstGeom prst="ellipse">
                <a:avLst/>
              </a:prstGeom>
              <a:solidFill>
                <a:srgbClr val="3036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5" name="ïṥlîdê"/>
              <p:cNvSpPr/>
              <p:nvPr/>
            </p:nvSpPr>
            <p:spPr bwMode="auto">
              <a:xfrm>
                <a:off x="2726" y="2155"/>
                <a:ext cx="570" cy="818"/>
              </a:xfrm>
              <a:custGeom>
                <a:avLst/>
                <a:gdLst>
                  <a:gd name="T0" fmla="*/ 211 w 260"/>
                  <a:gd name="T1" fmla="*/ 373 h 373"/>
                  <a:gd name="T2" fmla="*/ 62 w 260"/>
                  <a:gd name="T3" fmla="*/ 373 h 373"/>
                  <a:gd name="T4" fmla="*/ 14 w 260"/>
                  <a:gd name="T5" fmla="*/ 327 h 373"/>
                  <a:gd name="T6" fmla="*/ 0 w 260"/>
                  <a:gd name="T7" fmla="*/ 63 h 373"/>
                  <a:gd name="T8" fmla="*/ 63 w 260"/>
                  <a:gd name="T9" fmla="*/ 0 h 373"/>
                  <a:gd name="T10" fmla="*/ 193 w 260"/>
                  <a:gd name="T11" fmla="*/ 0 h 373"/>
                  <a:gd name="T12" fmla="*/ 256 w 260"/>
                  <a:gd name="T13" fmla="*/ 63 h 373"/>
                  <a:gd name="T14" fmla="*/ 260 w 260"/>
                  <a:gd name="T15" fmla="*/ 324 h 373"/>
                  <a:gd name="T16" fmla="*/ 211 w 260"/>
                  <a:gd name="T17" fmla="*/ 373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0" h="373">
                    <a:moveTo>
                      <a:pt x="211" y="373"/>
                    </a:moveTo>
                    <a:cubicBezTo>
                      <a:pt x="62" y="373"/>
                      <a:pt x="62" y="373"/>
                      <a:pt x="62" y="373"/>
                    </a:cubicBezTo>
                    <a:cubicBezTo>
                      <a:pt x="37" y="373"/>
                      <a:pt x="16" y="353"/>
                      <a:pt x="14" y="327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0" y="28"/>
                      <a:pt x="28" y="0"/>
                      <a:pt x="63" y="0"/>
                    </a:cubicBezTo>
                    <a:cubicBezTo>
                      <a:pt x="193" y="0"/>
                      <a:pt x="193" y="0"/>
                      <a:pt x="193" y="0"/>
                    </a:cubicBezTo>
                    <a:cubicBezTo>
                      <a:pt x="227" y="0"/>
                      <a:pt x="256" y="28"/>
                      <a:pt x="256" y="63"/>
                    </a:cubicBezTo>
                    <a:cubicBezTo>
                      <a:pt x="260" y="324"/>
                      <a:pt x="260" y="324"/>
                      <a:pt x="260" y="324"/>
                    </a:cubicBezTo>
                    <a:cubicBezTo>
                      <a:pt x="260" y="351"/>
                      <a:pt x="238" y="373"/>
                      <a:pt x="211" y="373"/>
                    </a:cubicBezTo>
                    <a:close/>
                  </a:path>
                </a:pathLst>
              </a:cu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6" name="íŝliḑe"/>
              <p:cNvSpPr/>
              <p:nvPr/>
            </p:nvSpPr>
            <p:spPr bwMode="auto">
              <a:xfrm>
                <a:off x="2778" y="2846"/>
                <a:ext cx="518" cy="186"/>
              </a:xfrm>
              <a:custGeom>
                <a:avLst/>
                <a:gdLst>
                  <a:gd name="T0" fmla="*/ 193 w 236"/>
                  <a:gd name="T1" fmla="*/ 85 h 85"/>
                  <a:gd name="T2" fmla="*/ 43 w 236"/>
                  <a:gd name="T3" fmla="*/ 85 h 85"/>
                  <a:gd name="T4" fmla="*/ 0 w 236"/>
                  <a:gd name="T5" fmla="*/ 42 h 85"/>
                  <a:gd name="T6" fmla="*/ 0 w 236"/>
                  <a:gd name="T7" fmla="*/ 0 h 85"/>
                  <a:gd name="T8" fmla="*/ 236 w 236"/>
                  <a:gd name="T9" fmla="*/ 0 h 85"/>
                  <a:gd name="T10" fmla="*/ 236 w 236"/>
                  <a:gd name="T11" fmla="*/ 42 h 85"/>
                  <a:gd name="T12" fmla="*/ 193 w 236"/>
                  <a:gd name="T13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6" h="85">
                    <a:moveTo>
                      <a:pt x="193" y="85"/>
                    </a:moveTo>
                    <a:cubicBezTo>
                      <a:pt x="43" y="85"/>
                      <a:pt x="43" y="85"/>
                      <a:pt x="43" y="85"/>
                    </a:cubicBezTo>
                    <a:cubicBezTo>
                      <a:pt x="19" y="85"/>
                      <a:pt x="0" y="66"/>
                      <a:pt x="0" y="4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36" y="0"/>
                      <a:pt x="236" y="0"/>
                      <a:pt x="236" y="0"/>
                    </a:cubicBezTo>
                    <a:cubicBezTo>
                      <a:pt x="236" y="42"/>
                      <a:pt x="236" y="42"/>
                      <a:pt x="236" y="42"/>
                    </a:cubicBezTo>
                    <a:cubicBezTo>
                      <a:pt x="236" y="66"/>
                      <a:pt x="216" y="85"/>
                      <a:pt x="193" y="85"/>
                    </a:cubicBezTo>
                    <a:close/>
                  </a:path>
                </a:pathLst>
              </a:custGeom>
              <a:solidFill>
                <a:srgbClr val="A069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7" name="íṣļídé"/>
              <p:cNvSpPr/>
              <p:nvPr/>
            </p:nvSpPr>
            <p:spPr bwMode="auto">
              <a:xfrm>
                <a:off x="2401" y="2159"/>
                <a:ext cx="415" cy="610"/>
              </a:xfrm>
              <a:custGeom>
                <a:avLst/>
                <a:gdLst>
                  <a:gd name="T0" fmla="*/ 37 w 189"/>
                  <a:gd name="T1" fmla="*/ 278 h 278"/>
                  <a:gd name="T2" fmla="*/ 21 w 189"/>
                  <a:gd name="T3" fmla="*/ 274 h 278"/>
                  <a:gd name="T4" fmla="*/ 9 w 189"/>
                  <a:gd name="T5" fmla="*/ 230 h 278"/>
                  <a:gd name="T6" fmla="*/ 125 w 189"/>
                  <a:gd name="T7" fmla="*/ 21 h 278"/>
                  <a:gd name="T8" fmla="*/ 168 w 189"/>
                  <a:gd name="T9" fmla="*/ 9 h 278"/>
                  <a:gd name="T10" fmla="*/ 181 w 189"/>
                  <a:gd name="T11" fmla="*/ 52 h 278"/>
                  <a:gd name="T12" fmla="*/ 65 w 189"/>
                  <a:gd name="T13" fmla="*/ 262 h 278"/>
                  <a:gd name="T14" fmla="*/ 37 w 189"/>
                  <a:gd name="T15" fmla="*/ 278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9" h="278">
                    <a:moveTo>
                      <a:pt x="37" y="278"/>
                    </a:moveTo>
                    <a:cubicBezTo>
                      <a:pt x="31" y="278"/>
                      <a:pt x="26" y="277"/>
                      <a:pt x="21" y="274"/>
                    </a:cubicBezTo>
                    <a:cubicBezTo>
                      <a:pt x="6" y="265"/>
                      <a:pt x="0" y="246"/>
                      <a:pt x="9" y="230"/>
                    </a:cubicBezTo>
                    <a:cubicBezTo>
                      <a:pt x="125" y="21"/>
                      <a:pt x="125" y="21"/>
                      <a:pt x="125" y="21"/>
                    </a:cubicBezTo>
                    <a:cubicBezTo>
                      <a:pt x="133" y="6"/>
                      <a:pt x="153" y="0"/>
                      <a:pt x="168" y="9"/>
                    </a:cubicBezTo>
                    <a:cubicBezTo>
                      <a:pt x="184" y="17"/>
                      <a:pt x="189" y="37"/>
                      <a:pt x="181" y="52"/>
                    </a:cubicBezTo>
                    <a:cubicBezTo>
                      <a:pt x="65" y="262"/>
                      <a:pt x="65" y="262"/>
                      <a:pt x="65" y="262"/>
                    </a:cubicBezTo>
                    <a:cubicBezTo>
                      <a:pt x="59" y="272"/>
                      <a:pt x="48" y="278"/>
                      <a:pt x="37" y="278"/>
                    </a:cubicBezTo>
                    <a:close/>
                  </a:path>
                </a:pathLst>
              </a:cu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8" name="ï$liḋé"/>
              <p:cNvSpPr/>
              <p:nvPr/>
            </p:nvSpPr>
            <p:spPr bwMode="auto">
              <a:xfrm>
                <a:off x="2748" y="3644"/>
                <a:ext cx="122" cy="217"/>
              </a:xfrm>
              <a:prstGeom prst="rect">
                <a:avLst/>
              </a:pr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9" name="îśľiḑé"/>
              <p:cNvSpPr/>
              <p:nvPr/>
            </p:nvSpPr>
            <p:spPr bwMode="auto">
              <a:xfrm>
                <a:off x="2349" y="2637"/>
                <a:ext cx="158" cy="160"/>
              </a:xfrm>
              <a:prstGeom prst="ellipse">
                <a:avLst/>
              </a:pr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0" name="íṩḷíḋê"/>
              <p:cNvSpPr/>
              <p:nvPr/>
            </p:nvSpPr>
            <p:spPr bwMode="auto">
              <a:xfrm>
                <a:off x="2969" y="3600"/>
                <a:ext cx="224" cy="261"/>
              </a:xfrm>
              <a:custGeom>
                <a:avLst/>
                <a:gdLst>
                  <a:gd name="T0" fmla="*/ 47 w 102"/>
                  <a:gd name="T1" fmla="*/ 80 h 119"/>
                  <a:gd name="T2" fmla="*/ 47 w 102"/>
                  <a:gd name="T3" fmla="*/ 0 h 119"/>
                  <a:gd name="T4" fmla="*/ 0 w 102"/>
                  <a:gd name="T5" fmla="*/ 0 h 119"/>
                  <a:gd name="T6" fmla="*/ 0 w 102"/>
                  <a:gd name="T7" fmla="*/ 88 h 119"/>
                  <a:gd name="T8" fmla="*/ 0 w 102"/>
                  <a:gd name="T9" fmla="*/ 93 h 119"/>
                  <a:gd name="T10" fmla="*/ 27 w 102"/>
                  <a:gd name="T11" fmla="*/ 119 h 119"/>
                  <a:gd name="T12" fmla="*/ 47 w 102"/>
                  <a:gd name="T13" fmla="*/ 119 h 119"/>
                  <a:gd name="T14" fmla="*/ 102 w 102"/>
                  <a:gd name="T15" fmla="*/ 119 h 119"/>
                  <a:gd name="T16" fmla="*/ 102 w 102"/>
                  <a:gd name="T17" fmla="*/ 80 h 119"/>
                  <a:gd name="T18" fmla="*/ 47 w 102"/>
                  <a:gd name="T19" fmla="*/ 8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2" h="119">
                    <a:moveTo>
                      <a:pt x="47" y="80"/>
                    </a:moveTo>
                    <a:cubicBezTo>
                      <a:pt x="47" y="0"/>
                      <a:pt x="47" y="0"/>
                      <a:pt x="4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107"/>
                      <a:pt x="12" y="119"/>
                      <a:pt x="27" y="119"/>
                    </a:cubicBezTo>
                    <a:cubicBezTo>
                      <a:pt x="47" y="119"/>
                      <a:pt x="47" y="119"/>
                      <a:pt x="47" y="119"/>
                    </a:cubicBezTo>
                    <a:cubicBezTo>
                      <a:pt x="102" y="119"/>
                      <a:pt x="102" y="119"/>
                      <a:pt x="102" y="119"/>
                    </a:cubicBezTo>
                    <a:cubicBezTo>
                      <a:pt x="102" y="80"/>
                      <a:pt x="102" y="80"/>
                      <a:pt x="102" y="80"/>
                    </a:cubicBezTo>
                    <a:lnTo>
                      <a:pt x="47" y="8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1" name="îŝlîdê"/>
              <p:cNvSpPr/>
              <p:nvPr/>
            </p:nvSpPr>
            <p:spPr bwMode="auto">
              <a:xfrm>
                <a:off x="2969" y="3835"/>
                <a:ext cx="224" cy="26"/>
              </a:xfrm>
              <a:custGeom>
                <a:avLst/>
                <a:gdLst>
                  <a:gd name="T0" fmla="*/ 96 w 102"/>
                  <a:gd name="T1" fmla="*/ 12 h 12"/>
                  <a:gd name="T2" fmla="*/ 7 w 102"/>
                  <a:gd name="T3" fmla="*/ 12 h 12"/>
                  <a:gd name="T4" fmla="*/ 0 w 102"/>
                  <a:gd name="T5" fmla="*/ 6 h 12"/>
                  <a:gd name="T6" fmla="*/ 7 w 102"/>
                  <a:gd name="T7" fmla="*/ 0 h 12"/>
                  <a:gd name="T8" fmla="*/ 96 w 102"/>
                  <a:gd name="T9" fmla="*/ 0 h 12"/>
                  <a:gd name="T10" fmla="*/ 102 w 102"/>
                  <a:gd name="T11" fmla="*/ 6 h 12"/>
                  <a:gd name="T12" fmla="*/ 96 w 102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2" h="12">
                    <a:moveTo>
                      <a:pt x="96" y="12"/>
                    </a:moveTo>
                    <a:cubicBezTo>
                      <a:pt x="7" y="12"/>
                      <a:pt x="7" y="12"/>
                      <a:pt x="7" y="12"/>
                    </a:cubicBezTo>
                    <a:cubicBezTo>
                      <a:pt x="3" y="12"/>
                      <a:pt x="0" y="9"/>
                      <a:pt x="0" y="6"/>
                    </a:cubicBezTo>
                    <a:cubicBezTo>
                      <a:pt x="0" y="2"/>
                      <a:pt x="3" y="0"/>
                      <a:pt x="7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100" y="0"/>
                      <a:pt x="102" y="2"/>
                      <a:pt x="102" y="6"/>
                    </a:cubicBezTo>
                    <a:cubicBezTo>
                      <a:pt x="102" y="9"/>
                      <a:pt x="100" y="12"/>
                      <a:pt x="96" y="12"/>
                    </a:cubicBezTo>
                    <a:close/>
                  </a:path>
                </a:pathLst>
              </a:custGeom>
              <a:solidFill>
                <a:srgbClr val="1E34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2" name="ïsḻiďé"/>
              <p:cNvSpPr/>
              <p:nvPr/>
            </p:nvSpPr>
            <p:spPr bwMode="auto">
              <a:xfrm>
                <a:off x="2607" y="3723"/>
                <a:ext cx="233" cy="138"/>
              </a:xfrm>
              <a:custGeom>
                <a:avLst/>
                <a:gdLst>
                  <a:gd name="T0" fmla="*/ 106 w 106"/>
                  <a:gd name="T1" fmla="*/ 63 h 63"/>
                  <a:gd name="T2" fmla="*/ 0 w 106"/>
                  <a:gd name="T3" fmla="*/ 63 h 63"/>
                  <a:gd name="T4" fmla="*/ 0 w 106"/>
                  <a:gd name="T5" fmla="*/ 53 h 63"/>
                  <a:gd name="T6" fmla="*/ 53 w 106"/>
                  <a:gd name="T7" fmla="*/ 0 h 63"/>
                  <a:gd name="T8" fmla="*/ 106 w 106"/>
                  <a:gd name="T9" fmla="*/ 53 h 63"/>
                  <a:gd name="T10" fmla="*/ 106 w 106"/>
                  <a:gd name="T11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6" h="63">
                    <a:moveTo>
                      <a:pt x="106" y="63"/>
                    </a:moveTo>
                    <a:cubicBezTo>
                      <a:pt x="0" y="63"/>
                      <a:pt x="0" y="63"/>
                      <a:pt x="0" y="63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24"/>
                      <a:pt x="24" y="0"/>
                      <a:pt x="53" y="0"/>
                    </a:cubicBezTo>
                    <a:cubicBezTo>
                      <a:pt x="83" y="0"/>
                      <a:pt x="106" y="24"/>
                      <a:pt x="106" y="53"/>
                    </a:cubicBezTo>
                    <a:lnTo>
                      <a:pt x="106" y="63"/>
                    </a:lnTo>
                    <a:close/>
                  </a:path>
                </a:pathLst>
              </a:custGeom>
              <a:solidFill>
                <a:srgbClr val="1E34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3" name="íṡ1iḑè"/>
              <p:cNvSpPr/>
              <p:nvPr/>
            </p:nvSpPr>
            <p:spPr bwMode="auto">
              <a:xfrm>
                <a:off x="3173" y="2071"/>
                <a:ext cx="515" cy="226"/>
              </a:xfrm>
              <a:custGeom>
                <a:avLst/>
                <a:gdLst>
                  <a:gd name="T0" fmla="*/ 169 w 235"/>
                  <a:gd name="T1" fmla="*/ 103 h 103"/>
                  <a:gd name="T2" fmla="*/ 32 w 235"/>
                  <a:gd name="T3" fmla="*/ 103 h 103"/>
                  <a:gd name="T4" fmla="*/ 0 w 235"/>
                  <a:gd name="T5" fmla="*/ 71 h 103"/>
                  <a:gd name="T6" fmla="*/ 32 w 235"/>
                  <a:gd name="T7" fmla="*/ 39 h 103"/>
                  <a:gd name="T8" fmla="*/ 155 w 235"/>
                  <a:gd name="T9" fmla="*/ 39 h 103"/>
                  <a:gd name="T10" fmla="*/ 176 w 235"/>
                  <a:gd name="T11" fmla="*/ 15 h 103"/>
                  <a:gd name="T12" fmla="*/ 221 w 235"/>
                  <a:gd name="T13" fmla="*/ 12 h 103"/>
                  <a:gd name="T14" fmla="*/ 224 w 235"/>
                  <a:gd name="T15" fmla="*/ 57 h 103"/>
                  <a:gd name="T16" fmla="*/ 193 w 235"/>
                  <a:gd name="T17" fmla="*/ 92 h 103"/>
                  <a:gd name="T18" fmla="*/ 169 w 235"/>
                  <a:gd name="T19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5" h="103">
                    <a:moveTo>
                      <a:pt x="169" y="103"/>
                    </a:moveTo>
                    <a:cubicBezTo>
                      <a:pt x="32" y="103"/>
                      <a:pt x="32" y="103"/>
                      <a:pt x="32" y="103"/>
                    </a:cubicBezTo>
                    <a:cubicBezTo>
                      <a:pt x="14" y="103"/>
                      <a:pt x="0" y="89"/>
                      <a:pt x="0" y="71"/>
                    </a:cubicBezTo>
                    <a:cubicBezTo>
                      <a:pt x="0" y="53"/>
                      <a:pt x="14" y="39"/>
                      <a:pt x="32" y="39"/>
                    </a:cubicBezTo>
                    <a:cubicBezTo>
                      <a:pt x="155" y="39"/>
                      <a:pt x="155" y="39"/>
                      <a:pt x="155" y="39"/>
                    </a:cubicBezTo>
                    <a:cubicBezTo>
                      <a:pt x="176" y="15"/>
                      <a:pt x="176" y="15"/>
                      <a:pt x="176" y="15"/>
                    </a:cubicBezTo>
                    <a:cubicBezTo>
                      <a:pt x="187" y="2"/>
                      <a:pt x="208" y="0"/>
                      <a:pt x="221" y="12"/>
                    </a:cubicBezTo>
                    <a:cubicBezTo>
                      <a:pt x="234" y="24"/>
                      <a:pt x="235" y="44"/>
                      <a:pt x="224" y="57"/>
                    </a:cubicBezTo>
                    <a:cubicBezTo>
                      <a:pt x="193" y="92"/>
                      <a:pt x="193" y="92"/>
                      <a:pt x="193" y="92"/>
                    </a:cubicBezTo>
                    <a:cubicBezTo>
                      <a:pt x="187" y="99"/>
                      <a:pt x="178" y="103"/>
                      <a:pt x="169" y="103"/>
                    </a:cubicBezTo>
                    <a:close/>
                  </a:path>
                </a:pathLst>
              </a:cu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4" name="îŝľîďê"/>
              <p:cNvSpPr/>
              <p:nvPr/>
            </p:nvSpPr>
            <p:spPr bwMode="auto">
              <a:xfrm>
                <a:off x="2778" y="3835"/>
                <a:ext cx="134" cy="26"/>
              </a:xfrm>
              <a:custGeom>
                <a:avLst/>
                <a:gdLst>
                  <a:gd name="T0" fmla="*/ 55 w 61"/>
                  <a:gd name="T1" fmla="*/ 12 h 12"/>
                  <a:gd name="T2" fmla="*/ 6 w 61"/>
                  <a:gd name="T3" fmla="*/ 12 h 12"/>
                  <a:gd name="T4" fmla="*/ 0 w 61"/>
                  <a:gd name="T5" fmla="*/ 6 h 12"/>
                  <a:gd name="T6" fmla="*/ 6 w 61"/>
                  <a:gd name="T7" fmla="*/ 0 h 12"/>
                  <a:gd name="T8" fmla="*/ 55 w 61"/>
                  <a:gd name="T9" fmla="*/ 0 h 12"/>
                  <a:gd name="T10" fmla="*/ 61 w 61"/>
                  <a:gd name="T11" fmla="*/ 6 h 12"/>
                  <a:gd name="T12" fmla="*/ 55 w 61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12">
                    <a:moveTo>
                      <a:pt x="55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3" y="12"/>
                      <a:pt x="0" y="9"/>
                      <a:pt x="0" y="6"/>
                    </a:cubicBezTo>
                    <a:cubicBezTo>
                      <a:pt x="0" y="2"/>
                      <a:pt x="3" y="0"/>
                      <a:pt x="6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58" y="0"/>
                      <a:pt x="61" y="2"/>
                      <a:pt x="61" y="6"/>
                    </a:cubicBezTo>
                    <a:cubicBezTo>
                      <a:pt x="61" y="9"/>
                      <a:pt x="58" y="12"/>
                      <a:pt x="55" y="12"/>
                    </a:cubicBezTo>
                    <a:close/>
                  </a:path>
                </a:pathLst>
              </a:custGeom>
              <a:solidFill>
                <a:srgbClr val="1E34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5" name="íslîḓe"/>
              <p:cNvSpPr/>
              <p:nvPr/>
            </p:nvSpPr>
            <p:spPr bwMode="auto">
              <a:xfrm>
                <a:off x="2649" y="2155"/>
                <a:ext cx="678" cy="362"/>
              </a:xfrm>
              <a:custGeom>
                <a:avLst/>
                <a:gdLst>
                  <a:gd name="T0" fmla="*/ 309 w 309"/>
                  <a:gd name="T1" fmla="*/ 157 h 165"/>
                  <a:gd name="T2" fmla="*/ 51 w 309"/>
                  <a:gd name="T3" fmla="*/ 165 h 165"/>
                  <a:gd name="T4" fmla="*/ 9 w 309"/>
                  <a:gd name="T5" fmla="*/ 52 h 165"/>
                  <a:gd name="T6" fmla="*/ 45 w 309"/>
                  <a:gd name="T7" fmla="*/ 0 h 165"/>
                  <a:gd name="T8" fmla="*/ 252 w 309"/>
                  <a:gd name="T9" fmla="*/ 0 h 165"/>
                  <a:gd name="T10" fmla="*/ 309 w 309"/>
                  <a:gd name="T11" fmla="*/ 57 h 165"/>
                  <a:gd name="T12" fmla="*/ 309 w 309"/>
                  <a:gd name="T13" fmla="*/ 157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9" h="165">
                    <a:moveTo>
                      <a:pt x="309" y="157"/>
                    </a:moveTo>
                    <a:cubicBezTo>
                      <a:pt x="51" y="165"/>
                      <a:pt x="51" y="165"/>
                      <a:pt x="51" y="165"/>
                    </a:cubicBezTo>
                    <a:cubicBezTo>
                      <a:pt x="9" y="52"/>
                      <a:pt x="9" y="52"/>
                      <a:pt x="9" y="52"/>
                    </a:cubicBezTo>
                    <a:cubicBezTo>
                      <a:pt x="0" y="27"/>
                      <a:pt x="18" y="0"/>
                      <a:pt x="45" y="0"/>
                    </a:cubicBezTo>
                    <a:cubicBezTo>
                      <a:pt x="252" y="0"/>
                      <a:pt x="252" y="0"/>
                      <a:pt x="252" y="0"/>
                    </a:cubicBezTo>
                    <a:cubicBezTo>
                      <a:pt x="283" y="0"/>
                      <a:pt x="309" y="26"/>
                      <a:pt x="309" y="57"/>
                    </a:cubicBezTo>
                    <a:lnTo>
                      <a:pt x="309" y="157"/>
                    </a:lnTo>
                    <a:close/>
                  </a:path>
                </a:pathLst>
              </a:cu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6" name="íšľîďè"/>
              <p:cNvSpPr/>
              <p:nvPr/>
            </p:nvSpPr>
            <p:spPr bwMode="auto">
              <a:xfrm>
                <a:off x="2658" y="2850"/>
                <a:ext cx="241" cy="873"/>
              </a:xfrm>
              <a:custGeom>
                <a:avLst/>
                <a:gdLst>
                  <a:gd name="T0" fmla="*/ 110 w 110"/>
                  <a:gd name="T1" fmla="*/ 398 h 398"/>
                  <a:gd name="T2" fmla="*/ 0 w 110"/>
                  <a:gd name="T3" fmla="*/ 398 h 398"/>
                  <a:gd name="T4" fmla="*/ 0 w 110"/>
                  <a:gd name="T5" fmla="*/ 54 h 398"/>
                  <a:gd name="T6" fmla="*/ 55 w 110"/>
                  <a:gd name="T7" fmla="*/ 0 h 398"/>
                  <a:gd name="T8" fmla="*/ 110 w 110"/>
                  <a:gd name="T9" fmla="*/ 54 h 398"/>
                  <a:gd name="T10" fmla="*/ 110 w 110"/>
                  <a:gd name="T11" fmla="*/ 398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" h="398">
                    <a:moveTo>
                      <a:pt x="110" y="398"/>
                    </a:moveTo>
                    <a:cubicBezTo>
                      <a:pt x="0" y="398"/>
                      <a:pt x="0" y="398"/>
                      <a:pt x="0" y="398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24"/>
                      <a:pt x="25" y="0"/>
                      <a:pt x="55" y="0"/>
                    </a:cubicBezTo>
                    <a:cubicBezTo>
                      <a:pt x="85" y="0"/>
                      <a:pt x="110" y="24"/>
                      <a:pt x="110" y="54"/>
                    </a:cubicBezTo>
                    <a:lnTo>
                      <a:pt x="110" y="398"/>
                    </a:lnTo>
                    <a:close/>
                  </a:path>
                </a:pathLst>
              </a:custGeom>
              <a:solidFill>
                <a:srgbClr val="DD9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7" name="íS1íḋe"/>
              <p:cNvSpPr/>
              <p:nvPr/>
            </p:nvSpPr>
            <p:spPr bwMode="auto">
              <a:xfrm>
                <a:off x="2921" y="2837"/>
                <a:ext cx="368" cy="890"/>
              </a:xfrm>
              <a:custGeom>
                <a:avLst/>
                <a:gdLst>
                  <a:gd name="T0" fmla="*/ 108 w 168"/>
                  <a:gd name="T1" fmla="*/ 406 h 406"/>
                  <a:gd name="T2" fmla="*/ 0 w 168"/>
                  <a:gd name="T3" fmla="*/ 389 h 406"/>
                  <a:gd name="T4" fmla="*/ 55 w 168"/>
                  <a:gd name="T5" fmla="*/ 50 h 406"/>
                  <a:gd name="T6" fmla="*/ 117 w 168"/>
                  <a:gd name="T7" fmla="*/ 4 h 406"/>
                  <a:gd name="T8" fmla="*/ 163 w 168"/>
                  <a:gd name="T9" fmla="*/ 67 h 406"/>
                  <a:gd name="T10" fmla="*/ 108 w 168"/>
                  <a:gd name="T11" fmla="*/ 406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8" h="406">
                    <a:moveTo>
                      <a:pt x="108" y="406"/>
                    </a:moveTo>
                    <a:cubicBezTo>
                      <a:pt x="0" y="389"/>
                      <a:pt x="0" y="389"/>
                      <a:pt x="0" y="389"/>
                    </a:cubicBezTo>
                    <a:cubicBezTo>
                      <a:pt x="55" y="50"/>
                      <a:pt x="55" y="50"/>
                      <a:pt x="55" y="50"/>
                    </a:cubicBezTo>
                    <a:cubicBezTo>
                      <a:pt x="60" y="20"/>
                      <a:pt x="88" y="0"/>
                      <a:pt x="117" y="4"/>
                    </a:cubicBezTo>
                    <a:cubicBezTo>
                      <a:pt x="147" y="9"/>
                      <a:pt x="168" y="37"/>
                      <a:pt x="163" y="67"/>
                    </a:cubicBezTo>
                    <a:lnTo>
                      <a:pt x="108" y="406"/>
                    </a:lnTo>
                    <a:close/>
                  </a:path>
                </a:pathLst>
              </a:custGeom>
              <a:solidFill>
                <a:srgbClr val="DD9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8" name="îṥľîḓe"/>
              <p:cNvSpPr/>
              <p:nvPr/>
            </p:nvSpPr>
            <p:spPr bwMode="auto">
              <a:xfrm>
                <a:off x="2899" y="2155"/>
                <a:ext cx="204" cy="177"/>
              </a:xfrm>
              <a:custGeom>
                <a:avLst/>
                <a:gdLst>
                  <a:gd name="T0" fmla="*/ 101 w 204"/>
                  <a:gd name="T1" fmla="*/ 177 h 177"/>
                  <a:gd name="T2" fmla="*/ 204 w 204"/>
                  <a:gd name="T3" fmla="*/ 0 h 177"/>
                  <a:gd name="T4" fmla="*/ 0 w 204"/>
                  <a:gd name="T5" fmla="*/ 0 h 177"/>
                  <a:gd name="T6" fmla="*/ 101 w 204"/>
                  <a:gd name="T7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4" h="177">
                    <a:moveTo>
                      <a:pt x="101" y="177"/>
                    </a:moveTo>
                    <a:lnTo>
                      <a:pt x="204" y="0"/>
                    </a:lnTo>
                    <a:lnTo>
                      <a:pt x="0" y="0"/>
                    </a:lnTo>
                    <a:lnTo>
                      <a:pt x="101" y="177"/>
                    </a:lnTo>
                    <a:close/>
                  </a:path>
                </a:pathLst>
              </a:custGeom>
              <a:solidFill>
                <a:srgbClr val="F2F8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9" name="îśḻíďé"/>
              <p:cNvSpPr/>
              <p:nvPr/>
            </p:nvSpPr>
            <p:spPr bwMode="auto">
              <a:xfrm>
                <a:off x="3028" y="3730"/>
                <a:ext cx="215" cy="131"/>
              </a:xfrm>
              <a:custGeom>
                <a:avLst/>
                <a:gdLst>
                  <a:gd name="T0" fmla="*/ 98 w 98"/>
                  <a:gd name="T1" fmla="*/ 60 h 60"/>
                  <a:gd name="T2" fmla="*/ 0 w 98"/>
                  <a:gd name="T3" fmla="*/ 60 h 60"/>
                  <a:gd name="T4" fmla="*/ 0 w 98"/>
                  <a:gd name="T5" fmla="*/ 49 h 60"/>
                  <a:gd name="T6" fmla="*/ 49 w 98"/>
                  <a:gd name="T7" fmla="*/ 0 h 60"/>
                  <a:gd name="T8" fmla="*/ 98 w 98"/>
                  <a:gd name="T9" fmla="*/ 49 h 60"/>
                  <a:gd name="T10" fmla="*/ 98 w 98"/>
                  <a:gd name="T11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60">
                    <a:moveTo>
                      <a:pt x="98" y="60"/>
                    </a:moveTo>
                    <a:cubicBezTo>
                      <a:pt x="0" y="60"/>
                      <a:pt x="0" y="60"/>
                      <a:pt x="0" y="60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22"/>
                      <a:pt x="22" y="0"/>
                      <a:pt x="49" y="0"/>
                    </a:cubicBezTo>
                    <a:cubicBezTo>
                      <a:pt x="76" y="0"/>
                      <a:pt x="98" y="22"/>
                      <a:pt x="98" y="49"/>
                    </a:cubicBezTo>
                    <a:lnTo>
                      <a:pt x="98" y="60"/>
                    </a:lnTo>
                    <a:close/>
                  </a:path>
                </a:pathLst>
              </a:custGeom>
              <a:solidFill>
                <a:srgbClr val="1E34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0" name="îşḷíḋê"/>
              <p:cNvSpPr/>
              <p:nvPr/>
            </p:nvSpPr>
            <p:spPr bwMode="auto">
              <a:xfrm>
                <a:off x="2943" y="2025"/>
                <a:ext cx="120" cy="191"/>
              </a:xfrm>
              <a:custGeom>
                <a:avLst/>
                <a:gdLst>
                  <a:gd name="T0" fmla="*/ 27 w 55"/>
                  <a:gd name="T1" fmla="*/ 87 h 87"/>
                  <a:gd name="T2" fmla="*/ 27 w 55"/>
                  <a:gd name="T3" fmla="*/ 87 h 87"/>
                  <a:gd name="T4" fmla="*/ 0 w 55"/>
                  <a:gd name="T5" fmla="*/ 59 h 87"/>
                  <a:gd name="T6" fmla="*/ 0 w 55"/>
                  <a:gd name="T7" fmla="*/ 0 h 87"/>
                  <a:gd name="T8" fmla="*/ 55 w 55"/>
                  <a:gd name="T9" fmla="*/ 0 h 87"/>
                  <a:gd name="T10" fmla="*/ 55 w 55"/>
                  <a:gd name="T11" fmla="*/ 59 h 87"/>
                  <a:gd name="T12" fmla="*/ 27 w 55"/>
                  <a:gd name="T13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" h="87">
                    <a:moveTo>
                      <a:pt x="27" y="87"/>
                    </a:moveTo>
                    <a:cubicBezTo>
                      <a:pt x="27" y="87"/>
                      <a:pt x="27" y="87"/>
                      <a:pt x="27" y="87"/>
                    </a:cubicBezTo>
                    <a:cubicBezTo>
                      <a:pt x="12" y="87"/>
                      <a:pt x="0" y="74"/>
                      <a:pt x="0" y="5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55" y="74"/>
                      <a:pt x="43" y="87"/>
                      <a:pt x="27" y="87"/>
                    </a:cubicBez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1" name="îślïḓê"/>
              <p:cNvSpPr/>
              <p:nvPr/>
            </p:nvSpPr>
            <p:spPr bwMode="auto">
              <a:xfrm>
                <a:off x="2787" y="1530"/>
                <a:ext cx="432" cy="559"/>
              </a:xfrm>
              <a:custGeom>
                <a:avLst/>
                <a:gdLst>
                  <a:gd name="T0" fmla="*/ 101 w 197"/>
                  <a:gd name="T1" fmla="*/ 255 h 255"/>
                  <a:gd name="T2" fmla="*/ 99 w 197"/>
                  <a:gd name="T3" fmla="*/ 255 h 255"/>
                  <a:gd name="T4" fmla="*/ 2 w 197"/>
                  <a:gd name="T5" fmla="*/ 158 h 255"/>
                  <a:gd name="T6" fmla="*/ 0 w 197"/>
                  <a:gd name="T7" fmla="*/ 88 h 255"/>
                  <a:gd name="T8" fmla="*/ 87 w 197"/>
                  <a:gd name="T9" fmla="*/ 0 h 255"/>
                  <a:gd name="T10" fmla="*/ 108 w 197"/>
                  <a:gd name="T11" fmla="*/ 0 h 255"/>
                  <a:gd name="T12" fmla="*/ 195 w 197"/>
                  <a:gd name="T13" fmla="*/ 88 h 255"/>
                  <a:gd name="T14" fmla="*/ 197 w 197"/>
                  <a:gd name="T15" fmla="*/ 158 h 255"/>
                  <a:gd name="T16" fmla="*/ 101 w 197"/>
                  <a:gd name="T17" fmla="*/ 255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7" h="255">
                    <a:moveTo>
                      <a:pt x="101" y="255"/>
                    </a:moveTo>
                    <a:cubicBezTo>
                      <a:pt x="99" y="255"/>
                      <a:pt x="99" y="255"/>
                      <a:pt x="99" y="255"/>
                    </a:cubicBezTo>
                    <a:cubicBezTo>
                      <a:pt x="45" y="255"/>
                      <a:pt x="2" y="211"/>
                      <a:pt x="2" y="15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40"/>
                      <a:pt x="39" y="0"/>
                      <a:pt x="87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56" y="0"/>
                      <a:pt x="195" y="40"/>
                      <a:pt x="195" y="88"/>
                    </a:cubicBezTo>
                    <a:cubicBezTo>
                      <a:pt x="197" y="158"/>
                      <a:pt x="197" y="158"/>
                      <a:pt x="197" y="158"/>
                    </a:cubicBezTo>
                    <a:cubicBezTo>
                      <a:pt x="197" y="211"/>
                      <a:pt x="154" y="255"/>
                      <a:pt x="101" y="255"/>
                    </a:cubicBez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2" name="íṣľïḑé"/>
              <p:cNvSpPr/>
              <p:nvPr/>
            </p:nvSpPr>
            <p:spPr bwMode="auto">
              <a:xfrm>
                <a:off x="2789" y="1900"/>
                <a:ext cx="432" cy="246"/>
              </a:xfrm>
              <a:custGeom>
                <a:avLst/>
                <a:gdLst>
                  <a:gd name="T0" fmla="*/ 99 w 197"/>
                  <a:gd name="T1" fmla="*/ 112 h 112"/>
                  <a:gd name="T2" fmla="*/ 97 w 197"/>
                  <a:gd name="T3" fmla="*/ 112 h 112"/>
                  <a:gd name="T4" fmla="*/ 0 w 197"/>
                  <a:gd name="T5" fmla="*/ 26 h 112"/>
                  <a:gd name="T6" fmla="*/ 0 w 197"/>
                  <a:gd name="T7" fmla="*/ 0 h 112"/>
                  <a:gd name="T8" fmla="*/ 197 w 197"/>
                  <a:gd name="T9" fmla="*/ 0 h 112"/>
                  <a:gd name="T10" fmla="*/ 197 w 197"/>
                  <a:gd name="T11" fmla="*/ 26 h 112"/>
                  <a:gd name="T12" fmla="*/ 99 w 197"/>
                  <a:gd name="T13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7" h="112">
                    <a:moveTo>
                      <a:pt x="99" y="112"/>
                    </a:moveTo>
                    <a:cubicBezTo>
                      <a:pt x="97" y="112"/>
                      <a:pt x="97" y="112"/>
                      <a:pt x="97" y="112"/>
                    </a:cubicBezTo>
                    <a:cubicBezTo>
                      <a:pt x="44" y="112"/>
                      <a:pt x="0" y="74"/>
                      <a:pt x="0" y="2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97" y="0"/>
                      <a:pt x="197" y="0"/>
                      <a:pt x="197" y="0"/>
                    </a:cubicBezTo>
                    <a:cubicBezTo>
                      <a:pt x="197" y="26"/>
                      <a:pt x="197" y="26"/>
                      <a:pt x="197" y="26"/>
                    </a:cubicBezTo>
                    <a:cubicBezTo>
                      <a:pt x="197" y="74"/>
                      <a:pt x="153" y="112"/>
                      <a:pt x="99" y="112"/>
                    </a:cubicBez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3" name="íśľíďè"/>
              <p:cNvSpPr/>
              <p:nvPr/>
            </p:nvSpPr>
            <p:spPr bwMode="auto">
              <a:xfrm>
                <a:off x="2787" y="1584"/>
                <a:ext cx="59" cy="231"/>
              </a:xfrm>
              <a:custGeom>
                <a:avLst/>
                <a:gdLst>
                  <a:gd name="T0" fmla="*/ 0 w 27"/>
                  <a:gd name="T1" fmla="*/ 63 h 105"/>
                  <a:gd name="T2" fmla="*/ 1 w 27"/>
                  <a:gd name="T3" fmla="*/ 105 h 105"/>
                  <a:gd name="T4" fmla="*/ 14 w 27"/>
                  <a:gd name="T5" fmla="*/ 105 h 105"/>
                  <a:gd name="T6" fmla="*/ 14 w 27"/>
                  <a:gd name="T7" fmla="*/ 65 h 105"/>
                  <a:gd name="T8" fmla="*/ 16 w 27"/>
                  <a:gd name="T9" fmla="*/ 56 h 105"/>
                  <a:gd name="T10" fmla="*/ 27 w 27"/>
                  <a:gd name="T11" fmla="*/ 10 h 105"/>
                  <a:gd name="T12" fmla="*/ 27 w 27"/>
                  <a:gd name="T13" fmla="*/ 0 h 105"/>
                  <a:gd name="T14" fmla="*/ 26 w 27"/>
                  <a:gd name="T15" fmla="*/ 0 h 105"/>
                  <a:gd name="T16" fmla="*/ 0 w 27"/>
                  <a:gd name="T17" fmla="*/ 63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105">
                    <a:moveTo>
                      <a:pt x="0" y="63"/>
                    </a:moveTo>
                    <a:cubicBezTo>
                      <a:pt x="1" y="105"/>
                      <a:pt x="1" y="105"/>
                      <a:pt x="1" y="105"/>
                    </a:cubicBezTo>
                    <a:cubicBezTo>
                      <a:pt x="14" y="105"/>
                      <a:pt x="14" y="105"/>
                      <a:pt x="14" y="105"/>
                    </a:cubicBezTo>
                    <a:cubicBezTo>
                      <a:pt x="14" y="65"/>
                      <a:pt x="14" y="65"/>
                      <a:pt x="14" y="65"/>
                    </a:cubicBezTo>
                    <a:cubicBezTo>
                      <a:pt x="14" y="61"/>
                      <a:pt x="15" y="58"/>
                      <a:pt x="16" y="56"/>
                    </a:cubicBezTo>
                    <a:cubicBezTo>
                      <a:pt x="25" y="42"/>
                      <a:pt x="27" y="26"/>
                      <a:pt x="27" y="1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10" y="16"/>
                      <a:pt x="0" y="38"/>
                      <a:pt x="0" y="63"/>
                    </a:cubicBez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4" name="íŝliďé"/>
              <p:cNvSpPr/>
              <p:nvPr/>
            </p:nvSpPr>
            <p:spPr bwMode="auto">
              <a:xfrm>
                <a:off x="3156" y="1587"/>
                <a:ext cx="65" cy="228"/>
              </a:xfrm>
              <a:custGeom>
                <a:avLst/>
                <a:gdLst>
                  <a:gd name="T0" fmla="*/ 30 w 30"/>
                  <a:gd name="T1" fmla="*/ 61 h 104"/>
                  <a:gd name="T2" fmla="*/ 30 w 30"/>
                  <a:gd name="T3" fmla="*/ 104 h 104"/>
                  <a:gd name="T4" fmla="*/ 17 w 30"/>
                  <a:gd name="T5" fmla="*/ 104 h 104"/>
                  <a:gd name="T6" fmla="*/ 16 w 30"/>
                  <a:gd name="T7" fmla="*/ 64 h 104"/>
                  <a:gd name="T8" fmla="*/ 13 w 30"/>
                  <a:gd name="T9" fmla="*/ 55 h 104"/>
                  <a:gd name="T10" fmla="*/ 0 w 30"/>
                  <a:gd name="T11" fmla="*/ 11 h 104"/>
                  <a:gd name="T12" fmla="*/ 0 w 30"/>
                  <a:gd name="T13" fmla="*/ 7 h 104"/>
                  <a:gd name="T14" fmla="*/ 1 w 30"/>
                  <a:gd name="T15" fmla="*/ 0 h 104"/>
                  <a:gd name="T16" fmla="*/ 30 w 30"/>
                  <a:gd name="T17" fmla="*/ 61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104">
                    <a:moveTo>
                      <a:pt x="30" y="61"/>
                    </a:moveTo>
                    <a:cubicBezTo>
                      <a:pt x="30" y="104"/>
                      <a:pt x="30" y="104"/>
                      <a:pt x="30" y="104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16" y="64"/>
                      <a:pt x="16" y="64"/>
                      <a:pt x="16" y="64"/>
                    </a:cubicBezTo>
                    <a:cubicBezTo>
                      <a:pt x="16" y="60"/>
                      <a:pt x="15" y="57"/>
                      <a:pt x="13" y="55"/>
                    </a:cubicBezTo>
                    <a:cubicBezTo>
                      <a:pt x="5" y="42"/>
                      <a:pt x="1" y="26"/>
                      <a:pt x="0" y="11"/>
                    </a:cubicBezTo>
                    <a:cubicBezTo>
                      <a:pt x="0" y="10"/>
                      <a:pt x="0" y="8"/>
                      <a:pt x="0" y="7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8" y="15"/>
                      <a:pt x="29" y="37"/>
                      <a:pt x="30" y="61"/>
                    </a:cubicBez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5" name="íš1ïdê"/>
              <p:cNvSpPr/>
              <p:nvPr/>
            </p:nvSpPr>
            <p:spPr bwMode="auto">
              <a:xfrm>
                <a:off x="2708" y="1791"/>
                <a:ext cx="116" cy="116"/>
              </a:xfrm>
              <a:custGeom>
                <a:avLst/>
                <a:gdLst>
                  <a:gd name="T0" fmla="*/ 45 w 53"/>
                  <a:gd name="T1" fmla="*/ 40 h 53"/>
                  <a:gd name="T2" fmla="*/ 12 w 53"/>
                  <a:gd name="T3" fmla="*/ 45 h 53"/>
                  <a:gd name="T4" fmla="*/ 7 w 53"/>
                  <a:gd name="T5" fmla="*/ 12 h 53"/>
                  <a:gd name="T6" fmla="*/ 40 w 53"/>
                  <a:gd name="T7" fmla="*/ 7 h 53"/>
                  <a:gd name="T8" fmla="*/ 45 w 53"/>
                  <a:gd name="T9" fmla="*/ 4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53">
                    <a:moveTo>
                      <a:pt x="45" y="40"/>
                    </a:moveTo>
                    <a:cubicBezTo>
                      <a:pt x="38" y="51"/>
                      <a:pt x="23" y="53"/>
                      <a:pt x="12" y="45"/>
                    </a:cubicBezTo>
                    <a:cubicBezTo>
                      <a:pt x="2" y="37"/>
                      <a:pt x="0" y="23"/>
                      <a:pt x="7" y="12"/>
                    </a:cubicBezTo>
                    <a:cubicBezTo>
                      <a:pt x="15" y="2"/>
                      <a:pt x="30" y="0"/>
                      <a:pt x="40" y="7"/>
                    </a:cubicBezTo>
                    <a:cubicBezTo>
                      <a:pt x="51" y="15"/>
                      <a:pt x="53" y="30"/>
                      <a:pt x="45" y="40"/>
                    </a:cubicBez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6" name="îşḷiḑê"/>
              <p:cNvSpPr/>
              <p:nvPr/>
            </p:nvSpPr>
            <p:spPr bwMode="auto">
              <a:xfrm>
                <a:off x="3175" y="1791"/>
                <a:ext cx="116" cy="116"/>
              </a:xfrm>
              <a:custGeom>
                <a:avLst/>
                <a:gdLst>
                  <a:gd name="T0" fmla="*/ 8 w 53"/>
                  <a:gd name="T1" fmla="*/ 12 h 53"/>
                  <a:gd name="T2" fmla="*/ 41 w 53"/>
                  <a:gd name="T3" fmla="*/ 7 h 53"/>
                  <a:gd name="T4" fmla="*/ 46 w 53"/>
                  <a:gd name="T5" fmla="*/ 40 h 53"/>
                  <a:gd name="T6" fmla="*/ 13 w 53"/>
                  <a:gd name="T7" fmla="*/ 45 h 53"/>
                  <a:gd name="T8" fmla="*/ 8 w 53"/>
                  <a:gd name="T9" fmla="*/ 12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53">
                    <a:moveTo>
                      <a:pt x="8" y="12"/>
                    </a:moveTo>
                    <a:cubicBezTo>
                      <a:pt x="16" y="2"/>
                      <a:pt x="30" y="0"/>
                      <a:pt x="41" y="7"/>
                    </a:cubicBezTo>
                    <a:cubicBezTo>
                      <a:pt x="51" y="15"/>
                      <a:pt x="53" y="30"/>
                      <a:pt x="46" y="40"/>
                    </a:cubicBezTo>
                    <a:cubicBezTo>
                      <a:pt x="38" y="51"/>
                      <a:pt x="23" y="53"/>
                      <a:pt x="13" y="45"/>
                    </a:cubicBezTo>
                    <a:cubicBezTo>
                      <a:pt x="2" y="37"/>
                      <a:pt x="0" y="23"/>
                      <a:pt x="8" y="12"/>
                    </a:cubicBez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7" name="ïşḷíḋe"/>
              <p:cNvSpPr/>
              <p:nvPr/>
            </p:nvSpPr>
            <p:spPr bwMode="auto">
              <a:xfrm>
                <a:off x="2934" y="1900"/>
                <a:ext cx="149" cy="64"/>
              </a:xfrm>
              <a:custGeom>
                <a:avLst/>
                <a:gdLst>
                  <a:gd name="T0" fmla="*/ 39 w 68"/>
                  <a:gd name="T1" fmla="*/ 29 h 29"/>
                  <a:gd name="T2" fmla="*/ 29 w 68"/>
                  <a:gd name="T3" fmla="*/ 29 h 29"/>
                  <a:gd name="T4" fmla="*/ 0 w 68"/>
                  <a:gd name="T5" fmla="*/ 0 h 29"/>
                  <a:gd name="T6" fmla="*/ 0 w 68"/>
                  <a:gd name="T7" fmla="*/ 0 h 29"/>
                  <a:gd name="T8" fmla="*/ 68 w 68"/>
                  <a:gd name="T9" fmla="*/ 0 h 29"/>
                  <a:gd name="T10" fmla="*/ 68 w 68"/>
                  <a:gd name="T11" fmla="*/ 0 h 29"/>
                  <a:gd name="T12" fmla="*/ 39 w 68"/>
                  <a:gd name="T13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" h="29">
                    <a:moveTo>
                      <a:pt x="39" y="29"/>
                    </a:moveTo>
                    <a:cubicBezTo>
                      <a:pt x="29" y="29"/>
                      <a:pt x="29" y="29"/>
                      <a:pt x="29" y="29"/>
                    </a:cubicBezTo>
                    <a:cubicBezTo>
                      <a:pt x="13" y="29"/>
                      <a:pt x="0" y="16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68" y="16"/>
                      <a:pt x="55" y="29"/>
                      <a:pt x="39" y="2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8" name="ïṧļíḋé"/>
              <p:cNvSpPr/>
              <p:nvPr/>
            </p:nvSpPr>
            <p:spPr bwMode="auto">
              <a:xfrm>
                <a:off x="2870" y="1530"/>
                <a:ext cx="261" cy="81"/>
              </a:xfrm>
              <a:custGeom>
                <a:avLst/>
                <a:gdLst>
                  <a:gd name="T0" fmla="*/ 70 w 119"/>
                  <a:gd name="T1" fmla="*/ 0 h 37"/>
                  <a:gd name="T2" fmla="*/ 49 w 119"/>
                  <a:gd name="T3" fmla="*/ 0 h 37"/>
                  <a:gd name="T4" fmla="*/ 0 w 119"/>
                  <a:gd name="T5" fmla="*/ 15 h 37"/>
                  <a:gd name="T6" fmla="*/ 33 w 119"/>
                  <a:gd name="T7" fmla="*/ 37 h 37"/>
                  <a:gd name="T8" fmla="*/ 86 w 119"/>
                  <a:gd name="T9" fmla="*/ 37 h 37"/>
                  <a:gd name="T10" fmla="*/ 119 w 119"/>
                  <a:gd name="T11" fmla="*/ 15 h 37"/>
                  <a:gd name="T12" fmla="*/ 70 w 119"/>
                  <a:gd name="T13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9" h="37">
                    <a:moveTo>
                      <a:pt x="70" y="0"/>
                    </a:moveTo>
                    <a:cubicBezTo>
                      <a:pt x="49" y="0"/>
                      <a:pt x="49" y="0"/>
                      <a:pt x="49" y="0"/>
                    </a:cubicBezTo>
                    <a:cubicBezTo>
                      <a:pt x="31" y="0"/>
                      <a:pt x="14" y="6"/>
                      <a:pt x="0" y="15"/>
                    </a:cubicBezTo>
                    <a:cubicBezTo>
                      <a:pt x="6" y="28"/>
                      <a:pt x="18" y="37"/>
                      <a:pt x="33" y="37"/>
                    </a:cubicBezTo>
                    <a:cubicBezTo>
                      <a:pt x="86" y="37"/>
                      <a:pt x="86" y="37"/>
                      <a:pt x="86" y="37"/>
                    </a:cubicBezTo>
                    <a:cubicBezTo>
                      <a:pt x="101" y="37"/>
                      <a:pt x="113" y="28"/>
                      <a:pt x="119" y="15"/>
                    </a:cubicBezTo>
                    <a:cubicBezTo>
                      <a:pt x="105" y="6"/>
                      <a:pt x="88" y="0"/>
                      <a:pt x="70" y="0"/>
                    </a:cubicBez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9" name="iś1ídé"/>
              <p:cNvSpPr/>
              <p:nvPr/>
            </p:nvSpPr>
            <p:spPr bwMode="auto">
              <a:xfrm>
                <a:off x="2873" y="1848"/>
                <a:ext cx="138" cy="52"/>
              </a:xfrm>
              <a:custGeom>
                <a:avLst/>
                <a:gdLst>
                  <a:gd name="T0" fmla="*/ 63 w 63"/>
                  <a:gd name="T1" fmla="*/ 24 h 24"/>
                  <a:gd name="T2" fmla="*/ 0 w 63"/>
                  <a:gd name="T3" fmla="*/ 24 h 24"/>
                  <a:gd name="T4" fmla="*/ 0 w 63"/>
                  <a:gd name="T5" fmla="*/ 24 h 24"/>
                  <a:gd name="T6" fmla="*/ 23 w 63"/>
                  <a:gd name="T7" fmla="*/ 0 h 24"/>
                  <a:gd name="T8" fmla="*/ 47 w 63"/>
                  <a:gd name="T9" fmla="*/ 0 h 24"/>
                  <a:gd name="T10" fmla="*/ 63 w 63"/>
                  <a:gd name="T11" fmla="*/ 16 h 24"/>
                  <a:gd name="T12" fmla="*/ 63 w 63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" h="24">
                    <a:moveTo>
                      <a:pt x="63" y="24"/>
                    </a:move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11"/>
                      <a:pt x="11" y="0"/>
                      <a:pt x="23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56" y="0"/>
                      <a:pt x="63" y="7"/>
                      <a:pt x="63" y="16"/>
                    </a:cubicBezTo>
                    <a:lnTo>
                      <a:pt x="63" y="24"/>
                    </a:ln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0" name="îŝľïḍê"/>
              <p:cNvSpPr/>
              <p:nvPr/>
            </p:nvSpPr>
            <p:spPr bwMode="auto">
              <a:xfrm>
                <a:off x="3006" y="1848"/>
                <a:ext cx="136" cy="52"/>
              </a:xfrm>
              <a:custGeom>
                <a:avLst/>
                <a:gdLst>
                  <a:gd name="T0" fmla="*/ 0 w 62"/>
                  <a:gd name="T1" fmla="*/ 24 h 24"/>
                  <a:gd name="T2" fmla="*/ 62 w 62"/>
                  <a:gd name="T3" fmla="*/ 24 h 24"/>
                  <a:gd name="T4" fmla="*/ 62 w 62"/>
                  <a:gd name="T5" fmla="*/ 24 h 24"/>
                  <a:gd name="T6" fmla="*/ 39 w 62"/>
                  <a:gd name="T7" fmla="*/ 0 h 24"/>
                  <a:gd name="T8" fmla="*/ 15 w 62"/>
                  <a:gd name="T9" fmla="*/ 0 h 24"/>
                  <a:gd name="T10" fmla="*/ 0 w 62"/>
                  <a:gd name="T11" fmla="*/ 16 h 24"/>
                  <a:gd name="T12" fmla="*/ 0 w 62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24">
                    <a:moveTo>
                      <a:pt x="0" y="24"/>
                    </a:moveTo>
                    <a:cubicBezTo>
                      <a:pt x="62" y="24"/>
                      <a:pt x="62" y="24"/>
                      <a:pt x="62" y="24"/>
                    </a:cubicBezTo>
                    <a:cubicBezTo>
                      <a:pt x="62" y="24"/>
                      <a:pt x="62" y="24"/>
                      <a:pt x="62" y="24"/>
                    </a:cubicBezTo>
                    <a:cubicBezTo>
                      <a:pt x="62" y="11"/>
                      <a:pt x="52" y="0"/>
                      <a:pt x="39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6"/>
                    </a:cubicBez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1" name="ïṣľídé"/>
              <p:cNvSpPr/>
              <p:nvPr/>
            </p:nvSpPr>
            <p:spPr bwMode="auto">
              <a:xfrm>
                <a:off x="2980" y="1808"/>
                <a:ext cx="62" cy="79"/>
              </a:xfrm>
              <a:custGeom>
                <a:avLst/>
                <a:gdLst>
                  <a:gd name="T0" fmla="*/ 28 w 28"/>
                  <a:gd name="T1" fmla="*/ 14 h 36"/>
                  <a:gd name="T2" fmla="*/ 28 w 28"/>
                  <a:gd name="T3" fmla="*/ 22 h 36"/>
                  <a:gd name="T4" fmla="*/ 14 w 28"/>
                  <a:gd name="T5" fmla="*/ 36 h 36"/>
                  <a:gd name="T6" fmla="*/ 13 w 28"/>
                  <a:gd name="T7" fmla="*/ 36 h 36"/>
                  <a:gd name="T8" fmla="*/ 0 w 28"/>
                  <a:gd name="T9" fmla="*/ 22 h 36"/>
                  <a:gd name="T10" fmla="*/ 0 w 28"/>
                  <a:gd name="T11" fmla="*/ 14 h 36"/>
                  <a:gd name="T12" fmla="*/ 13 w 28"/>
                  <a:gd name="T13" fmla="*/ 0 h 36"/>
                  <a:gd name="T14" fmla="*/ 14 w 28"/>
                  <a:gd name="T15" fmla="*/ 0 h 36"/>
                  <a:gd name="T16" fmla="*/ 28 w 28"/>
                  <a:gd name="T17" fmla="*/ 1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36">
                    <a:moveTo>
                      <a:pt x="28" y="14"/>
                    </a:moveTo>
                    <a:cubicBezTo>
                      <a:pt x="28" y="22"/>
                      <a:pt x="28" y="22"/>
                      <a:pt x="28" y="22"/>
                    </a:cubicBezTo>
                    <a:cubicBezTo>
                      <a:pt x="28" y="29"/>
                      <a:pt x="21" y="36"/>
                      <a:pt x="14" y="36"/>
                    </a:cubicBezTo>
                    <a:cubicBezTo>
                      <a:pt x="13" y="36"/>
                      <a:pt x="13" y="36"/>
                      <a:pt x="13" y="36"/>
                    </a:cubicBezTo>
                    <a:cubicBezTo>
                      <a:pt x="6" y="36"/>
                      <a:pt x="0" y="29"/>
                      <a:pt x="0" y="22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3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21" y="0"/>
                      <a:pt x="28" y="6"/>
                      <a:pt x="28" y="14"/>
                    </a:cubicBez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2" name="ïsḷîḍê"/>
              <p:cNvSpPr/>
              <p:nvPr/>
            </p:nvSpPr>
            <p:spPr bwMode="auto">
              <a:xfrm>
                <a:off x="3037" y="1753"/>
                <a:ext cx="94" cy="49"/>
              </a:xfrm>
              <a:custGeom>
                <a:avLst/>
                <a:gdLst>
                  <a:gd name="T0" fmla="*/ 43 w 43"/>
                  <a:gd name="T1" fmla="*/ 22 h 22"/>
                  <a:gd name="T2" fmla="*/ 41 w 43"/>
                  <a:gd name="T3" fmla="*/ 22 h 22"/>
                  <a:gd name="T4" fmla="*/ 21 w 43"/>
                  <a:gd name="T5" fmla="*/ 2 h 22"/>
                  <a:gd name="T6" fmla="*/ 2 w 43"/>
                  <a:gd name="T7" fmla="*/ 22 h 22"/>
                  <a:gd name="T8" fmla="*/ 0 w 43"/>
                  <a:gd name="T9" fmla="*/ 22 h 22"/>
                  <a:gd name="T10" fmla="*/ 21 w 43"/>
                  <a:gd name="T11" fmla="*/ 0 h 22"/>
                  <a:gd name="T12" fmla="*/ 43 w 43"/>
                  <a:gd name="T13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22">
                    <a:moveTo>
                      <a:pt x="43" y="22"/>
                    </a:moveTo>
                    <a:cubicBezTo>
                      <a:pt x="41" y="22"/>
                      <a:pt x="41" y="22"/>
                      <a:pt x="41" y="22"/>
                    </a:cubicBezTo>
                    <a:cubicBezTo>
                      <a:pt x="41" y="11"/>
                      <a:pt x="32" y="2"/>
                      <a:pt x="21" y="2"/>
                    </a:cubicBezTo>
                    <a:cubicBezTo>
                      <a:pt x="11" y="2"/>
                      <a:pt x="2" y="11"/>
                      <a:pt x="2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1" y="0"/>
                    </a:cubicBezTo>
                    <a:cubicBezTo>
                      <a:pt x="33" y="0"/>
                      <a:pt x="43" y="10"/>
                      <a:pt x="43" y="22"/>
                    </a:cubicBez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3" name="îšľiḋe"/>
              <p:cNvSpPr/>
              <p:nvPr/>
            </p:nvSpPr>
            <p:spPr bwMode="auto">
              <a:xfrm>
                <a:off x="3035" y="1751"/>
                <a:ext cx="99" cy="53"/>
              </a:xfrm>
              <a:custGeom>
                <a:avLst/>
                <a:gdLst>
                  <a:gd name="T0" fmla="*/ 45 w 45"/>
                  <a:gd name="T1" fmla="*/ 24 h 24"/>
                  <a:gd name="T2" fmla="*/ 40 w 45"/>
                  <a:gd name="T3" fmla="*/ 24 h 24"/>
                  <a:gd name="T4" fmla="*/ 40 w 45"/>
                  <a:gd name="T5" fmla="*/ 23 h 24"/>
                  <a:gd name="T6" fmla="*/ 22 w 45"/>
                  <a:gd name="T7" fmla="*/ 4 h 24"/>
                  <a:gd name="T8" fmla="*/ 4 w 45"/>
                  <a:gd name="T9" fmla="*/ 23 h 24"/>
                  <a:gd name="T10" fmla="*/ 4 w 45"/>
                  <a:gd name="T11" fmla="*/ 24 h 24"/>
                  <a:gd name="T12" fmla="*/ 0 w 45"/>
                  <a:gd name="T13" fmla="*/ 24 h 24"/>
                  <a:gd name="T14" fmla="*/ 0 w 45"/>
                  <a:gd name="T15" fmla="*/ 23 h 24"/>
                  <a:gd name="T16" fmla="*/ 22 w 45"/>
                  <a:gd name="T17" fmla="*/ 0 h 24"/>
                  <a:gd name="T18" fmla="*/ 45 w 45"/>
                  <a:gd name="T19" fmla="*/ 23 h 24"/>
                  <a:gd name="T20" fmla="*/ 45 w 45"/>
                  <a:gd name="T21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" h="24">
                    <a:moveTo>
                      <a:pt x="45" y="24"/>
                    </a:moveTo>
                    <a:cubicBezTo>
                      <a:pt x="40" y="24"/>
                      <a:pt x="40" y="24"/>
                      <a:pt x="40" y="24"/>
                    </a:cubicBezTo>
                    <a:cubicBezTo>
                      <a:pt x="40" y="23"/>
                      <a:pt x="40" y="23"/>
                      <a:pt x="40" y="23"/>
                    </a:cubicBezTo>
                    <a:cubicBezTo>
                      <a:pt x="40" y="13"/>
                      <a:pt x="32" y="4"/>
                      <a:pt x="22" y="4"/>
                    </a:cubicBezTo>
                    <a:cubicBezTo>
                      <a:pt x="13" y="4"/>
                      <a:pt x="4" y="13"/>
                      <a:pt x="4" y="23"/>
                    </a:cubicBezTo>
                    <a:cubicBezTo>
                      <a:pt x="4" y="24"/>
                      <a:pt x="4" y="24"/>
                      <a:pt x="4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35" y="0"/>
                      <a:pt x="45" y="10"/>
                      <a:pt x="45" y="23"/>
                    </a:cubicBezTo>
                    <a:lnTo>
                      <a:pt x="45" y="24"/>
                    </a:ln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4" name="ïşḷíḓê"/>
              <p:cNvSpPr/>
              <p:nvPr/>
            </p:nvSpPr>
            <p:spPr bwMode="auto">
              <a:xfrm>
                <a:off x="2886" y="1753"/>
                <a:ext cx="92" cy="49"/>
              </a:xfrm>
              <a:custGeom>
                <a:avLst/>
                <a:gdLst>
                  <a:gd name="T0" fmla="*/ 42 w 42"/>
                  <a:gd name="T1" fmla="*/ 22 h 22"/>
                  <a:gd name="T2" fmla="*/ 41 w 42"/>
                  <a:gd name="T3" fmla="*/ 22 h 22"/>
                  <a:gd name="T4" fmla="*/ 21 w 42"/>
                  <a:gd name="T5" fmla="*/ 2 h 22"/>
                  <a:gd name="T6" fmla="*/ 2 w 42"/>
                  <a:gd name="T7" fmla="*/ 22 h 22"/>
                  <a:gd name="T8" fmla="*/ 0 w 42"/>
                  <a:gd name="T9" fmla="*/ 22 h 22"/>
                  <a:gd name="T10" fmla="*/ 21 w 42"/>
                  <a:gd name="T11" fmla="*/ 0 h 22"/>
                  <a:gd name="T12" fmla="*/ 42 w 42"/>
                  <a:gd name="T13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22">
                    <a:moveTo>
                      <a:pt x="42" y="22"/>
                    </a:moveTo>
                    <a:cubicBezTo>
                      <a:pt x="41" y="22"/>
                      <a:pt x="41" y="22"/>
                      <a:pt x="41" y="22"/>
                    </a:cubicBezTo>
                    <a:cubicBezTo>
                      <a:pt x="41" y="11"/>
                      <a:pt x="32" y="2"/>
                      <a:pt x="21" y="2"/>
                    </a:cubicBezTo>
                    <a:cubicBezTo>
                      <a:pt x="10" y="2"/>
                      <a:pt x="2" y="11"/>
                      <a:pt x="2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9" y="0"/>
                      <a:pt x="21" y="0"/>
                    </a:cubicBezTo>
                    <a:cubicBezTo>
                      <a:pt x="33" y="0"/>
                      <a:pt x="42" y="10"/>
                      <a:pt x="42" y="22"/>
                    </a:cubicBez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5" name="ïṡḷiḍê"/>
              <p:cNvSpPr/>
              <p:nvPr/>
            </p:nvSpPr>
            <p:spPr bwMode="auto">
              <a:xfrm>
                <a:off x="2881" y="1751"/>
                <a:ext cx="101" cy="53"/>
              </a:xfrm>
              <a:custGeom>
                <a:avLst/>
                <a:gdLst>
                  <a:gd name="T0" fmla="*/ 46 w 46"/>
                  <a:gd name="T1" fmla="*/ 24 h 24"/>
                  <a:gd name="T2" fmla="*/ 41 w 46"/>
                  <a:gd name="T3" fmla="*/ 24 h 24"/>
                  <a:gd name="T4" fmla="*/ 41 w 46"/>
                  <a:gd name="T5" fmla="*/ 23 h 24"/>
                  <a:gd name="T6" fmla="*/ 23 w 46"/>
                  <a:gd name="T7" fmla="*/ 4 h 24"/>
                  <a:gd name="T8" fmla="*/ 5 w 46"/>
                  <a:gd name="T9" fmla="*/ 23 h 24"/>
                  <a:gd name="T10" fmla="*/ 5 w 46"/>
                  <a:gd name="T11" fmla="*/ 24 h 24"/>
                  <a:gd name="T12" fmla="*/ 0 w 46"/>
                  <a:gd name="T13" fmla="*/ 24 h 24"/>
                  <a:gd name="T14" fmla="*/ 0 w 46"/>
                  <a:gd name="T15" fmla="*/ 23 h 24"/>
                  <a:gd name="T16" fmla="*/ 23 w 46"/>
                  <a:gd name="T17" fmla="*/ 0 h 24"/>
                  <a:gd name="T18" fmla="*/ 46 w 46"/>
                  <a:gd name="T19" fmla="*/ 23 h 24"/>
                  <a:gd name="T20" fmla="*/ 46 w 46"/>
                  <a:gd name="T21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24">
                    <a:moveTo>
                      <a:pt x="46" y="24"/>
                    </a:moveTo>
                    <a:cubicBezTo>
                      <a:pt x="41" y="24"/>
                      <a:pt x="41" y="24"/>
                      <a:pt x="41" y="24"/>
                    </a:cubicBezTo>
                    <a:cubicBezTo>
                      <a:pt x="41" y="23"/>
                      <a:pt x="41" y="23"/>
                      <a:pt x="41" y="23"/>
                    </a:cubicBezTo>
                    <a:cubicBezTo>
                      <a:pt x="41" y="13"/>
                      <a:pt x="33" y="4"/>
                      <a:pt x="23" y="4"/>
                    </a:cubicBezTo>
                    <a:cubicBezTo>
                      <a:pt x="13" y="4"/>
                      <a:pt x="5" y="13"/>
                      <a:pt x="5" y="23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1" y="0"/>
                      <a:pt x="23" y="0"/>
                    </a:cubicBezTo>
                    <a:cubicBezTo>
                      <a:pt x="36" y="0"/>
                      <a:pt x="46" y="10"/>
                      <a:pt x="46" y="23"/>
                    </a:cubicBezTo>
                    <a:lnTo>
                      <a:pt x="46" y="24"/>
                    </a:ln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6" name="îSľiḑé"/>
              <p:cNvSpPr/>
              <p:nvPr/>
            </p:nvSpPr>
            <p:spPr bwMode="auto">
              <a:xfrm>
                <a:off x="3899" y="2236"/>
                <a:ext cx="379" cy="625"/>
              </a:xfrm>
              <a:custGeom>
                <a:avLst/>
                <a:gdLst>
                  <a:gd name="T0" fmla="*/ 173 w 173"/>
                  <a:gd name="T1" fmla="*/ 285 h 285"/>
                  <a:gd name="T2" fmla="*/ 0 w 173"/>
                  <a:gd name="T3" fmla="*/ 285 h 285"/>
                  <a:gd name="T4" fmla="*/ 0 w 173"/>
                  <a:gd name="T5" fmla="*/ 65 h 285"/>
                  <a:gd name="T6" fmla="*/ 35 w 173"/>
                  <a:gd name="T7" fmla="*/ 18 h 285"/>
                  <a:gd name="T8" fmla="*/ 82 w 173"/>
                  <a:gd name="T9" fmla="*/ 0 h 285"/>
                  <a:gd name="T10" fmla="*/ 137 w 173"/>
                  <a:gd name="T11" fmla="*/ 19 h 285"/>
                  <a:gd name="T12" fmla="*/ 173 w 173"/>
                  <a:gd name="T13" fmla="*/ 66 h 285"/>
                  <a:gd name="T14" fmla="*/ 173 w 173"/>
                  <a:gd name="T15" fmla="*/ 285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3" h="285">
                    <a:moveTo>
                      <a:pt x="173" y="285"/>
                    </a:moveTo>
                    <a:cubicBezTo>
                      <a:pt x="0" y="285"/>
                      <a:pt x="0" y="285"/>
                      <a:pt x="0" y="285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0" y="43"/>
                      <a:pt x="15" y="24"/>
                      <a:pt x="35" y="18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137" y="19"/>
                      <a:pt x="137" y="19"/>
                      <a:pt x="137" y="19"/>
                    </a:cubicBezTo>
                    <a:cubicBezTo>
                      <a:pt x="158" y="24"/>
                      <a:pt x="173" y="44"/>
                      <a:pt x="173" y="66"/>
                    </a:cubicBezTo>
                    <a:lnTo>
                      <a:pt x="173" y="285"/>
                    </a:lnTo>
                    <a:close/>
                  </a:path>
                </a:pathLst>
              </a:custGeom>
              <a:solidFill>
                <a:srgbClr val="CF5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7" name="îṡļïḍe"/>
              <p:cNvSpPr/>
              <p:nvPr/>
            </p:nvSpPr>
            <p:spPr bwMode="auto">
              <a:xfrm>
                <a:off x="3835" y="1876"/>
                <a:ext cx="485" cy="360"/>
              </a:xfrm>
              <a:custGeom>
                <a:avLst/>
                <a:gdLst>
                  <a:gd name="T0" fmla="*/ 193 w 221"/>
                  <a:gd name="T1" fmla="*/ 164 h 164"/>
                  <a:gd name="T2" fmla="*/ 221 w 221"/>
                  <a:gd name="T3" fmla="*/ 135 h 164"/>
                  <a:gd name="T4" fmla="*/ 221 w 221"/>
                  <a:gd name="T5" fmla="*/ 42 h 164"/>
                  <a:gd name="T6" fmla="*/ 199 w 221"/>
                  <a:gd name="T7" fmla="*/ 0 h 164"/>
                  <a:gd name="T8" fmla="*/ 22 w 221"/>
                  <a:gd name="T9" fmla="*/ 0 h 164"/>
                  <a:gd name="T10" fmla="*/ 0 w 221"/>
                  <a:gd name="T11" fmla="*/ 42 h 164"/>
                  <a:gd name="T12" fmla="*/ 0 w 221"/>
                  <a:gd name="T13" fmla="*/ 135 h 164"/>
                  <a:gd name="T14" fmla="*/ 28 w 221"/>
                  <a:gd name="T15" fmla="*/ 164 h 164"/>
                  <a:gd name="T16" fmla="*/ 193 w 221"/>
                  <a:gd name="T17" fmla="*/ 16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1" h="164">
                    <a:moveTo>
                      <a:pt x="193" y="164"/>
                    </a:moveTo>
                    <a:cubicBezTo>
                      <a:pt x="209" y="164"/>
                      <a:pt x="221" y="151"/>
                      <a:pt x="221" y="135"/>
                    </a:cubicBezTo>
                    <a:cubicBezTo>
                      <a:pt x="221" y="42"/>
                      <a:pt x="221" y="42"/>
                      <a:pt x="221" y="42"/>
                    </a:cubicBezTo>
                    <a:cubicBezTo>
                      <a:pt x="221" y="19"/>
                      <a:pt x="211" y="0"/>
                      <a:pt x="199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9"/>
                      <a:pt x="0" y="42"/>
                    </a:cubicBez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51"/>
                      <a:pt x="12" y="164"/>
                      <a:pt x="28" y="164"/>
                    </a:cubicBezTo>
                    <a:lnTo>
                      <a:pt x="193" y="164"/>
                    </a:lnTo>
                    <a:close/>
                  </a:path>
                </a:pathLst>
              </a:custGeom>
              <a:solidFill>
                <a:srgbClr val="E287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8" name="ïṥḻiḑè"/>
              <p:cNvSpPr/>
              <p:nvPr/>
            </p:nvSpPr>
            <p:spPr bwMode="auto">
              <a:xfrm>
                <a:off x="3835" y="1674"/>
                <a:ext cx="485" cy="487"/>
              </a:xfrm>
              <a:prstGeom prst="ellipse">
                <a:avLst/>
              </a:prstGeom>
              <a:solidFill>
                <a:srgbClr val="E287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9" name="iṥľiďé"/>
              <p:cNvSpPr/>
              <p:nvPr/>
            </p:nvSpPr>
            <p:spPr bwMode="auto">
              <a:xfrm>
                <a:off x="3890" y="2846"/>
                <a:ext cx="399" cy="186"/>
              </a:xfrm>
              <a:custGeom>
                <a:avLst/>
                <a:gdLst>
                  <a:gd name="T0" fmla="*/ 139 w 182"/>
                  <a:gd name="T1" fmla="*/ 85 h 85"/>
                  <a:gd name="T2" fmla="*/ 43 w 182"/>
                  <a:gd name="T3" fmla="*/ 85 h 85"/>
                  <a:gd name="T4" fmla="*/ 0 w 182"/>
                  <a:gd name="T5" fmla="*/ 42 h 85"/>
                  <a:gd name="T6" fmla="*/ 0 w 182"/>
                  <a:gd name="T7" fmla="*/ 0 h 85"/>
                  <a:gd name="T8" fmla="*/ 182 w 182"/>
                  <a:gd name="T9" fmla="*/ 0 h 85"/>
                  <a:gd name="T10" fmla="*/ 182 w 182"/>
                  <a:gd name="T11" fmla="*/ 42 h 85"/>
                  <a:gd name="T12" fmla="*/ 139 w 182"/>
                  <a:gd name="T13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2" h="85">
                    <a:moveTo>
                      <a:pt x="139" y="85"/>
                    </a:moveTo>
                    <a:cubicBezTo>
                      <a:pt x="43" y="85"/>
                      <a:pt x="43" y="85"/>
                      <a:pt x="43" y="85"/>
                    </a:cubicBezTo>
                    <a:cubicBezTo>
                      <a:pt x="20" y="85"/>
                      <a:pt x="0" y="66"/>
                      <a:pt x="0" y="4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2" y="0"/>
                      <a:pt x="182" y="0"/>
                      <a:pt x="182" y="0"/>
                    </a:cubicBezTo>
                    <a:cubicBezTo>
                      <a:pt x="182" y="42"/>
                      <a:pt x="182" y="42"/>
                      <a:pt x="182" y="42"/>
                    </a:cubicBezTo>
                    <a:cubicBezTo>
                      <a:pt x="182" y="66"/>
                      <a:pt x="163" y="85"/>
                      <a:pt x="139" y="85"/>
                    </a:cubicBezTo>
                    <a:close/>
                  </a:path>
                </a:pathLst>
              </a:custGeom>
              <a:solidFill>
                <a:srgbClr val="D8AD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0" name="iṩḻîḍê"/>
              <p:cNvSpPr/>
              <p:nvPr/>
            </p:nvSpPr>
            <p:spPr bwMode="auto">
              <a:xfrm>
                <a:off x="4033" y="2166"/>
                <a:ext cx="92" cy="142"/>
              </a:xfrm>
              <a:custGeom>
                <a:avLst/>
                <a:gdLst>
                  <a:gd name="T0" fmla="*/ 0 w 42"/>
                  <a:gd name="T1" fmla="*/ 0 h 65"/>
                  <a:gd name="T2" fmla="*/ 0 w 42"/>
                  <a:gd name="T3" fmla="*/ 44 h 65"/>
                  <a:gd name="T4" fmla="*/ 21 w 42"/>
                  <a:gd name="T5" fmla="*/ 65 h 65"/>
                  <a:gd name="T6" fmla="*/ 42 w 42"/>
                  <a:gd name="T7" fmla="*/ 44 h 65"/>
                  <a:gd name="T8" fmla="*/ 42 w 42"/>
                  <a:gd name="T9" fmla="*/ 0 h 65"/>
                  <a:gd name="T10" fmla="*/ 0 w 42"/>
                  <a:gd name="T11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65">
                    <a:moveTo>
                      <a:pt x="0" y="0"/>
                    </a:moveTo>
                    <a:cubicBezTo>
                      <a:pt x="0" y="44"/>
                      <a:pt x="0" y="44"/>
                      <a:pt x="0" y="44"/>
                    </a:cubicBezTo>
                    <a:cubicBezTo>
                      <a:pt x="0" y="56"/>
                      <a:pt x="10" y="65"/>
                      <a:pt x="21" y="65"/>
                    </a:cubicBezTo>
                    <a:cubicBezTo>
                      <a:pt x="33" y="65"/>
                      <a:pt x="42" y="56"/>
                      <a:pt x="42" y="44"/>
                    </a:cubicBezTo>
                    <a:cubicBezTo>
                      <a:pt x="42" y="0"/>
                      <a:pt x="42" y="0"/>
                      <a:pt x="4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1" name="ïṧļïďè"/>
              <p:cNvSpPr/>
              <p:nvPr/>
            </p:nvSpPr>
            <p:spPr bwMode="auto">
              <a:xfrm>
                <a:off x="3748" y="2302"/>
                <a:ext cx="260" cy="607"/>
              </a:xfrm>
              <a:custGeom>
                <a:avLst/>
                <a:gdLst>
                  <a:gd name="T0" fmla="*/ 27 w 119"/>
                  <a:gd name="T1" fmla="*/ 276 h 277"/>
                  <a:gd name="T2" fmla="*/ 19 w 119"/>
                  <a:gd name="T3" fmla="*/ 276 h 277"/>
                  <a:gd name="T4" fmla="*/ 3 w 119"/>
                  <a:gd name="T5" fmla="*/ 249 h 277"/>
                  <a:gd name="T6" fmla="*/ 20 w 119"/>
                  <a:gd name="T7" fmla="*/ 187 h 277"/>
                  <a:gd name="T8" fmla="*/ 73 w 119"/>
                  <a:gd name="T9" fmla="*/ 18 h 277"/>
                  <a:gd name="T10" fmla="*/ 101 w 119"/>
                  <a:gd name="T11" fmla="*/ 3 h 277"/>
                  <a:gd name="T12" fmla="*/ 115 w 119"/>
                  <a:gd name="T13" fmla="*/ 30 h 277"/>
                  <a:gd name="T14" fmla="*/ 62 w 119"/>
                  <a:gd name="T15" fmla="*/ 199 h 277"/>
                  <a:gd name="T16" fmla="*/ 46 w 119"/>
                  <a:gd name="T17" fmla="*/ 260 h 277"/>
                  <a:gd name="T18" fmla="*/ 27 w 119"/>
                  <a:gd name="T19" fmla="*/ 276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9" h="277">
                    <a:moveTo>
                      <a:pt x="27" y="276"/>
                    </a:moveTo>
                    <a:cubicBezTo>
                      <a:pt x="25" y="277"/>
                      <a:pt x="22" y="276"/>
                      <a:pt x="19" y="276"/>
                    </a:cubicBezTo>
                    <a:cubicBezTo>
                      <a:pt x="7" y="272"/>
                      <a:pt x="0" y="260"/>
                      <a:pt x="3" y="249"/>
                    </a:cubicBezTo>
                    <a:cubicBezTo>
                      <a:pt x="20" y="187"/>
                      <a:pt x="20" y="187"/>
                      <a:pt x="20" y="187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7" y="6"/>
                      <a:pt x="89" y="0"/>
                      <a:pt x="101" y="3"/>
                    </a:cubicBezTo>
                    <a:cubicBezTo>
                      <a:pt x="112" y="6"/>
                      <a:pt x="119" y="19"/>
                      <a:pt x="115" y="30"/>
                    </a:cubicBezTo>
                    <a:cubicBezTo>
                      <a:pt x="62" y="199"/>
                      <a:pt x="62" y="199"/>
                      <a:pt x="62" y="199"/>
                    </a:cubicBezTo>
                    <a:cubicBezTo>
                      <a:pt x="46" y="260"/>
                      <a:pt x="46" y="260"/>
                      <a:pt x="46" y="260"/>
                    </a:cubicBezTo>
                    <a:cubicBezTo>
                      <a:pt x="43" y="269"/>
                      <a:pt x="36" y="275"/>
                      <a:pt x="27" y="276"/>
                    </a:cubicBezTo>
                    <a:close/>
                  </a:path>
                </a:pathLst>
              </a:custGeom>
              <a:solidFill>
                <a:srgbClr val="CF5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2" name="íṣlîḍê"/>
              <p:cNvSpPr/>
              <p:nvPr/>
            </p:nvSpPr>
            <p:spPr bwMode="auto">
              <a:xfrm>
                <a:off x="3756" y="3635"/>
                <a:ext cx="204" cy="237"/>
              </a:xfrm>
              <a:custGeom>
                <a:avLst/>
                <a:gdLst>
                  <a:gd name="T0" fmla="*/ 50 w 93"/>
                  <a:gd name="T1" fmla="*/ 72 h 108"/>
                  <a:gd name="T2" fmla="*/ 50 w 93"/>
                  <a:gd name="T3" fmla="*/ 0 h 108"/>
                  <a:gd name="T4" fmla="*/ 93 w 93"/>
                  <a:gd name="T5" fmla="*/ 0 h 108"/>
                  <a:gd name="T6" fmla="*/ 93 w 93"/>
                  <a:gd name="T7" fmla="*/ 79 h 108"/>
                  <a:gd name="T8" fmla="*/ 93 w 93"/>
                  <a:gd name="T9" fmla="*/ 84 h 108"/>
                  <a:gd name="T10" fmla="*/ 69 w 93"/>
                  <a:gd name="T11" fmla="*/ 108 h 108"/>
                  <a:gd name="T12" fmla="*/ 50 w 93"/>
                  <a:gd name="T13" fmla="*/ 108 h 108"/>
                  <a:gd name="T14" fmla="*/ 0 w 93"/>
                  <a:gd name="T15" fmla="*/ 108 h 108"/>
                  <a:gd name="T16" fmla="*/ 0 w 93"/>
                  <a:gd name="T17" fmla="*/ 72 h 108"/>
                  <a:gd name="T18" fmla="*/ 50 w 93"/>
                  <a:gd name="T19" fmla="*/ 72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3" h="108">
                    <a:moveTo>
                      <a:pt x="50" y="72"/>
                    </a:moveTo>
                    <a:cubicBezTo>
                      <a:pt x="50" y="0"/>
                      <a:pt x="50" y="0"/>
                      <a:pt x="50" y="0"/>
                    </a:cubicBezTo>
                    <a:cubicBezTo>
                      <a:pt x="93" y="0"/>
                      <a:pt x="93" y="0"/>
                      <a:pt x="93" y="0"/>
                    </a:cubicBezTo>
                    <a:cubicBezTo>
                      <a:pt x="93" y="79"/>
                      <a:pt x="93" y="79"/>
                      <a:pt x="93" y="79"/>
                    </a:cubicBezTo>
                    <a:cubicBezTo>
                      <a:pt x="93" y="84"/>
                      <a:pt x="93" y="84"/>
                      <a:pt x="93" y="84"/>
                    </a:cubicBezTo>
                    <a:cubicBezTo>
                      <a:pt x="93" y="97"/>
                      <a:pt x="82" y="108"/>
                      <a:pt x="69" y="108"/>
                    </a:cubicBezTo>
                    <a:cubicBezTo>
                      <a:pt x="50" y="108"/>
                      <a:pt x="50" y="108"/>
                      <a:pt x="50" y="108"/>
                    </a:cubicBezTo>
                    <a:cubicBezTo>
                      <a:pt x="0" y="108"/>
                      <a:pt x="0" y="108"/>
                      <a:pt x="0" y="108"/>
                    </a:cubicBezTo>
                    <a:cubicBezTo>
                      <a:pt x="0" y="72"/>
                      <a:pt x="0" y="72"/>
                      <a:pt x="0" y="72"/>
                    </a:cubicBezTo>
                    <a:lnTo>
                      <a:pt x="50" y="72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3" name="îšļîḓe"/>
              <p:cNvSpPr/>
              <p:nvPr/>
            </p:nvSpPr>
            <p:spPr bwMode="auto">
              <a:xfrm>
                <a:off x="3756" y="3848"/>
                <a:ext cx="204" cy="24"/>
              </a:xfrm>
              <a:custGeom>
                <a:avLst/>
                <a:gdLst>
                  <a:gd name="T0" fmla="*/ 6 w 93"/>
                  <a:gd name="T1" fmla="*/ 11 h 11"/>
                  <a:gd name="T2" fmla="*/ 87 w 93"/>
                  <a:gd name="T3" fmla="*/ 11 h 11"/>
                  <a:gd name="T4" fmla="*/ 93 w 93"/>
                  <a:gd name="T5" fmla="*/ 5 h 11"/>
                  <a:gd name="T6" fmla="*/ 87 w 93"/>
                  <a:gd name="T7" fmla="*/ 0 h 11"/>
                  <a:gd name="T8" fmla="*/ 6 w 93"/>
                  <a:gd name="T9" fmla="*/ 0 h 11"/>
                  <a:gd name="T10" fmla="*/ 0 w 93"/>
                  <a:gd name="T11" fmla="*/ 5 h 11"/>
                  <a:gd name="T12" fmla="*/ 6 w 93"/>
                  <a:gd name="T1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3" h="11">
                    <a:moveTo>
                      <a:pt x="6" y="11"/>
                    </a:moveTo>
                    <a:cubicBezTo>
                      <a:pt x="87" y="11"/>
                      <a:pt x="87" y="11"/>
                      <a:pt x="87" y="11"/>
                    </a:cubicBezTo>
                    <a:cubicBezTo>
                      <a:pt x="90" y="11"/>
                      <a:pt x="93" y="8"/>
                      <a:pt x="93" y="5"/>
                    </a:cubicBezTo>
                    <a:cubicBezTo>
                      <a:pt x="93" y="2"/>
                      <a:pt x="90" y="0"/>
                      <a:pt x="87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2"/>
                      <a:pt x="0" y="5"/>
                    </a:cubicBezTo>
                    <a:cubicBezTo>
                      <a:pt x="0" y="8"/>
                      <a:pt x="3" y="11"/>
                      <a:pt x="6" y="11"/>
                    </a:cubicBezTo>
                    <a:close/>
                  </a:path>
                </a:pathLst>
              </a:custGeom>
              <a:solidFill>
                <a:srgbClr val="1E34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4" name="ïŝḷîďê"/>
              <p:cNvSpPr/>
              <p:nvPr/>
            </p:nvSpPr>
            <p:spPr bwMode="auto">
              <a:xfrm>
                <a:off x="4162" y="2284"/>
                <a:ext cx="572" cy="452"/>
              </a:xfrm>
              <a:custGeom>
                <a:avLst/>
                <a:gdLst>
                  <a:gd name="T0" fmla="*/ 236 w 261"/>
                  <a:gd name="T1" fmla="*/ 206 h 206"/>
                  <a:gd name="T2" fmla="*/ 228 w 261"/>
                  <a:gd name="T3" fmla="*/ 205 h 206"/>
                  <a:gd name="T4" fmla="*/ 160 w 261"/>
                  <a:gd name="T5" fmla="*/ 179 h 206"/>
                  <a:gd name="T6" fmla="*/ 9 w 261"/>
                  <a:gd name="T7" fmla="*/ 40 h 206"/>
                  <a:gd name="T8" fmla="*/ 8 w 261"/>
                  <a:gd name="T9" fmla="*/ 9 h 206"/>
                  <a:gd name="T10" fmla="*/ 39 w 261"/>
                  <a:gd name="T11" fmla="*/ 8 h 206"/>
                  <a:gd name="T12" fmla="*/ 184 w 261"/>
                  <a:gd name="T13" fmla="*/ 141 h 206"/>
                  <a:gd name="T14" fmla="*/ 244 w 261"/>
                  <a:gd name="T15" fmla="*/ 164 h 206"/>
                  <a:gd name="T16" fmla="*/ 257 w 261"/>
                  <a:gd name="T17" fmla="*/ 192 h 206"/>
                  <a:gd name="T18" fmla="*/ 236 w 261"/>
                  <a:gd name="T19" fmla="*/ 206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1" h="206">
                    <a:moveTo>
                      <a:pt x="236" y="206"/>
                    </a:moveTo>
                    <a:cubicBezTo>
                      <a:pt x="233" y="206"/>
                      <a:pt x="231" y="206"/>
                      <a:pt x="228" y="205"/>
                    </a:cubicBezTo>
                    <a:cubicBezTo>
                      <a:pt x="160" y="179"/>
                      <a:pt x="160" y="179"/>
                      <a:pt x="160" y="179"/>
                    </a:cubicBezTo>
                    <a:cubicBezTo>
                      <a:pt x="9" y="40"/>
                      <a:pt x="9" y="40"/>
                      <a:pt x="9" y="40"/>
                    </a:cubicBezTo>
                    <a:cubicBezTo>
                      <a:pt x="0" y="32"/>
                      <a:pt x="0" y="18"/>
                      <a:pt x="8" y="9"/>
                    </a:cubicBezTo>
                    <a:cubicBezTo>
                      <a:pt x="16" y="0"/>
                      <a:pt x="30" y="0"/>
                      <a:pt x="39" y="8"/>
                    </a:cubicBezTo>
                    <a:cubicBezTo>
                      <a:pt x="184" y="141"/>
                      <a:pt x="184" y="141"/>
                      <a:pt x="184" y="141"/>
                    </a:cubicBezTo>
                    <a:cubicBezTo>
                      <a:pt x="244" y="164"/>
                      <a:pt x="244" y="164"/>
                      <a:pt x="244" y="164"/>
                    </a:cubicBezTo>
                    <a:cubicBezTo>
                      <a:pt x="255" y="168"/>
                      <a:pt x="261" y="181"/>
                      <a:pt x="257" y="192"/>
                    </a:cubicBezTo>
                    <a:cubicBezTo>
                      <a:pt x="253" y="201"/>
                      <a:pt x="245" y="206"/>
                      <a:pt x="236" y="206"/>
                    </a:cubicBezTo>
                    <a:close/>
                  </a:path>
                </a:pathLst>
              </a:custGeom>
              <a:solidFill>
                <a:srgbClr val="CF5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5" name="íṡ1ïďe"/>
              <p:cNvSpPr/>
              <p:nvPr/>
            </p:nvSpPr>
            <p:spPr bwMode="auto">
              <a:xfrm>
                <a:off x="3712" y="3754"/>
                <a:ext cx="193" cy="118"/>
              </a:xfrm>
              <a:custGeom>
                <a:avLst/>
                <a:gdLst>
                  <a:gd name="T0" fmla="*/ 0 w 88"/>
                  <a:gd name="T1" fmla="*/ 54 h 54"/>
                  <a:gd name="T2" fmla="*/ 88 w 88"/>
                  <a:gd name="T3" fmla="*/ 54 h 54"/>
                  <a:gd name="T4" fmla="*/ 88 w 88"/>
                  <a:gd name="T5" fmla="*/ 44 h 54"/>
                  <a:gd name="T6" fmla="*/ 44 w 88"/>
                  <a:gd name="T7" fmla="*/ 0 h 54"/>
                  <a:gd name="T8" fmla="*/ 0 w 88"/>
                  <a:gd name="T9" fmla="*/ 44 h 54"/>
                  <a:gd name="T10" fmla="*/ 0 w 88"/>
                  <a:gd name="T11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54">
                    <a:moveTo>
                      <a:pt x="0" y="54"/>
                    </a:moveTo>
                    <a:cubicBezTo>
                      <a:pt x="88" y="54"/>
                      <a:pt x="88" y="54"/>
                      <a:pt x="88" y="54"/>
                    </a:cubicBezTo>
                    <a:cubicBezTo>
                      <a:pt x="88" y="44"/>
                      <a:pt x="88" y="44"/>
                      <a:pt x="88" y="44"/>
                    </a:cubicBezTo>
                    <a:cubicBezTo>
                      <a:pt x="88" y="20"/>
                      <a:pt x="69" y="0"/>
                      <a:pt x="44" y="0"/>
                    </a:cubicBezTo>
                    <a:cubicBezTo>
                      <a:pt x="20" y="0"/>
                      <a:pt x="0" y="20"/>
                      <a:pt x="0" y="44"/>
                    </a:cubicBez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CF5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6" name="ïSḻïdé"/>
              <p:cNvSpPr/>
              <p:nvPr/>
            </p:nvSpPr>
            <p:spPr bwMode="auto">
              <a:xfrm>
                <a:off x="3844" y="3780"/>
                <a:ext cx="61" cy="92"/>
              </a:xfrm>
              <a:custGeom>
                <a:avLst/>
                <a:gdLst>
                  <a:gd name="T0" fmla="*/ 14 w 28"/>
                  <a:gd name="T1" fmla="*/ 0 h 42"/>
                  <a:gd name="T2" fmla="*/ 0 w 28"/>
                  <a:gd name="T3" fmla="*/ 32 h 42"/>
                  <a:gd name="T4" fmla="*/ 0 w 28"/>
                  <a:gd name="T5" fmla="*/ 42 h 42"/>
                  <a:gd name="T6" fmla="*/ 28 w 28"/>
                  <a:gd name="T7" fmla="*/ 42 h 42"/>
                  <a:gd name="T8" fmla="*/ 28 w 28"/>
                  <a:gd name="T9" fmla="*/ 32 h 42"/>
                  <a:gd name="T10" fmla="*/ 14 w 28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42">
                    <a:moveTo>
                      <a:pt x="14" y="0"/>
                    </a:moveTo>
                    <a:cubicBezTo>
                      <a:pt x="6" y="8"/>
                      <a:pt x="0" y="19"/>
                      <a:pt x="0" y="32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28" y="42"/>
                      <a:pt x="28" y="42"/>
                      <a:pt x="28" y="42"/>
                    </a:cubicBezTo>
                    <a:cubicBezTo>
                      <a:pt x="28" y="32"/>
                      <a:pt x="28" y="32"/>
                      <a:pt x="28" y="32"/>
                    </a:cubicBezTo>
                    <a:cubicBezTo>
                      <a:pt x="28" y="19"/>
                      <a:pt x="23" y="8"/>
                      <a:pt x="14" y="0"/>
                    </a:cubicBezTo>
                    <a:close/>
                  </a:path>
                </a:pathLst>
              </a:custGeom>
              <a:solidFill>
                <a:srgbClr val="A032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7" name="íšļíḓê"/>
              <p:cNvSpPr/>
              <p:nvPr/>
            </p:nvSpPr>
            <p:spPr bwMode="auto">
              <a:xfrm>
                <a:off x="3936" y="3635"/>
                <a:ext cx="202" cy="237"/>
              </a:xfrm>
              <a:custGeom>
                <a:avLst/>
                <a:gdLst>
                  <a:gd name="T0" fmla="*/ 50 w 92"/>
                  <a:gd name="T1" fmla="*/ 72 h 108"/>
                  <a:gd name="T2" fmla="*/ 50 w 92"/>
                  <a:gd name="T3" fmla="*/ 0 h 108"/>
                  <a:gd name="T4" fmla="*/ 92 w 92"/>
                  <a:gd name="T5" fmla="*/ 0 h 108"/>
                  <a:gd name="T6" fmla="*/ 92 w 92"/>
                  <a:gd name="T7" fmla="*/ 79 h 108"/>
                  <a:gd name="T8" fmla="*/ 92 w 92"/>
                  <a:gd name="T9" fmla="*/ 84 h 108"/>
                  <a:gd name="T10" fmla="*/ 69 w 92"/>
                  <a:gd name="T11" fmla="*/ 108 h 108"/>
                  <a:gd name="T12" fmla="*/ 50 w 92"/>
                  <a:gd name="T13" fmla="*/ 108 h 108"/>
                  <a:gd name="T14" fmla="*/ 0 w 92"/>
                  <a:gd name="T15" fmla="*/ 108 h 108"/>
                  <a:gd name="T16" fmla="*/ 0 w 92"/>
                  <a:gd name="T17" fmla="*/ 72 h 108"/>
                  <a:gd name="T18" fmla="*/ 50 w 92"/>
                  <a:gd name="T19" fmla="*/ 72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2" h="108">
                    <a:moveTo>
                      <a:pt x="50" y="72"/>
                    </a:moveTo>
                    <a:cubicBezTo>
                      <a:pt x="50" y="0"/>
                      <a:pt x="50" y="0"/>
                      <a:pt x="50" y="0"/>
                    </a:cubicBezTo>
                    <a:cubicBezTo>
                      <a:pt x="92" y="0"/>
                      <a:pt x="92" y="0"/>
                      <a:pt x="92" y="0"/>
                    </a:cubicBezTo>
                    <a:cubicBezTo>
                      <a:pt x="92" y="79"/>
                      <a:pt x="92" y="79"/>
                      <a:pt x="92" y="79"/>
                    </a:cubicBezTo>
                    <a:cubicBezTo>
                      <a:pt x="92" y="84"/>
                      <a:pt x="92" y="84"/>
                      <a:pt x="92" y="84"/>
                    </a:cubicBezTo>
                    <a:cubicBezTo>
                      <a:pt x="92" y="97"/>
                      <a:pt x="82" y="108"/>
                      <a:pt x="69" y="108"/>
                    </a:cubicBezTo>
                    <a:cubicBezTo>
                      <a:pt x="50" y="108"/>
                      <a:pt x="50" y="108"/>
                      <a:pt x="50" y="108"/>
                    </a:cubicBezTo>
                    <a:cubicBezTo>
                      <a:pt x="0" y="108"/>
                      <a:pt x="0" y="108"/>
                      <a:pt x="0" y="108"/>
                    </a:cubicBezTo>
                    <a:cubicBezTo>
                      <a:pt x="0" y="72"/>
                      <a:pt x="0" y="72"/>
                      <a:pt x="0" y="72"/>
                    </a:cubicBezTo>
                    <a:lnTo>
                      <a:pt x="50" y="72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8" name="ïṣ1îḑê"/>
              <p:cNvSpPr/>
              <p:nvPr/>
            </p:nvSpPr>
            <p:spPr bwMode="auto">
              <a:xfrm>
                <a:off x="3936" y="3848"/>
                <a:ext cx="202" cy="24"/>
              </a:xfrm>
              <a:custGeom>
                <a:avLst/>
                <a:gdLst>
                  <a:gd name="T0" fmla="*/ 5 w 92"/>
                  <a:gd name="T1" fmla="*/ 11 h 11"/>
                  <a:gd name="T2" fmla="*/ 87 w 92"/>
                  <a:gd name="T3" fmla="*/ 11 h 11"/>
                  <a:gd name="T4" fmla="*/ 92 w 92"/>
                  <a:gd name="T5" fmla="*/ 5 h 11"/>
                  <a:gd name="T6" fmla="*/ 87 w 92"/>
                  <a:gd name="T7" fmla="*/ 0 h 11"/>
                  <a:gd name="T8" fmla="*/ 5 w 92"/>
                  <a:gd name="T9" fmla="*/ 0 h 11"/>
                  <a:gd name="T10" fmla="*/ 0 w 92"/>
                  <a:gd name="T11" fmla="*/ 5 h 11"/>
                  <a:gd name="T12" fmla="*/ 5 w 92"/>
                  <a:gd name="T1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2" h="11">
                    <a:moveTo>
                      <a:pt x="5" y="11"/>
                    </a:moveTo>
                    <a:cubicBezTo>
                      <a:pt x="87" y="11"/>
                      <a:pt x="87" y="11"/>
                      <a:pt x="87" y="11"/>
                    </a:cubicBezTo>
                    <a:cubicBezTo>
                      <a:pt x="90" y="11"/>
                      <a:pt x="92" y="8"/>
                      <a:pt x="92" y="5"/>
                    </a:cubicBezTo>
                    <a:cubicBezTo>
                      <a:pt x="92" y="2"/>
                      <a:pt x="90" y="0"/>
                      <a:pt x="87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8"/>
                      <a:pt x="2" y="11"/>
                      <a:pt x="5" y="11"/>
                    </a:cubicBezTo>
                    <a:close/>
                  </a:path>
                </a:pathLst>
              </a:custGeom>
              <a:solidFill>
                <a:srgbClr val="CF5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9" name="ïṡḷïḓê"/>
              <p:cNvSpPr/>
              <p:nvPr/>
            </p:nvSpPr>
            <p:spPr bwMode="auto">
              <a:xfrm>
                <a:off x="3866" y="3677"/>
                <a:ext cx="94" cy="53"/>
              </a:xfrm>
              <a:custGeom>
                <a:avLst/>
                <a:gdLst>
                  <a:gd name="T0" fmla="*/ 0 w 94"/>
                  <a:gd name="T1" fmla="*/ 39 h 53"/>
                  <a:gd name="T2" fmla="*/ 94 w 94"/>
                  <a:gd name="T3" fmla="*/ 53 h 53"/>
                  <a:gd name="T4" fmla="*/ 94 w 94"/>
                  <a:gd name="T5" fmla="*/ 0 h 53"/>
                  <a:gd name="T6" fmla="*/ 0 w 94"/>
                  <a:gd name="T7" fmla="*/ 0 h 53"/>
                  <a:gd name="T8" fmla="*/ 0 w 94"/>
                  <a:gd name="T9" fmla="*/ 39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4" h="53">
                    <a:moveTo>
                      <a:pt x="0" y="39"/>
                    </a:moveTo>
                    <a:lnTo>
                      <a:pt x="94" y="53"/>
                    </a:lnTo>
                    <a:lnTo>
                      <a:pt x="94" y="0"/>
                    </a:lnTo>
                    <a:lnTo>
                      <a:pt x="0" y="0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F4A6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0" name="iśḻîḍé"/>
              <p:cNvSpPr/>
              <p:nvPr/>
            </p:nvSpPr>
            <p:spPr bwMode="auto">
              <a:xfrm>
                <a:off x="4046" y="3646"/>
                <a:ext cx="92" cy="103"/>
              </a:xfrm>
              <a:custGeom>
                <a:avLst/>
                <a:gdLst>
                  <a:gd name="T0" fmla="*/ 0 w 92"/>
                  <a:gd name="T1" fmla="*/ 88 h 103"/>
                  <a:gd name="T2" fmla="*/ 92 w 92"/>
                  <a:gd name="T3" fmla="*/ 103 h 103"/>
                  <a:gd name="T4" fmla="*/ 92 w 92"/>
                  <a:gd name="T5" fmla="*/ 0 h 103"/>
                  <a:gd name="T6" fmla="*/ 0 w 92"/>
                  <a:gd name="T7" fmla="*/ 0 h 103"/>
                  <a:gd name="T8" fmla="*/ 0 w 92"/>
                  <a:gd name="T9" fmla="*/ 88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" h="103">
                    <a:moveTo>
                      <a:pt x="0" y="88"/>
                    </a:moveTo>
                    <a:lnTo>
                      <a:pt x="92" y="103"/>
                    </a:lnTo>
                    <a:lnTo>
                      <a:pt x="92" y="0"/>
                    </a:lnTo>
                    <a:lnTo>
                      <a:pt x="0" y="0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F4A6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1" name="íṩḷiďè"/>
              <p:cNvSpPr/>
              <p:nvPr/>
            </p:nvSpPr>
            <p:spPr bwMode="auto">
              <a:xfrm>
                <a:off x="4033" y="2166"/>
                <a:ext cx="92" cy="70"/>
              </a:xfrm>
              <a:custGeom>
                <a:avLst/>
                <a:gdLst>
                  <a:gd name="T0" fmla="*/ 0 w 42"/>
                  <a:gd name="T1" fmla="*/ 29 h 32"/>
                  <a:gd name="T2" fmla="*/ 21 w 42"/>
                  <a:gd name="T3" fmla="*/ 32 h 32"/>
                  <a:gd name="T4" fmla="*/ 42 w 42"/>
                  <a:gd name="T5" fmla="*/ 29 h 32"/>
                  <a:gd name="T6" fmla="*/ 42 w 42"/>
                  <a:gd name="T7" fmla="*/ 0 h 32"/>
                  <a:gd name="T8" fmla="*/ 0 w 42"/>
                  <a:gd name="T9" fmla="*/ 0 h 32"/>
                  <a:gd name="T10" fmla="*/ 0 w 42"/>
                  <a:gd name="T11" fmla="*/ 2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32">
                    <a:moveTo>
                      <a:pt x="0" y="29"/>
                    </a:moveTo>
                    <a:cubicBezTo>
                      <a:pt x="7" y="31"/>
                      <a:pt x="14" y="32"/>
                      <a:pt x="21" y="32"/>
                    </a:cubicBezTo>
                    <a:cubicBezTo>
                      <a:pt x="28" y="32"/>
                      <a:pt x="35" y="31"/>
                      <a:pt x="42" y="29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4A6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2" name="ïŝḷïḋê"/>
              <p:cNvSpPr/>
              <p:nvPr/>
            </p:nvSpPr>
            <p:spPr bwMode="auto">
              <a:xfrm>
                <a:off x="3890" y="3754"/>
                <a:ext cx="195" cy="118"/>
              </a:xfrm>
              <a:custGeom>
                <a:avLst/>
                <a:gdLst>
                  <a:gd name="T0" fmla="*/ 0 w 89"/>
                  <a:gd name="T1" fmla="*/ 54 h 54"/>
                  <a:gd name="T2" fmla="*/ 89 w 89"/>
                  <a:gd name="T3" fmla="*/ 54 h 54"/>
                  <a:gd name="T4" fmla="*/ 89 w 89"/>
                  <a:gd name="T5" fmla="*/ 44 h 54"/>
                  <a:gd name="T6" fmla="*/ 44 w 89"/>
                  <a:gd name="T7" fmla="*/ 0 h 54"/>
                  <a:gd name="T8" fmla="*/ 0 w 89"/>
                  <a:gd name="T9" fmla="*/ 44 h 54"/>
                  <a:gd name="T10" fmla="*/ 0 w 89"/>
                  <a:gd name="T11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9" h="54">
                    <a:moveTo>
                      <a:pt x="0" y="54"/>
                    </a:moveTo>
                    <a:cubicBezTo>
                      <a:pt x="89" y="54"/>
                      <a:pt x="89" y="54"/>
                      <a:pt x="89" y="54"/>
                    </a:cubicBezTo>
                    <a:cubicBezTo>
                      <a:pt x="89" y="44"/>
                      <a:pt x="89" y="44"/>
                      <a:pt x="89" y="44"/>
                    </a:cubicBezTo>
                    <a:cubicBezTo>
                      <a:pt x="89" y="20"/>
                      <a:pt x="69" y="0"/>
                      <a:pt x="44" y="0"/>
                    </a:cubicBezTo>
                    <a:cubicBezTo>
                      <a:pt x="20" y="0"/>
                      <a:pt x="0" y="20"/>
                      <a:pt x="0" y="44"/>
                    </a:cubicBez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CF5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3" name="îṥḻïḑe"/>
              <p:cNvSpPr/>
              <p:nvPr/>
            </p:nvSpPr>
            <p:spPr bwMode="auto">
              <a:xfrm>
                <a:off x="3829" y="2874"/>
                <a:ext cx="247" cy="834"/>
              </a:xfrm>
              <a:custGeom>
                <a:avLst/>
                <a:gdLst>
                  <a:gd name="T0" fmla="*/ 68 w 113"/>
                  <a:gd name="T1" fmla="*/ 380 h 380"/>
                  <a:gd name="T2" fmla="*/ 0 w 113"/>
                  <a:gd name="T3" fmla="*/ 372 h 380"/>
                  <a:gd name="T4" fmla="*/ 43 w 113"/>
                  <a:gd name="T5" fmla="*/ 32 h 380"/>
                  <a:gd name="T6" fmla="*/ 81 w 113"/>
                  <a:gd name="T7" fmla="*/ 3 h 380"/>
                  <a:gd name="T8" fmla="*/ 111 w 113"/>
                  <a:gd name="T9" fmla="*/ 41 h 380"/>
                  <a:gd name="T10" fmla="*/ 68 w 113"/>
                  <a:gd name="T11" fmla="*/ 380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3" h="380">
                    <a:moveTo>
                      <a:pt x="68" y="380"/>
                    </a:moveTo>
                    <a:cubicBezTo>
                      <a:pt x="0" y="372"/>
                      <a:pt x="0" y="372"/>
                      <a:pt x="0" y="372"/>
                    </a:cubicBezTo>
                    <a:cubicBezTo>
                      <a:pt x="43" y="32"/>
                      <a:pt x="43" y="32"/>
                      <a:pt x="43" y="32"/>
                    </a:cubicBezTo>
                    <a:cubicBezTo>
                      <a:pt x="46" y="14"/>
                      <a:pt x="63" y="0"/>
                      <a:pt x="81" y="3"/>
                    </a:cubicBezTo>
                    <a:cubicBezTo>
                      <a:pt x="100" y="5"/>
                      <a:pt x="113" y="22"/>
                      <a:pt x="111" y="41"/>
                    </a:cubicBezTo>
                    <a:lnTo>
                      <a:pt x="68" y="380"/>
                    </a:lnTo>
                    <a:close/>
                  </a:path>
                </a:pathLst>
              </a:custGeom>
              <a:solidFill>
                <a:srgbClr val="F2CE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4" name="ïšḷiďé"/>
              <p:cNvSpPr/>
              <p:nvPr/>
            </p:nvSpPr>
            <p:spPr bwMode="auto">
              <a:xfrm>
                <a:off x="4008" y="2872"/>
                <a:ext cx="231" cy="849"/>
              </a:xfrm>
              <a:custGeom>
                <a:avLst/>
                <a:gdLst>
                  <a:gd name="T0" fmla="*/ 67 w 105"/>
                  <a:gd name="T1" fmla="*/ 387 h 387"/>
                  <a:gd name="T2" fmla="*/ 0 w 105"/>
                  <a:gd name="T3" fmla="*/ 378 h 387"/>
                  <a:gd name="T4" fmla="*/ 35 w 105"/>
                  <a:gd name="T5" fmla="*/ 32 h 387"/>
                  <a:gd name="T6" fmla="*/ 73 w 105"/>
                  <a:gd name="T7" fmla="*/ 3 h 387"/>
                  <a:gd name="T8" fmla="*/ 102 w 105"/>
                  <a:gd name="T9" fmla="*/ 41 h 387"/>
                  <a:gd name="T10" fmla="*/ 67 w 105"/>
                  <a:gd name="T11" fmla="*/ 387 h 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5" h="387">
                    <a:moveTo>
                      <a:pt x="67" y="387"/>
                    </a:moveTo>
                    <a:cubicBezTo>
                      <a:pt x="0" y="378"/>
                      <a:pt x="0" y="378"/>
                      <a:pt x="0" y="378"/>
                    </a:cubicBezTo>
                    <a:cubicBezTo>
                      <a:pt x="35" y="32"/>
                      <a:pt x="35" y="32"/>
                      <a:pt x="35" y="32"/>
                    </a:cubicBezTo>
                    <a:cubicBezTo>
                      <a:pt x="37" y="14"/>
                      <a:pt x="54" y="0"/>
                      <a:pt x="73" y="3"/>
                    </a:cubicBezTo>
                    <a:cubicBezTo>
                      <a:pt x="92" y="6"/>
                      <a:pt x="105" y="23"/>
                      <a:pt x="102" y="41"/>
                    </a:cubicBezTo>
                    <a:lnTo>
                      <a:pt x="67" y="387"/>
                    </a:lnTo>
                    <a:close/>
                  </a:path>
                </a:pathLst>
              </a:custGeom>
              <a:solidFill>
                <a:srgbClr val="F2CE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5" name="íşľiḓê"/>
              <p:cNvSpPr/>
              <p:nvPr/>
            </p:nvSpPr>
            <p:spPr bwMode="auto">
              <a:xfrm>
                <a:off x="3877" y="1808"/>
                <a:ext cx="401" cy="402"/>
              </a:xfrm>
              <a:prstGeom prst="ellipse">
                <a:avLst/>
              </a:pr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6" name="ïŝľïdè"/>
              <p:cNvSpPr/>
              <p:nvPr/>
            </p:nvSpPr>
            <p:spPr bwMode="auto">
              <a:xfrm>
                <a:off x="4153" y="1766"/>
                <a:ext cx="156" cy="220"/>
              </a:xfrm>
              <a:custGeom>
                <a:avLst/>
                <a:gdLst>
                  <a:gd name="T0" fmla="*/ 28 w 71"/>
                  <a:gd name="T1" fmla="*/ 0 h 100"/>
                  <a:gd name="T2" fmla="*/ 57 w 71"/>
                  <a:gd name="T3" fmla="*/ 100 h 100"/>
                  <a:gd name="T4" fmla="*/ 71 w 71"/>
                  <a:gd name="T5" fmla="*/ 96 h 100"/>
                  <a:gd name="T6" fmla="*/ 28 w 71"/>
                  <a:gd name="T7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1" h="100">
                    <a:moveTo>
                      <a:pt x="28" y="0"/>
                    </a:moveTo>
                    <a:cubicBezTo>
                      <a:pt x="28" y="0"/>
                      <a:pt x="0" y="48"/>
                      <a:pt x="57" y="100"/>
                    </a:cubicBezTo>
                    <a:cubicBezTo>
                      <a:pt x="57" y="100"/>
                      <a:pt x="56" y="91"/>
                      <a:pt x="71" y="96"/>
                    </a:cubicBezTo>
                    <a:cubicBezTo>
                      <a:pt x="68" y="83"/>
                      <a:pt x="58" y="0"/>
                      <a:pt x="28" y="0"/>
                    </a:cubicBezTo>
                    <a:close/>
                  </a:path>
                </a:pathLst>
              </a:custGeom>
              <a:solidFill>
                <a:srgbClr val="E287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7" name="iŝḷïḑê"/>
              <p:cNvSpPr/>
              <p:nvPr/>
            </p:nvSpPr>
            <p:spPr bwMode="auto">
              <a:xfrm>
                <a:off x="3805" y="1968"/>
                <a:ext cx="111" cy="114"/>
              </a:xfrm>
              <a:custGeom>
                <a:avLst/>
                <a:gdLst>
                  <a:gd name="T0" fmla="*/ 44 w 51"/>
                  <a:gd name="T1" fmla="*/ 39 h 52"/>
                  <a:gd name="T2" fmla="*/ 12 w 51"/>
                  <a:gd name="T3" fmla="*/ 44 h 52"/>
                  <a:gd name="T4" fmla="*/ 7 w 51"/>
                  <a:gd name="T5" fmla="*/ 12 h 52"/>
                  <a:gd name="T6" fmla="*/ 39 w 51"/>
                  <a:gd name="T7" fmla="*/ 8 h 52"/>
                  <a:gd name="T8" fmla="*/ 44 w 51"/>
                  <a:gd name="T9" fmla="*/ 39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52">
                    <a:moveTo>
                      <a:pt x="44" y="39"/>
                    </a:moveTo>
                    <a:cubicBezTo>
                      <a:pt x="36" y="50"/>
                      <a:pt x="22" y="52"/>
                      <a:pt x="12" y="44"/>
                    </a:cubicBezTo>
                    <a:cubicBezTo>
                      <a:pt x="2" y="37"/>
                      <a:pt x="0" y="23"/>
                      <a:pt x="7" y="12"/>
                    </a:cubicBezTo>
                    <a:cubicBezTo>
                      <a:pt x="15" y="2"/>
                      <a:pt x="29" y="0"/>
                      <a:pt x="39" y="8"/>
                    </a:cubicBezTo>
                    <a:cubicBezTo>
                      <a:pt x="49" y="15"/>
                      <a:pt x="51" y="29"/>
                      <a:pt x="44" y="39"/>
                    </a:cubicBez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8" name="i$1ïḋe"/>
              <p:cNvSpPr/>
              <p:nvPr/>
            </p:nvSpPr>
            <p:spPr bwMode="auto">
              <a:xfrm>
                <a:off x="3805" y="1968"/>
                <a:ext cx="0" cy="5"/>
              </a:xfrm>
              <a:custGeom>
                <a:avLst/>
                <a:gdLst>
                  <a:gd name="T0" fmla="*/ 0 h 5"/>
                  <a:gd name="T1" fmla="*/ 5 h 5"/>
                  <a:gd name="T2" fmla="*/ 0 h 5"/>
                  <a:gd name="T3" fmla="*/ 0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0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9" name="ï$ḷîḓé"/>
              <p:cNvSpPr/>
              <p:nvPr/>
            </p:nvSpPr>
            <p:spPr bwMode="auto">
              <a:xfrm>
                <a:off x="3805" y="1968"/>
                <a:ext cx="2" cy="9"/>
              </a:xfrm>
              <a:custGeom>
                <a:avLst/>
                <a:gdLst>
                  <a:gd name="T0" fmla="*/ 2 w 2"/>
                  <a:gd name="T1" fmla="*/ 0 h 9"/>
                  <a:gd name="T2" fmla="*/ 0 w 2"/>
                  <a:gd name="T3" fmla="*/ 9 h 9"/>
                  <a:gd name="T4" fmla="*/ 0 w 2"/>
                  <a:gd name="T5" fmla="*/ 5 h 9"/>
                  <a:gd name="T6" fmla="*/ 0 w 2"/>
                  <a:gd name="T7" fmla="*/ 0 h 9"/>
                  <a:gd name="T8" fmla="*/ 2 w 2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9">
                    <a:moveTo>
                      <a:pt x="2" y="0"/>
                    </a:moveTo>
                    <a:lnTo>
                      <a:pt x="0" y="9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0" name="ïSľiďê"/>
              <p:cNvSpPr/>
              <p:nvPr/>
            </p:nvSpPr>
            <p:spPr bwMode="auto">
              <a:xfrm>
                <a:off x="3805" y="1968"/>
                <a:ext cx="4" cy="13"/>
              </a:xfrm>
              <a:custGeom>
                <a:avLst/>
                <a:gdLst>
                  <a:gd name="T0" fmla="*/ 4 w 4"/>
                  <a:gd name="T1" fmla="*/ 0 h 13"/>
                  <a:gd name="T2" fmla="*/ 0 w 4"/>
                  <a:gd name="T3" fmla="*/ 13 h 13"/>
                  <a:gd name="T4" fmla="*/ 0 w 4"/>
                  <a:gd name="T5" fmla="*/ 9 h 13"/>
                  <a:gd name="T6" fmla="*/ 2 w 4"/>
                  <a:gd name="T7" fmla="*/ 0 h 13"/>
                  <a:gd name="T8" fmla="*/ 4 w 4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13">
                    <a:moveTo>
                      <a:pt x="4" y="0"/>
                    </a:moveTo>
                    <a:lnTo>
                      <a:pt x="0" y="13"/>
                    </a:lnTo>
                    <a:lnTo>
                      <a:pt x="0" y="9"/>
                    </a:lnTo>
                    <a:lnTo>
                      <a:pt x="2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1" name="ïšḻïďé"/>
              <p:cNvSpPr/>
              <p:nvPr/>
            </p:nvSpPr>
            <p:spPr bwMode="auto">
              <a:xfrm>
                <a:off x="3805" y="1968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0 w 6"/>
                  <a:gd name="T5" fmla="*/ 13 h 18"/>
                  <a:gd name="T6" fmla="*/ 4 w 6"/>
                  <a:gd name="T7" fmla="*/ 0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0" y="13"/>
                    </a:lnTo>
                    <a:lnTo>
                      <a:pt x="4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2" name="íṣľîḑê"/>
              <p:cNvSpPr/>
              <p:nvPr/>
            </p:nvSpPr>
            <p:spPr bwMode="auto">
              <a:xfrm>
                <a:off x="3805" y="1968"/>
                <a:ext cx="8" cy="24"/>
              </a:xfrm>
              <a:custGeom>
                <a:avLst/>
                <a:gdLst>
                  <a:gd name="T0" fmla="*/ 8 w 8"/>
                  <a:gd name="T1" fmla="*/ 0 h 24"/>
                  <a:gd name="T2" fmla="*/ 0 w 8"/>
                  <a:gd name="T3" fmla="*/ 24 h 24"/>
                  <a:gd name="T4" fmla="*/ 0 w 8"/>
                  <a:gd name="T5" fmla="*/ 18 h 24"/>
                  <a:gd name="T6" fmla="*/ 6 w 8"/>
                  <a:gd name="T7" fmla="*/ 0 h 24"/>
                  <a:gd name="T8" fmla="*/ 8 w 8"/>
                  <a:gd name="T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4">
                    <a:moveTo>
                      <a:pt x="8" y="0"/>
                    </a:moveTo>
                    <a:lnTo>
                      <a:pt x="0" y="24"/>
                    </a:lnTo>
                    <a:lnTo>
                      <a:pt x="0" y="18"/>
                    </a:lnTo>
                    <a:lnTo>
                      <a:pt x="6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3" name="îSlïďê"/>
              <p:cNvSpPr/>
              <p:nvPr/>
            </p:nvSpPr>
            <p:spPr bwMode="auto">
              <a:xfrm>
                <a:off x="3805" y="1968"/>
                <a:ext cx="8" cy="29"/>
              </a:xfrm>
              <a:custGeom>
                <a:avLst/>
                <a:gdLst>
                  <a:gd name="T0" fmla="*/ 8 w 8"/>
                  <a:gd name="T1" fmla="*/ 0 h 29"/>
                  <a:gd name="T2" fmla="*/ 0 w 8"/>
                  <a:gd name="T3" fmla="*/ 29 h 29"/>
                  <a:gd name="T4" fmla="*/ 0 w 8"/>
                  <a:gd name="T5" fmla="*/ 24 h 29"/>
                  <a:gd name="T6" fmla="*/ 8 w 8"/>
                  <a:gd name="T7" fmla="*/ 0 h 29"/>
                  <a:gd name="T8" fmla="*/ 8 w 8"/>
                  <a:gd name="T9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9">
                    <a:moveTo>
                      <a:pt x="8" y="0"/>
                    </a:moveTo>
                    <a:lnTo>
                      <a:pt x="0" y="29"/>
                    </a:lnTo>
                    <a:lnTo>
                      <a:pt x="0" y="24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4" name="íṡḷíḋé"/>
              <p:cNvSpPr/>
              <p:nvPr/>
            </p:nvSpPr>
            <p:spPr bwMode="auto">
              <a:xfrm>
                <a:off x="3805" y="1968"/>
                <a:ext cx="10" cy="33"/>
              </a:xfrm>
              <a:custGeom>
                <a:avLst/>
                <a:gdLst>
                  <a:gd name="T0" fmla="*/ 10 w 10"/>
                  <a:gd name="T1" fmla="*/ 0 h 33"/>
                  <a:gd name="T2" fmla="*/ 0 w 10"/>
                  <a:gd name="T3" fmla="*/ 33 h 33"/>
                  <a:gd name="T4" fmla="*/ 0 w 10"/>
                  <a:gd name="T5" fmla="*/ 29 h 33"/>
                  <a:gd name="T6" fmla="*/ 8 w 10"/>
                  <a:gd name="T7" fmla="*/ 0 h 33"/>
                  <a:gd name="T8" fmla="*/ 10 w 10"/>
                  <a:gd name="T9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33">
                    <a:moveTo>
                      <a:pt x="10" y="0"/>
                    </a:moveTo>
                    <a:lnTo>
                      <a:pt x="0" y="33"/>
                    </a:lnTo>
                    <a:lnTo>
                      <a:pt x="0" y="29"/>
                    </a:lnTo>
                    <a:lnTo>
                      <a:pt x="8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5" name="isḻîde"/>
              <p:cNvSpPr/>
              <p:nvPr/>
            </p:nvSpPr>
            <p:spPr bwMode="auto">
              <a:xfrm>
                <a:off x="3805" y="1968"/>
                <a:ext cx="13" cy="38"/>
              </a:xfrm>
              <a:custGeom>
                <a:avLst/>
                <a:gdLst>
                  <a:gd name="T0" fmla="*/ 13 w 13"/>
                  <a:gd name="T1" fmla="*/ 0 h 38"/>
                  <a:gd name="T2" fmla="*/ 0 w 13"/>
                  <a:gd name="T3" fmla="*/ 38 h 38"/>
                  <a:gd name="T4" fmla="*/ 0 w 13"/>
                  <a:gd name="T5" fmla="*/ 33 h 38"/>
                  <a:gd name="T6" fmla="*/ 10 w 13"/>
                  <a:gd name="T7" fmla="*/ 0 h 38"/>
                  <a:gd name="T8" fmla="*/ 13 w 13"/>
                  <a:gd name="T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38">
                    <a:moveTo>
                      <a:pt x="13" y="0"/>
                    </a:moveTo>
                    <a:lnTo>
                      <a:pt x="0" y="38"/>
                    </a:lnTo>
                    <a:lnTo>
                      <a:pt x="0" y="33"/>
                    </a:lnTo>
                    <a:lnTo>
                      <a:pt x="1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6" name="ïSḷïďé"/>
              <p:cNvSpPr/>
              <p:nvPr/>
            </p:nvSpPr>
            <p:spPr bwMode="auto">
              <a:xfrm>
                <a:off x="3805" y="1968"/>
                <a:ext cx="15" cy="42"/>
              </a:xfrm>
              <a:custGeom>
                <a:avLst/>
                <a:gdLst>
                  <a:gd name="T0" fmla="*/ 15 w 15"/>
                  <a:gd name="T1" fmla="*/ 0 h 42"/>
                  <a:gd name="T2" fmla="*/ 0 w 15"/>
                  <a:gd name="T3" fmla="*/ 42 h 42"/>
                  <a:gd name="T4" fmla="*/ 0 w 15"/>
                  <a:gd name="T5" fmla="*/ 38 h 42"/>
                  <a:gd name="T6" fmla="*/ 13 w 15"/>
                  <a:gd name="T7" fmla="*/ 0 h 42"/>
                  <a:gd name="T8" fmla="*/ 15 w 15"/>
                  <a:gd name="T9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42">
                    <a:moveTo>
                      <a:pt x="15" y="0"/>
                    </a:moveTo>
                    <a:lnTo>
                      <a:pt x="0" y="42"/>
                    </a:lnTo>
                    <a:lnTo>
                      <a:pt x="0" y="38"/>
                    </a:lnTo>
                    <a:lnTo>
                      <a:pt x="13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7" name="ïślíḑé"/>
              <p:cNvSpPr/>
              <p:nvPr/>
            </p:nvSpPr>
            <p:spPr bwMode="auto">
              <a:xfrm>
                <a:off x="3805" y="1968"/>
                <a:ext cx="15" cy="46"/>
              </a:xfrm>
              <a:custGeom>
                <a:avLst/>
                <a:gdLst>
                  <a:gd name="T0" fmla="*/ 15 w 15"/>
                  <a:gd name="T1" fmla="*/ 0 h 46"/>
                  <a:gd name="T2" fmla="*/ 0 w 15"/>
                  <a:gd name="T3" fmla="*/ 46 h 46"/>
                  <a:gd name="T4" fmla="*/ 0 w 15"/>
                  <a:gd name="T5" fmla="*/ 42 h 46"/>
                  <a:gd name="T6" fmla="*/ 15 w 15"/>
                  <a:gd name="T7" fmla="*/ 0 h 46"/>
                  <a:gd name="T8" fmla="*/ 15 w 15"/>
                  <a:gd name="T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46">
                    <a:moveTo>
                      <a:pt x="15" y="0"/>
                    </a:moveTo>
                    <a:lnTo>
                      <a:pt x="0" y="46"/>
                    </a:lnTo>
                    <a:lnTo>
                      <a:pt x="0" y="42"/>
                    </a:lnTo>
                    <a:lnTo>
                      <a:pt x="15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8" name="î$ḷïdê"/>
              <p:cNvSpPr/>
              <p:nvPr/>
            </p:nvSpPr>
            <p:spPr bwMode="auto">
              <a:xfrm>
                <a:off x="3805" y="1968"/>
                <a:ext cx="17" cy="51"/>
              </a:xfrm>
              <a:custGeom>
                <a:avLst/>
                <a:gdLst>
                  <a:gd name="T0" fmla="*/ 17 w 17"/>
                  <a:gd name="T1" fmla="*/ 0 h 51"/>
                  <a:gd name="T2" fmla="*/ 0 w 17"/>
                  <a:gd name="T3" fmla="*/ 51 h 51"/>
                  <a:gd name="T4" fmla="*/ 0 w 17"/>
                  <a:gd name="T5" fmla="*/ 46 h 51"/>
                  <a:gd name="T6" fmla="*/ 15 w 17"/>
                  <a:gd name="T7" fmla="*/ 0 h 51"/>
                  <a:gd name="T8" fmla="*/ 17 w 17"/>
                  <a:gd name="T9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51">
                    <a:moveTo>
                      <a:pt x="17" y="0"/>
                    </a:moveTo>
                    <a:lnTo>
                      <a:pt x="0" y="51"/>
                    </a:lnTo>
                    <a:lnTo>
                      <a:pt x="0" y="46"/>
                    </a:lnTo>
                    <a:lnTo>
                      <a:pt x="15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9" name="íS1îḓé"/>
              <p:cNvSpPr/>
              <p:nvPr/>
            </p:nvSpPr>
            <p:spPr bwMode="auto">
              <a:xfrm>
                <a:off x="3805" y="1968"/>
                <a:ext cx="19" cy="55"/>
              </a:xfrm>
              <a:custGeom>
                <a:avLst/>
                <a:gdLst>
                  <a:gd name="T0" fmla="*/ 19 w 19"/>
                  <a:gd name="T1" fmla="*/ 0 h 55"/>
                  <a:gd name="T2" fmla="*/ 0 w 19"/>
                  <a:gd name="T3" fmla="*/ 55 h 55"/>
                  <a:gd name="T4" fmla="*/ 0 w 19"/>
                  <a:gd name="T5" fmla="*/ 51 h 55"/>
                  <a:gd name="T6" fmla="*/ 17 w 19"/>
                  <a:gd name="T7" fmla="*/ 0 h 55"/>
                  <a:gd name="T8" fmla="*/ 19 w 19"/>
                  <a:gd name="T9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55">
                    <a:moveTo>
                      <a:pt x="19" y="0"/>
                    </a:moveTo>
                    <a:lnTo>
                      <a:pt x="0" y="55"/>
                    </a:lnTo>
                    <a:lnTo>
                      <a:pt x="0" y="51"/>
                    </a:lnTo>
                    <a:lnTo>
                      <a:pt x="17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0" name="iṣļíḓê"/>
              <p:cNvSpPr/>
              <p:nvPr/>
            </p:nvSpPr>
            <p:spPr bwMode="auto">
              <a:xfrm>
                <a:off x="3805" y="1968"/>
                <a:ext cx="21" cy="62"/>
              </a:xfrm>
              <a:custGeom>
                <a:avLst/>
                <a:gdLst>
                  <a:gd name="T0" fmla="*/ 21 w 21"/>
                  <a:gd name="T1" fmla="*/ 0 h 62"/>
                  <a:gd name="T2" fmla="*/ 0 w 21"/>
                  <a:gd name="T3" fmla="*/ 62 h 62"/>
                  <a:gd name="T4" fmla="*/ 0 w 21"/>
                  <a:gd name="T5" fmla="*/ 55 h 62"/>
                  <a:gd name="T6" fmla="*/ 19 w 21"/>
                  <a:gd name="T7" fmla="*/ 0 h 62"/>
                  <a:gd name="T8" fmla="*/ 21 w 21"/>
                  <a:gd name="T9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62">
                    <a:moveTo>
                      <a:pt x="21" y="0"/>
                    </a:moveTo>
                    <a:lnTo>
                      <a:pt x="0" y="62"/>
                    </a:lnTo>
                    <a:lnTo>
                      <a:pt x="0" y="55"/>
                    </a:lnTo>
                    <a:lnTo>
                      <a:pt x="19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1" name="îŝļíḓè"/>
              <p:cNvSpPr/>
              <p:nvPr/>
            </p:nvSpPr>
            <p:spPr bwMode="auto">
              <a:xfrm>
                <a:off x="3805" y="1968"/>
                <a:ext cx="24" cy="66"/>
              </a:xfrm>
              <a:custGeom>
                <a:avLst/>
                <a:gdLst>
                  <a:gd name="T0" fmla="*/ 24 w 24"/>
                  <a:gd name="T1" fmla="*/ 0 h 66"/>
                  <a:gd name="T2" fmla="*/ 0 w 24"/>
                  <a:gd name="T3" fmla="*/ 66 h 66"/>
                  <a:gd name="T4" fmla="*/ 0 w 24"/>
                  <a:gd name="T5" fmla="*/ 62 h 66"/>
                  <a:gd name="T6" fmla="*/ 21 w 24"/>
                  <a:gd name="T7" fmla="*/ 0 h 66"/>
                  <a:gd name="T8" fmla="*/ 24 w 24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66">
                    <a:moveTo>
                      <a:pt x="24" y="0"/>
                    </a:moveTo>
                    <a:lnTo>
                      <a:pt x="0" y="66"/>
                    </a:lnTo>
                    <a:lnTo>
                      <a:pt x="0" y="62"/>
                    </a:lnTo>
                    <a:lnTo>
                      <a:pt x="21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2" name="iŝ1îďé"/>
              <p:cNvSpPr/>
              <p:nvPr/>
            </p:nvSpPr>
            <p:spPr bwMode="auto">
              <a:xfrm>
                <a:off x="3805" y="1968"/>
                <a:ext cx="24" cy="70"/>
              </a:xfrm>
              <a:custGeom>
                <a:avLst/>
                <a:gdLst>
                  <a:gd name="T0" fmla="*/ 24 w 24"/>
                  <a:gd name="T1" fmla="*/ 0 h 70"/>
                  <a:gd name="T2" fmla="*/ 0 w 24"/>
                  <a:gd name="T3" fmla="*/ 70 h 70"/>
                  <a:gd name="T4" fmla="*/ 0 w 24"/>
                  <a:gd name="T5" fmla="*/ 66 h 70"/>
                  <a:gd name="T6" fmla="*/ 24 w 24"/>
                  <a:gd name="T7" fmla="*/ 0 h 70"/>
                  <a:gd name="T8" fmla="*/ 24 w 24"/>
                  <a:gd name="T9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70">
                    <a:moveTo>
                      <a:pt x="24" y="0"/>
                    </a:moveTo>
                    <a:lnTo>
                      <a:pt x="0" y="70"/>
                    </a:lnTo>
                    <a:lnTo>
                      <a:pt x="0" y="6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3" name="îSḻiḑe"/>
              <p:cNvSpPr/>
              <p:nvPr/>
            </p:nvSpPr>
            <p:spPr bwMode="auto">
              <a:xfrm>
                <a:off x="3805" y="1968"/>
                <a:ext cx="26" cy="75"/>
              </a:xfrm>
              <a:custGeom>
                <a:avLst/>
                <a:gdLst>
                  <a:gd name="T0" fmla="*/ 26 w 26"/>
                  <a:gd name="T1" fmla="*/ 0 h 75"/>
                  <a:gd name="T2" fmla="*/ 0 w 26"/>
                  <a:gd name="T3" fmla="*/ 75 h 75"/>
                  <a:gd name="T4" fmla="*/ 0 w 26"/>
                  <a:gd name="T5" fmla="*/ 70 h 75"/>
                  <a:gd name="T6" fmla="*/ 24 w 26"/>
                  <a:gd name="T7" fmla="*/ 0 h 75"/>
                  <a:gd name="T8" fmla="*/ 26 w 26"/>
                  <a:gd name="T9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75">
                    <a:moveTo>
                      <a:pt x="26" y="0"/>
                    </a:moveTo>
                    <a:lnTo>
                      <a:pt x="0" y="75"/>
                    </a:lnTo>
                    <a:lnTo>
                      <a:pt x="0" y="70"/>
                    </a:lnTo>
                    <a:lnTo>
                      <a:pt x="24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4" name="ïś1iḍe"/>
              <p:cNvSpPr/>
              <p:nvPr/>
            </p:nvSpPr>
            <p:spPr bwMode="auto">
              <a:xfrm>
                <a:off x="3805" y="1968"/>
                <a:ext cx="28" cy="79"/>
              </a:xfrm>
              <a:custGeom>
                <a:avLst/>
                <a:gdLst>
                  <a:gd name="T0" fmla="*/ 28 w 28"/>
                  <a:gd name="T1" fmla="*/ 0 h 79"/>
                  <a:gd name="T2" fmla="*/ 0 w 28"/>
                  <a:gd name="T3" fmla="*/ 79 h 79"/>
                  <a:gd name="T4" fmla="*/ 0 w 28"/>
                  <a:gd name="T5" fmla="*/ 75 h 79"/>
                  <a:gd name="T6" fmla="*/ 26 w 28"/>
                  <a:gd name="T7" fmla="*/ 0 h 79"/>
                  <a:gd name="T8" fmla="*/ 28 w 28"/>
                  <a:gd name="T9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9">
                    <a:moveTo>
                      <a:pt x="28" y="0"/>
                    </a:moveTo>
                    <a:lnTo>
                      <a:pt x="0" y="79"/>
                    </a:lnTo>
                    <a:lnTo>
                      <a:pt x="0" y="75"/>
                    </a:lnTo>
                    <a:lnTo>
                      <a:pt x="26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5" name="ï$ľiḓè"/>
              <p:cNvSpPr/>
              <p:nvPr/>
            </p:nvSpPr>
            <p:spPr bwMode="auto">
              <a:xfrm>
                <a:off x="3805" y="1968"/>
                <a:ext cx="30" cy="84"/>
              </a:xfrm>
              <a:custGeom>
                <a:avLst/>
                <a:gdLst>
                  <a:gd name="T0" fmla="*/ 30 w 30"/>
                  <a:gd name="T1" fmla="*/ 0 h 84"/>
                  <a:gd name="T2" fmla="*/ 0 w 30"/>
                  <a:gd name="T3" fmla="*/ 84 h 84"/>
                  <a:gd name="T4" fmla="*/ 0 w 30"/>
                  <a:gd name="T5" fmla="*/ 79 h 84"/>
                  <a:gd name="T6" fmla="*/ 28 w 30"/>
                  <a:gd name="T7" fmla="*/ 0 h 84"/>
                  <a:gd name="T8" fmla="*/ 30 w 30"/>
                  <a:gd name="T9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4">
                    <a:moveTo>
                      <a:pt x="30" y="0"/>
                    </a:moveTo>
                    <a:lnTo>
                      <a:pt x="0" y="84"/>
                    </a:lnTo>
                    <a:lnTo>
                      <a:pt x="0" y="79"/>
                    </a:lnTo>
                    <a:lnTo>
                      <a:pt x="28" y="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6" name="iṣļíḓê"/>
              <p:cNvSpPr/>
              <p:nvPr/>
            </p:nvSpPr>
            <p:spPr bwMode="auto">
              <a:xfrm>
                <a:off x="3805" y="1968"/>
                <a:ext cx="30" cy="88"/>
              </a:xfrm>
              <a:custGeom>
                <a:avLst/>
                <a:gdLst>
                  <a:gd name="T0" fmla="*/ 30 w 30"/>
                  <a:gd name="T1" fmla="*/ 0 h 88"/>
                  <a:gd name="T2" fmla="*/ 0 w 30"/>
                  <a:gd name="T3" fmla="*/ 88 h 88"/>
                  <a:gd name="T4" fmla="*/ 0 w 30"/>
                  <a:gd name="T5" fmla="*/ 84 h 88"/>
                  <a:gd name="T6" fmla="*/ 30 w 30"/>
                  <a:gd name="T7" fmla="*/ 0 h 88"/>
                  <a:gd name="T8" fmla="*/ 30 w 30"/>
                  <a:gd name="T9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8">
                    <a:moveTo>
                      <a:pt x="30" y="0"/>
                    </a:moveTo>
                    <a:lnTo>
                      <a:pt x="0" y="88"/>
                    </a:lnTo>
                    <a:lnTo>
                      <a:pt x="0" y="84"/>
                    </a:lnTo>
                    <a:lnTo>
                      <a:pt x="30" y="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7" name="iśľiḓè"/>
              <p:cNvSpPr/>
              <p:nvPr/>
            </p:nvSpPr>
            <p:spPr bwMode="auto">
              <a:xfrm>
                <a:off x="3805" y="1968"/>
                <a:ext cx="32" cy="95"/>
              </a:xfrm>
              <a:custGeom>
                <a:avLst/>
                <a:gdLst>
                  <a:gd name="T0" fmla="*/ 32 w 32"/>
                  <a:gd name="T1" fmla="*/ 0 h 95"/>
                  <a:gd name="T2" fmla="*/ 0 w 32"/>
                  <a:gd name="T3" fmla="*/ 95 h 95"/>
                  <a:gd name="T4" fmla="*/ 0 w 32"/>
                  <a:gd name="T5" fmla="*/ 88 h 95"/>
                  <a:gd name="T6" fmla="*/ 30 w 32"/>
                  <a:gd name="T7" fmla="*/ 0 h 95"/>
                  <a:gd name="T8" fmla="*/ 32 w 32"/>
                  <a:gd name="T9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95">
                    <a:moveTo>
                      <a:pt x="32" y="0"/>
                    </a:moveTo>
                    <a:lnTo>
                      <a:pt x="0" y="95"/>
                    </a:lnTo>
                    <a:lnTo>
                      <a:pt x="0" y="88"/>
                    </a:lnTo>
                    <a:lnTo>
                      <a:pt x="30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8" name="îŝ1íḋé"/>
              <p:cNvSpPr/>
              <p:nvPr/>
            </p:nvSpPr>
            <p:spPr bwMode="auto">
              <a:xfrm>
                <a:off x="3805" y="1968"/>
                <a:ext cx="35" cy="99"/>
              </a:xfrm>
              <a:custGeom>
                <a:avLst/>
                <a:gdLst>
                  <a:gd name="T0" fmla="*/ 35 w 35"/>
                  <a:gd name="T1" fmla="*/ 0 h 99"/>
                  <a:gd name="T2" fmla="*/ 0 w 35"/>
                  <a:gd name="T3" fmla="*/ 99 h 99"/>
                  <a:gd name="T4" fmla="*/ 0 w 35"/>
                  <a:gd name="T5" fmla="*/ 95 h 99"/>
                  <a:gd name="T6" fmla="*/ 32 w 35"/>
                  <a:gd name="T7" fmla="*/ 0 h 99"/>
                  <a:gd name="T8" fmla="*/ 35 w 35"/>
                  <a:gd name="T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99">
                    <a:moveTo>
                      <a:pt x="35" y="0"/>
                    </a:moveTo>
                    <a:lnTo>
                      <a:pt x="0" y="99"/>
                    </a:lnTo>
                    <a:lnTo>
                      <a:pt x="0" y="95"/>
                    </a:lnTo>
                    <a:lnTo>
                      <a:pt x="32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9" name="îšḻíḍè"/>
              <p:cNvSpPr/>
              <p:nvPr/>
            </p:nvSpPr>
            <p:spPr bwMode="auto">
              <a:xfrm>
                <a:off x="3805" y="1968"/>
                <a:ext cx="37" cy="103"/>
              </a:xfrm>
              <a:custGeom>
                <a:avLst/>
                <a:gdLst>
                  <a:gd name="T0" fmla="*/ 37 w 37"/>
                  <a:gd name="T1" fmla="*/ 0 h 103"/>
                  <a:gd name="T2" fmla="*/ 0 w 37"/>
                  <a:gd name="T3" fmla="*/ 103 h 103"/>
                  <a:gd name="T4" fmla="*/ 0 w 37"/>
                  <a:gd name="T5" fmla="*/ 99 h 103"/>
                  <a:gd name="T6" fmla="*/ 35 w 37"/>
                  <a:gd name="T7" fmla="*/ 0 h 103"/>
                  <a:gd name="T8" fmla="*/ 37 w 37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103">
                    <a:moveTo>
                      <a:pt x="37" y="0"/>
                    </a:moveTo>
                    <a:lnTo>
                      <a:pt x="0" y="103"/>
                    </a:lnTo>
                    <a:lnTo>
                      <a:pt x="0" y="99"/>
                    </a:lnTo>
                    <a:lnTo>
                      <a:pt x="35" y="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0" name="ïṣlíḍé"/>
              <p:cNvSpPr/>
              <p:nvPr/>
            </p:nvSpPr>
            <p:spPr bwMode="auto">
              <a:xfrm>
                <a:off x="3805" y="1968"/>
                <a:ext cx="39" cy="108"/>
              </a:xfrm>
              <a:custGeom>
                <a:avLst/>
                <a:gdLst>
                  <a:gd name="T0" fmla="*/ 39 w 39"/>
                  <a:gd name="T1" fmla="*/ 0 h 108"/>
                  <a:gd name="T2" fmla="*/ 0 w 39"/>
                  <a:gd name="T3" fmla="*/ 108 h 108"/>
                  <a:gd name="T4" fmla="*/ 0 w 39"/>
                  <a:gd name="T5" fmla="*/ 103 h 108"/>
                  <a:gd name="T6" fmla="*/ 37 w 39"/>
                  <a:gd name="T7" fmla="*/ 0 h 108"/>
                  <a:gd name="T8" fmla="*/ 39 w 39"/>
                  <a:gd name="T9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108">
                    <a:moveTo>
                      <a:pt x="39" y="0"/>
                    </a:moveTo>
                    <a:lnTo>
                      <a:pt x="0" y="108"/>
                    </a:lnTo>
                    <a:lnTo>
                      <a:pt x="0" y="103"/>
                    </a:lnTo>
                    <a:lnTo>
                      <a:pt x="37" y="0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1" name="iṧḻïḍe"/>
              <p:cNvSpPr/>
              <p:nvPr/>
            </p:nvSpPr>
            <p:spPr bwMode="auto">
              <a:xfrm>
                <a:off x="3805" y="1968"/>
                <a:ext cx="39" cy="112"/>
              </a:xfrm>
              <a:custGeom>
                <a:avLst/>
                <a:gdLst>
                  <a:gd name="T0" fmla="*/ 39 w 39"/>
                  <a:gd name="T1" fmla="*/ 0 h 112"/>
                  <a:gd name="T2" fmla="*/ 0 w 39"/>
                  <a:gd name="T3" fmla="*/ 112 h 112"/>
                  <a:gd name="T4" fmla="*/ 0 w 39"/>
                  <a:gd name="T5" fmla="*/ 108 h 112"/>
                  <a:gd name="T6" fmla="*/ 39 w 39"/>
                  <a:gd name="T7" fmla="*/ 0 h 112"/>
                  <a:gd name="T8" fmla="*/ 39 w 39"/>
                  <a:gd name="T9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112">
                    <a:moveTo>
                      <a:pt x="39" y="0"/>
                    </a:moveTo>
                    <a:lnTo>
                      <a:pt x="0" y="112"/>
                    </a:lnTo>
                    <a:lnTo>
                      <a:pt x="0" y="108"/>
                    </a:lnTo>
                    <a:lnTo>
                      <a:pt x="39" y="0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2" name="isliḋè"/>
              <p:cNvSpPr/>
              <p:nvPr/>
            </p:nvSpPr>
            <p:spPr bwMode="auto">
              <a:xfrm>
                <a:off x="3805" y="1968"/>
                <a:ext cx="41" cy="114"/>
              </a:xfrm>
              <a:custGeom>
                <a:avLst/>
                <a:gdLst>
                  <a:gd name="T0" fmla="*/ 41 w 41"/>
                  <a:gd name="T1" fmla="*/ 0 h 114"/>
                  <a:gd name="T2" fmla="*/ 0 w 41"/>
                  <a:gd name="T3" fmla="*/ 114 h 114"/>
                  <a:gd name="T4" fmla="*/ 0 w 41"/>
                  <a:gd name="T5" fmla="*/ 114 h 114"/>
                  <a:gd name="T6" fmla="*/ 0 w 41"/>
                  <a:gd name="T7" fmla="*/ 112 h 114"/>
                  <a:gd name="T8" fmla="*/ 39 w 41"/>
                  <a:gd name="T9" fmla="*/ 0 h 114"/>
                  <a:gd name="T10" fmla="*/ 41 w 41"/>
                  <a:gd name="T11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" h="114">
                    <a:moveTo>
                      <a:pt x="41" y="0"/>
                    </a:moveTo>
                    <a:lnTo>
                      <a:pt x="0" y="114"/>
                    </a:lnTo>
                    <a:lnTo>
                      <a:pt x="0" y="114"/>
                    </a:lnTo>
                    <a:lnTo>
                      <a:pt x="0" y="112"/>
                    </a:lnTo>
                    <a:lnTo>
                      <a:pt x="39" y="0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3" name="îŝľîḑé"/>
              <p:cNvSpPr/>
              <p:nvPr/>
            </p:nvSpPr>
            <p:spPr bwMode="auto">
              <a:xfrm>
                <a:off x="3805" y="1968"/>
                <a:ext cx="43" cy="114"/>
              </a:xfrm>
              <a:custGeom>
                <a:avLst/>
                <a:gdLst>
                  <a:gd name="T0" fmla="*/ 43 w 43"/>
                  <a:gd name="T1" fmla="*/ 0 h 114"/>
                  <a:gd name="T2" fmla="*/ 2 w 43"/>
                  <a:gd name="T3" fmla="*/ 114 h 114"/>
                  <a:gd name="T4" fmla="*/ 0 w 43"/>
                  <a:gd name="T5" fmla="*/ 114 h 114"/>
                  <a:gd name="T6" fmla="*/ 41 w 43"/>
                  <a:gd name="T7" fmla="*/ 0 h 114"/>
                  <a:gd name="T8" fmla="*/ 43 w 43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14">
                    <a:moveTo>
                      <a:pt x="43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1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4" name="ïṥ1îḑê"/>
              <p:cNvSpPr/>
              <p:nvPr/>
            </p:nvSpPr>
            <p:spPr bwMode="auto">
              <a:xfrm>
                <a:off x="3807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1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1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5" name="íṣ1iḑe"/>
              <p:cNvSpPr/>
              <p:nvPr/>
            </p:nvSpPr>
            <p:spPr bwMode="auto">
              <a:xfrm>
                <a:off x="3809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2 w 42"/>
                  <a:gd name="T3" fmla="*/ 114 h 114"/>
                  <a:gd name="T4" fmla="*/ 0 w 42"/>
                  <a:gd name="T5" fmla="*/ 114 h 114"/>
                  <a:gd name="T6" fmla="*/ 42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6" name="îṥḻïdê"/>
              <p:cNvSpPr/>
              <p:nvPr/>
            </p:nvSpPr>
            <p:spPr bwMode="auto">
              <a:xfrm>
                <a:off x="3811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0 w 42"/>
                  <a:gd name="T3" fmla="*/ 114 h 114"/>
                  <a:gd name="T4" fmla="*/ 0 w 42"/>
                  <a:gd name="T5" fmla="*/ 114 h 114"/>
                  <a:gd name="T6" fmla="*/ 40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0" y="114"/>
                    </a:lnTo>
                    <a:lnTo>
                      <a:pt x="0" y="114"/>
                    </a:lnTo>
                    <a:lnTo>
                      <a:pt x="40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7" name="íŝlïḍe"/>
              <p:cNvSpPr/>
              <p:nvPr/>
            </p:nvSpPr>
            <p:spPr bwMode="auto">
              <a:xfrm>
                <a:off x="3811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8" name="íŝļîḓê"/>
              <p:cNvSpPr/>
              <p:nvPr/>
            </p:nvSpPr>
            <p:spPr bwMode="auto">
              <a:xfrm>
                <a:off x="3813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9" name="ï$1îḑê"/>
              <p:cNvSpPr/>
              <p:nvPr/>
            </p:nvSpPr>
            <p:spPr bwMode="auto">
              <a:xfrm>
                <a:off x="3815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3 w 42"/>
                  <a:gd name="T3" fmla="*/ 114 h 114"/>
                  <a:gd name="T4" fmla="*/ 0 w 42"/>
                  <a:gd name="T5" fmla="*/ 114 h 114"/>
                  <a:gd name="T6" fmla="*/ 42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3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0" name="îṡliḑê"/>
              <p:cNvSpPr/>
              <p:nvPr/>
            </p:nvSpPr>
            <p:spPr bwMode="auto">
              <a:xfrm>
                <a:off x="3818" y="1968"/>
                <a:ext cx="41" cy="114"/>
              </a:xfrm>
              <a:custGeom>
                <a:avLst/>
                <a:gdLst>
                  <a:gd name="T0" fmla="*/ 41 w 41"/>
                  <a:gd name="T1" fmla="*/ 0 h 114"/>
                  <a:gd name="T2" fmla="*/ 2 w 41"/>
                  <a:gd name="T3" fmla="*/ 114 h 114"/>
                  <a:gd name="T4" fmla="*/ 0 w 41"/>
                  <a:gd name="T5" fmla="*/ 114 h 114"/>
                  <a:gd name="T6" fmla="*/ 39 w 41"/>
                  <a:gd name="T7" fmla="*/ 0 h 114"/>
                  <a:gd name="T8" fmla="*/ 41 w 41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14">
                    <a:moveTo>
                      <a:pt x="41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39" y="0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1" name="iSļiḍé"/>
              <p:cNvSpPr/>
              <p:nvPr/>
            </p:nvSpPr>
            <p:spPr bwMode="auto">
              <a:xfrm>
                <a:off x="3820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0 w 42"/>
                  <a:gd name="T3" fmla="*/ 114 h 114"/>
                  <a:gd name="T4" fmla="*/ 0 w 42"/>
                  <a:gd name="T5" fmla="*/ 114 h 114"/>
                  <a:gd name="T6" fmla="*/ 39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0" y="114"/>
                    </a:lnTo>
                    <a:lnTo>
                      <a:pt x="0" y="114"/>
                    </a:lnTo>
                    <a:lnTo>
                      <a:pt x="39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2" name="íšļîḋê"/>
              <p:cNvSpPr/>
              <p:nvPr/>
            </p:nvSpPr>
            <p:spPr bwMode="auto">
              <a:xfrm>
                <a:off x="3820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3" name="íS1ïḍê"/>
              <p:cNvSpPr/>
              <p:nvPr/>
            </p:nvSpPr>
            <p:spPr bwMode="auto">
              <a:xfrm>
                <a:off x="3822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4" name="íṧḻídè"/>
              <p:cNvSpPr/>
              <p:nvPr/>
            </p:nvSpPr>
            <p:spPr bwMode="auto">
              <a:xfrm>
                <a:off x="3824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2 w 42"/>
                  <a:gd name="T3" fmla="*/ 114 h 114"/>
                  <a:gd name="T4" fmla="*/ 0 w 42"/>
                  <a:gd name="T5" fmla="*/ 114 h 114"/>
                  <a:gd name="T6" fmla="*/ 42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5" name="iš1ïḋé"/>
              <p:cNvSpPr/>
              <p:nvPr/>
            </p:nvSpPr>
            <p:spPr bwMode="auto">
              <a:xfrm>
                <a:off x="3826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0 w 42"/>
                  <a:gd name="T3" fmla="*/ 114 h 114"/>
                  <a:gd name="T4" fmla="*/ 0 w 42"/>
                  <a:gd name="T5" fmla="*/ 114 h 114"/>
                  <a:gd name="T6" fmla="*/ 40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0" y="114"/>
                    </a:lnTo>
                    <a:lnTo>
                      <a:pt x="0" y="114"/>
                    </a:lnTo>
                    <a:lnTo>
                      <a:pt x="40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6" name="îślíḓè"/>
              <p:cNvSpPr/>
              <p:nvPr/>
            </p:nvSpPr>
            <p:spPr bwMode="auto">
              <a:xfrm>
                <a:off x="3826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3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3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7" name="î$lïdê"/>
              <p:cNvSpPr/>
              <p:nvPr/>
            </p:nvSpPr>
            <p:spPr bwMode="auto">
              <a:xfrm>
                <a:off x="3829" y="1968"/>
                <a:ext cx="43" cy="114"/>
              </a:xfrm>
              <a:custGeom>
                <a:avLst/>
                <a:gdLst>
                  <a:gd name="T0" fmla="*/ 43 w 43"/>
                  <a:gd name="T1" fmla="*/ 0 h 114"/>
                  <a:gd name="T2" fmla="*/ 2 w 43"/>
                  <a:gd name="T3" fmla="*/ 114 h 114"/>
                  <a:gd name="T4" fmla="*/ 0 w 43"/>
                  <a:gd name="T5" fmla="*/ 114 h 114"/>
                  <a:gd name="T6" fmla="*/ 41 w 43"/>
                  <a:gd name="T7" fmla="*/ 0 h 114"/>
                  <a:gd name="T8" fmla="*/ 43 w 43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14">
                    <a:moveTo>
                      <a:pt x="43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1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8" name="iṩ1iḋè"/>
              <p:cNvSpPr/>
              <p:nvPr/>
            </p:nvSpPr>
            <p:spPr bwMode="auto">
              <a:xfrm>
                <a:off x="3831" y="1968"/>
                <a:ext cx="41" cy="114"/>
              </a:xfrm>
              <a:custGeom>
                <a:avLst/>
                <a:gdLst>
                  <a:gd name="T0" fmla="*/ 41 w 41"/>
                  <a:gd name="T1" fmla="*/ 0 h 114"/>
                  <a:gd name="T2" fmla="*/ 2 w 41"/>
                  <a:gd name="T3" fmla="*/ 114 h 114"/>
                  <a:gd name="T4" fmla="*/ 0 w 41"/>
                  <a:gd name="T5" fmla="*/ 114 h 114"/>
                  <a:gd name="T6" fmla="*/ 41 w 41"/>
                  <a:gd name="T7" fmla="*/ 0 h 114"/>
                  <a:gd name="T8" fmla="*/ 41 w 41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14">
                    <a:moveTo>
                      <a:pt x="41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9" name="ïṣ1íďé"/>
              <p:cNvSpPr/>
              <p:nvPr/>
            </p:nvSpPr>
            <p:spPr bwMode="auto">
              <a:xfrm>
                <a:off x="3833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2 w 42"/>
                  <a:gd name="T3" fmla="*/ 114 h 114"/>
                  <a:gd name="T4" fmla="*/ 0 w 42"/>
                  <a:gd name="T5" fmla="*/ 114 h 114"/>
                  <a:gd name="T6" fmla="*/ 39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39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0" name="ïṧḻidé"/>
              <p:cNvSpPr/>
              <p:nvPr/>
            </p:nvSpPr>
            <p:spPr bwMode="auto">
              <a:xfrm>
                <a:off x="3835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0 w 42"/>
                  <a:gd name="T3" fmla="*/ 114 h 114"/>
                  <a:gd name="T4" fmla="*/ 0 w 42"/>
                  <a:gd name="T5" fmla="*/ 114 h 114"/>
                  <a:gd name="T6" fmla="*/ 40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0" y="114"/>
                    </a:lnTo>
                    <a:lnTo>
                      <a:pt x="0" y="114"/>
                    </a:lnTo>
                    <a:lnTo>
                      <a:pt x="40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1" name="îṥḷïďê"/>
              <p:cNvSpPr/>
              <p:nvPr/>
            </p:nvSpPr>
            <p:spPr bwMode="auto">
              <a:xfrm>
                <a:off x="3835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2" name="îşlïḍe"/>
              <p:cNvSpPr/>
              <p:nvPr/>
            </p:nvSpPr>
            <p:spPr bwMode="auto">
              <a:xfrm>
                <a:off x="3837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3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3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3" name="îṡḷidé"/>
              <p:cNvSpPr/>
              <p:nvPr/>
            </p:nvSpPr>
            <p:spPr bwMode="auto">
              <a:xfrm>
                <a:off x="3840" y="1968"/>
                <a:ext cx="41" cy="114"/>
              </a:xfrm>
              <a:custGeom>
                <a:avLst/>
                <a:gdLst>
                  <a:gd name="T0" fmla="*/ 41 w 41"/>
                  <a:gd name="T1" fmla="*/ 0 h 114"/>
                  <a:gd name="T2" fmla="*/ 2 w 41"/>
                  <a:gd name="T3" fmla="*/ 114 h 114"/>
                  <a:gd name="T4" fmla="*/ 0 w 41"/>
                  <a:gd name="T5" fmla="*/ 114 h 114"/>
                  <a:gd name="T6" fmla="*/ 41 w 41"/>
                  <a:gd name="T7" fmla="*/ 0 h 114"/>
                  <a:gd name="T8" fmla="*/ 41 w 41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14">
                    <a:moveTo>
                      <a:pt x="41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4" name="íšḷîḋé"/>
              <p:cNvSpPr/>
              <p:nvPr/>
            </p:nvSpPr>
            <p:spPr bwMode="auto">
              <a:xfrm>
                <a:off x="3842" y="1968"/>
                <a:ext cx="41" cy="114"/>
              </a:xfrm>
              <a:custGeom>
                <a:avLst/>
                <a:gdLst>
                  <a:gd name="T0" fmla="*/ 41 w 41"/>
                  <a:gd name="T1" fmla="*/ 0 h 114"/>
                  <a:gd name="T2" fmla="*/ 0 w 41"/>
                  <a:gd name="T3" fmla="*/ 114 h 114"/>
                  <a:gd name="T4" fmla="*/ 0 w 41"/>
                  <a:gd name="T5" fmla="*/ 114 h 114"/>
                  <a:gd name="T6" fmla="*/ 39 w 41"/>
                  <a:gd name="T7" fmla="*/ 0 h 114"/>
                  <a:gd name="T8" fmla="*/ 41 w 41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14">
                    <a:moveTo>
                      <a:pt x="41" y="0"/>
                    </a:moveTo>
                    <a:lnTo>
                      <a:pt x="0" y="114"/>
                    </a:lnTo>
                    <a:lnTo>
                      <a:pt x="0" y="114"/>
                    </a:lnTo>
                    <a:lnTo>
                      <a:pt x="39" y="0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5" name="î$ľíḑê"/>
              <p:cNvSpPr/>
              <p:nvPr/>
            </p:nvSpPr>
            <p:spPr bwMode="auto">
              <a:xfrm>
                <a:off x="3842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1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1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6" name="íṡ1îḋé"/>
              <p:cNvSpPr/>
              <p:nvPr/>
            </p:nvSpPr>
            <p:spPr bwMode="auto">
              <a:xfrm>
                <a:off x="3844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7" name="isļiḑe"/>
              <p:cNvSpPr/>
              <p:nvPr/>
            </p:nvSpPr>
            <p:spPr bwMode="auto">
              <a:xfrm>
                <a:off x="3846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2 w 42"/>
                  <a:gd name="T3" fmla="*/ 114 h 114"/>
                  <a:gd name="T4" fmla="*/ 0 w 42"/>
                  <a:gd name="T5" fmla="*/ 114 h 114"/>
                  <a:gd name="T6" fmla="*/ 42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8" name="išlïḓè"/>
              <p:cNvSpPr/>
              <p:nvPr/>
            </p:nvSpPr>
            <p:spPr bwMode="auto">
              <a:xfrm>
                <a:off x="3848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0 w 42"/>
                  <a:gd name="T3" fmla="*/ 114 h 114"/>
                  <a:gd name="T4" fmla="*/ 0 w 42"/>
                  <a:gd name="T5" fmla="*/ 114 h 114"/>
                  <a:gd name="T6" fmla="*/ 40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0" y="114"/>
                    </a:lnTo>
                    <a:lnTo>
                      <a:pt x="0" y="114"/>
                    </a:lnTo>
                    <a:lnTo>
                      <a:pt x="40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9" name="išḷíḓe"/>
              <p:cNvSpPr/>
              <p:nvPr/>
            </p:nvSpPr>
            <p:spPr bwMode="auto">
              <a:xfrm>
                <a:off x="3848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3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3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0" name="ï$liḍé"/>
              <p:cNvSpPr/>
              <p:nvPr/>
            </p:nvSpPr>
            <p:spPr bwMode="auto">
              <a:xfrm>
                <a:off x="3851" y="1968"/>
                <a:ext cx="43" cy="114"/>
              </a:xfrm>
              <a:custGeom>
                <a:avLst/>
                <a:gdLst>
                  <a:gd name="T0" fmla="*/ 43 w 43"/>
                  <a:gd name="T1" fmla="*/ 0 h 114"/>
                  <a:gd name="T2" fmla="*/ 2 w 43"/>
                  <a:gd name="T3" fmla="*/ 114 h 114"/>
                  <a:gd name="T4" fmla="*/ 0 w 43"/>
                  <a:gd name="T5" fmla="*/ 114 h 114"/>
                  <a:gd name="T6" fmla="*/ 41 w 43"/>
                  <a:gd name="T7" fmla="*/ 0 h 114"/>
                  <a:gd name="T8" fmla="*/ 43 w 43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14">
                    <a:moveTo>
                      <a:pt x="43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1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1" name="ísľíḑe"/>
              <p:cNvSpPr/>
              <p:nvPr/>
            </p:nvSpPr>
            <p:spPr bwMode="auto">
              <a:xfrm>
                <a:off x="3853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1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1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2" name="iS1iďe"/>
              <p:cNvSpPr/>
              <p:nvPr/>
            </p:nvSpPr>
            <p:spPr bwMode="auto">
              <a:xfrm>
                <a:off x="3855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2 w 42"/>
                  <a:gd name="T3" fmla="*/ 114 h 114"/>
                  <a:gd name="T4" fmla="*/ 0 w 42"/>
                  <a:gd name="T5" fmla="*/ 114 h 114"/>
                  <a:gd name="T6" fmla="*/ 42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3" name="ïślíḋè"/>
              <p:cNvSpPr/>
              <p:nvPr/>
            </p:nvSpPr>
            <p:spPr bwMode="auto">
              <a:xfrm>
                <a:off x="3857" y="1968"/>
                <a:ext cx="59" cy="114"/>
              </a:xfrm>
              <a:custGeom>
                <a:avLst/>
                <a:gdLst>
                  <a:gd name="T0" fmla="*/ 0 w 59"/>
                  <a:gd name="T1" fmla="*/ 114 h 114"/>
                  <a:gd name="T2" fmla="*/ 40 w 59"/>
                  <a:gd name="T3" fmla="*/ 0 h 114"/>
                  <a:gd name="T4" fmla="*/ 59 w 59"/>
                  <a:gd name="T5" fmla="*/ 0 h 114"/>
                  <a:gd name="T6" fmla="*/ 59 w 59"/>
                  <a:gd name="T7" fmla="*/ 114 h 114"/>
                  <a:gd name="T8" fmla="*/ 0 w 59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114">
                    <a:moveTo>
                      <a:pt x="0" y="114"/>
                    </a:moveTo>
                    <a:lnTo>
                      <a:pt x="40" y="0"/>
                    </a:lnTo>
                    <a:lnTo>
                      <a:pt x="59" y="0"/>
                    </a:lnTo>
                    <a:lnTo>
                      <a:pt x="59" y="114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4" name="íṧľïḍé"/>
              <p:cNvSpPr/>
              <p:nvPr/>
            </p:nvSpPr>
            <p:spPr bwMode="auto">
              <a:xfrm>
                <a:off x="4236" y="1968"/>
                <a:ext cx="112" cy="114"/>
              </a:xfrm>
              <a:custGeom>
                <a:avLst/>
                <a:gdLst>
                  <a:gd name="T0" fmla="*/ 7 w 51"/>
                  <a:gd name="T1" fmla="*/ 12 h 52"/>
                  <a:gd name="T2" fmla="*/ 39 w 51"/>
                  <a:gd name="T3" fmla="*/ 8 h 52"/>
                  <a:gd name="T4" fmla="*/ 44 w 51"/>
                  <a:gd name="T5" fmla="*/ 39 h 52"/>
                  <a:gd name="T6" fmla="*/ 12 w 51"/>
                  <a:gd name="T7" fmla="*/ 44 h 52"/>
                  <a:gd name="T8" fmla="*/ 7 w 51"/>
                  <a:gd name="T9" fmla="*/ 1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52">
                    <a:moveTo>
                      <a:pt x="7" y="12"/>
                    </a:moveTo>
                    <a:cubicBezTo>
                      <a:pt x="15" y="2"/>
                      <a:pt x="29" y="0"/>
                      <a:pt x="39" y="8"/>
                    </a:cubicBezTo>
                    <a:cubicBezTo>
                      <a:pt x="49" y="15"/>
                      <a:pt x="51" y="29"/>
                      <a:pt x="44" y="39"/>
                    </a:cubicBezTo>
                    <a:cubicBezTo>
                      <a:pt x="36" y="50"/>
                      <a:pt x="22" y="52"/>
                      <a:pt x="12" y="44"/>
                    </a:cubicBezTo>
                    <a:cubicBezTo>
                      <a:pt x="2" y="37"/>
                      <a:pt x="0" y="23"/>
                      <a:pt x="7" y="12"/>
                    </a:cubicBez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5" name="íşļïḓe"/>
              <p:cNvSpPr/>
              <p:nvPr/>
            </p:nvSpPr>
            <p:spPr bwMode="auto">
              <a:xfrm>
                <a:off x="4346" y="1968"/>
                <a:ext cx="2" cy="13"/>
              </a:xfrm>
              <a:custGeom>
                <a:avLst/>
                <a:gdLst>
                  <a:gd name="T0" fmla="*/ 2 w 2"/>
                  <a:gd name="T1" fmla="*/ 13 h 13"/>
                  <a:gd name="T2" fmla="*/ 0 w 2"/>
                  <a:gd name="T3" fmla="*/ 0 h 13"/>
                  <a:gd name="T4" fmla="*/ 2 w 2"/>
                  <a:gd name="T5" fmla="*/ 0 h 13"/>
                  <a:gd name="T6" fmla="*/ 2 w 2"/>
                  <a:gd name="T7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3">
                    <a:moveTo>
                      <a:pt x="2" y="13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6" name="ísḷïḑé"/>
              <p:cNvSpPr/>
              <p:nvPr/>
            </p:nvSpPr>
            <p:spPr bwMode="auto">
              <a:xfrm>
                <a:off x="4344" y="1968"/>
                <a:ext cx="4" cy="35"/>
              </a:xfrm>
              <a:custGeom>
                <a:avLst/>
                <a:gdLst>
                  <a:gd name="T0" fmla="*/ 4 w 4"/>
                  <a:gd name="T1" fmla="*/ 35 h 35"/>
                  <a:gd name="T2" fmla="*/ 0 w 4"/>
                  <a:gd name="T3" fmla="*/ 0 h 35"/>
                  <a:gd name="T4" fmla="*/ 2 w 4"/>
                  <a:gd name="T5" fmla="*/ 0 h 35"/>
                  <a:gd name="T6" fmla="*/ 4 w 4"/>
                  <a:gd name="T7" fmla="*/ 13 h 35"/>
                  <a:gd name="T8" fmla="*/ 4 w 4"/>
                  <a:gd name="T9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5">
                    <a:moveTo>
                      <a:pt x="4" y="35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4" y="13"/>
                    </a:lnTo>
                    <a:lnTo>
                      <a:pt x="4" y="35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7" name="ïšľiḓê"/>
              <p:cNvSpPr/>
              <p:nvPr/>
            </p:nvSpPr>
            <p:spPr bwMode="auto">
              <a:xfrm>
                <a:off x="4342" y="1968"/>
                <a:ext cx="6" cy="55"/>
              </a:xfrm>
              <a:custGeom>
                <a:avLst/>
                <a:gdLst>
                  <a:gd name="T0" fmla="*/ 6 w 6"/>
                  <a:gd name="T1" fmla="*/ 55 h 55"/>
                  <a:gd name="T2" fmla="*/ 0 w 6"/>
                  <a:gd name="T3" fmla="*/ 0 h 55"/>
                  <a:gd name="T4" fmla="*/ 2 w 6"/>
                  <a:gd name="T5" fmla="*/ 0 h 55"/>
                  <a:gd name="T6" fmla="*/ 6 w 6"/>
                  <a:gd name="T7" fmla="*/ 35 h 55"/>
                  <a:gd name="T8" fmla="*/ 6 w 6"/>
                  <a:gd name="T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55">
                    <a:moveTo>
                      <a:pt x="6" y="55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6" y="35"/>
                    </a:lnTo>
                    <a:lnTo>
                      <a:pt x="6" y="55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8" name="íšḻîḍé"/>
              <p:cNvSpPr/>
              <p:nvPr/>
            </p:nvSpPr>
            <p:spPr bwMode="auto">
              <a:xfrm>
                <a:off x="4337" y="1968"/>
                <a:ext cx="11" cy="77"/>
              </a:xfrm>
              <a:custGeom>
                <a:avLst/>
                <a:gdLst>
                  <a:gd name="T0" fmla="*/ 11 w 11"/>
                  <a:gd name="T1" fmla="*/ 77 h 77"/>
                  <a:gd name="T2" fmla="*/ 0 w 11"/>
                  <a:gd name="T3" fmla="*/ 0 h 77"/>
                  <a:gd name="T4" fmla="*/ 5 w 11"/>
                  <a:gd name="T5" fmla="*/ 0 h 77"/>
                  <a:gd name="T6" fmla="*/ 11 w 11"/>
                  <a:gd name="T7" fmla="*/ 55 h 77"/>
                  <a:gd name="T8" fmla="*/ 11 w 11"/>
                  <a:gd name="T9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77">
                    <a:moveTo>
                      <a:pt x="11" y="77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11" y="55"/>
                    </a:lnTo>
                    <a:lnTo>
                      <a:pt x="11" y="77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9" name="ïṡḻïḓé"/>
              <p:cNvSpPr/>
              <p:nvPr/>
            </p:nvSpPr>
            <p:spPr bwMode="auto">
              <a:xfrm>
                <a:off x="4335" y="1968"/>
                <a:ext cx="13" cy="97"/>
              </a:xfrm>
              <a:custGeom>
                <a:avLst/>
                <a:gdLst>
                  <a:gd name="T0" fmla="*/ 13 w 13"/>
                  <a:gd name="T1" fmla="*/ 97 h 97"/>
                  <a:gd name="T2" fmla="*/ 0 w 13"/>
                  <a:gd name="T3" fmla="*/ 0 h 97"/>
                  <a:gd name="T4" fmla="*/ 2 w 13"/>
                  <a:gd name="T5" fmla="*/ 0 h 97"/>
                  <a:gd name="T6" fmla="*/ 13 w 13"/>
                  <a:gd name="T7" fmla="*/ 77 h 97"/>
                  <a:gd name="T8" fmla="*/ 13 w 13"/>
                  <a:gd name="T9" fmla="*/ 9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97">
                    <a:moveTo>
                      <a:pt x="13" y="97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13" y="77"/>
                    </a:lnTo>
                    <a:lnTo>
                      <a:pt x="13" y="97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0" name="íṥļîdé"/>
              <p:cNvSpPr/>
              <p:nvPr/>
            </p:nvSpPr>
            <p:spPr bwMode="auto">
              <a:xfrm>
                <a:off x="4331" y="1968"/>
                <a:ext cx="17" cy="114"/>
              </a:xfrm>
              <a:custGeom>
                <a:avLst/>
                <a:gdLst>
                  <a:gd name="T0" fmla="*/ 17 w 17"/>
                  <a:gd name="T1" fmla="*/ 114 h 114"/>
                  <a:gd name="T2" fmla="*/ 0 w 17"/>
                  <a:gd name="T3" fmla="*/ 0 h 114"/>
                  <a:gd name="T4" fmla="*/ 4 w 17"/>
                  <a:gd name="T5" fmla="*/ 0 h 114"/>
                  <a:gd name="T6" fmla="*/ 17 w 17"/>
                  <a:gd name="T7" fmla="*/ 97 h 114"/>
                  <a:gd name="T8" fmla="*/ 17 w 17"/>
                  <a:gd name="T9" fmla="*/ 114 h 114"/>
                  <a:gd name="T10" fmla="*/ 17 w 17"/>
                  <a:gd name="T11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14">
                    <a:moveTo>
                      <a:pt x="17" y="114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17" y="97"/>
                    </a:lnTo>
                    <a:lnTo>
                      <a:pt x="17" y="114"/>
                    </a:lnTo>
                    <a:lnTo>
                      <a:pt x="17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1" name="í$liďê"/>
              <p:cNvSpPr/>
              <p:nvPr/>
            </p:nvSpPr>
            <p:spPr bwMode="auto">
              <a:xfrm>
                <a:off x="4329" y="1968"/>
                <a:ext cx="19" cy="114"/>
              </a:xfrm>
              <a:custGeom>
                <a:avLst/>
                <a:gdLst>
                  <a:gd name="T0" fmla="*/ 17 w 19"/>
                  <a:gd name="T1" fmla="*/ 114 h 114"/>
                  <a:gd name="T2" fmla="*/ 0 w 19"/>
                  <a:gd name="T3" fmla="*/ 0 h 114"/>
                  <a:gd name="T4" fmla="*/ 2 w 19"/>
                  <a:gd name="T5" fmla="*/ 0 h 114"/>
                  <a:gd name="T6" fmla="*/ 19 w 19"/>
                  <a:gd name="T7" fmla="*/ 114 h 114"/>
                  <a:gd name="T8" fmla="*/ 17 w 19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14">
                    <a:moveTo>
                      <a:pt x="17" y="114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19" y="114"/>
                    </a:lnTo>
                    <a:lnTo>
                      <a:pt x="17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2" name="iSļîḑè"/>
              <p:cNvSpPr/>
              <p:nvPr/>
            </p:nvSpPr>
            <p:spPr bwMode="auto">
              <a:xfrm>
                <a:off x="4324" y="1968"/>
                <a:ext cx="22" cy="114"/>
              </a:xfrm>
              <a:custGeom>
                <a:avLst/>
                <a:gdLst>
                  <a:gd name="T0" fmla="*/ 18 w 22"/>
                  <a:gd name="T1" fmla="*/ 114 h 114"/>
                  <a:gd name="T2" fmla="*/ 0 w 22"/>
                  <a:gd name="T3" fmla="*/ 0 h 114"/>
                  <a:gd name="T4" fmla="*/ 5 w 22"/>
                  <a:gd name="T5" fmla="*/ 0 h 114"/>
                  <a:gd name="T6" fmla="*/ 22 w 22"/>
                  <a:gd name="T7" fmla="*/ 114 h 114"/>
                  <a:gd name="T8" fmla="*/ 18 w 22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14">
                    <a:moveTo>
                      <a:pt x="18" y="114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22" y="114"/>
                    </a:lnTo>
                    <a:lnTo>
                      <a:pt x="18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3" name="ïś1îḑé"/>
              <p:cNvSpPr/>
              <p:nvPr/>
            </p:nvSpPr>
            <p:spPr bwMode="auto">
              <a:xfrm>
                <a:off x="4322" y="1968"/>
                <a:ext cx="20" cy="114"/>
              </a:xfrm>
              <a:custGeom>
                <a:avLst/>
                <a:gdLst>
                  <a:gd name="T0" fmla="*/ 18 w 20"/>
                  <a:gd name="T1" fmla="*/ 114 h 114"/>
                  <a:gd name="T2" fmla="*/ 0 w 20"/>
                  <a:gd name="T3" fmla="*/ 0 h 114"/>
                  <a:gd name="T4" fmla="*/ 2 w 20"/>
                  <a:gd name="T5" fmla="*/ 0 h 114"/>
                  <a:gd name="T6" fmla="*/ 20 w 20"/>
                  <a:gd name="T7" fmla="*/ 114 h 114"/>
                  <a:gd name="T8" fmla="*/ 18 w 20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14">
                    <a:moveTo>
                      <a:pt x="18" y="114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0" y="114"/>
                    </a:lnTo>
                    <a:lnTo>
                      <a:pt x="18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4" name="îṣļiďè"/>
              <p:cNvSpPr/>
              <p:nvPr/>
            </p:nvSpPr>
            <p:spPr bwMode="auto">
              <a:xfrm>
                <a:off x="4318" y="1968"/>
                <a:ext cx="22" cy="114"/>
              </a:xfrm>
              <a:custGeom>
                <a:avLst/>
                <a:gdLst>
                  <a:gd name="T0" fmla="*/ 17 w 22"/>
                  <a:gd name="T1" fmla="*/ 114 h 114"/>
                  <a:gd name="T2" fmla="*/ 0 w 22"/>
                  <a:gd name="T3" fmla="*/ 0 h 114"/>
                  <a:gd name="T4" fmla="*/ 4 w 22"/>
                  <a:gd name="T5" fmla="*/ 0 h 114"/>
                  <a:gd name="T6" fmla="*/ 22 w 22"/>
                  <a:gd name="T7" fmla="*/ 114 h 114"/>
                  <a:gd name="T8" fmla="*/ 17 w 22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14">
                    <a:moveTo>
                      <a:pt x="17" y="114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22" y="114"/>
                    </a:lnTo>
                    <a:lnTo>
                      <a:pt x="17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5" name="iṡľiḓe"/>
              <p:cNvSpPr/>
              <p:nvPr/>
            </p:nvSpPr>
            <p:spPr bwMode="auto">
              <a:xfrm>
                <a:off x="4315" y="1968"/>
                <a:ext cx="20" cy="114"/>
              </a:xfrm>
              <a:custGeom>
                <a:avLst/>
                <a:gdLst>
                  <a:gd name="T0" fmla="*/ 18 w 20"/>
                  <a:gd name="T1" fmla="*/ 114 h 114"/>
                  <a:gd name="T2" fmla="*/ 0 w 20"/>
                  <a:gd name="T3" fmla="*/ 0 h 114"/>
                  <a:gd name="T4" fmla="*/ 3 w 20"/>
                  <a:gd name="T5" fmla="*/ 0 h 114"/>
                  <a:gd name="T6" fmla="*/ 20 w 20"/>
                  <a:gd name="T7" fmla="*/ 114 h 114"/>
                  <a:gd name="T8" fmla="*/ 18 w 20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14">
                    <a:moveTo>
                      <a:pt x="18" y="114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20" y="114"/>
                    </a:lnTo>
                    <a:lnTo>
                      <a:pt x="18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6" name="ïsḷïḑé"/>
              <p:cNvSpPr/>
              <p:nvPr/>
            </p:nvSpPr>
            <p:spPr bwMode="auto">
              <a:xfrm>
                <a:off x="4311" y="1968"/>
                <a:ext cx="22" cy="114"/>
              </a:xfrm>
              <a:custGeom>
                <a:avLst/>
                <a:gdLst>
                  <a:gd name="T0" fmla="*/ 18 w 22"/>
                  <a:gd name="T1" fmla="*/ 114 h 114"/>
                  <a:gd name="T2" fmla="*/ 0 w 22"/>
                  <a:gd name="T3" fmla="*/ 0 h 114"/>
                  <a:gd name="T4" fmla="*/ 4 w 22"/>
                  <a:gd name="T5" fmla="*/ 0 h 114"/>
                  <a:gd name="T6" fmla="*/ 22 w 22"/>
                  <a:gd name="T7" fmla="*/ 114 h 114"/>
                  <a:gd name="T8" fmla="*/ 18 w 22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14">
                    <a:moveTo>
                      <a:pt x="18" y="114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22" y="114"/>
                    </a:lnTo>
                    <a:lnTo>
                      <a:pt x="18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7" name="î$1iḍè"/>
              <p:cNvSpPr/>
              <p:nvPr/>
            </p:nvSpPr>
            <p:spPr bwMode="auto">
              <a:xfrm>
                <a:off x="4309" y="1968"/>
                <a:ext cx="20" cy="114"/>
              </a:xfrm>
              <a:custGeom>
                <a:avLst/>
                <a:gdLst>
                  <a:gd name="T0" fmla="*/ 17 w 20"/>
                  <a:gd name="T1" fmla="*/ 114 h 114"/>
                  <a:gd name="T2" fmla="*/ 0 w 20"/>
                  <a:gd name="T3" fmla="*/ 0 h 114"/>
                  <a:gd name="T4" fmla="*/ 2 w 20"/>
                  <a:gd name="T5" fmla="*/ 0 h 114"/>
                  <a:gd name="T6" fmla="*/ 20 w 20"/>
                  <a:gd name="T7" fmla="*/ 114 h 114"/>
                  <a:gd name="T8" fmla="*/ 17 w 20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14">
                    <a:moveTo>
                      <a:pt x="17" y="114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0" y="114"/>
                    </a:lnTo>
                    <a:lnTo>
                      <a:pt x="17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8" name="ï$ḷíďè"/>
              <p:cNvSpPr/>
              <p:nvPr/>
            </p:nvSpPr>
            <p:spPr bwMode="auto">
              <a:xfrm>
                <a:off x="4304" y="1968"/>
                <a:ext cx="22" cy="114"/>
              </a:xfrm>
              <a:custGeom>
                <a:avLst/>
                <a:gdLst>
                  <a:gd name="T0" fmla="*/ 18 w 22"/>
                  <a:gd name="T1" fmla="*/ 114 h 114"/>
                  <a:gd name="T2" fmla="*/ 0 w 22"/>
                  <a:gd name="T3" fmla="*/ 0 h 114"/>
                  <a:gd name="T4" fmla="*/ 5 w 22"/>
                  <a:gd name="T5" fmla="*/ 0 h 114"/>
                  <a:gd name="T6" fmla="*/ 22 w 22"/>
                  <a:gd name="T7" fmla="*/ 114 h 114"/>
                  <a:gd name="T8" fmla="*/ 18 w 22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14">
                    <a:moveTo>
                      <a:pt x="18" y="114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22" y="114"/>
                    </a:lnTo>
                    <a:lnTo>
                      <a:pt x="18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9" name="îŝḻiďè"/>
              <p:cNvSpPr/>
              <p:nvPr/>
            </p:nvSpPr>
            <p:spPr bwMode="auto">
              <a:xfrm>
                <a:off x="4302" y="1968"/>
                <a:ext cx="20" cy="114"/>
              </a:xfrm>
              <a:custGeom>
                <a:avLst/>
                <a:gdLst>
                  <a:gd name="T0" fmla="*/ 18 w 20"/>
                  <a:gd name="T1" fmla="*/ 114 h 114"/>
                  <a:gd name="T2" fmla="*/ 0 w 20"/>
                  <a:gd name="T3" fmla="*/ 0 h 114"/>
                  <a:gd name="T4" fmla="*/ 2 w 20"/>
                  <a:gd name="T5" fmla="*/ 0 h 114"/>
                  <a:gd name="T6" fmla="*/ 20 w 20"/>
                  <a:gd name="T7" fmla="*/ 114 h 114"/>
                  <a:gd name="T8" fmla="*/ 18 w 20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14">
                    <a:moveTo>
                      <a:pt x="18" y="114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0" y="114"/>
                    </a:lnTo>
                    <a:lnTo>
                      <a:pt x="18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63" name="ïṩlïďé"/>
            <p:cNvSpPr/>
            <p:nvPr/>
          </p:nvSpPr>
          <p:spPr bwMode="auto">
            <a:xfrm>
              <a:off x="7178676" y="3124200"/>
              <a:ext cx="34925" cy="180975"/>
            </a:xfrm>
            <a:custGeom>
              <a:avLst/>
              <a:gdLst>
                <a:gd name="T0" fmla="*/ 17 w 22"/>
                <a:gd name="T1" fmla="*/ 114 h 114"/>
                <a:gd name="T2" fmla="*/ 0 w 22"/>
                <a:gd name="T3" fmla="*/ 0 h 114"/>
                <a:gd name="T4" fmla="*/ 4 w 22"/>
                <a:gd name="T5" fmla="*/ 0 h 114"/>
                <a:gd name="T6" fmla="*/ 22 w 22"/>
                <a:gd name="T7" fmla="*/ 114 h 114"/>
                <a:gd name="T8" fmla="*/ 17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7" y="11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22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4" name="íSľíďé"/>
            <p:cNvSpPr/>
            <p:nvPr/>
          </p:nvSpPr>
          <p:spPr bwMode="auto">
            <a:xfrm>
              <a:off x="7175501" y="3124200"/>
              <a:ext cx="30163" cy="180975"/>
            </a:xfrm>
            <a:custGeom>
              <a:avLst/>
              <a:gdLst>
                <a:gd name="T0" fmla="*/ 17 w 19"/>
                <a:gd name="T1" fmla="*/ 114 h 114"/>
                <a:gd name="T2" fmla="*/ 0 w 19"/>
                <a:gd name="T3" fmla="*/ 0 h 114"/>
                <a:gd name="T4" fmla="*/ 2 w 19"/>
                <a:gd name="T5" fmla="*/ 0 h 114"/>
                <a:gd name="T6" fmla="*/ 19 w 19"/>
                <a:gd name="T7" fmla="*/ 114 h 114"/>
                <a:gd name="T8" fmla="*/ 17 w 19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14">
                  <a:moveTo>
                    <a:pt x="17" y="11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19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5" name="î$ļîdè"/>
            <p:cNvSpPr/>
            <p:nvPr/>
          </p:nvSpPr>
          <p:spPr bwMode="auto">
            <a:xfrm>
              <a:off x="7167563" y="3124200"/>
              <a:ext cx="34925" cy="180975"/>
            </a:xfrm>
            <a:custGeom>
              <a:avLst/>
              <a:gdLst>
                <a:gd name="T0" fmla="*/ 18 w 22"/>
                <a:gd name="T1" fmla="*/ 114 h 114"/>
                <a:gd name="T2" fmla="*/ 0 w 22"/>
                <a:gd name="T3" fmla="*/ 0 h 114"/>
                <a:gd name="T4" fmla="*/ 5 w 22"/>
                <a:gd name="T5" fmla="*/ 0 h 114"/>
                <a:gd name="T6" fmla="*/ 22 w 22"/>
                <a:gd name="T7" fmla="*/ 114 h 114"/>
                <a:gd name="T8" fmla="*/ 18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8" y="114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22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6" name="îṣlídê"/>
            <p:cNvSpPr/>
            <p:nvPr/>
          </p:nvSpPr>
          <p:spPr bwMode="auto">
            <a:xfrm>
              <a:off x="7164388" y="3124200"/>
              <a:ext cx="31750" cy="180975"/>
            </a:xfrm>
            <a:custGeom>
              <a:avLst/>
              <a:gdLst>
                <a:gd name="T0" fmla="*/ 18 w 20"/>
                <a:gd name="T1" fmla="*/ 114 h 114"/>
                <a:gd name="T2" fmla="*/ 0 w 20"/>
                <a:gd name="T3" fmla="*/ 0 h 114"/>
                <a:gd name="T4" fmla="*/ 2 w 20"/>
                <a:gd name="T5" fmla="*/ 0 h 114"/>
                <a:gd name="T6" fmla="*/ 20 w 20"/>
                <a:gd name="T7" fmla="*/ 114 h 114"/>
                <a:gd name="T8" fmla="*/ 18 w 2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14">
                  <a:moveTo>
                    <a:pt x="18" y="11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0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7" name="îṧľïḓê"/>
            <p:cNvSpPr/>
            <p:nvPr/>
          </p:nvSpPr>
          <p:spPr bwMode="auto">
            <a:xfrm>
              <a:off x="7158038" y="3124200"/>
              <a:ext cx="34925" cy="180975"/>
            </a:xfrm>
            <a:custGeom>
              <a:avLst/>
              <a:gdLst>
                <a:gd name="T0" fmla="*/ 17 w 22"/>
                <a:gd name="T1" fmla="*/ 114 h 114"/>
                <a:gd name="T2" fmla="*/ 0 w 22"/>
                <a:gd name="T3" fmla="*/ 0 h 114"/>
                <a:gd name="T4" fmla="*/ 4 w 22"/>
                <a:gd name="T5" fmla="*/ 0 h 114"/>
                <a:gd name="T6" fmla="*/ 22 w 22"/>
                <a:gd name="T7" fmla="*/ 114 h 114"/>
                <a:gd name="T8" fmla="*/ 17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7" y="11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22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8" name="íš1íḓe"/>
            <p:cNvSpPr/>
            <p:nvPr/>
          </p:nvSpPr>
          <p:spPr bwMode="auto">
            <a:xfrm>
              <a:off x="7153276" y="3124200"/>
              <a:ext cx="31750" cy="180975"/>
            </a:xfrm>
            <a:custGeom>
              <a:avLst/>
              <a:gdLst>
                <a:gd name="T0" fmla="*/ 18 w 20"/>
                <a:gd name="T1" fmla="*/ 114 h 114"/>
                <a:gd name="T2" fmla="*/ 0 w 20"/>
                <a:gd name="T3" fmla="*/ 0 h 114"/>
                <a:gd name="T4" fmla="*/ 3 w 20"/>
                <a:gd name="T5" fmla="*/ 0 h 114"/>
                <a:gd name="T6" fmla="*/ 20 w 20"/>
                <a:gd name="T7" fmla="*/ 114 h 114"/>
                <a:gd name="T8" fmla="*/ 18 w 2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14">
                  <a:moveTo>
                    <a:pt x="18" y="114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20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9" name="íṣlîḓè"/>
            <p:cNvSpPr/>
            <p:nvPr/>
          </p:nvSpPr>
          <p:spPr bwMode="auto">
            <a:xfrm>
              <a:off x="7146926" y="3124200"/>
              <a:ext cx="34925" cy="180975"/>
            </a:xfrm>
            <a:custGeom>
              <a:avLst/>
              <a:gdLst>
                <a:gd name="T0" fmla="*/ 20 w 22"/>
                <a:gd name="T1" fmla="*/ 114 h 114"/>
                <a:gd name="T2" fmla="*/ 0 w 22"/>
                <a:gd name="T3" fmla="*/ 0 h 114"/>
                <a:gd name="T4" fmla="*/ 4 w 22"/>
                <a:gd name="T5" fmla="*/ 0 h 114"/>
                <a:gd name="T6" fmla="*/ 22 w 22"/>
                <a:gd name="T7" fmla="*/ 114 h 114"/>
                <a:gd name="T8" fmla="*/ 20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20" y="11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22" y="114"/>
                  </a:lnTo>
                  <a:lnTo>
                    <a:pt x="20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0" name="ïṩliḓê"/>
            <p:cNvSpPr/>
            <p:nvPr/>
          </p:nvSpPr>
          <p:spPr bwMode="auto">
            <a:xfrm>
              <a:off x="7143751" y="3124200"/>
              <a:ext cx="34925" cy="180975"/>
            </a:xfrm>
            <a:custGeom>
              <a:avLst/>
              <a:gdLst>
                <a:gd name="T0" fmla="*/ 17 w 22"/>
                <a:gd name="T1" fmla="*/ 114 h 114"/>
                <a:gd name="T2" fmla="*/ 0 w 22"/>
                <a:gd name="T3" fmla="*/ 0 h 114"/>
                <a:gd name="T4" fmla="*/ 2 w 22"/>
                <a:gd name="T5" fmla="*/ 0 h 114"/>
                <a:gd name="T6" fmla="*/ 22 w 22"/>
                <a:gd name="T7" fmla="*/ 114 h 114"/>
                <a:gd name="T8" fmla="*/ 17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7" y="11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2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1" name="ïşḷîḍè"/>
            <p:cNvSpPr/>
            <p:nvPr/>
          </p:nvSpPr>
          <p:spPr bwMode="auto">
            <a:xfrm>
              <a:off x="7140576" y="3124200"/>
              <a:ext cx="30163" cy="180975"/>
            </a:xfrm>
            <a:custGeom>
              <a:avLst/>
              <a:gdLst>
                <a:gd name="T0" fmla="*/ 17 w 19"/>
                <a:gd name="T1" fmla="*/ 114 h 114"/>
                <a:gd name="T2" fmla="*/ 0 w 19"/>
                <a:gd name="T3" fmla="*/ 0 h 114"/>
                <a:gd name="T4" fmla="*/ 2 w 19"/>
                <a:gd name="T5" fmla="*/ 0 h 114"/>
                <a:gd name="T6" fmla="*/ 19 w 19"/>
                <a:gd name="T7" fmla="*/ 114 h 114"/>
                <a:gd name="T8" fmla="*/ 17 w 19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14">
                  <a:moveTo>
                    <a:pt x="17" y="11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19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2" name="íŝlíḋe"/>
            <p:cNvSpPr/>
            <p:nvPr/>
          </p:nvSpPr>
          <p:spPr bwMode="auto">
            <a:xfrm>
              <a:off x="7132638" y="3124200"/>
              <a:ext cx="34925" cy="180975"/>
            </a:xfrm>
            <a:custGeom>
              <a:avLst/>
              <a:gdLst>
                <a:gd name="T0" fmla="*/ 18 w 22"/>
                <a:gd name="T1" fmla="*/ 114 h 114"/>
                <a:gd name="T2" fmla="*/ 0 w 22"/>
                <a:gd name="T3" fmla="*/ 0 h 114"/>
                <a:gd name="T4" fmla="*/ 5 w 22"/>
                <a:gd name="T5" fmla="*/ 0 h 114"/>
                <a:gd name="T6" fmla="*/ 22 w 22"/>
                <a:gd name="T7" fmla="*/ 114 h 114"/>
                <a:gd name="T8" fmla="*/ 18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8" y="114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22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3" name="iṩľíḋê"/>
            <p:cNvSpPr/>
            <p:nvPr/>
          </p:nvSpPr>
          <p:spPr bwMode="auto">
            <a:xfrm>
              <a:off x="7129463" y="3124200"/>
              <a:ext cx="31750" cy="180975"/>
            </a:xfrm>
            <a:custGeom>
              <a:avLst/>
              <a:gdLst>
                <a:gd name="T0" fmla="*/ 18 w 20"/>
                <a:gd name="T1" fmla="*/ 114 h 114"/>
                <a:gd name="T2" fmla="*/ 0 w 20"/>
                <a:gd name="T3" fmla="*/ 0 h 114"/>
                <a:gd name="T4" fmla="*/ 2 w 20"/>
                <a:gd name="T5" fmla="*/ 0 h 114"/>
                <a:gd name="T6" fmla="*/ 20 w 20"/>
                <a:gd name="T7" fmla="*/ 114 h 114"/>
                <a:gd name="T8" fmla="*/ 18 w 2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14">
                  <a:moveTo>
                    <a:pt x="18" y="11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0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4" name="íṩľíḋè"/>
            <p:cNvSpPr/>
            <p:nvPr/>
          </p:nvSpPr>
          <p:spPr bwMode="auto">
            <a:xfrm>
              <a:off x="7123113" y="3124200"/>
              <a:ext cx="34925" cy="180975"/>
            </a:xfrm>
            <a:custGeom>
              <a:avLst/>
              <a:gdLst>
                <a:gd name="T0" fmla="*/ 17 w 22"/>
                <a:gd name="T1" fmla="*/ 114 h 114"/>
                <a:gd name="T2" fmla="*/ 0 w 22"/>
                <a:gd name="T3" fmla="*/ 0 h 114"/>
                <a:gd name="T4" fmla="*/ 4 w 22"/>
                <a:gd name="T5" fmla="*/ 0 h 114"/>
                <a:gd name="T6" fmla="*/ 22 w 22"/>
                <a:gd name="T7" fmla="*/ 114 h 114"/>
                <a:gd name="T8" fmla="*/ 17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7" y="11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22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5" name="iSḻïḋé"/>
            <p:cNvSpPr/>
            <p:nvPr/>
          </p:nvSpPr>
          <p:spPr bwMode="auto">
            <a:xfrm>
              <a:off x="7119938" y="3124200"/>
              <a:ext cx="30163" cy="180975"/>
            </a:xfrm>
            <a:custGeom>
              <a:avLst/>
              <a:gdLst>
                <a:gd name="T0" fmla="*/ 17 w 19"/>
                <a:gd name="T1" fmla="*/ 114 h 114"/>
                <a:gd name="T2" fmla="*/ 0 w 19"/>
                <a:gd name="T3" fmla="*/ 0 h 114"/>
                <a:gd name="T4" fmla="*/ 2 w 19"/>
                <a:gd name="T5" fmla="*/ 0 h 114"/>
                <a:gd name="T6" fmla="*/ 19 w 19"/>
                <a:gd name="T7" fmla="*/ 114 h 114"/>
                <a:gd name="T8" fmla="*/ 17 w 19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14">
                  <a:moveTo>
                    <a:pt x="17" y="11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19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6" name="íṩ1îdé"/>
            <p:cNvSpPr/>
            <p:nvPr/>
          </p:nvSpPr>
          <p:spPr bwMode="auto">
            <a:xfrm>
              <a:off x="7112001" y="3124200"/>
              <a:ext cx="34925" cy="180975"/>
            </a:xfrm>
            <a:custGeom>
              <a:avLst/>
              <a:gdLst>
                <a:gd name="T0" fmla="*/ 18 w 22"/>
                <a:gd name="T1" fmla="*/ 114 h 114"/>
                <a:gd name="T2" fmla="*/ 0 w 22"/>
                <a:gd name="T3" fmla="*/ 0 h 114"/>
                <a:gd name="T4" fmla="*/ 5 w 22"/>
                <a:gd name="T5" fmla="*/ 0 h 114"/>
                <a:gd name="T6" fmla="*/ 22 w 22"/>
                <a:gd name="T7" fmla="*/ 114 h 114"/>
                <a:gd name="T8" fmla="*/ 18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8" y="114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22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7" name="íŝľîďe"/>
            <p:cNvSpPr/>
            <p:nvPr/>
          </p:nvSpPr>
          <p:spPr bwMode="auto">
            <a:xfrm>
              <a:off x="7108826" y="3124200"/>
              <a:ext cx="31750" cy="180975"/>
            </a:xfrm>
            <a:custGeom>
              <a:avLst/>
              <a:gdLst>
                <a:gd name="T0" fmla="*/ 18 w 20"/>
                <a:gd name="T1" fmla="*/ 114 h 114"/>
                <a:gd name="T2" fmla="*/ 0 w 20"/>
                <a:gd name="T3" fmla="*/ 0 h 114"/>
                <a:gd name="T4" fmla="*/ 2 w 20"/>
                <a:gd name="T5" fmla="*/ 0 h 114"/>
                <a:gd name="T6" fmla="*/ 20 w 20"/>
                <a:gd name="T7" fmla="*/ 114 h 114"/>
                <a:gd name="T8" fmla="*/ 18 w 2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14">
                  <a:moveTo>
                    <a:pt x="18" y="11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0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8" name="ïṧliḍè"/>
            <p:cNvSpPr/>
            <p:nvPr/>
          </p:nvSpPr>
          <p:spPr bwMode="auto">
            <a:xfrm>
              <a:off x="7102476" y="3124200"/>
              <a:ext cx="34925" cy="180975"/>
            </a:xfrm>
            <a:custGeom>
              <a:avLst/>
              <a:gdLst>
                <a:gd name="T0" fmla="*/ 17 w 22"/>
                <a:gd name="T1" fmla="*/ 114 h 114"/>
                <a:gd name="T2" fmla="*/ 0 w 22"/>
                <a:gd name="T3" fmla="*/ 0 h 114"/>
                <a:gd name="T4" fmla="*/ 4 w 22"/>
                <a:gd name="T5" fmla="*/ 0 h 114"/>
                <a:gd name="T6" fmla="*/ 22 w 22"/>
                <a:gd name="T7" fmla="*/ 114 h 114"/>
                <a:gd name="T8" fmla="*/ 17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7" y="11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22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9" name="ïṥlíḓe"/>
            <p:cNvSpPr/>
            <p:nvPr/>
          </p:nvSpPr>
          <p:spPr bwMode="auto">
            <a:xfrm>
              <a:off x="7097713" y="3124200"/>
              <a:ext cx="31750" cy="180975"/>
            </a:xfrm>
            <a:custGeom>
              <a:avLst/>
              <a:gdLst>
                <a:gd name="T0" fmla="*/ 18 w 20"/>
                <a:gd name="T1" fmla="*/ 114 h 114"/>
                <a:gd name="T2" fmla="*/ 0 w 20"/>
                <a:gd name="T3" fmla="*/ 0 h 114"/>
                <a:gd name="T4" fmla="*/ 3 w 20"/>
                <a:gd name="T5" fmla="*/ 0 h 114"/>
                <a:gd name="T6" fmla="*/ 20 w 20"/>
                <a:gd name="T7" fmla="*/ 114 h 114"/>
                <a:gd name="T8" fmla="*/ 18 w 2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14">
                  <a:moveTo>
                    <a:pt x="18" y="114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20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0" name="íṡļiḍè"/>
            <p:cNvSpPr/>
            <p:nvPr/>
          </p:nvSpPr>
          <p:spPr bwMode="auto">
            <a:xfrm>
              <a:off x="7091363" y="3124200"/>
              <a:ext cx="34925" cy="180975"/>
            </a:xfrm>
            <a:custGeom>
              <a:avLst/>
              <a:gdLst>
                <a:gd name="T0" fmla="*/ 18 w 22"/>
                <a:gd name="T1" fmla="*/ 114 h 114"/>
                <a:gd name="T2" fmla="*/ 0 w 22"/>
                <a:gd name="T3" fmla="*/ 0 h 114"/>
                <a:gd name="T4" fmla="*/ 4 w 22"/>
                <a:gd name="T5" fmla="*/ 0 h 114"/>
                <a:gd name="T6" fmla="*/ 22 w 22"/>
                <a:gd name="T7" fmla="*/ 114 h 114"/>
                <a:gd name="T8" fmla="*/ 18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8" y="11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22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1" name="îṩľîďê"/>
            <p:cNvSpPr/>
            <p:nvPr/>
          </p:nvSpPr>
          <p:spPr bwMode="auto">
            <a:xfrm>
              <a:off x="7088188" y="3124200"/>
              <a:ext cx="31750" cy="180975"/>
            </a:xfrm>
            <a:custGeom>
              <a:avLst/>
              <a:gdLst>
                <a:gd name="T0" fmla="*/ 17 w 20"/>
                <a:gd name="T1" fmla="*/ 114 h 114"/>
                <a:gd name="T2" fmla="*/ 0 w 20"/>
                <a:gd name="T3" fmla="*/ 0 h 114"/>
                <a:gd name="T4" fmla="*/ 2 w 20"/>
                <a:gd name="T5" fmla="*/ 0 h 114"/>
                <a:gd name="T6" fmla="*/ 20 w 20"/>
                <a:gd name="T7" fmla="*/ 114 h 114"/>
                <a:gd name="T8" fmla="*/ 17 w 2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14">
                  <a:moveTo>
                    <a:pt x="17" y="11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0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2" name="ïṥlîdè"/>
            <p:cNvSpPr/>
            <p:nvPr/>
          </p:nvSpPr>
          <p:spPr bwMode="auto">
            <a:xfrm>
              <a:off x="7080251" y="3124200"/>
              <a:ext cx="34925" cy="180975"/>
            </a:xfrm>
            <a:custGeom>
              <a:avLst/>
              <a:gdLst>
                <a:gd name="T0" fmla="*/ 18 w 22"/>
                <a:gd name="T1" fmla="*/ 114 h 114"/>
                <a:gd name="T2" fmla="*/ 0 w 22"/>
                <a:gd name="T3" fmla="*/ 0 h 114"/>
                <a:gd name="T4" fmla="*/ 5 w 22"/>
                <a:gd name="T5" fmla="*/ 0 h 114"/>
                <a:gd name="T6" fmla="*/ 22 w 22"/>
                <a:gd name="T7" fmla="*/ 114 h 114"/>
                <a:gd name="T8" fmla="*/ 18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8" y="114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22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3" name="îŝľíḍé"/>
            <p:cNvSpPr/>
            <p:nvPr/>
          </p:nvSpPr>
          <p:spPr bwMode="auto">
            <a:xfrm>
              <a:off x="7080251" y="3124200"/>
              <a:ext cx="28575" cy="180975"/>
            </a:xfrm>
            <a:custGeom>
              <a:avLst/>
              <a:gdLst>
                <a:gd name="T0" fmla="*/ 0 w 18"/>
                <a:gd name="T1" fmla="*/ 0 h 114"/>
                <a:gd name="T2" fmla="*/ 18 w 18"/>
                <a:gd name="T3" fmla="*/ 114 h 114"/>
                <a:gd name="T4" fmla="*/ 0 w 18"/>
                <a:gd name="T5" fmla="*/ 114 h 114"/>
                <a:gd name="T6" fmla="*/ 0 w 18"/>
                <a:gd name="T7" fmla="*/ 0 h 114"/>
                <a:gd name="T8" fmla="*/ 0 w 18"/>
                <a:gd name="T9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14">
                  <a:moveTo>
                    <a:pt x="0" y="0"/>
                  </a:moveTo>
                  <a:lnTo>
                    <a:pt x="18" y="114"/>
                  </a:lnTo>
                  <a:lnTo>
                    <a:pt x="0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4" name="išļîďê"/>
            <p:cNvSpPr/>
            <p:nvPr/>
          </p:nvSpPr>
          <p:spPr bwMode="auto">
            <a:xfrm>
              <a:off x="6464301" y="2441575"/>
              <a:ext cx="615950" cy="696913"/>
            </a:xfrm>
            <a:custGeom>
              <a:avLst/>
              <a:gdLst>
                <a:gd name="T0" fmla="*/ 177 w 177"/>
                <a:gd name="T1" fmla="*/ 98 h 200"/>
                <a:gd name="T2" fmla="*/ 13 w 177"/>
                <a:gd name="T3" fmla="*/ 200 h 200"/>
                <a:gd name="T4" fmla="*/ 0 w 177"/>
                <a:gd name="T5" fmla="*/ 193 h 200"/>
                <a:gd name="T6" fmla="*/ 177 w 177"/>
                <a:gd name="T7" fmla="*/ 9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7" h="200">
                  <a:moveTo>
                    <a:pt x="177" y="98"/>
                  </a:moveTo>
                  <a:cubicBezTo>
                    <a:pt x="177" y="98"/>
                    <a:pt x="146" y="191"/>
                    <a:pt x="13" y="200"/>
                  </a:cubicBezTo>
                  <a:cubicBezTo>
                    <a:pt x="11" y="200"/>
                    <a:pt x="0" y="193"/>
                    <a:pt x="0" y="193"/>
                  </a:cubicBezTo>
                  <a:cubicBezTo>
                    <a:pt x="0" y="193"/>
                    <a:pt x="18" y="0"/>
                    <a:pt x="177" y="98"/>
                  </a:cubicBezTo>
                  <a:close/>
                </a:path>
              </a:pathLst>
            </a:custGeom>
            <a:solidFill>
              <a:srgbClr val="E287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5" name="îsḷïḋê"/>
            <p:cNvSpPr/>
            <p:nvPr/>
          </p:nvSpPr>
          <p:spPr bwMode="auto">
            <a:xfrm>
              <a:off x="6740526" y="3308350"/>
              <a:ext cx="190500" cy="98425"/>
            </a:xfrm>
            <a:custGeom>
              <a:avLst/>
              <a:gdLst>
                <a:gd name="T0" fmla="*/ 28 w 55"/>
                <a:gd name="T1" fmla="*/ 28 h 28"/>
                <a:gd name="T2" fmla="*/ 27 w 55"/>
                <a:gd name="T3" fmla="*/ 28 h 28"/>
                <a:gd name="T4" fmla="*/ 0 w 55"/>
                <a:gd name="T5" fmla="*/ 1 h 28"/>
                <a:gd name="T6" fmla="*/ 0 w 55"/>
                <a:gd name="T7" fmla="*/ 0 h 28"/>
                <a:gd name="T8" fmla="*/ 55 w 55"/>
                <a:gd name="T9" fmla="*/ 0 h 28"/>
                <a:gd name="T10" fmla="*/ 55 w 55"/>
                <a:gd name="T11" fmla="*/ 1 h 28"/>
                <a:gd name="T12" fmla="*/ 28 w 55"/>
                <a:gd name="T1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28">
                  <a:moveTo>
                    <a:pt x="28" y="28"/>
                  </a:moveTo>
                  <a:cubicBezTo>
                    <a:pt x="27" y="28"/>
                    <a:pt x="27" y="28"/>
                    <a:pt x="27" y="28"/>
                  </a:cubicBezTo>
                  <a:cubicBezTo>
                    <a:pt x="12" y="28"/>
                    <a:pt x="0" y="16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5" y="1"/>
                    <a:pt x="55" y="1"/>
                    <a:pt x="55" y="1"/>
                  </a:cubicBezTo>
                  <a:cubicBezTo>
                    <a:pt x="55" y="16"/>
                    <a:pt x="43" y="28"/>
                    <a:pt x="28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6" name="iSlidé"/>
            <p:cNvSpPr/>
            <p:nvPr/>
          </p:nvSpPr>
          <p:spPr bwMode="auto">
            <a:xfrm>
              <a:off x="6878638" y="3135313"/>
              <a:ext cx="150813" cy="76200"/>
            </a:xfrm>
            <a:custGeom>
              <a:avLst/>
              <a:gdLst>
                <a:gd name="T0" fmla="*/ 43 w 43"/>
                <a:gd name="T1" fmla="*/ 22 h 22"/>
                <a:gd name="T2" fmla="*/ 41 w 43"/>
                <a:gd name="T3" fmla="*/ 22 h 22"/>
                <a:gd name="T4" fmla="*/ 22 w 43"/>
                <a:gd name="T5" fmla="*/ 2 h 22"/>
                <a:gd name="T6" fmla="*/ 2 w 43"/>
                <a:gd name="T7" fmla="*/ 22 h 22"/>
                <a:gd name="T8" fmla="*/ 0 w 43"/>
                <a:gd name="T9" fmla="*/ 22 h 22"/>
                <a:gd name="T10" fmla="*/ 22 w 43"/>
                <a:gd name="T11" fmla="*/ 0 h 22"/>
                <a:gd name="T12" fmla="*/ 43 w 43"/>
                <a:gd name="T1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22">
                  <a:moveTo>
                    <a:pt x="43" y="22"/>
                  </a:moveTo>
                  <a:cubicBezTo>
                    <a:pt x="41" y="22"/>
                    <a:pt x="41" y="22"/>
                    <a:pt x="41" y="22"/>
                  </a:cubicBezTo>
                  <a:cubicBezTo>
                    <a:pt x="41" y="11"/>
                    <a:pt x="33" y="2"/>
                    <a:pt x="22" y="2"/>
                  </a:cubicBezTo>
                  <a:cubicBezTo>
                    <a:pt x="11" y="2"/>
                    <a:pt x="2" y="11"/>
                    <a:pt x="2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34" y="0"/>
                    <a:pt x="43" y="10"/>
                    <a:pt x="43" y="22"/>
                  </a:cubicBezTo>
                  <a:close/>
                </a:path>
              </a:pathLst>
            </a:custGeom>
            <a:solidFill>
              <a:srgbClr val="933E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7" name="îṩḷíḋê"/>
            <p:cNvSpPr/>
            <p:nvPr/>
          </p:nvSpPr>
          <p:spPr bwMode="auto">
            <a:xfrm>
              <a:off x="6875463" y="3132138"/>
              <a:ext cx="160338" cy="82550"/>
            </a:xfrm>
            <a:custGeom>
              <a:avLst/>
              <a:gdLst>
                <a:gd name="T0" fmla="*/ 46 w 46"/>
                <a:gd name="T1" fmla="*/ 24 h 24"/>
                <a:gd name="T2" fmla="*/ 41 w 46"/>
                <a:gd name="T3" fmla="*/ 24 h 24"/>
                <a:gd name="T4" fmla="*/ 41 w 46"/>
                <a:gd name="T5" fmla="*/ 23 h 24"/>
                <a:gd name="T6" fmla="*/ 23 w 46"/>
                <a:gd name="T7" fmla="*/ 5 h 24"/>
                <a:gd name="T8" fmla="*/ 5 w 46"/>
                <a:gd name="T9" fmla="*/ 23 h 24"/>
                <a:gd name="T10" fmla="*/ 5 w 46"/>
                <a:gd name="T11" fmla="*/ 24 h 24"/>
                <a:gd name="T12" fmla="*/ 0 w 46"/>
                <a:gd name="T13" fmla="*/ 24 h 24"/>
                <a:gd name="T14" fmla="*/ 0 w 46"/>
                <a:gd name="T15" fmla="*/ 23 h 24"/>
                <a:gd name="T16" fmla="*/ 23 w 46"/>
                <a:gd name="T17" fmla="*/ 0 h 24"/>
                <a:gd name="T18" fmla="*/ 46 w 46"/>
                <a:gd name="T19" fmla="*/ 23 h 24"/>
                <a:gd name="T20" fmla="*/ 46 w 46"/>
                <a:gd name="T21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" h="24">
                  <a:moveTo>
                    <a:pt x="46" y="24"/>
                  </a:moveTo>
                  <a:cubicBezTo>
                    <a:pt x="41" y="24"/>
                    <a:pt x="41" y="24"/>
                    <a:pt x="41" y="24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41" y="13"/>
                    <a:pt x="33" y="5"/>
                    <a:pt x="23" y="5"/>
                  </a:cubicBezTo>
                  <a:cubicBezTo>
                    <a:pt x="13" y="5"/>
                    <a:pt x="5" y="13"/>
                    <a:pt x="5" y="23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0" y="0"/>
                    <a:pt x="23" y="0"/>
                  </a:cubicBezTo>
                  <a:cubicBezTo>
                    <a:pt x="35" y="0"/>
                    <a:pt x="46" y="10"/>
                    <a:pt x="46" y="23"/>
                  </a:cubicBezTo>
                  <a:lnTo>
                    <a:pt x="46" y="24"/>
                  </a:lnTo>
                  <a:close/>
                </a:path>
              </a:pathLst>
            </a:custGeom>
            <a:solidFill>
              <a:srgbClr val="933E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8" name="iśľîďê"/>
            <p:cNvSpPr/>
            <p:nvPr/>
          </p:nvSpPr>
          <p:spPr bwMode="auto">
            <a:xfrm>
              <a:off x="6638926" y="3135313"/>
              <a:ext cx="149225" cy="76200"/>
            </a:xfrm>
            <a:custGeom>
              <a:avLst/>
              <a:gdLst>
                <a:gd name="T0" fmla="*/ 43 w 43"/>
                <a:gd name="T1" fmla="*/ 22 h 22"/>
                <a:gd name="T2" fmla="*/ 41 w 43"/>
                <a:gd name="T3" fmla="*/ 22 h 22"/>
                <a:gd name="T4" fmla="*/ 22 w 43"/>
                <a:gd name="T5" fmla="*/ 2 h 22"/>
                <a:gd name="T6" fmla="*/ 2 w 43"/>
                <a:gd name="T7" fmla="*/ 22 h 22"/>
                <a:gd name="T8" fmla="*/ 0 w 43"/>
                <a:gd name="T9" fmla="*/ 22 h 22"/>
                <a:gd name="T10" fmla="*/ 22 w 43"/>
                <a:gd name="T11" fmla="*/ 0 h 22"/>
                <a:gd name="T12" fmla="*/ 43 w 43"/>
                <a:gd name="T1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22">
                  <a:moveTo>
                    <a:pt x="43" y="22"/>
                  </a:moveTo>
                  <a:cubicBezTo>
                    <a:pt x="41" y="22"/>
                    <a:pt x="41" y="22"/>
                    <a:pt x="41" y="22"/>
                  </a:cubicBezTo>
                  <a:cubicBezTo>
                    <a:pt x="41" y="11"/>
                    <a:pt x="32" y="2"/>
                    <a:pt x="22" y="2"/>
                  </a:cubicBezTo>
                  <a:cubicBezTo>
                    <a:pt x="11" y="2"/>
                    <a:pt x="2" y="11"/>
                    <a:pt x="2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33" y="0"/>
                    <a:pt x="43" y="10"/>
                    <a:pt x="43" y="22"/>
                  </a:cubicBezTo>
                  <a:close/>
                </a:path>
              </a:pathLst>
            </a:custGeom>
            <a:solidFill>
              <a:srgbClr val="933E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9" name="ïsḻidé"/>
            <p:cNvSpPr/>
            <p:nvPr/>
          </p:nvSpPr>
          <p:spPr bwMode="auto">
            <a:xfrm>
              <a:off x="6635751" y="3132138"/>
              <a:ext cx="155575" cy="82550"/>
            </a:xfrm>
            <a:custGeom>
              <a:avLst/>
              <a:gdLst>
                <a:gd name="T0" fmla="*/ 45 w 45"/>
                <a:gd name="T1" fmla="*/ 24 h 24"/>
                <a:gd name="T2" fmla="*/ 41 w 45"/>
                <a:gd name="T3" fmla="*/ 24 h 24"/>
                <a:gd name="T4" fmla="*/ 41 w 45"/>
                <a:gd name="T5" fmla="*/ 23 h 24"/>
                <a:gd name="T6" fmla="*/ 23 w 45"/>
                <a:gd name="T7" fmla="*/ 5 h 24"/>
                <a:gd name="T8" fmla="*/ 5 w 45"/>
                <a:gd name="T9" fmla="*/ 23 h 24"/>
                <a:gd name="T10" fmla="*/ 5 w 45"/>
                <a:gd name="T11" fmla="*/ 24 h 24"/>
                <a:gd name="T12" fmla="*/ 0 w 45"/>
                <a:gd name="T13" fmla="*/ 24 h 24"/>
                <a:gd name="T14" fmla="*/ 0 w 45"/>
                <a:gd name="T15" fmla="*/ 23 h 24"/>
                <a:gd name="T16" fmla="*/ 23 w 45"/>
                <a:gd name="T17" fmla="*/ 0 h 24"/>
                <a:gd name="T18" fmla="*/ 45 w 45"/>
                <a:gd name="T19" fmla="*/ 23 h 24"/>
                <a:gd name="T20" fmla="*/ 45 w 45"/>
                <a:gd name="T21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24">
                  <a:moveTo>
                    <a:pt x="45" y="24"/>
                  </a:moveTo>
                  <a:cubicBezTo>
                    <a:pt x="41" y="24"/>
                    <a:pt x="41" y="24"/>
                    <a:pt x="41" y="24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41" y="13"/>
                    <a:pt x="32" y="5"/>
                    <a:pt x="23" y="5"/>
                  </a:cubicBezTo>
                  <a:cubicBezTo>
                    <a:pt x="13" y="5"/>
                    <a:pt x="5" y="13"/>
                    <a:pt x="5" y="23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0" y="0"/>
                    <a:pt x="23" y="0"/>
                  </a:cubicBezTo>
                  <a:cubicBezTo>
                    <a:pt x="35" y="0"/>
                    <a:pt x="45" y="10"/>
                    <a:pt x="45" y="23"/>
                  </a:cubicBezTo>
                  <a:lnTo>
                    <a:pt x="45" y="24"/>
                  </a:lnTo>
                  <a:close/>
                </a:path>
              </a:pathLst>
            </a:custGeom>
            <a:solidFill>
              <a:srgbClr val="933E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0" name="ïşļîďê"/>
            <p:cNvSpPr/>
            <p:nvPr/>
          </p:nvSpPr>
          <p:spPr bwMode="auto">
            <a:xfrm>
              <a:off x="6980238" y="3252788"/>
              <a:ext cx="79375" cy="80963"/>
            </a:xfrm>
            <a:prstGeom prst="ellipse">
              <a:avLst/>
            </a:prstGeom>
            <a:solidFill>
              <a:srgbClr val="EDAC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1" name="iSlíḑe"/>
            <p:cNvSpPr/>
            <p:nvPr/>
          </p:nvSpPr>
          <p:spPr bwMode="auto">
            <a:xfrm>
              <a:off x="6592888" y="3252788"/>
              <a:ext cx="80963" cy="80963"/>
            </a:xfrm>
            <a:prstGeom prst="ellipse">
              <a:avLst/>
            </a:prstGeom>
            <a:solidFill>
              <a:srgbClr val="EDAC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2" name="iṩļïḑe"/>
            <p:cNvSpPr/>
            <p:nvPr/>
          </p:nvSpPr>
          <p:spPr bwMode="auto">
            <a:xfrm>
              <a:off x="6464301" y="3240088"/>
              <a:ext cx="49213" cy="523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3" name="îšļîḑé"/>
            <p:cNvSpPr/>
            <p:nvPr/>
          </p:nvSpPr>
          <p:spPr bwMode="auto">
            <a:xfrm>
              <a:off x="7150101" y="3240088"/>
              <a:ext cx="52388" cy="523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4" name="íṧlîde"/>
            <p:cNvSpPr/>
            <p:nvPr/>
          </p:nvSpPr>
          <p:spPr bwMode="auto">
            <a:xfrm>
              <a:off x="5761038" y="4938713"/>
              <a:ext cx="192088" cy="0"/>
            </a:xfrm>
            <a:custGeom>
              <a:avLst/>
              <a:gdLst>
                <a:gd name="T0" fmla="*/ 121 w 121"/>
                <a:gd name="T1" fmla="*/ 0 w 121"/>
                <a:gd name="T2" fmla="*/ 121 w 1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21">
                  <a:moveTo>
                    <a:pt x="121" y="0"/>
                  </a:moveTo>
                  <a:lnTo>
                    <a:pt x="0" y="0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DD57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5" name="ïSḻîḋe"/>
            <p:cNvSpPr/>
            <p:nvPr/>
          </p:nvSpPr>
          <p:spPr bwMode="auto">
            <a:xfrm flipH="1">
              <a:off x="5761038" y="4938713"/>
              <a:ext cx="192088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6" name="ïsľïde"/>
            <p:cNvSpPr/>
            <p:nvPr/>
          </p:nvSpPr>
          <p:spPr bwMode="auto">
            <a:xfrm>
              <a:off x="5970588" y="4600575"/>
              <a:ext cx="180975" cy="139700"/>
            </a:xfrm>
            <a:custGeom>
              <a:avLst/>
              <a:gdLst>
                <a:gd name="T0" fmla="*/ 52 w 52"/>
                <a:gd name="T1" fmla="*/ 40 h 40"/>
                <a:gd name="T2" fmla="*/ 0 w 52"/>
                <a:gd name="T3" fmla="*/ 40 h 40"/>
                <a:gd name="T4" fmla="*/ 0 w 52"/>
                <a:gd name="T5" fmla="*/ 0 h 40"/>
                <a:gd name="T6" fmla="*/ 33 w 52"/>
                <a:gd name="T7" fmla="*/ 0 h 40"/>
                <a:gd name="T8" fmla="*/ 52 w 52"/>
                <a:gd name="T9" fmla="*/ 19 h 40"/>
                <a:gd name="T10" fmla="*/ 52 w 52"/>
                <a:gd name="T11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40">
                  <a:moveTo>
                    <a:pt x="52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43" y="0"/>
                    <a:pt x="52" y="9"/>
                    <a:pt x="52" y="19"/>
                  </a:cubicBezTo>
                  <a:lnTo>
                    <a:pt x="52" y="40"/>
                  </a:lnTo>
                  <a:close/>
                </a:path>
              </a:pathLst>
            </a:custGeom>
            <a:solidFill>
              <a:srgbClr val="B228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7" name="îṥḷíḍè"/>
            <p:cNvSpPr/>
            <p:nvPr/>
          </p:nvSpPr>
          <p:spPr bwMode="auto">
            <a:xfrm>
              <a:off x="5775326" y="4600575"/>
              <a:ext cx="195263" cy="139700"/>
            </a:xfrm>
            <a:custGeom>
              <a:avLst/>
              <a:gdLst>
                <a:gd name="T0" fmla="*/ 56 w 56"/>
                <a:gd name="T1" fmla="*/ 40 h 40"/>
                <a:gd name="T2" fmla="*/ 0 w 56"/>
                <a:gd name="T3" fmla="*/ 40 h 40"/>
                <a:gd name="T4" fmla="*/ 0 w 56"/>
                <a:gd name="T5" fmla="*/ 19 h 40"/>
                <a:gd name="T6" fmla="*/ 19 w 56"/>
                <a:gd name="T7" fmla="*/ 0 h 40"/>
                <a:gd name="T8" fmla="*/ 56 w 56"/>
                <a:gd name="T9" fmla="*/ 0 h 40"/>
                <a:gd name="T10" fmla="*/ 56 w 56"/>
                <a:gd name="T11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40">
                  <a:moveTo>
                    <a:pt x="56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9"/>
                    <a:pt x="9" y="0"/>
                    <a:pt x="19" y="0"/>
                  </a:cubicBezTo>
                  <a:cubicBezTo>
                    <a:pt x="56" y="0"/>
                    <a:pt x="56" y="0"/>
                    <a:pt x="56" y="0"/>
                  </a:cubicBezTo>
                  <a:lnTo>
                    <a:pt x="56" y="40"/>
                  </a:lnTo>
                  <a:close/>
                </a:path>
              </a:pathLst>
            </a:custGeom>
            <a:solidFill>
              <a:srgbClr val="B228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8" name="íṧļïḍe"/>
            <p:cNvSpPr/>
            <p:nvPr/>
          </p:nvSpPr>
          <p:spPr bwMode="auto">
            <a:xfrm>
              <a:off x="5786438" y="4168775"/>
              <a:ext cx="347663" cy="477838"/>
            </a:xfrm>
            <a:custGeom>
              <a:avLst/>
              <a:gdLst>
                <a:gd name="T0" fmla="*/ 100 w 100"/>
                <a:gd name="T1" fmla="*/ 137 h 137"/>
                <a:gd name="T2" fmla="*/ 0 w 100"/>
                <a:gd name="T3" fmla="*/ 137 h 137"/>
                <a:gd name="T4" fmla="*/ 7 w 100"/>
                <a:gd name="T5" fmla="*/ 36 h 137"/>
                <a:gd name="T6" fmla="*/ 46 w 100"/>
                <a:gd name="T7" fmla="*/ 0 h 137"/>
                <a:gd name="T8" fmla="*/ 53 w 100"/>
                <a:gd name="T9" fmla="*/ 0 h 137"/>
                <a:gd name="T10" fmla="*/ 92 w 100"/>
                <a:gd name="T11" fmla="*/ 36 h 137"/>
                <a:gd name="T12" fmla="*/ 100 w 100"/>
                <a:gd name="T13" fmla="*/ 13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137">
                  <a:moveTo>
                    <a:pt x="100" y="137"/>
                  </a:moveTo>
                  <a:cubicBezTo>
                    <a:pt x="0" y="137"/>
                    <a:pt x="0" y="137"/>
                    <a:pt x="0" y="137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9" y="16"/>
                    <a:pt x="26" y="0"/>
                    <a:pt x="46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74" y="0"/>
                    <a:pt x="91" y="16"/>
                    <a:pt x="92" y="36"/>
                  </a:cubicBezTo>
                  <a:lnTo>
                    <a:pt x="100" y="137"/>
                  </a:lnTo>
                  <a:close/>
                </a:path>
              </a:pathLst>
            </a:custGeom>
            <a:solidFill>
              <a:srgbClr val="B228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9" name="iSľïḋe"/>
            <p:cNvSpPr/>
            <p:nvPr/>
          </p:nvSpPr>
          <p:spPr bwMode="auto">
            <a:xfrm>
              <a:off x="6026151" y="4621213"/>
              <a:ext cx="125413" cy="393700"/>
            </a:xfrm>
            <a:custGeom>
              <a:avLst/>
              <a:gdLst>
                <a:gd name="T0" fmla="*/ 30 w 36"/>
                <a:gd name="T1" fmla="*/ 113 h 113"/>
                <a:gd name="T2" fmla="*/ 5 w 36"/>
                <a:gd name="T3" fmla="*/ 113 h 113"/>
                <a:gd name="T4" fmla="*/ 0 w 36"/>
                <a:gd name="T5" fmla="*/ 108 h 113"/>
                <a:gd name="T6" fmla="*/ 0 w 36"/>
                <a:gd name="T7" fmla="*/ 18 h 113"/>
                <a:gd name="T8" fmla="*/ 18 w 36"/>
                <a:gd name="T9" fmla="*/ 0 h 113"/>
                <a:gd name="T10" fmla="*/ 36 w 36"/>
                <a:gd name="T11" fmla="*/ 18 h 113"/>
                <a:gd name="T12" fmla="*/ 36 w 36"/>
                <a:gd name="T13" fmla="*/ 108 h 113"/>
                <a:gd name="T14" fmla="*/ 30 w 36"/>
                <a:gd name="T15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113">
                  <a:moveTo>
                    <a:pt x="30" y="113"/>
                  </a:moveTo>
                  <a:cubicBezTo>
                    <a:pt x="5" y="113"/>
                    <a:pt x="5" y="113"/>
                    <a:pt x="5" y="113"/>
                  </a:cubicBezTo>
                  <a:cubicBezTo>
                    <a:pt x="2" y="113"/>
                    <a:pt x="0" y="111"/>
                    <a:pt x="0" y="10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8" y="0"/>
                    <a:pt x="36" y="8"/>
                    <a:pt x="36" y="18"/>
                  </a:cubicBezTo>
                  <a:cubicBezTo>
                    <a:pt x="36" y="108"/>
                    <a:pt x="36" y="108"/>
                    <a:pt x="36" y="108"/>
                  </a:cubicBezTo>
                  <a:cubicBezTo>
                    <a:pt x="36" y="111"/>
                    <a:pt x="33" y="113"/>
                    <a:pt x="30" y="113"/>
                  </a:cubicBez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0" name="îṩḻiḑè"/>
            <p:cNvSpPr/>
            <p:nvPr/>
          </p:nvSpPr>
          <p:spPr bwMode="auto">
            <a:xfrm>
              <a:off x="5807076" y="4621213"/>
              <a:ext cx="125413" cy="393700"/>
            </a:xfrm>
            <a:custGeom>
              <a:avLst/>
              <a:gdLst>
                <a:gd name="T0" fmla="*/ 30 w 36"/>
                <a:gd name="T1" fmla="*/ 113 h 113"/>
                <a:gd name="T2" fmla="*/ 5 w 36"/>
                <a:gd name="T3" fmla="*/ 113 h 113"/>
                <a:gd name="T4" fmla="*/ 0 w 36"/>
                <a:gd name="T5" fmla="*/ 108 h 113"/>
                <a:gd name="T6" fmla="*/ 0 w 36"/>
                <a:gd name="T7" fmla="*/ 18 h 113"/>
                <a:gd name="T8" fmla="*/ 18 w 36"/>
                <a:gd name="T9" fmla="*/ 0 h 113"/>
                <a:gd name="T10" fmla="*/ 36 w 36"/>
                <a:gd name="T11" fmla="*/ 18 h 113"/>
                <a:gd name="T12" fmla="*/ 36 w 36"/>
                <a:gd name="T13" fmla="*/ 108 h 113"/>
                <a:gd name="T14" fmla="*/ 30 w 36"/>
                <a:gd name="T15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113">
                  <a:moveTo>
                    <a:pt x="30" y="113"/>
                  </a:moveTo>
                  <a:cubicBezTo>
                    <a:pt x="5" y="113"/>
                    <a:pt x="5" y="113"/>
                    <a:pt x="5" y="113"/>
                  </a:cubicBezTo>
                  <a:cubicBezTo>
                    <a:pt x="2" y="113"/>
                    <a:pt x="0" y="111"/>
                    <a:pt x="0" y="10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8" y="0"/>
                    <a:pt x="36" y="8"/>
                    <a:pt x="36" y="18"/>
                  </a:cubicBezTo>
                  <a:cubicBezTo>
                    <a:pt x="36" y="108"/>
                    <a:pt x="36" y="108"/>
                    <a:pt x="36" y="108"/>
                  </a:cubicBezTo>
                  <a:cubicBezTo>
                    <a:pt x="36" y="111"/>
                    <a:pt x="33" y="113"/>
                    <a:pt x="30" y="113"/>
                  </a:cubicBez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1" name="iṣlíďè"/>
            <p:cNvSpPr/>
            <p:nvPr/>
          </p:nvSpPr>
          <p:spPr bwMode="auto">
            <a:xfrm>
              <a:off x="5424488" y="3865563"/>
              <a:ext cx="484188" cy="439738"/>
            </a:xfrm>
            <a:custGeom>
              <a:avLst/>
              <a:gdLst>
                <a:gd name="T0" fmla="*/ 0 w 305"/>
                <a:gd name="T1" fmla="*/ 53 h 277"/>
                <a:gd name="T2" fmla="*/ 46 w 305"/>
                <a:gd name="T3" fmla="*/ 0 h 277"/>
                <a:gd name="T4" fmla="*/ 305 w 305"/>
                <a:gd name="T5" fmla="*/ 224 h 277"/>
                <a:gd name="T6" fmla="*/ 259 w 305"/>
                <a:gd name="T7" fmla="*/ 277 h 277"/>
                <a:gd name="T8" fmla="*/ 0 w 305"/>
                <a:gd name="T9" fmla="*/ 53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277">
                  <a:moveTo>
                    <a:pt x="0" y="53"/>
                  </a:moveTo>
                  <a:lnTo>
                    <a:pt x="46" y="0"/>
                  </a:lnTo>
                  <a:lnTo>
                    <a:pt x="305" y="224"/>
                  </a:lnTo>
                  <a:lnTo>
                    <a:pt x="259" y="277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B228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2" name="îṧḷíde"/>
            <p:cNvSpPr/>
            <p:nvPr/>
          </p:nvSpPr>
          <p:spPr bwMode="auto">
            <a:xfrm>
              <a:off x="5921376" y="4008438"/>
              <a:ext cx="95250" cy="247650"/>
            </a:xfrm>
            <a:custGeom>
              <a:avLst/>
              <a:gdLst>
                <a:gd name="T0" fmla="*/ 13 w 27"/>
                <a:gd name="T1" fmla="*/ 71 h 71"/>
                <a:gd name="T2" fmla="*/ 13 w 27"/>
                <a:gd name="T3" fmla="*/ 71 h 71"/>
                <a:gd name="T4" fmla="*/ 0 w 27"/>
                <a:gd name="T5" fmla="*/ 57 h 71"/>
                <a:gd name="T6" fmla="*/ 0 w 27"/>
                <a:gd name="T7" fmla="*/ 0 h 71"/>
                <a:gd name="T8" fmla="*/ 27 w 27"/>
                <a:gd name="T9" fmla="*/ 0 h 71"/>
                <a:gd name="T10" fmla="*/ 27 w 27"/>
                <a:gd name="T11" fmla="*/ 57 h 71"/>
                <a:gd name="T12" fmla="*/ 13 w 27"/>
                <a:gd name="T13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71">
                  <a:moveTo>
                    <a:pt x="13" y="71"/>
                  </a:moveTo>
                  <a:cubicBezTo>
                    <a:pt x="13" y="71"/>
                    <a:pt x="13" y="71"/>
                    <a:pt x="13" y="71"/>
                  </a:cubicBezTo>
                  <a:cubicBezTo>
                    <a:pt x="6" y="71"/>
                    <a:pt x="0" y="64"/>
                    <a:pt x="0" y="5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57"/>
                    <a:pt x="27" y="57"/>
                    <a:pt x="27" y="57"/>
                  </a:cubicBezTo>
                  <a:cubicBezTo>
                    <a:pt x="27" y="64"/>
                    <a:pt x="21" y="71"/>
                    <a:pt x="13" y="71"/>
                  </a:cubicBez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3" name="ïSlïḍè"/>
            <p:cNvSpPr/>
            <p:nvPr/>
          </p:nvSpPr>
          <p:spPr bwMode="auto">
            <a:xfrm>
              <a:off x="5334001" y="3800475"/>
              <a:ext cx="201613" cy="201613"/>
            </a:xfrm>
            <a:custGeom>
              <a:avLst/>
              <a:gdLst>
                <a:gd name="T0" fmla="*/ 23 w 58"/>
                <a:gd name="T1" fmla="*/ 55 h 58"/>
                <a:gd name="T2" fmla="*/ 3 w 58"/>
                <a:gd name="T3" fmla="*/ 23 h 58"/>
                <a:gd name="T4" fmla="*/ 35 w 58"/>
                <a:gd name="T5" fmla="*/ 3 h 58"/>
                <a:gd name="T6" fmla="*/ 55 w 58"/>
                <a:gd name="T7" fmla="*/ 35 h 58"/>
                <a:gd name="T8" fmla="*/ 23 w 58"/>
                <a:gd name="T9" fmla="*/ 5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8">
                  <a:moveTo>
                    <a:pt x="23" y="55"/>
                  </a:moveTo>
                  <a:cubicBezTo>
                    <a:pt x="8" y="52"/>
                    <a:pt x="0" y="37"/>
                    <a:pt x="3" y="23"/>
                  </a:cubicBezTo>
                  <a:cubicBezTo>
                    <a:pt x="6" y="9"/>
                    <a:pt x="21" y="0"/>
                    <a:pt x="35" y="3"/>
                  </a:cubicBezTo>
                  <a:cubicBezTo>
                    <a:pt x="49" y="6"/>
                    <a:pt x="58" y="21"/>
                    <a:pt x="55" y="35"/>
                  </a:cubicBezTo>
                  <a:cubicBezTo>
                    <a:pt x="51" y="49"/>
                    <a:pt x="37" y="58"/>
                    <a:pt x="23" y="55"/>
                  </a:cubicBez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4" name="îSļïḑe"/>
            <p:cNvSpPr/>
            <p:nvPr/>
          </p:nvSpPr>
          <p:spPr bwMode="auto">
            <a:xfrm>
              <a:off x="5772151" y="4953000"/>
              <a:ext cx="192088" cy="125413"/>
            </a:xfrm>
            <a:custGeom>
              <a:avLst/>
              <a:gdLst>
                <a:gd name="T0" fmla="*/ 0 w 55"/>
                <a:gd name="T1" fmla="*/ 36 h 36"/>
                <a:gd name="T2" fmla="*/ 0 w 55"/>
                <a:gd name="T3" fmla="*/ 28 h 36"/>
                <a:gd name="T4" fmla="*/ 28 w 55"/>
                <a:gd name="T5" fmla="*/ 0 h 36"/>
                <a:gd name="T6" fmla="*/ 55 w 55"/>
                <a:gd name="T7" fmla="*/ 28 h 36"/>
                <a:gd name="T8" fmla="*/ 55 w 55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6">
                  <a:moveTo>
                    <a:pt x="0" y="36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13" y="0"/>
                    <a:pt x="28" y="0"/>
                  </a:cubicBezTo>
                  <a:cubicBezTo>
                    <a:pt x="43" y="0"/>
                    <a:pt x="55" y="12"/>
                    <a:pt x="55" y="28"/>
                  </a:cubicBezTo>
                  <a:cubicBezTo>
                    <a:pt x="55" y="36"/>
                    <a:pt x="55" y="36"/>
                    <a:pt x="55" y="36"/>
                  </a:cubicBezTo>
                </a:path>
              </a:pathLst>
            </a:custGeom>
            <a:solidFill>
              <a:srgbClr val="DD9C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5" name="îSḻíḋé"/>
            <p:cNvSpPr/>
            <p:nvPr/>
          </p:nvSpPr>
          <p:spPr bwMode="auto">
            <a:xfrm>
              <a:off x="5991226" y="4953000"/>
              <a:ext cx="192088" cy="125413"/>
            </a:xfrm>
            <a:custGeom>
              <a:avLst/>
              <a:gdLst>
                <a:gd name="T0" fmla="*/ 0 w 55"/>
                <a:gd name="T1" fmla="*/ 36 h 36"/>
                <a:gd name="T2" fmla="*/ 0 w 55"/>
                <a:gd name="T3" fmla="*/ 28 h 36"/>
                <a:gd name="T4" fmla="*/ 28 w 55"/>
                <a:gd name="T5" fmla="*/ 0 h 36"/>
                <a:gd name="T6" fmla="*/ 55 w 55"/>
                <a:gd name="T7" fmla="*/ 28 h 36"/>
                <a:gd name="T8" fmla="*/ 55 w 55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6">
                  <a:moveTo>
                    <a:pt x="0" y="36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13" y="0"/>
                    <a:pt x="28" y="0"/>
                  </a:cubicBezTo>
                  <a:cubicBezTo>
                    <a:pt x="43" y="0"/>
                    <a:pt x="55" y="12"/>
                    <a:pt x="55" y="28"/>
                  </a:cubicBezTo>
                  <a:cubicBezTo>
                    <a:pt x="55" y="36"/>
                    <a:pt x="55" y="36"/>
                    <a:pt x="55" y="36"/>
                  </a:cubicBezTo>
                </a:path>
              </a:pathLst>
            </a:custGeom>
            <a:solidFill>
              <a:srgbClr val="DD9C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6" name="iṥḻíḋê"/>
            <p:cNvSpPr/>
            <p:nvPr/>
          </p:nvSpPr>
          <p:spPr bwMode="auto">
            <a:xfrm>
              <a:off x="6032501" y="3911600"/>
              <a:ext cx="492125" cy="428625"/>
            </a:xfrm>
            <a:custGeom>
              <a:avLst/>
              <a:gdLst>
                <a:gd name="T0" fmla="*/ 310 w 310"/>
                <a:gd name="T1" fmla="*/ 55 h 270"/>
                <a:gd name="T2" fmla="*/ 44 w 310"/>
                <a:gd name="T3" fmla="*/ 270 h 270"/>
                <a:gd name="T4" fmla="*/ 0 w 310"/>
                <a:gd name="T5" fmla="*/ 215 h 270"/>
                <a:gd name="T6" fmla="*/ 266 w 310"/>
                <a:gd name="T7" fmla="*/ 0 h 270"/>
                <a:gd name="T8" fmla="*/ 310 w 310"/>
                <a:gd name="T9" fmla="*/ 55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0" h="270">
                  <a:moveTo>
                    <a:pt x="310" y="55"/>
                  </a:moveTo>
                  <a:lnTo>
                    <a:pt x="44" y="270"/>
                  </a:lnTo>
                  <a:lnTo>
                    <a:pt x="0" y="215"/>
                  </a:lnTo>
                  <a:lnTo>
                    <a:pt x="266" y="0"/>
                  </a:lnTo>
                  <a:lnTo>
                    <a:pt x="310" y="55"/>
                  </a:lnTo>
                  <a:close/>
                </a:path>
              </a:pathLst>
            </a:custGeom>
            <a:solidFill>
              <a:srgbClr val="B228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7" name="işḷiḋé"/>
            <p:cNvSpPr/>
            <p:nvPr/>
          </p:nvSpPr>
          <p:spPr bwMode="auto">
            <a:xfrm>
              <a:off x="5921376" y="4008438"/>
              <a:ext cx="95250" cy="174625"/>
            </a:xfrm>
            <a:custGeom>
              <a:avLst/>
              <a:gdLst>
                <a:gd name="T0" fmla="*/ 0 w 27"/>
                <a:gd name="T1" fmla="*/ 49 h 50"/>
                <a:gd name="T2" fmla="*/ 13 w 27"/>
                <a:gd name="T3" fmla="*/ 50 h 50"/>
                <a:gd name="T4" fmla="*/ 27 w 27"/>
                <a:gd name="T5" fmla="*/ 49 h 50"/>
                <a:gd name="T6" fmla="*/ 27 w 27"/>
                <a:gd name="T7" fmla="*/ 0 h 50"/>
                <a:gd name="T8" fmla="*/ 0 w 27"/>
                <a:gd name="T9" fmla="*/ 0 h 50"/>
                <a:gd name="T10" fmla="*/ 0 w 27"/>
                <a:gd name="T11" fmla="*/ 4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50">
                  <a:moveTo>
                    <a:pt x="0" y="49"/>
                  </a:moveTo>
                  <a:cubicBezTo>
                    <a:pt x="4" y="50"/>
                    <a:pt x="8" y="50"/>
                    <a:pt x="13" y="50"/>
                  </a:cubicBezTo>
                  <a:cubicBezTo>
                    <a:pt x="18" y="50"/>
                    <a:pt x="22" y="50"/>
                    <a:pt x="27" y="49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9"/>
                  </a:lnTo>
                  <a:close/>
                </a:path>
              </a:pathLst>
            </a:custGeom>
            <a:solidFill>
              <a:srgbClr val="F4A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8" name="îṣḻídè"/>
            <p:cNvSpPr/>
            <p:nvPr/>
          </p:nvSpPr>
          <p:spPr bwMode="auto">
            <a:xfrm>
              <a:off x="6411913" y="3844925"/>
              <a:ext cx="203200" cy="203200"/>
            </a:xfrm>
            <a:custGeom>
              <a:avLst/>
              <a:gdLst>
                <a:gd name="T0" fmla="*/ 34 w 58"/>
                <a:gd name="T1" fmla="*/ 55 h 58"/>
                <a:gd name="T2" fmla="*/ 55 w 58"/>
                <a:gd name="T3" fmla="*/ 24 h 58"/>
                <a:gd name="T4" fmla="*/ 24 w 58"/>
                <a:gd name="T5" fmla="*/ 3 h 58"/>
                <a:gd name="T6" fmla="*/ 3 w 58"/>
                <a:gd name="T7" fmla="*/ 34 h 58"/>
                <a:gd name="T8" fmla="*/ 34 w 58"/>
                <a:gd name="T9" fmla="*/ 5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8">
                  <a:moveTo>
                    <a:pt x="34" y="55"/>
                  </a:moveTo>
                  <a:cubicBezTo>
                    <a:pt x="49" y="52"/>
                    <a:pt x="58" y="38"/>
                    <a:pt x="55" y="24"/>
                  </a:cubicBezTo>
                  <a:cubicBezTo>
                    <a:pt x="52" y="10"/>
                    <a:pt x="38" y="0"/>
                    <a:pt x="24" y="3"/>
                  </a:cubicBezTo>
                  <a:cubicBezTo>
                    <a:pt x="9" y="6"/>
                    <a:pt x="0" y="20"/>
                    <a:pt x="3" y="34"/>
                  </a:cubicBezTo>
                  <a:cubicBezTo>
                    <a:pt x="6" y="49"/>
                    <a:pt x="20" y="58"/>
                    <a:pt x="34" y="55"/>
                  </a:cubicBez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9" name="ïṧ1îḑé"/>
            <p:cNvSpPr/>
            <p:nvPr/>
          </p:nvSpPr>
          <p:spPr bwMode="auto">
            <a:xfrm>
              <a:off x="5891213" y="4276725"/>
              <a:ext cx="155575" cy="163513"/>
            </a:xfrm>
            <a:custGeom>
              <a:avLst/>
              <a:gdLst>
                <a:gd name="T0" fmla="*/ 42 w 45"/>
                <a:gd name="T1" fmla="*/ 20 h 47"/>
                <a:gd name="T2" fmla="*/ 39 w 45"/>
                <a:gd name="T3" fmla="*/ 23 h 47"/>
                <a:gd name="T4" fmla="*/ 24 w 45"/>
                <a:gd name="T5" fmla="*/ 23 h 47"/>
                <a:gd name="T6" fmla="*/ 34 w 45"/>
                <a:gd name="T7" fmla="*/ 13 h 47"/>
                <a:gd name="T8" fmla="*/ 35 w 45"/>
                <a:gd name="T9" fmla="*/ 13 h 47"/>
                <a:gd name="T10" fmla="*/ 38 w 45"/>
                <a:gd name="T11" fmla="*/ 10 h 47"/>
                <a:gd name="T12" fmla="*/ 35 w 45"/>
                <a:gd name="T13" fmla="*/ 6 h 47"/>
                <a:gd name="T14" fmla="*/ 32 w 45"/>
                <a:gd name="T15" fmla="*/ 10 h 47"/>
                <a:gd name="T16" fmla="*/ 32 w 45"/>
                <a:gd name="T17" fmla="*/ 12 h 47"/>
                <a:gd name="T18" fmla="*/ 23 w 45"/>
                <a:gd name="T19" fmla="*/ 21 h 47"/>
                <a:gd name="T20" fmla="*/ 23 w 45"/>
                <a:gd name="T21" fmla="*/ 8 h 47"/>
                <a:gd name="T22" fmla="*/ 26 w 45"/>
                <a:gd name="T23" fmla="*/ 4 h 47"/>
                <a:gd name="T24" fmla="*/ 22 w 45"/>
                <a:gd name="T25" fmla="*/ 0 h 47"/>
                <a:gd name="T26" fmla="*/ 18 w 45"/>
                <a:gd name="T27" fmla="*/ 4 h 47"/>
                <a:gd name="T28" fmla="*/ 21 w 45"/>
                <a:gd name="T29" fmla="*/ 8 h 47"/>
                <a:gd name="T30" fmla="*/ 21 w 45"/>
                <a:gd name="T31" fmla="*/ 21 h 47"/>
                <a:gd name="T32" fmla="*/ 10 w 45"/>
                <a:gd name="T33" fmla="*/ 11 h 47"/>
                <a:gd name="T34" fmla="*/ 11 w 45"/>
                <a:gd name="T35" fmla="*/ 10 h 47"/>
                <a:gd name="T36" fmla="*/ 8 w 45"/>
                <a:gd name="T37" fmla="*/ 6 h 47"/>
                <a:gd name="T38" fmla="*/ 4 w 45"/>
                <a:gd name="T39" fmla="*/ 10 h 47"/>
                <a:gd name="T40" fmla="*/ 8 w 45"/>
                <a:gd name="T41" fmla="*/ 13 h 47"/>
                <a:gd name="T42" fmla="*/ 9 w 45"/>
                <a:gd name="T43" fmla="*/ 12 h 47"/>
                <a:gd name="T44" fmla="*/ 19 w 45"/>
                <a:gd name="T45" fmla="*/ 23 h 47"/>
                <a:gd name="T46" fmla="*/ 6 w 45"/>
                <a:gd name="T47" fmla="*/ 23 h 47"/>
                <a:gd name="T48" fmla="*/ 3 w 45"/>
                <a:gd name="T49" fmla="*/ 20 h 47"/>
                <a:gd name="T50" fmla="*/ 0 w 45"/>
                <a:gd name="T51" fmla="*/ 23 h 47"/>
                <a:gd name="T52" fmla="*/ 3 w 45"/>
                <a:gd name="T53" fmla="*/ 27 h 47"/>
                <a:gd name="T54" fmla="*/ 6 w 45"/>
                <a:gd name="T55" fmla="*/ 25 h 47"/>
                <a:gd name="T56" fmla="*/ 19 w 45"/>
                <a:gd name="T57" fmla="*/ 25 h 47"/>
                <a:gd name="T58" fmla="*/ 9 w 45"/>
                <a:gd name="T59" fmla="*/ 35 h 47"/>
                <a:gd name="T60" fmla="*/ 8 w 45"/>
                <a:gd name="T61" fmla="*/ 34 h 47"/>
                <a:gd name="T62" fmla="*/ 4 w 45"/>
                <a:gd name="T63" fmla="*/ 37 h 47"/>
                <a:gd name="T64" fmla="*/ 8 w 45"/>
                <a:gd name="T65" fmla="*/ 40 h 47"/>
                <a:gd name="T66" fmla="*/ 11 w 45"/>
                <a:gd name="T67" fmla="*/ 37 h 47"/>
                <a:gd name="T68" fmla="*/ 11 w 45"/>
                <a:gd name="T69" fmla="*/ 36 h 47"/>
                <a:gd name="T70" fmla="*/ 21 w 45"/>
                <a:gd name="T71" fmla="*/ 26 h 47"/>
                <a:gd name="T72" fmla="*/ 21 w 45"/>
                <a:gd name="T73" fmla="*/ 39 h 47"/>
                <a:gd name="T74" fmla="*/ 18 w 45"/>
                <a:gd name="T75" fmla="*/ 43 h 47"/>
                <a:gd name="T76" fmla="*/ 22 w 45"/>
                <a:gd name="T77" fmla="*/ 47 h 47"/>
                <a:gd name="T78" fmla="*/ 26 w 45"/>
                <a:gd name="T79" fmla="*/ 43 h 47"/>
                <a:gd name="T80" fmla="*/ 23 w 45"/>
                <a:gd name="T81" fmla="*/ 39 h 47"/>
                <a:gd name="T82" fmla="*/ 23 w 45"/>
                <a:gd name="T83" fmla="*/ 26 h 47"/>
                <a:gd name="T84" fmla="*/ 32 w 45"/>
                <a:gd name="T85" fmla="*/ 35 h 47"/>
                <a:gd name="T86" fmla="*/ 32 w 45"/>
                <a:gd name="T87" fmla="*/ 37 h 47"/>
                <a:gd name="T88" fmla="*/ 35 w 45"/>
                <a:gd name="T89" fmla="*/ 40 h 47"/>
                <a:gd name="T90" fmla="*/ 38 w 45"/>
                <a:gd name="T91" fmla="*/ 37 h 47"/>
                <a:gd name="T92" fmla="*/ 35 w 45"/>
                <a:gd name="T93" fmla="*/ 34 h 47"/>
                <a:gd name="T94" fmla="*/ 34 w 45"/>
                <a:gd name="T95" fmla="*/ 34 h 47"/>
                <a:gd name="T96" fmla="*/ 24 w 45"/>
                <a:gd name="T97" fmla="*/ 25 h 47"/>
                <a:gd name="T98" fmla="*/ 39 w 45"/>
                <a:gd name="T99" fmla="*/ 25 h 47"/>
                <a:gd name="T100" fmla="*/ 42 w 45"/>
                <a:gd name="T101" fmla="*/ 27 h 47"/>
                <a:gd name="T102" fmla="*/ 45 w 45"/>
                <a:gd name="T103" fmla="*/ 23 h 47"/>
                <a:gd name="T104" fmla="*/ 42 w 45"/>
                <a:gd name="T105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" h="47">
                  <a:moveTo>
                    <a:pt x="42" y="20"/>
                  </a:moveTo>
                  <a:cubicBezTo>
                    <a:pt x="40" y="20"/>
                    <a:pt x="39" y="21"/>
                    <a:pt x="39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7" y="13"/>
                    <a:pt x="38" y="11"/>
                    <a:pt x="38" y="10"/>
                  </a:cubicBezTo>
                  <a:cubicBezTo>
                    <a:pt x="38" y="8"/>
                    <a:pt x="37" y="6"/>
                    <a:pt x="35" y="6"/>
                  </a:cubicBezTo>
                  <a:cubicBezTo>
                    <a:pt x="33" y="6"/>
                    <a:pt x="32" y="8"/>
                    <a:pt x="32" y="10"/>
                  </a:cubicBezTo>
                  <a:cubicBezTo>
                    <a:pt x="32" y="10"/>
                    <a:pt x="32" y="11"/>
                    <a:pt x="32" y="12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5" y="8"/>
                    <a:pt x="26" y="6"/>
                    <a:pt x="26" y="4"/>
                  </a:cubicBezTo>
                  <a:cubicBezTo>
                    <a:pt x="26" y="2"/>
                    <a:pt x="24" y="0"/>
                    <a:pt x="22" y="0"/>
                  </a:cubicBezTo>
                  <a:cubicBezTo>
                    <a:pt x="19" y="0"/>
                    <a:pt x="18" y="2"/>
                    <a:pt x="18" y="4"/>
                  </a:cubicBezTo>
                  <a:cubicBezTo>
                    <a:pt x="18" y="6"/>
                    <a:pt x="19" y="8"/>
                    <a:pt x="21" y="8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0"/>
                    <a:pt x="11" y="10"/>
                  </a:cubicBezTo>
                  <a:cubicBezTo>
                    <a:pt x="11" y="8"/>
                    <a:pt x="9" y="6"/>
                    <a:pt x="8" y="6"/>
                  </a:cubicBezTo>
                  <a:cubicBezTo>
                    <a:pt x="6" y="6"/>
                    <a:pt x="4" y="8"/>
                    <a:pt x="4" y="10"/>
                  </a:cubicBezTo>
                  <a:cubicBezTo>
                    <a:pt x="4" y="11"/>
                    <a:pt x="6" y="13"/>
                    <a:pt x="8" y="13"/>
                  </a:cubicBezTo>
                  <a:cubicBezTo>
                    <a:pt x="8" y="13"/>
                    <a:pt x="9" y="13"/>
                    <a:pt x="9" y="12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1"/>
                    <a:pt x="4" y="20"/>
                    <a:pt x="3" y="20"/>
                  </a:cubicBezTo>
                  <a:cubicBezTo>
                    <a:pt x="1" y="20"/>
                    <a:pt x="0" y="22"/>
                    <a:pt x="0" y="23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4" y="27"/>
                    <a:pt x="5" y="26"/>
                    <a:pt x="6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4"/>
                    <a:pt x="8" y="34"/>
                    <a:pt x="8" y="34"/>
                  </a:cubicBezTo>
                  <a:cubicBezTo>
                    <a:pt x="6" y="34"/>
                    <a:pt x="4" y="35"/>
                    <a:pt x="4" y="37"/>
                  </a:cubicBezTo>
                  <a:cubicBezTo>
                    <a:pt x="4" y="39"/>
                    <a:pt x="6" y="40"/>
                    <a:pt x="8" y="40"/>
                  </a:cubicBezTo>
                  <a:cubicBezTo>
                    <a:pt x="9" y="40"/>
                    <a:pt x="11" y="39"/>
                    <a:pt x="11" y="37"/>
                  </a:cubicBezTo>
                  <a:cubicBezTo>
                    <a:pt x="11" y="37"/>
                    <a:pt x="11" y="36"/>
                    <a:pt x="11" y="36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19" y="39"/>
                    <a:pt x="18" y="41"/>
                    <a:pt x="18" y="43"/>
                  </a:cubicBezTo>
                  <a:cubicBezTo>
                    <a:pt x="18" y="45"/>
                    <a:pt x="19" y="47"/>
                    <a:pt x="22" y="47"/>
                  </a:cubicBezTo>
                  <a:cubicBezTo>
                    <a:pt x="24" y="47"/>
                    <a:pt x="26" y="45"/>
                    <a:pt x="26" y="43"/>
                  </a:cubicBezTo>
                  <a:cubicBezTo>
                    <a:pt x="26" y="41"/>
                    <a:pt x="25" y="39"/>
                    <a:pt x="23" y="39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6"/>
                    <a:pt x="32" y="37"/>
                    <a:pt x="32" y="37"/>
                  </a:cubicBezTo>
                  <a:cubicBezTo>
                    <a:pt x="32" y="39"/>
                    <a:pt x="33" y="40"/>
                    <a:pt x="35" y="40"/>
                  </a:cubicBezTo>
                  <a:cubicBezTo>
                    <a:pt x="37" y="40"/>
                    <a:pt x="38" y="39"/>
                    <a:pt x="38" y="37"/>
                  </a:cubicBezTo>
                  <a:cubicBezTo>
                    <a:pt x="38" y="35"/>
                    <a:pt x="37" y="34"/>
                    <a:pt x="35" y="34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6"/>
                    <a:pt x="40" y="27"/>
                    <a:pt x="42" y="27"/>
                  </a:cubicBezTo>
                  <a:cubicBezTo>
                    <a:pt x="43" y="27"/>
                    <a:pt x="45" y="25"/>
                    <a:pt x="45" y="23"/>
                  </a:cubicBezTo>
                  <a:cubicBezTo>
                    <a:pt x="45" y="22"/>
                    <a:pt x="43" y="20"/>
                    <a:pt x="42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0" name="ïṡ1iḓê"/>
            <p:cNvSpPr/>
            <p:nvPr/>
          </p:nvSpPr>
          <p:spPr bwMode="auto">
            <a:xfrm>
              <a:off x="5611813" y="3413125"/>
              <a:ext cx="706438" cy="708025"/>
            </a:xfrm>
            <a:prstGeom prst="ellipse">
              <a:avLst/>
            </a:prstGeom>
            <a:solidFill>
              <a:srgbClr val="D39D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1" name="îṡļïḋé"/>
            <p:cNvSpPr/>
            <p:nvPr/>
          </p:nvSpPr>
          <p:spPr bwMode="auto">
            <a:xfrm>
              <a:off x="5629276" y="3473450"/>
              <a:ext cx="671513" cy="668338"/>
            </a:xfrm>
            <a:prstGeom prst="ellipse">
              <a:avLst/>
            </a:pr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2" name="iṩḷíḓè"/>
            <p:cNvSpPr/>
            <p:nvPr/>
          </p:nvSpPr>
          <p:spPr bwMode="auto">
            <a:xfrm>
              <a:off x="6210301" y="3789363"/>
              <a:ext cx="177800" cy="177800"/>
            </a:xfrm>
            <a:prstGeom prst="ellipse">
              <a:avLst/>
            </a:pr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3" name="îṩḷiḋê"/>
            <p:cNvSpPr/>
            <p:nvPr/>
          </p:nvSpPr>
          <p:spPr bwMode="auto">
            <a:xfrm>
              <a:off x="5559426" y="3789363"/>
              <a:ext cx="177800" cy="177800"/>
            </a:xfrm>
            <a:prstGeom prst="ellipse">
              <a:avLst/>
            </a:pr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4" name="íśḻîḍè"/>
            <p:cNvSpPr/>
            <p:nvPr/>
          </p:nvSpPr>
          <p:spPr bwMode="auto">
            <a:xfrm>
              <a:off x="5800726" y="3473450"/>
              <a:ext cx="500063" cy="374650"/>
            </a:xfrm>
            <a:custGeom>
              <a:avLst/>
              <a:gdLst>
                <a:gd name="T0" fmla="*/ 144 w 144"/>
                <a:gd name="T1" fmla="*/ 87 h 108"/>
                <a:gd name="T2" fmla="*/ 48 w 144"/>
                <a:gd name="T3" fmla="*/ 0 h 108"/>
                <a:gd name="T4" fmla="*/ 0 w 144"/>
                <a:gd name="T5" fmla="*/ 12 h 108"/>
                <a:gd name="T6" fmla="*/ 0 w 144"/>
                <a:gd name="T7" fmla="*/ 21 h 108"/>
                <a:gd name="T8" fmla="*/ 87 w 144"/>
                <a:gd name="T9" fmla="*/ 108 h 108"/>
                <a:gd name="T10" fmla="*/ 144 w 144"/>
                <a:gd name="T11" fmla="*/ 8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108">
                  <a:moveTo>
                    <a:pt x="144" y="87"/>
                  </a:moveTo>
                  <a:cubicBezTo>
                    <a:pt x="139" y="38"/>
                    <a:pt x="98" y="0"/>
                    <a:pt x="48" y="0"/>
                  </a:cubicBezTo>
                  <a:cubicBezTo>
                    <a:pt x="30" y="0"/>
                    <a:pt x="14" y="4"/>
                    <a:pt x="0" y="12"/>
                  </a:cubicBezTo>
                  <a:cubicBezTo>
                    <a:pt x="0" y="15"/>
                    <a:pt x="0" y="18"/>
                    <a:pt x="0" y="21"/>
                  </a:cubicBezTo>
                  <a:cubicBezTo>
                    <a:pt x="0" y="69"/>
                    <a:pt x="39" y="108"/>
                    <a:pt x="87" y="108"/>
                  </a:cubicBezTo>
                  <a:cubicBezTo>
                    <a:pt x="108" y="108"/>
                    <a:pt x="128" y="100"/>
                    <a:pt x="144" y="87"/>
                  </a:cubicBezTo>
                  <a:close/>
                </a:path>
              </a:pathLst>
            </a:custGeom>
            <a:solidFill>
              <a:srgbClr val="D39D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5" name="îṣ1íḑê"/>
            <p:cNvSpPr/>
            <p:nvPr/>
          </p:nvSpPr>
          <p:spPr bwMode="auto">
            <a:xfrm>
              <a:off x="5792788" y="3465513"/>
              <a:ext cx="515938" cy="390525"/>
            </a:xfrm>
            <a:custGeom>
              <a:avLst/>
              <a:gdLst>
                <a:gd name="T0" fmla="*/ 89 w 148"/>
                <a:gd name="T1" fmla="*/ 112 h 112"/>
                <a:gd name="T2" fmla="*/ 0 w 148"/>
                <a:gd name="T3" fmla="*/ 23 h 112"/>
                <a:gd name="T4" fmla="*/ 0 w 148"/>
                <a:gd name="T5" fmla="*/ 14 h 112"/>
                <a:gd name="T6" fmla="*/ 0 w 148"/>
                <a:gd name="T7" fmla="*/ 13 h 112"/>
                <a:gd name="T8" fmla="*/ 1 w 148"/>
                <a:gd name="T9" fmla="*/ 13 h 112"/>
                <a:gd name="T10" fmla="*/ 50 w 148"/>
                <a:gd name="T11" fmla="*/ 0 h 112"/>
                <a:gd name="T12" fmla="*/ 148 w 148"/>
                <a:gd name="T13" fmla="*/ 89 h 112"/>
                <a:gd name="T14" fmla="*/ 148 w 148"/>
                <a:gd name="T15" fmla="*/ 90 h 112"/>
                <a:gd name="T16" fmla="*/ 147 w 148"/>
                <a:gd name="T17" fmla="*/ 91 h 112"/>
                <a:gd name="T18" fmla="*/ 89 w 148"/>
                <a:gd name="T19" fmla="*/ 112 h 112"/>
                <a:gd name="T20" fmla="*/ 4 w 148"/>
                <a:gd name="T21" fmla="*/ 16 h 112"/>
                <a:gd name="T22" fmla="*/ 4 w 148"/>
                <a:gd name="T23" fmla="*/ 23 h 112"/>
                <a:gd name="T24" fmla="*/ 89 w 148"/>
                <a:gd name="T25" fmla="*/ 108 h 112"/>
                <a:gd name="T26" fmla="*/ 144 w 148"/>
                <a:gd name="T27" fmla="*/ 88 h 112"/>
                <a:gd name="T28" fmla="*/ 50 w 148"/>
                <a:gd name="T29" fmla="*/ 4 h 112"/>
                <a:gd name="T30" fmla="*/ 4 w 148"/>
                <a:gd name="T31" fmla="*/ 1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8" h="112">
                  <a:moveTo>
                    <a:pt x="89" y="112"/>
                  </a:moveTo>
                  <a:cubicBezTo>
                    <a:pt x="40" y="112"/>
                    <a:pt x="0" y="72"/>
                    <a:pt x="0" y="23"/>
                  </a:cubicBezTo>
                  <a:cubicBezTo>
                    <a:pt x="0" y="20"/>
                    <a:pt x="0" y="17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6" y="4"/>
                    <a:pt x="33" y="0"/>
                    <a:pt x="50" y="0"/>
                  </a:cubicBezTo>
                  <a:cubicBezTo>
                    <a:pt x="101" y="0"/>
                    <a:pt x="143" y="38"/>
                    <a:pt x="148" y="89"/>
                  </a:cubicBezTo>
                  <a:cubicBezTo>
                    <a:pt x="148" y="90"/>
                    <a:pt x="148" y="90"/>
                    <a:pt x="148" y="90"/>
                  </a:cubicBezTo>
                  <a:cubicBezTo>
                    <a:pt x="147" y="91"/>
                    <a:pt x="147" y="91"/>
                    <a:pt x="147" y="91"/>
                  </a:cubicBezTo>
                  <a:cubicBezTo>
                    <a:pt x="131" y="105"/>
                    <a:pt x="110" y="112"/>
                    <a:pt x="89" y="112"/>
                  </a:cubicBezTo>
                  <a:close/>
                  <a:moveTo>
                    <a:pt x="4" y="16"/>
                  </a:moveTo>
                  <a:cubicBezTo>
                    <a:pt x="4" y="18"/>
                    <a:pt x="4" y="21"/>
                    <a:pt x="4" y="23"/>
                  </a:cubicBezTo>
                  <a:cubicBezTo>
                    <a:pt x="4" y="70"/>
                    <a:pt x="42" y="108"/>
                    <a:pt x="89" y="108"/>
                  </a:cubicBezTo>
                  <a:cubicBezTo>
                    <a:pt x="109" y="108"/>
                    <a:pt x="128" y="101"/>
                    <a:pt x="144" y="88"/>
                  </a:cubicBezTo>
                  <a:cubicBezTo>
                    <a:pt x="139" y="40"/>
                    <a:pt x="98" y="4"/>
                    <a:pt x="50" y="4"/>
                  </a:cubicBezTo>
                  <a:cubicBezTo>
                    <a:pt x="34" y="4"/>
                    <a:pt x="18" y="8"/>
                    <a:pt x="4" y="16"/>
                  </a:cubicBezTo>
                  <a:close/>
                </a:path>
              </a:pathLst>
            </a:custGeom>
            <a:solidFill>
              <a:srgbClr val="D39D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6" name="ïslïḑê"/>
            <p:cNvSpPr/>
            <p:nvPr/>
          </p:nvSpPr>
          <p:spPr bwMode="auto">
            <a:xfrm>
              <a:off x="5629276" y="3503613"/>
              <a:ext cx="222250" cy="296863"/>
            </a:xfrm>
            <a:custGeom>
              <a:avLst/>
              <a:gdLst>
                <a:gd name="T0" fmla="*/ 0 w 64"/>
                <a:gd name="T1" fmla="*/ 85 h 85"/>
                <a:gd name="T2" fmla="*/ 8 w 64"/>
                <a:gd name="T3" fmla="*/ 85 h 85"/>
                <a:gd name="T4" fmla="*/ 64 w 64"/>
                <a:gd name="T5" fmla="*/ 30 h 85"/>
                <a:gd name="T6" fmla="*/ 56 w 64"/>
                <a:gd name="T7" fmla="*/ 0 h 85"/>
                <a:gd name="T8" fmla="*/ 0 w 64"/>
                <a:gd name="T9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85">
                  <a:moveTo>
                    <a:pt x="0" y="85"/>
                  </a:moveTo>
                  <a:cubicBezTo>
                    <a:pt x="3" y="85"/>
                    <a:pt x="6" y="85"/>
                    <a:pt x="8" y="85"/>
                  </a:cubicBezTo>
                  <a:cubicBezTo>
                    <a:pt x="39" y="85"/>
                    <a:pt x="64" y="60"/>
                    <a:pt x="64" y="30"/>
                  </a:cubicBezTo>
                  <a:cubicBezTo>
                    <a:pt x="64" y="19"/>
                    <a:pt x="61" y="9"/>
                    <a:pt x="56" y="0"/>
                  </a:cubicBezTo>
                  <a:cubicBezTo>
                    <a:pt x="24" y="15"/>
                    <a:pt x="1" y="47"/>
                    <a:pt x="0" y="85"/>
                  </a:cubicBezTo>
                  <a:close/>
                </a:path>
              </a:pathLst>
            </a:custGeom>
            <a:solidFill>
              <a:srgbClr val="D39D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7" name="iṥľíḋé"/>
            <p:cNvSpPr/>
            <p:nvPr/>
          </p:nvSpPr>
          <p:spPr bwMode="auto">
            <a:xfrm>
              <a:off x="5622926" y="3494088"/>
              <a:ext cx="236538" cy="312738"/>
            </a:xfrm>
            <a:custGeom>
              <a:avLst/>
              <a:gdLst>
                <a:gd name="T0" fmla="*/ 10 w 68"/>
                <a:gd name="T1" fmla="*/ 90 h 90"/>
                <a:gd name="T2" fmla="*/ 2 w 68"/>
                <a:gd name="T3" fmla="*/ 90 h 90"/>
                <a:gd name="T4" fmla="*/ 0 w 68"/>
                <a:gd name="T5" fmla="*/ 89 h 90"/>
                <a:gd name="T6" fmla="*/ 0 w 68"/>
                <a:gd name="T7" fmla="*/ 88 h 90"/>
                <a:gd name="T8" fmla="*/ 57 w 68"/>
                <a:gd name="T9" fmla="*/ 1 h 90"/>
                <a:gd name="T10" fmla="*/ 58 w 68"/>
                <a:gd name="T11" fmla="*/ 0 h 90"/>
                <a:gd name="T12" fmla="*/ 59 w 68"/>
                <a:gd name="T13" fmla="*/ 2 h 90"/>
                <a:gd name="T14" fmla="*/ 68 w 68"/>
                <a:gd name="T15" fmla="*/ 33 h 90"/>
                <a:gd name="T16" fmla="*/ 10 w 68"/>
                <a:gd name="T17" fmla="*/ 90 h 90"/>
                <a:gd name="T18" fmla="*/ 5 w 68"/>
                <a:gd name="T19" fmla="*/ 86 h 90"/>
                <a:gd name="T20" fmla="*/ 10 w 68"/>
                <a:gd name="T21" fmla="*/ 86 h 90"/>
                <a:gd name="T22" fmla="*/ 64 w 68"/>
                <a:gd name="T23" fmla="*/ 33 h 90"/>
                <a:gd name="T24" fmla="*/ 57 w 68"/>
                <a:gd name="T25" fmla="*/ 6 h 90"/>
                <a:gd name="T26" fmla="*/ 5 w 68"/>
                <a:gd name="T27" fmla="*/ 8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8" h="90">
                  <a:moveTo>
                    <a:pt x="10" y="90"/>
                  </a:moveTo>
                  <a:cubicBezTo>
                    <a:pt x="8" y="90"/>
                    <a:pt x="5" y="90"/>
                    <a:pt x="2" y="90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1" y="50"/>
                    <a:pt x="23" y="17"/>
                    <a:pt x="57" y="1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65" y="11"/>
                    <a:pt x="68" y="22"/>
                    <a:pt x="68" y="33"/>
                  </a:cubicBezTo>
                  <a:cubicBezTo>
                    <a:pt x="68" y="65"/>
                    <a:pt x="42" y="90"/>
                    <a:pt x="10" y="90"/>
                  </a:cubicBezTo>
                  <a:close/>
                  <a:moveTo>
                    <a:pt x="5" y="86"/>
                  </a:moveTo>
                  <a:cubicBezTo>
                    <a:pt x="7" y="86"/>
                    <a:pt x="9" y="86"/>
                    <a:pt x="10" y="86"/>
                  </a:cubicBezTo>
                  <a:cubicBezTo>
                    <a:pt x="40" y="86"/>
                    <a:pt x="64" y="62"/>
                    <a:pt x="64" y="33"/>
                  </a:cubicBezTo>
                  <a:cubicBezTo>
                    <a:pt x="64" y="23"/>
                    <a:pt x="62" y="14"/>
                    <a:pt x="57" y="6"/>
                  </a:cubicBezTo>
                  <a:cubicBezTo>
                    <a:pt x="26" y="21"/>
                    <a:pt x="6" y="52"/>
                    <a:pt x="5" y="86"/>
                  </a:cubicBezTo>
                  <a:close/>
                </a:path>
              </a:pathLst>
            </a:custGeom>
            <a:solidFill>
              <a:srgbClr val="D39D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8" name="íṡ1îde"/>
            <p:cNvSpPr/>
            <p:nvPr/>
          </p:nvSpPr>
          <p:spPr bwMode="auto">
            <a:xfrm>
              <a:off x="6026151" y="3806825"/>
              <a:ext cx="180975" cy="93663"/>
            </a:xfrm>
            <a:custGeom>
              <a:avLst/>
              <a:gdLst>
                <a:gd name="T0" fmla="*/ 52 w 52"/>
                <a:gd name="T1" fmla="*/ 27 h 27"/>
                <a:gd name="T2" fmla="*/ 49 w 52"/>
                <a:gd name="T3" fmla="*/ 27 h 27"/>
                <a:gd name="T4" fmla="*/ 26 w 52"/>
                <a:gd name="T5" fmla="*/ 3 h 27"/>
                <a:gd name="T6" fmla="*/ 3 w 52"/>
                <a:gd name="T7" fmla="*/ 27 h 27"/>
                <a:gd name="T8" fmla="*/ 0 w 52"/>
                <a:gd name="T9" fmla="*/ 27 h 27"/>
                <a:gd name="T10" fmla="*/ 26 w 52"/>
                <a:gd name="T11" fmla="*/ 0 h 27"/>
                <a:gd name="T12" fmla="*/ 52 w 52"/>
                <a:gd name="T1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27">
                  <a:moveTo>
                    <a:pt x="52" y="27"/>
                  </a:moveTo>
                  <a:cubicBezTo>
                    <a:pt x="49" y="27"/>
                    <a:pt x="49" y="27"/>
                    <a:pt x="49" y="27"/>
                  </a:cubicBezTo>
                  <a:cubicBezTo>
                    <a:pt x="49" y="13"/>
                    <a:pt x="39" y="3"/>
                    <a:pt x="26" y="3"/>
                  </a:cubicBezTo>
                  <a:cubicBezTo>
                    <a:pt x="13" y="3"/>
                    <a:pt x="3" y="13"/>
                    <a:pt x="3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40" y="0"/>
                    <a:pt x="52" y="12"/>
                    <a:pt x="52" y="27"/>
                  </a:cubicBezTo>
                  <a:close/>
                </a:path>
              </a:pathLst>
            </a:custGeom>
            <a:solidFill>
              <a:srgbClr val="442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9" name="ïŝ1iḓè"/>
            <p:cNvSpPr/>
            <p:nvPr/>
          </p:nvSpPr>
          <p:spPr bwMode="auto">
            <a:xfrm>
              <a:off x="6022976" y="3803650"/>
              <a:ext cx="187325" cy="101600"/>
            </a:xfrm>
            <a:custGeom>
              <a:avLst/>
              <a:gdLst>
                <a:gd name="T0" fmla="*/ 54 w 54"/>
                <a:gd name="T1" fmla="*/ 29 h 29"/>
                <a:gd name="T2" fmla="*/ 49 w 54"/>
                <a:gd name="T3" fmla="*/ 29 h 29"/>
                <a:gd name="T4" fmla="*/ 49 w 54"/>
                <a:gd name="T5" fmla="*/ 28 h 29"/>
                <a:gd name="T6" fmla="*/ 27 w 54"/>
                <a:gd name="T7" fmla="*/ 5 h 29"/>
                <a:gd name="T8" fmla="*/ 5 w 54"/>
                <a:gd name="T9" fmla="*/ 28 h 29"/>
                <a:gd name="T10" fmla="*/ 5 w 54"/>
                <a:gd name="T11" fmla="*/ 29 h 29"/>
                <a:gd name="T12" fmla="*/ 0 w 54"/>
                <a:gd name="T13" fmla="*/ 29 h 29"/>
                <a:gd name="T14" fmla="*/ 0 w 54"/>
                <a:gd name="T15" fmla="*/ 28 h 29"/>
                <a:gd name="T16" fmla="*/ 27 w 54"/>
                <a:gd name="T17" fmla="*/ 0 h 29"/>
                <a:gd name="T18" fmla="*/ 54 w 54"/>
                <a:gd name="T19" fmla="*/ 28 h 29"/>
                <a:gd name="T20" fmla="*/ 54 w 54"/>
                <a:gd name="T21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29">
                  <a:moveTo>
                    <a:pt x="54" y="29"/>
                  </a:moveTo>
                  <a:cubicBezTo>
                    <a:pt x="49" y="29"/>
                    <a:pt x="49" y="29"/>
                    <a:pt x="49" y="29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15"/>
                    <a:pt x="39" y="5"/>
                    <a:pt x="27" y="5"/>
                  </a:cubicBezTo>
                  <a:cubicBezTo>
                    <a:pt x="15" y="5"/>
                    <a:pt x="5" y="15"/>
                    <a:pt x="5" y="28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4" y="12"/>
                    <a:pt x="54" y="28"/>
                  </a:cubicBezTo>
                  <a:lnTo>
                    <a:pt x="54" y="29"/>
                  </a:lnTo>
                  <a:close/>
                </a:path>
              </a:pathLst>
            </a:custGeom>
            <a:solidFill>
              <a:srgbClr val="442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0" name="iSḻiḍé"/>
            <p:cNvSpPr/>
            <p:nvPr/>
          </p:nvSpPr>
          <p:spPr bwMode="auto">
            <a:xfrm>
              <a:off x="5722938" y="3806825"/>
              <a:ext cx="177800" cy="93663"/>
            </a:xfrm>
            <a:custGeom>
              <a:avLst/>
              <a:gdLst>
                <a:gd name="T0" fmla="*/ 51 w 51"/>
                <a:gd name="T1" fmla="*/ 27 h 27"/>
                <a:gd name="T2" fmla="*/ 49 w 51"/>
                <a:gd name="T3" fmla="*/ 27 h 27"/>
                <a:gd name="T4" fmla="*/ 25 w 51"/>
                <a:gd name="T5" fmla="*/ 3 h 27"/>
                <a:gd name="T6" fmla="*/ 2 w 51"/>
                <a:gd name="T7" fmla="*/ 27 h 27"/>
                <a:gd name="T8" fmla="*/ 0 w 51"/>
                <a:gd name="T9" fmla="*/ 27 h 27"/>
                <a:gd name="T10" fmla="*/ 25 w 51"/>
                <a:gd name="T11" fmla="*/ 0 h 27"/>
                <a:gd name="T12" fmla="*/ 51 w 51"/>
                <a:gd name="T1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27">
                  <a:moveTo>
                    <a:pt x="51" y="27"/>
                  </a:moveTo>
                  <a:cubicBezTo>
                    <a:pt x="49" y="27"/>
                    <a:pt x="49" y="27"/>
                    <a:pt x="49" y="27"/>
                  </a:cubicBezTo>
                  <a:cubicBezTo>
                    <a:pt x="49" y="13"/>
                    <a:pt x="38" y="3"/>
                    <a:pt x="25" y="3"/>
                  </a:cubicBezTo>
                  <a:cubicBezTo>
                    <a:pt x="12" y="3"/>
                    <a:pt x="2" y="13"/>
                    <a:pt x="2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1" y="0"/>
                    <a:pt x="25" y="0"/>
                  </a:cubicBezTo>
                  <a:cubicBezTo>
                    <a:pt x="39" y="0"/>
                    <a:pt x="51" y="12"/>
                    <a:pt x="51" y="27"/>
                  </a:cubicBezTo>
                  <a:close/>
                </a:path>
              </a:pathLst>
            </a:custGeom>
            <a:solidFill>
              <a:srgbClr val="442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1" name="îšḻïḑé"/>
            <p:cNvSpPr/>
            <p:nvPr/>
          </p:nvSpPr>
          <p:spPr bwMode="auto">
            <a:xfrm>
              <a:off x="5716588" y="3803650"/>
              <a:ext cx="192088" cy="101600"/>
            </a:xfrm>
            <a:custGeom>
              <a:avLst/>
              <a:gdLst>
                <a:gd name="T0" fmla="*/ 55 w 55"/>
                <a:gd name="T1" fmla="*/ 29 h 29"/>
                <a:gd name="T2" fmla="*/ 49 w 55"/>
                <a:gd name="T3" fmla="*/ 29 h 29"/>
                <a:gd name="T4" fmla="*/ 49 w 55"/>
                <a:gd name="T5" fmla="*/ 28 h 29"/>
                <a:gd name="T6" fmla="*/ 27 w 55"/>
                <a:gd name="T7" fmla="*/ 5 h 29"/>
                <a:gd name="T8" fmla="*/ 6 w 55"/>
                <a:gd name="T9" fmla="*/ 28 h 29"/>
                <a:gd name="T10" fmla="*/ 6 w 55"/>
                <a:gd name="T11" fmla="*/ 29 h 29"/>
                <a:gd name="T12" fmla="*/ 0 w 55"/>
                <a:gd name="T13" fmla="*/ 29 h 29"/>
                <a:gd name="T14" fmla="*/ 0 w 55"/>
                <a:gd name="T15" fmla="*/ 28 h 29"/>
                <a:gd name="T16" fmla="*/ 27 w 55"/>
                <a:gd name="T17" fmla="*/ 0 h 29"/>
                <a:gd name="T18" fmla="*/ 55 w 55"/>
                <a:gd name="T19" fmla="*/ 28 h 29"/>
                <a:gd name="T20" fmla="*/ 55 w 55"/>
                <a:gd name="T21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29">
                  <a:moveTo>
                    <a:pt x="55" y="29"/>
                  </a:moveTo>
                  <a:cubicBezTo>
                    <a:pt x="49" y="29"/>
                    <a:pt x="49" y="29"/>
                    <a:pt x="49" y="29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15"/>
                    <a:pt x="39" y="5"/>
                    <a:pt x="27" y="5"/>
                  </a:cubicBezTo>
                  <a:cubicBezTo>
                    <a:pt x="15" y="5"/>
                    <a:pt x="6" y="15"/>
                    <a:pt x="6" y="28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8"/>
                  </a:cubicBezTo>
                  <a:lnTo>
                    <a:pt x="55" y="29"/>
                  </a:lnTo>
                  <a:close/>
                </a:path>
              </a:pathLst>
            </a:custGeom>
            <a:solidFill>
              <a:srgbClr val="442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2" name="iṣḷïdé"/>
            <p:cNvSpPr/>
            <p:nvPr/>
          </p:nvSpPr>
          <p:spPr bwMode="auto">
            <a:xfrm>
              <a:off x="5716588" y="3932238"/>
              <a:ext cx="163513" cy="58738"/>
            </a:xfrm>
            <a:custGeom>
              <a:avLst/>
              <a:gdLst>
                <a:gd name="T0" fmla="*/ 47 w 47"/>
                <a:gd name="T1" fmla="*/ 17 h 17"/>
                <a:gd name="T2" fmla="*/ 24 w 47"/>
                <a:gd name="T3" fmla="*/ 0 h 17"/>
                <a:gd name="T4" fmla="*/ 0 w 47"/>
                <a:gd name="T5" fmla="*/ 17 h 17"/>
                <a:gd name="T6" fmla="*/ 47 w 47"/>
                <a:gd name="T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7">
                  <a:moveTo>
                    <a:pt x="47" y="17"/>
                  </a:moveTo>
                  <a:cubicBezTo>
                    <a:pt x="44" y="8"/>
                    <a:pt x="35" y="0"/>
                    <a:pt x="24" y="0"/>
                  </a:cubicBezTo>
                  <a:cubicBezTo>
                    <a:pt x="13" y="0"/>
                    <a:pt x="4" y="8"/>
                    <a:pt x="0" y="17"/>
                  </a:cubicBezTo>
                  <a:lnTo>
                    <a:pt x="47" y="17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3" name="îS1idê"/>
            <p:cNvSpPr/>
            <p:nvPr/>
          </p:nvSpPr>
          <p:spPr bwMode="auto">
            <a:xfrm>
              <a:off x="6043613" y="3932238"/>
              <a:ext cx="160338" cy="58738"/>
            </a:xfrm>
            <a:custGeom>
              <a:avLst/>
              <a:gdLst>
                <a:gd name="T0" fmla="*/ 46 w 46"/>
                <a:gd name="T1" fmla="*/ 17 h 17"/>
                <a:gd name="T2" fmla="*/ 23 w 46"/>
                <a:gd name="T3" fmla="*/ 0 h 17"/>
                <a:gd name="T4" fmla="*/ 0 w 46"/>
                <a:gd name="T5" fmla="*/ 17 h 17"/>
                <a:gd name="T6" fmla="*/ 46 w 46"/>
                <a:gd name="T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17">
                  <a:moveTo>
                    <a:pt x="46" y="17"/>
                  </a:moveTo>
                  <a:cubicBezTo>
                    <a:pt x="43" y="8"/>
                    <a:pt x="34" y="0"/>
                    <a:pt x="23" y="0"/>
                  </a:cubicBezTo>
                  <a:cubicBezTo>
                    <a:pt x="12" y="0"/>
                    <a:pt x="3" y="8"/>
                    <a:pt x="0" y="17"/>
                  </a:cubicBezTo>
                  <a:lnTo>
                    <a:pt x="46" y="17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4" name="íşļïḍê"/>
            <p:cNvSpPr/>
            <p:nvPr/>
          </p:nvSpPr>
          <p:spPr bwMode="auto">
            <a:xfrm>
              <a:off x="5745163" y="3940175"/>
              <a:ext cx="79375" cy="79375"/>
            </a:xfrm>
            <a:prstGeom prst="ellipse">
              <a:avLst/>
            </a:prstGeom>
            <a:solidFill>
              <a:srgbClr val="EDAC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5" name="îṧľïḓé"/>
            <p:cNvSpPr/>
            <p:nvPr/>
          </p:nvSpPr>
          <p:spPr bwMode="auto">
            <a:xfrm>
              <a:off x="6084888" y="3940175"/>
              <a:ext cx="80963" cy="79375"/>
            </a:xfrm>
            <a:prstGeom prst="ellipse">
              <a:avLst/>
            </a:prstGeom>
            <a:solidFill>
              <a:srgbClr val="EDAC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6" name="išlïḑè"/>
            <p:cNvSpPr/>
            <p:nvPr/>
          </p:nvSpPr>
          <p:spPr bwMode="auto">
            <a:xfrm>
              <a:off x="5908676" y="3981450"/>
              <a:ext cx="134938" cy="58738"/>
            </a:xfrm>
            <a:custGeom>
              <a:avLst/>
              <a:gdLst>
                <a:gd name="T0" fmla="*/ 0 w 39"/>
                <a:gd name="T1" fmla="*/ 2 h 17"/>
                <a:gd name="T2" fmla="*/ 21 w 39"/>
                <a:gd name="T3" fmla="*/ 17 h 17"/>
                <a:gd name="T4" fmla="*/ 39 w 39"/>
                <a:gd name="T5" fmla="*/ 0 h 17"/>
                <a:gd name="T6" fmla="*/ 0 w 39"/>
                <a:gd name="T7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17">
                  <a:moveTo>
                    <a:pt x="0" y="2"/>
                  </a:moveTo>
                  <a:cubicBezTo>
                    <a:pt x="3" y="11"/>
                    <a:pt x="11" y="17"/>
                    <a:pt x="21" y="17"/>
                  </a:cubicBezTo>
                  <a:cubicBezTo>
                    <a:pt x="30" y="17"/>
                    <a:pt x="38" y="9"/>
                    <a:pt x="39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7" name="îṥḷíḍè"/>
            <p:cNvSpPr/>
            <p:nvPr/>
          </p:nvSpPr>
          <p:spPr bwMode="auto">
            <a:xfrm>
              <a:off x="6026151" y="3240088"/>
              <a:ext cx="250825" cy="250825"/>
            </a:xfrm>
            <a:prstGeom prst="ellipse">
              <a:avLst/>
            </a:pr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8" name="iSḷíḍé"/>
            <p:cNvSpPr/>
            <p:nvPr/>
          </p:nvSpPr>
          <p:spPr bwMode="auto">
            <a:xfrm>
              <a:off x="6248401" y="4541838"/>
              <a:ext cx="250825" cy="250825"/>
            </a:xfrm>
            <a:prstGeom prst="ellipse">
              <a:avLst/>
            </a:pr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9" name="íšḻïďè"/>
            <p:cNvSpPr/>
            <p:nvPr/>
          </p:nvSpPr>
          <p:spPr bwMode="auto">
            <a:xfrm>
              <a:off x="7697788" y="4151313"/>
              <a:ext cx="249238" cy="254000"/>
            </a:xfrm>
            <a:prstGeom prst="ellipse">
              <a:avLst/>
            </a:pr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2076" y="4502563"/>
            <a:ext cx="3495675" cy="74244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6096000" y="4054313"/>
            <a:ext cx="0" cy="28036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5663761" y="3253866"/>
            <a:ext cx="843951" cy="84395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5663761" y="4815762"/>
            <a:ext cx="843951" cy="84395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cs typeface="+mn-ea"/>
                <a:sym typeface="+mn-lt"/>
              </a:rPr>
              <a:t>2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391256" y="5210284"/>
            <a:ext cx="4126414" cy="0"/>
          </a:xfrm>
          <a:prstGeom prst="straightConnector1">
            <a:avLst/>
          </a:prstGeom>
          <a:ln>
            <a:solidFill>
              <a:srgbClr val="0070C0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610276" y="3657911"/>
            <a:ext cx="4126414" cy="0"/>
          </a:xfrm>
          <a:prstGeom prst="straightConnector1">
            <a:avLst/>
          </a:prstGeom>
          <a:ln>
            <a:solidFill>
              <a:srgbClr val="0070C0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62076" y="5338793"/>
            <a:ext cx="26906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cs typeface="+mn-ea"/>
                <a:sym typeface="+mn-lt"/>
              </a:rPr>
              <a:t>Lorem Ipsum has two main statistical methodologies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62076" y="4815762"/>
            <a:ext cx="41936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cs typeface="+mn-ea"/>
                <a:sym typeface="+mn-lt"/>
              </a:rPr>
              <a:t>输入活动策划标题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046086" y="3738801"/>
            <a:ext cx="26906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>
                <a:cs typeface="+mn-ea"/>
                <a:sym typeface="+mn-lt"/>
              </a:rPr>
              <a:t>Lorem Ipsum has two main statistical methodologies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30059" y="3215770"/>
            <a:ext cx="41066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dirty="0">
                <a:cs typeface="+mn-ea"/>
                <a:sym typeface="+mn-lt"/>
              </a:rPr>
              <a:t>输入活动策划标题</a:t>
            </a:r>
            <a:endParaRPr lang="en-US" dirty="0">
              <a:cs typeface="+mn-ea"/>
              <a:sym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582479" y="6330572"/>
            <a:ext cx="609521" cy="249205"/>
          </a:xfrm>
        </p:spPr>
        <p:txBody>
          <a:bodyPr/>
          <a:lstStyle/>
          <a:p>
            <a:fld id="{8E5CEF3C-9B2D-40F3-803E-74AC2A770255}" type="slidenum">
              <a:rPr lang="en-US" smtClean="0">
                <a:cs typeface="+mn-ea"/>
                <a:sym typeface="+mn-lt"/>
              </a:rPr>
              <a:t>4</a:t>
            </a:fld>
            <a:endParaRPr lang="en-US">
              <a:cs typeface="+mn-ea"/>
              <a:sym typeface="+mn-lt"/>
            </a:endParaRPr>
          </a:p>
        </p:txBody>
      </p:sp>
      <p:pic>
        <p:nvPicPr>
          <p:cNvPr id="16" name="图片占位符 15"/>
          <p:cNvPicPr>
            <a:picLocks noGrp="1" noChangeAspect="1"/>
          </p:cNvPicPr>
          <p:nvPr>
            <p:ph type="pic" sz="quarter" idx="21"/>
          </p:nvPr>
        </p:nvPicPr>
        <p:blipFill>
          <a:blip r:embed="rId4"/>
          <a:srcRect/>
          <a:stretch>
            <a:fillRect/>
          </a:stretch>
        </p:blipFill>
        <p:spPr>
          <a:xfrm>
            <a:off x="1362075" y="2355850"/>
            <a:ext cx="3495675" cy="2146300"/>
          </a:xfrm>
        </p:spPr>
      </p:pic>
      <p:pic>
        <p:nvPicPr>
          <p:cNvPr id="18" name="图片占位符 17" descr="D:\办公资源网录入\PPT录入素材\photo-1491841550275-ad7854e35ca6.jpgphoto-1491841550275-ad7854e35ca6"/>
          <p:cNvPicPr>
            <a:picLocks noGrp="1" noChangeAspect="1"/>
          </p:cNvPicPr>
          <p:nvPr>
            <p:ph type="pic" sz="quarter" idx="22"/>
          </p:nvPr>
        </p:nvPicPr>
        <p:blipFill>
          <a:blip r:embed="rId5"/>
          <a:srcRect/>
          <a:stretch>
            <a:fillRect/>
          </a:stretch>
        </p:blipFill>
        <p:spPr>
          <a:xfrm>
            <a:off x="7697470" y="4502150"/>
            <a:ext cx="2864485" cy="2147888"/>
          </a:xfrm>
        </p:spPr>
      </p:pic>
      <p:sp>
        <p:nvSpPr>
          <p:cNvPr id="22" name="Title 1"/>
          <p:cNvSpPr txBox="1"/>
          <p:nvPr/>
        </p:nvSpPr>
        <p:spPr>
          <a:xfrm>
            <a:off x="4145915" y="435790"/>
            <a:ext cx="3900172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2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活动总体思路</a:t>
            </a:r>
          </a:p>
        </p:txBody>
      </p:sp>
      <p:sp>
        <p:nvSpPr>
          <p:cNvPr id="23" name="Rectangle 8"/>
          <p:cNvSpPr/>
          <p:nvPr/>
        </p:nvSpPr>
        <p:spPr>
          <a:xfrm>
            <a:off x="4195982" y="981281"/>
            <a:ext cx="380003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>
                <a:cs typeface="+mn-ea"/>
                <a:sym typeface="+mn-lt"/>
              </a:rPr>
              <a:t>Lorem Ipsum has two main statistical methodologies</a:t>
            </a:r>
          </a:p>
        </p:txBody>
      </p:sp>
      <p:sp>
        <p:nvSpPr>
          <p:cNvPr id="24" name="Rectangle: Rounded Corners 80"/>
          <p:cNvSpPr/>
          <p:nvPr/>
        </p:nvSpPr>
        <p:spPr>
          <a:xfrm>
            <a:off x="5751097" y="1475085"/>
            <a:ext cx="689807" cy="4373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noAutofit/>
          </a:bodyPr>
          <a:lstStyle/>
          <a:p>
            <a:pPr algn="ctr"/>
            <a:endParaRPr lang="en-US" sz="900"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060791"/>
            <a:ext cx="12192000" cy="24285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cs typeface="+mn-ea"/>
              <a:sym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74709" y="2608294"/>
            <a:ext cx="8034836" cy="1353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rgbClr val="FFFFFF"/>
                </a:solidFill>
                <a:cs typeface="+mn-ea"/>
                <a:sym typeface="+mn-lt"/>
              </a:rPr>
              <a:t>输入活动策划标题</a:t>
            </a:r>
          </a:p>
          <a:p>
            <a:pPr algn="ctr">
              <a:lnSpc>
                <a:spcPct val="150000"/>
              </a:lnSpc>
            </a:pP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Aliquam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et ante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nunc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fusce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tincidunt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eget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ligula vitae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hendrerit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.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Phasellus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id ligula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ut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enim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elementum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bibendum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eget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eget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magna.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Fusce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in magna diam. Cras dictum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suscipit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mauris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, convallis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vehicula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ex </a:t>
            </a:r>
            <a:r>
              <a:rPr lang="en-US" sz="1100" dirty="0" err="1">
                <a:solidFill>
                  <a:srgbClr val="FFFFFF"/>
                </a:solidFill>
                <a:cs typeface="+mn-ea"/>
                <a:sym typeface="+mn-lt"/>
              </a:rPr>
              <a:t>dapibus</a:t>
            </a:r>
            <a:r>
              <a:rPr lang="en-US" sz="1100" dirty="0">
                <a:solidFill>
                  <a:srgbClr val="FFFFFF"/>
                </a:solidFill>
                <a:cs typeface="+mn-ea"/>
                <a:sym typeface="+mn-lt"/>
              </a:rPr>
              <a:t> id. </a:t>
            </a:r>
            <a:r>
              <a:rPr lang="en-US" altLang="zh-CN" sz="1100" dirty="0" err="1">
                <a:solidFill>
                  <a:srgbClr val="FFFFFF"/>
                </a:solidFill>
                <a:cs typeface="+mn-ea"/>
                <a:sym typeface="+mn-lt"/>
              </a:rPr>
              <a:t>Aliquam</a:t>
            </a:r>
            <a:r>
              <a:rPr lang="en-US" altLang="zh-CN" sz="1100" dirty="0">
                <a:solidFill>
                  <a:srgbClr val="FFFFFF"/>
                </a:solidFill>
                <a:cs typeface="+mn-ea"/>
                <a:sym typeface="+mn-lt"/>
              </a:rPr>
              <a:t> et ante </a:t>
            </a:r>
            <a:r>
              <a:rPr lang="en-US" altLang="zh-CN" sz="1100" dirty="0" err="1">
                <a:solidFill>
                  <a:srgbClr val="FFFFFF"/>
                </a:solidFill>
                <a:cs typeface="+mn-ea"/>
                <a:sym typeface="+mn-lt"/>
              </a:rPr>
              <a:t>nunc</a:t>
            </a:r>
            <a:r>
              <a:rPr lang="en-US" altLang="zh-CN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altLang="zh-CN" sz="1100" dirty="0" err="1">
                <a:solidFill>
                  <a:srgbClr val="FFFFFF"/>
                </a:solidFill>
                <a:cs typeface="+mn-ea"/>
                <a:sym typeface="+mn-lt"/>
              </a:rPr>
              <a:t>fusce</a:t>
            </a:r>
            <a:r>
              <a:rPr lang="en-US" altLang="zh-CN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altLang="zh-CN" sz="1100" dirty="0" err="1">
                <a:solidFill>
                  <a:srgbClr val="FFFFFF"/>
                </a:solidFill>
                <a:cs typeface="+mn-ea"/>
                <a:sym typeface="+mn-lt"/>
              </a:rPr>
              <a:t>tincidunt</a:t>
            </a:r>
            <a:r>
              <a:rPr lang="en-US" altLang="zh-CN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altLang="zh-CN" sz="1100" dirty="0" err="1">
                <a:solidFill>
                  <a:srgbClr val="FFFFFF"/>
                </a:solidFill>
                <a:cs typeface="+mn-ea"/>
                <a:sym typeface="+mn-lt"/>
              </a:rPr>
              <a:t>eget</a:t>
            </a:r>
            <a:r>
              <a:rPr lang="en-US" altLang="zh-CN" sz="1100" dirty="0">
                <a:solidFill>
                  <a:srgbClr val="FFFFFF"/>
                </a:solidFill>
                <a:cs typeface="+mn-ea"/>
                <a:sym typeface="+mn-lt"/>
              </a:rPr>
              <a:t> ligula vitae </a:t>
            </a:r>
            <a:r>
              <a:rPr lang="en-US" altLang="zh-CN" sz="1100" dirty="0" err="1">
                <a:solidFill>
                  <a:srgbClr val="FFFFFF"/>
                </a:solidFill>
                <a:cs typeface="+mn-ea"/>
                <a:sym typeface="+mn-lt"/>
              </a:rPr>
              <a:t>hendrerit</a:t>
            </a:r>
            <a:r>
              <a:rPr lang="en-US" altLang="zh-CN" sz="1100" dirty="0">
                <a:solidFill>
                  <a:srgbClr val="FFFFFF"/>
                </a:solidFill>
                <a:cs typeface="+mn-ea"/>
                <a:sym typeface="+mn-lt"/>
              </a:rPr>
              <a:t>. </a:t>
            </a:r>
            <a:r>
              <a:rPr lang="en-US" altLang="zh-CN" sz="1100" dirty="0" err="1">
                <a:solidFill>
                  <a:srgbClr val="FFFFFF"/>
                </a:solidFill>
                <a:cs typeface="+mn-ea"/>
                <a:sym typeface="+mn-lt"/>
              </a:rPr>
              <a:t>Phasellus</a:t>
            </a:r>
            <a:r>
              <a:rPr lang="en-US" altLang="zh-CN" sz="1100" dirty="0">
                <a:solidFill>
                  <a:srgbClr val="FFFFFF"/>
                </a:solidFill>
                <a:cs typeface="+mn-ea"/>
                <a:sym typeface="+mn-lt"/>
              </a:rPr>
              <a:t> id ligula </a:t>
            </a:r>
            <a:r>
              <a:rPr lang="en-US" altLang="zh-CN" sz="1100" dirty="0" err="1">
                <a:solidFill>
                  <a:srgbClr val="FFFFFF"/>
                </a:solidFill>
                <a:cs typeface="+mn-ea"/>
                <a:sym typeface="+mn-lt"/>
              </a:rPr>
              <a:t>ut</a:t>
            </a:r>
            <a:r>
              <a:rPr lang="en-US" altLang="zh-CN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altLang="zh-CN" sz="1100" dirty="0" err="1">
                <a:solidFill>
                  <a:srgbClr val="FFFFFF"/>
                </a:solidFill>
                <a:cs typeface="+mn-ea"/>
                <a:sym typeface="+mn-lt"/>
              </a:rPr>
              <a:t>enim</a:t>
            </a:r>
            <a:r>
              <a:rPr lang="en-US" altLang="zh-CN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altLang="zh-CN" sz="1100" dirty="0" err="1">
                <a:solidFill>
                  <a:srgbClr val="FFFFFF"/>
                </a:solidFill>
                <a:cs typeface="+mn-ea"/>
                <a:sym typeface="+mn-lt"/>
              </a:rPr>
              <a:t>elementum</a:t>
            </a:r>
            <a:r>
              <a:rPr lang="en-US" altLang="zh-CN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altLang="zh-CN" sz="1100" dirty="0" err="1">
                <a:solidFill>
                  <a:srgbClr val="FFFFFF"/>
                </a:solidFill>
                <a:cs typeface="+mn-ea"/>
                <a:sym typeface="+mn-lt"/>
              </a:rPr>
              <a:t>bibendum</a:t>
            </a:r>
            <a:r>
              <a:rPr lang="en-US" altLang="zh-CN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altLang="zh-CN" sz="1100" dirty="0" err="1">
                <a:solidFill>
                  <a:srgbClr val="FFFFFF"/>
                </a:solidFill>
                <a:cs typeface="+mn-ea"/>
                <a:sym typeface="+mn-lt"/>
              </a:rPr>
              <a:t>eget</a:t>
            </a:r>
            <a:r>
              <a:rPr lang="en-US" altLang="zh-CN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altLang="zh-CN" sz="1100" dirty="0" err="1">
                <a:solidFill>
                  <a:srgbClr val="FFFFFF"/>
                </a:solidFill>
                <a:cs typeface="+mn-ea"/>
                <a:sym typeface="+mn-lt"/>
              </a:rPr>
              <a:t>eget</a:t>
            </a:r>
            <a:r>
              <a:rPr lang="en-US" altLang="zh-CN" sz="1100" dirty="0">
                <a:solidFill>
                  <a:srgbClr val="FFFFFF"/>
                </a:solidFill>
                <a:cs typeface="+mn-ea"/>
                <a:sym typeface="+mn-lt"/>
              </a:rPr>
              <a:t> magna. </a:t>
            </a:r>
            <a:r>
              <a:rPr lang="en-US" altLang="zh-CN" sz="1100" dirty="0" err="1">
                <a:solidFill>
                  <a:srgbClr val="FFFFFF"/>
                </a:solidFill>
                <a:cs typeface="+mn-ea"/>
                <a:sym typeface="+mn-lt"/>
              </a:rPr>
              <a:t>Fusce</a:t>
            </a:r>
            <a:r>
              <a:rPr lang="en-US" altLang="zh-CN" sz="1100" dirty="0">
                <a:solidFill>
                  <a:srgbClr val="FFFFFF"/>
                </a:solidFill>
                <a:cs typeface="+mn-ea"/>
                <a:sym typeface="+mn-lt"/>
              </a:rPr>
              <a:t> in magna diam. Cras dictum </a:t>
            </a:r>
            <a:r>
              <a:rPr lang="en-US" altLang="zh-CN" sz="1100" dirty="0" err="1">
                <a:solidFill>
                  <a:srgbClr val="FFFFFF"/>
                </a:solidFill>
                <a:cs typeface="+mn-ea"/>
                <a:sym typeface="+mn-lt"/>
              </a:rPr>
              <a:t>suscipit</a:t>
            </a:r>
            <a:r>
              <a:rPr lang="en-US" altLang="zh-CN" sz="1100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en-US" altLang="zh-CN" sz="1100" dirty="0" err="1">
                <a:solidFill>
                  <a:srgbClr val="FFFFFF"/>
                </a:solidFill>
                <a:cs typeface="+mn-ea"/>
                <a:sym typeface="+mn-lt"/>
              </a:rPr>
              <a:t>mauris</a:t>
            </a:r>
            <a:r>
              <a:rPr lang="en-US" altLang="zh-CN" sz="1100" dirty="0">
                <a:solidFill>
                  <a:srgbClr val="FFFFFF"/>
                </a:solidFill>
                <a:cs typeface="+mn-ea"/>
                <a:sym typeface="+mn-lt"/>
              </a:rPr>
              <a:t>, convallis </a:t>
            </a:r>
            <a:r>
              <a:rPr lang="en-US" altLang="zh-CN" sz="1100" dirty="0" err="1">
                <a:solidFill>
                  <a:srgbClr val="FFFFFF"/>
                </a:solidFill>
                <a:cs typeface="+mn-ea"/>
                <a:sym typeface="+mn-lt"/>
              </a:rPr>
              <a:t>vehicula</a:t>
            </a:r>
            <a:r>
              <a:rPr lang="en-US" altLang="zh-CN" sz="1100" dirty="0">
                <a:solidFill>
                  <a:srgbClr val="FFFFFF"/>
                </a:solidFill>
                <a:cs typeface="+mn-ea"/>
                <a:sym typeface="+mn-lt"/>
              </a:rPr>
              <a:t> ex </a:t>
            </a:r>
            <a:r>
              <a:rPr lang="en-US" altLang="zh-CN" sz="1100" dirty="0" err="1">
                <a:solidFill>
                  <a:srgbClr val="FFFFFF"/>
                </a:solidFill>
                <a:cs typeface="+mn-ea"/>
                <a:sym typeface="+mn-lt"/>
              </a:rPr>
              <a:t>dapibus</a:t>
            </a:r>
            <a:r>
              <a:rPr lang="en-US" altLang="zh-CN" sz="1100" dirty="0">
                <a:solidFill>
                  <a:srgbClr val="FFFFFF"/>
                </a:solidFill>
                <a:cs typeface="+mn-ea"/>
                <a:sym typeface="+mn-lt"/>
              </a:rPr>
              <a:t> id. </a:t>
            </a:r>
          </a:p>
        </p:txBody>
      </p:sp>
      <p:sp>
        <p:nvSpPr>
          <p:cNvPr id="6" name="Freeform 5"/>
          <p:cNvSpPr/>
          <p:nvPr/>
        </p:nvSpPr>
        <p:spPr bwMode="auto">
          <a:xfrm rot="5400000">
            <a:off x="83159" y="607778"/>
            <a:ext cx="2893930" cy="4689169"/>
          </a:xfrm>
          <a:custGeom>
            <a:avLst/>
            <a:gdLst>
              <a:gd name="T0" fmla="*/ 373 w 398"/>
              <a:gd name="T1" fmla="*/ 373 h 647"/>
              <a:gd name="T2" fmla="*/ 118 w 398"/>
              <a:gd name="T3" fmla="*/ 627 h 647"/>
              <a:gd name="T4" fmla="*/ 72 w 398"/>
              <a:gd name="T5" fmla="*/ 647 h 647"/>
              <a:gd name="T6" fmla="*/ 25 w 398"/>
              <a:gd name="T7" fmla="*/ 627 h 647"/>
              <a:gd name="T8" fmla="*/ 25 w 398"/>
              <a:gd name="T9" fmla="*/ 535 h 647"/>
              <a:gd name="T10" fmla="*/ 233 w 398"/>
              <a:gd name="T11" fmla="*/ 327 h 647"/>
              <a:gd name="T12" fmla="*/ 25 w 398"/>
              <a:gd name="T13" fmla="*/ 119 h 647"/>
              <a:gd name="T14" fmla="*/ 25 w 398"/>
              <a:gd name="T15" fmla="*/ 26 h 647"/>
              <a:gd name="T16" fmla="*/ 118 w 398"/>
              <a:gd name="T17" fmla="*/ 26 h 647"/>
              <a:gd name="T18" fmla="*/ 373 w 398"/>
              <a:gd name="T19" fmla="*/ 280 h 647"/>
              <a:gd name="T20" fmla="*/ 373 w 398"/>
              <a:gd name="T21" fmla="*/ 373 h 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98" h="647">
                <a:moveTo>
                  <a:pt x="373" y="373"/>
                </a:moveTo>
                <a:cubicBezTo>
                  <a:pt x="118" y="627"/>
                  <a:pt x="118" y="627"/>
                  <a:pt x="118" y="627"/>
                </a:cubicBezTo>
                <a:cubicBezTo>
                  <a:pt x="105" y="640"/>
                  <a:pt x="89" y="647"/>
                  <a:pt x="72" y="647"/>
                </a:cubicBezTo>
                <a:cubicBezTo>
                  <a:pt x="55" y="647"/>
                  <a:pt x="38" y="640"/>
                  <a:pt x="25" y="627"/>
                </a:cubicBezTo>
                <a:cubicBezTo>
                  <a:pt x="0" y="602"/>
                  <a:pt x="0" y="560"/>
                  <a:pt x="25" y="535"/>
                </a:cubicBezTo>
                <a:cubicBezTo>
                  <a:pt x="233" y="327"/>
                  <a:pt x="233" y="327"/>
                  <a:pt x="233" y="327"/>
                </a:cubicBezTo>
                <a:cubicBezTo>
                  <a:pt x="25" y="119"/>
                  <a:pt x="25" y="119"/>
                  <a:pt x="25" y="119"/>
                </a:cubicBezTo>
                <a:cubicBezTo>
                  <a:pt x="0" y="93"/>
                  <a:pt x="0" y="51"/>
                  <a:pt x="25" y="26"/>
                </a:cubicBezTo>
                <a:cubicBezTo>
                  <a:pt x="51" y="0"/>
                  <a:pt x="93" y="0"/>
                  <a:pt x="118" y="26"/>
                </a:cubicBezTo>
                <a:cubicBezTo>
                  <a:pt x="373" y="280"/>
                  <a:pt x="373" y="280"/>
                  <a:pt x="373" y="280"/>
                </a:cubicBezTo>
                <a:cubicBezTo>
                  <a:pt x="398" y="306"/>
                  <a:pt x="398" y="347"/>
                  <a:pt x="373" y="37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22300" dist="381000" dir="2700000" algn="r" rotWithShape="0">
              <a:prstClr val="black">
                <a:alpha val="40000"/>
              </a:prstClr>
            </a:outerShdw>
          </a:effectLst>
        </p:spPr>
        <p:txBody>
          <a:bodyPr vert="horz" wrap="square" lIns="45714" tIns="22857" rIns="45714" bIns="22857" numCol="1" anchor="t" anchorCtr="0" compatLnSpc="1"/>
          <a:lstStyle/>
          <a:p>
            <a:endParaRPr lang="en-US" sz="900">
              <a:cs typeface="+mn-ea"/>
              <a:sym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1609" y="5141892"/>
            <a:ext cx="2971182" cy="1274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zh-CN" altLang="en-US" sz="1600" dirty="0">
                <a:solidFill>
                  <a:srgbClr val="0070C0"/>
                </a:solidFill>
                <a:cs typeface="+mn-ea"/>
                <a:sym typeface="+mn-lt"/>
              </a:rPr>
              <a:t>输入活动策划标题</a:t>
            </a: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en-US" sz="1100" dirty="0">
                <a:cs typeface="+mn-ea"/>
                <a:sym typeface="+mn-lt"/>
              </a:rPr>
              <a:t>Etiam lacus </a:t>
            </a:r>
            <a:r>
              <a:rPr lang="en-US" sz="1100" dirty="0" err="1">
                <a:cs typeface="+mn-ea"/>
                <a:sym typeface="+mn-lt"/>
              </a:rPr>
              <a:t>nulla</a:t>
            </a:r>
            <a:r>
              <a:rPr lang="en-US" sz="1100" dirty="0">
                <a:cs typeface="+mn-ea"/>
                <a:sym typeface="+mn-lt"/>
              </a:rPr>
              <a:t>, </a:t>
            </a:r>
            <a:r>
              <a:rPr lang="en-US" sz="1100" dirty="0" err="1">
                <a:cs typeface="+mn-ea"/>
                <a:sym typeface="+mn-lt"/>
              </a:rPr>
              <a:t>bibendum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egestas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suscipit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ut</a:t>
            </a:r>
            <a:r>
              <a:rPr lang="en-US" sz="1100" dirty="0">
                <a:cs typeface="+mn-ea"/>
                <a:sym typeface="+mn-lt"/>
              </a:rPr>
              <a:t>, </a:t>
            </a:r>
            <a:r>
              <a:rPr lang="en-US" sz="1100" dirty="0" err="1">
                <a:cs typeface="+mn-ea"/>
                <a:sym typeface="+mn-lt"/>
              </a:rPr>
              <a:t>sollicitudin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eu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massa</a:t>
            </a:r>
            <a:r>
              <a:rPr lang="en-US" sz="1100" dirty="0">
                <a:cs typeface="+mn-ea"/>
                <a:sym typeface="+mn-lt"/>
              </a:rPr>
              <a:t>. </a:t>
            </a:r>
            <a:r>
              <a:rPr lang="en-US" sz="1100" dirty="0" err="1">
                <a:cs typeface="+mn-ea"/>
                <a:sym typeface="+mn-lt"/>
              </a:rPr>
              <a:t>Phasellus</a:t>
            </a:r>
            <a:r>
              <a:rPr lang="en-US" sz="1100" dirty="0">
                <a:cs typeface="+mn-ea"/>
                <a:sym typeface="+mn-lt"/>
              </a:rPr>
              <a:t> semper </a:t>
            </a:r>
            <a:r>
              <a:rPr lang="en-US" sz="1100" dirty="0" err="1">
                <a:cs typeface="+mn-ea"/>
                <a:sym typeface="+mn-lt"/>
              </a:rPr>
              <a:t>quam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justo</a:t>
            </a:r>
            <a:r>
              <a:rPr lang="en-US" sz="1100" dirty="0">
                <a:cs typeface="+mn-ea"/>
                <a:sym typeface="+mn-lt"/>
              </a:rPr>
              <a:t>, vel </a:t>
            </a:r>
            <a:r>
              <a:rPr lang="en-US" sz="1100" dirty="0" err="1">
                <a:cs typeface="+mn-ea"/>
                <a:sym typeface="+mn-lt"/>
              </a:rPr>
              <a:t>aliquam</a:t>
            </a:r>
            <a:r>
              <a:rPr lang="en-US" sz="1100" dirty="0">
                <a:cs typeface="+mn-ea"/>
                <a:sym typeface="+mn-lt"/>
              </a:rPr>
              <a:t> magna </a:t>
            </a:r>
            <a:r>
              <a:rPr lang="en-US" sz="1100" dirty="0" err="1">
                <a:cs typeface="+mn-ea"/>
                <a:sym typeface="+mn-lt"/>
              </a:rPr>
              <a:t>lobortis</a:t>
            </a:r>
            <a:r>
              <a:rPr lang="en-US" sz="1100" dirty="0">
                <a:cs typeface="+mn-ea"/>
                <a:sym typeface="+mn-lt"/>
              </a:rPr>
              <a:t> at. </a:t>
            </a:r>
          </a:p>
        </p:txBody>
      </p:sp>
      <p:sp>
        <p:nvSpPr>
          <p:cNvPr id="8" name="Rectangle 7"/>
          <p:cNvSpPr/>
          <p:nvPr/>
        </p:nvSpPr>
        <p:spPr>
          <a:xfrm>
            <a:off x="305909" y="5141892"/>
            <a:ext cx="527710" cy="8308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solidFill>
                  <a:srgbClr val="0070C0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4956482" y="5141892"/>
            <a:ext cx="2971182" cy="1274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zh-CN" altLang="en-US" sz="1600" dirty="0">
                <a:solidFill>
                  <a:srgbClr val="0070C0"/>
                </a:solidFill>
                <a:cs typeface="+mn-ea"/>
                <a:sym typeface="+mn-lt"/>
              </a:rPr>
              <a:t>输入活动策划标题</a:t>
            </a: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en-US" sz="1100" dirty="0">
                <a:cs typeface="+mn-ea"/>
                <a:sym typeface="+mn-lt"/>
              </a:rPr>
              <a:t>Etiam lacus </a:t>
            </a:r>
            <a:r>
              <a:rPr lang="en-US" sz="1100" dirty="0" err="1">
                <a:cs typeface="+mn-ea"/>
                <a:sym typeface="+mn-lt"/>
              </a:rPr>
              <a:t>nulla</a:t>
            </a:r>
            <a:r>
              <a:rPr lang="en-US" sz="1100" dirty="0">
                <a:cs typeface="+mn-ea"/>
                <a:sym typeface="+mn-lt"/>
              </a:rPr>
              <a:t>, </a:t>
            </a:r>
            <a:r>
              <a:rPr lang="en-US" sz="1100" dirty="0" err="1">
                <a:cs typeface="+mn-ea"/>
                <a:sym typeface="+mn-lt"/>
              </a:rPr>
              <a:t>bibendum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egestas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suscipit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ut</a:t>
            </a:r>
            <a:r>
              <a:rPr lang="en-US" sz="1100" dirty="0">
                <a:cs typeface="+mn-ea"/>
                <a:sym typeface="+mn-lt"/>
              </a:rPr>
              <a:t>, </a:t>
            </a:r>
            <a:r>
              <a:rPr lang="en-US" sz="1100" dirty="0" err="1">
                <a:cs typeface="+mn-ea"/>
                <a:sym typeface="+mn-lt"/>
              </a:rPr>
              <a:t>sollicitudin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eu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massa</a:t>
            </a:r>
            <a:r>
              <a:rPr lang="en-US" sz="1100" dirty="0">
                <a:cs typeface="+mn-ea"/>
                <a:sym typeface="+mn-lt"/>
              </a:rPr>
              <a:t>. </a:t>
            </a:r>
            <a:r>
              <a:rPr lang="en-US" sz="1100" dirty="0" err="1">
                <a:cs typeface="+mn-ea"/>
                <a:sym typeface="+mn-lt"/>
              </a:rPr>
              <a:t>Phasellus</a:t>
            </a:r>
            <a:r>
              <a:rPr lang="en-US" sz="1100" dirty="0">
                <a:cs typeface="+mn-ea"/>
                <a:sym typeface="+mn-lt"/>
              </a:rPr>
              <a:t> semper </a:t>
            </a:r>
            <a:r>
              <a:rPr lang="en-US" sz="1100" dirty="0" err="1">
                <a:cs typeface="+mn-ea"/>
                <a:sym typeface="+mn-lt"/>
              </a:rPr>
              <a:t>quam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justo</a:t>
            </a:r>
            <a:r>
              <a:rPr lang="en-US" sz="1100" dirty="0">
                <a:cs typeface="+mn-ea"/>
                <a:sym typeface="+mn-lt"/>
              </a:rPr>
              <a:t>, vel </a:t>
            </a:r>
            <a:r>
              <a:rPr lang="en-US" sz="1100" dirty="0" err="1">
                <a:cs typeface="+mn-ea"/>
                <a:sym typeface="+mn-lt"/>
              </a:rPr>
              <a:t>aliquam</a:t>
            </a:r>
            <a:r>
              <a:rPr lang="en-US" sz="1100" dirty="0">
                <a:cs typeface="+mn-ea"/>
                <a:sym typeface="+mn-lt"/>
              </a:rPr>
              <a:t> magna </a:t>
            </a:r>
            <a:r>
              <a:rPr lang="en-US" sz="1100" dirty="0" err="1">
                <a:cs typeface="+mn-ea"/>
                <a:sym typeface="+mn-lt"/>
              </a:rPr>
              <a:t>lobortis</a:t>
            </a:r>
            <a:r>
              <a:rPr lang="en-US" sz="1100" dirty="0">
                <a:cs typeface="+mn-ea"/>
                <a:sym typeface="+mn-lt"/>
              </a:rPr>
              <a:t> at.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20782" y="5141892"/>
            <a:ext cx="527709" cy="8308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solidFill>
                  <a:srgbClr val="0070C0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032766" y="5141892"/>
            <a:ext cx="2971182" cy="1274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zh-CN" altLang="en-US" sz="1600" dirty="0">
                <a:solidFill>
                  <a:srgbClr val="0070C0"/>
                </a:solidFill>
                <a:cs typeface="+mn-ea"/>
                <a:sym typeface="+mn-lt"/>
              </a:rPr>
              <a:t>输入活动策划标题</a:t>
            </a: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en-US" sz="1100" dirty="0">
                <a:cs typeface="+mn-ea"/>
                <a:sym typeface="+mn-lt"/>
              </a:rPr>
              <a:t>Etiam lacus </a:t>
            </a:r>
            <a:r>
              <a:rPr lang="en-US" sz="1100" dirty="0" err="1">
                <a:cs typeface="+mn-ea"/>
                <a:sym typeface="+mn-lt"/>
              </a:rPr>
              <a:t>nulla</a:t>
            </a:r>
            <a:r>
              <a:rPr lang="en-US" sz="1100" dirty="0">
                <a:cs typeface="+mn-ea"/>
                <a:sym typeface="+mn-lt"/>
              </a:rPr>
              <a:t>, </a:t>
            </a:r>
            <a:r>
              <a:rPr lang="en-US" sz="1100" dirty="0" err="1">
                <a:cs typeface="+mn-ea"/>
                <a:sym typeface="+mn-lt"/>
              </a:rPr>
              <a:t>bibendum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egestas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suscipit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ut</a:t>
            </a:r>
            <a:r>
              <a:rPr lang="en-US" sz="1100" dirty="0">
                <a:cs typeface="+mn-ea"/>
                <a:sym typeface="+mn-lt"/>
              </a:rPr>
              <a:t>, </a:t>
            </a:r>
            <a:r>
              <a:rPr lang="en-US" sz="1100" dirty="0" err="1">
                <a:cs typeface="+mn-ea"/>
                <a:sym typeface="+mn-lt"/>
              </a:rPr>
              <a:t>sollicitudin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eu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massa</a:t>
            </a:r>
            <a:r>
              <a:rPr lang="en-US" sz="1100" dirty="0">
                <a:cs typeface="+mn-ea"/>
                <a:sym typeface="+mn-lt"/>
              </a:rPr>
              <a:t>. </a:t>
            </a:r>
            <a:r>
              <a:rPr lang="en-US" sz="1100" dirty="0" err="1">
                <a:cs typeface="+mn-ea"/>
                <a:sym typeface="+mn-lt"/>
              </a:rPr>
              <a:t>Phasellus</a:t>
            </a:r>
            <a:r>
              <a:rPr lang="en-US" sz="1100" dirty="0">
                <a:cs typeface="+mn-ea"/>
                <a:sym typeface="+mn-lt"/>
              </a:rPr>
              <a:t> semper </a:t>
            </a:r>
            <a:r>
              <a:rPr lang="en-US" sz="1100" dirty="0" err="1">
                <a:cs typeface="+mn-ea"/>
                <a:sym typeface="+mn-lt"/>
              </a:rPr>
              <a:t>quam</a:t>
            </a:r>
            <a:r>
              <a:rPr lang="en-US" sz="1100" dirty="0">
                <a:cs typeface="+mn-ea"/>
                <a:sym typeface="+mn-lt"/>
              </a:rPr>
              <a:t> </a:t>
            </a:r>
            <a:r>
              <a:rPr lang="en-US" sz="1100" dirty="0" err="1">
                <a:cs typeface="+mn-ea"/>
                <a:sym typeface="+mn-lt"/>
              </a:rPr>
              <a:t>justo</a:t>
            </a:r>
            <a:r>
              <a:rPr lang="en-US" sz="1100" dirty="0">
                <a:cs typeface="+mn-ea"/>
                <a:sym typeface="+mn-lt"/>
              </a:rPr>
              <a:t>, vel </a:t>
            </a:r>
            <a:r>
              <a:rPr lang="en-US" sz="1100" dirty="0" err="1">
                <a:cs typeface="+mn-ea"/>
                <a:sym typeface="+mn-lt"/>
              </a:rPr>
              <a:t>aliquam</a:t>
            </a:r>
            <a:r>
              <a:rPr lang="en-US" sz="1100" dirty="0">
                <a:cs typeface="+mn-ea"/>
                <a:sym typeface="+mn-lt"/>
              </a:rPr>
              <a:t> magna </a:t>
            </a:r>
            <a:r>
              <a:rPr lang="en-US" sz="1100" dirty="0" err="1">
                <a:cs typeface="+mn-ea"/>
                <a:sym typeface="+mn-lt"/>
              </a:rPr>
              <a:t>lobortis</a:t>
            </a:r>
            <a:r>
              <a:rPr lang="en-US" sz="1100" dirty="0">
                <a:cs typeface="+mn-ea"/>
                <a:sym typeface="+mn-lt"/>
              </a:rPr>
              <a:t> at.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297067" y="5141892"/>
            <a:ext cx="527709" cy="8308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solidFill>
                  <a:srgbClr val="0070C0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14" name="Title 1"/>
          <p:cNvSpPr txBox="1"/>
          <p:nvPr/>
        </p:nvSpPr>
        <p:spPr>
          <a:xfrm>
            <a:off x="4145915" y="435790"/>
            <a:ext cx="3900172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200" b="1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活动总体思路</a:t>
            </a:r>
            <a:endParaRPr lang="zh-CN" altLang="en-US" sz="3200" b="1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Rectangle 8"/>
          <p:cNvSpPr/>
          <p:nvPr/>
        </p:nvSpPr>
        <p:spPr>
          <a:xfrm>
            <a:off x="4195982" y="981281"/>
            <a:ext cx="380003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>
                <a:cs typeface="+mn-ea"/>
                <a:sym typeface="+mn-lt"/>
              </a:rPr>
              <a:t>Lorem Ipsum has two main statistical methodologies</a:t>
            </a:r>
          </a:p>
        </p:txBody>
      </p:sp>
      <p:sp>
        <p:nvSpPr>
          <p:cNvPr id="16" name="Rectangle: Rounded Corners 80"/>
          <p:cNvSpPr/>
          <p:nvPr/>
        </p:nvSpPr>
        <p:spPr>
          <a:xfrm>
            <a:off x="5751097" y="1475085"/>
            <a:ext cx="689807" cy="4373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noAutofit/>
          </a:bodyPr>
          <a:lstStyle/>
          <a:p>
            <a:pPr algn="ctr"/>
            <a:endParaRPr lang="en-US" sz="900"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矩形 259"/>
          <p:cNvSpPr/>
          <p:nvPr/>
        </p:nvSpPr>
        <p:spPr>
          <a:xfrm>
            <a:off x="0" y="496711"/>
            <a:ext cx="12191999" cy="5915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任意多边形: 形状 12"/>
          <p:cNvSpPr/>
          <p:nvPr/>
        </p:nvSpPr>
        <p:spPr>
          <a:xfrm>
            <a:off x="978386" y="1319413"/>
            <a:ext cx="1056821" cy="751214"/>
          </a:xfrm>
          <a:custGeom>
            <a:avLst/>
            <a:gdLst>
              <a:gd name="connsiteX0" fmla="*/ 0 w 1056821"/>
              <a:gd name="connsiteY0" fmla="*/ 0 h 751214"/>
              <a:gd name="connsiteX1" fmla="*/ 151847 w 1056821"/>
              <a:gd name="connsiteY1" fmla="*/ 0 h 751214"/>
              <a:gd name="connsiteX2" fmla="*/ 590120 w 1056821"/>
              <a:gd name="connsiteY2" fmla="*/ 0 h 751214"/>
              <a:gd name="connsiteX3" fmla="*/ 604334 w 1056821"/>
              <a:gd name="connsiteY3" fmla="*/ 0 h 751214"/>
              <a:gd name="connsiteX4" fmla="*/ 1056821 w 1056821"/>
              <a:gd name="connsiteY4" fmla="*/ 375607 h 751214"/>
              <a:gd name="connsiteX5" fmla="*/ 604334 w 1056821"/>
              <a:gd name="connsiteY5" fmla="*/ 751214 h 751214"/>
              <a:gd name="connsiteX6" fmla="*/ 590120 w 1056821"/>
              <a:gd name="connsiteY6" fmla="*/ 751214 h 751214"/>
              <a:gd name="connsiteX7" fmla="*/ 151847 w 1056821"/>
              <a:gd name="connsiteY7" fmla="*/ 751214 h 751214"/>
              <a:gd name="connsiteX8" fmla="*/ 0 w 1056821"/>
              <a:gd name="connsiteY8" fmla="*/ 751214 h 751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6821" h="751214">
                <a:moveTo>
                  <a:pt x="0" y="0"/>
                </a:moveTo>
                <a:lnTo>
                  <a:pt x="151847" y="0"/>
                </a:lnTo>
                <a:lnTo>
                  <a:pt x="590120" y="0"/>
                </a:lnTo>
                <a:lnTo>
                  <a:pt x="604334" y="0"/>
                </a:lnTo>
                <a:cubicBezTo>
                  <a:pt x="854236" y="0"/>
                  <a:pt x="1056821" y="168165"/>
                  <a:pt x="1056821" y="375607"/>
                </a:cubicBezTo>
                <a:cubicBezTo>
                  <a:pt x="1056821" y="583049"/>
                  <a:pt x="854236" y="751214"/>
                  <a:pt x="604334" y="751214"/>
                </a:cubicBezTo>
                <a:lnTo>
                  <a:pt x="590120" y="751214"/>
                </a:lnTo>
                <a:lnTo>
                  <a:pt x="151847" y="751214"/>
                </a:lnTo>
                <a:lnTo>
                  <a:pt x="0" y="751214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73100" y="2882900"/>
            <a:ext cx="11518900" cy="1104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93544" y="2165928"/>
            <a:ext cx="4535055" cy="656792"/>
          </a:xfrm>
        </p:spPr>
        <p:txBody>
          <a:bodyPr anchor="b">
            <a:normAutofit/>
          </a:bodyPr>
          <a:lstStyle/>
          <a:p>
            <a:r>
              <a:rPr lang="zh-CN" altLang="en-US" sz="2800" b="1" dirty="0">
                <a:latin typeface="+mn-ea"/>
                <a:ea typeface="+mn-ea"/>
              </a:rPr>
              <a:t>活动内容执行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887771" y="2940135"/>
            <a:ext cx="4546600" cy="1015623"/>
          </a:xfrm>
        </p:spPr>
        <p:txBody>
          <a:bodyPr>
            <a:no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Supporting text here.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When you copy &amp; paste, choose "keep text only" option.</a:t>
            </a:r>
            <a:endParaRPr lang="zh-CN" altLang="en-US" sz="18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115502" y="1438786"/>
            <a:ext cx="391294" cy="519158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</a:t>
            </a:r>
            <a:endParaRPr lang="zh-CN" altLang="en-US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261" name="b94e40ac-b4f8-4fa8-b82a-50a7d7d3506e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322143" y="1319413"/>
            <a:ext cx="5054327" cy="4131733"/>
            <a:chOff x="3078164" y="1212851"/>
            <a:chExt cx="6035676" cy="4933951"/>
          </a:xfrm>
        </p:grpSpPr>
        <p:grpSp>
          <p:nvGrpSpPr>
            <p:cNvPr id="262" name="iŝľiḋê"/>
            <p:cNvGrpSpPr/>
            <p:nvPr/>
          </p:nvGrpSpPr>
          <p:grpSpPr bwMode="auto">
            <a:xfrm>
              <a:off x="3078164" y="1212851"/>
              <a:ext cx="6035676" cy="4933951"/>
              <a:chOff x="1715" y="764"/>
              <a:chExt cx="3802" cy="3108"/>
            </a:xfrm>
          </p:grpSpPr>
          <p:sp>
            <p:nvSpPr>
              <p:cNvPr id="330" name="ïṥlîḍé"/>
              <p:cNvSpPr/>
              <p:nvPr/>
            </p:nvSpPr>
            <p:spPr bwMode="auto">
              <a:xfrm>
                <a:off x="2180" y="3475"/>
                <a:ext cx="2719" cy="202"/>
              </a:xfrm>
              <a:custGeom>
                <a:avLst/>
                <a:gdLst>
                  <a:gd name="T0" fmla="*/ 1142 w 1240"/>
                  <a:gd name="T1" fmla="*/ 0 h 92"/>
                  <a:gd name="T2" fmla="*/ 98 w 1240"/>
                  <a:gd name="T3" fmla="*/ 0 h 92"/>
                  <a:gd name="T4" fmla="*/ 87 w 1240"/>
                  <a:gd name="T5" fmla="*/ 4 h 92"/>
                  <a:gd name="T6" fmla="*/ 14 w 1240"/>
                  <a:gd name="T7" fmla="*/ 60 h 92"/>
                  <a:gd name="T8" fmla="*/ 25 w 1240"/>
                  <a:gd name="T9" fmla="*/ 92 h 92"/>
                  <a:gd name="T10" fmla="*/ 1215 w 1240"/>
                  <a:gd name="T11" fmla="*/ 92 h 92"/>
                  <a:gd name="T12" fmla="*/ 1226 w 1240"/>
                  <a:gd name="T13" fmla="*/ 60 h 92"/>
                  <a:gd name="T14" fmla="*/ 1153 w 1240"/>
                  <a:gd name="T15" fmla="*/ 4 h 92"/>
                  <a:gd name="T16" fmla="*/ 1142 w 1240"/>
                  <a:gd name="T17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40" h="92">
                    <a:moveTo>
                      <a:pt x="1142" y="0"/>
                    </a:moveTo>
                    <a:cubicBezTo>
                      <a:pt x="98" y="0"/>
                      <a:pt x="98" y="0"/>
                      <a:pt x="98" y="0"/>
                    </a:cubicBezTo>
                    <a:cubicBezTo>
                      <a:pt x="94" y="0"/>
                      <a:pt x="90" y="1"/>
                      <a:pt x="87" y="4"/>
                    </a:cubicBezTo>
                    <a:cubicBezTo>
                      <a:pt x="14" y="60"/>
                      <a:pt x="14" y="60"/>
                      <a:pt x="14" y="60"/>
                    </a:cubicBezTo>
                    <a:cubicBezTo>
                      <a:pt x="0" y="70"/>
                      <a:pt x="8" y="92"/>
                      <a:pt x="25" y="92"/>
                    </a:cubicBezTo>
                    <a:cubicBezTo>
                      <a:pt x="1215" y="92"/>
                      <a:pt x="1215" y="92"/>
                      <a:pt x="1215" y="92"/>
                    </a:cubicBezTo>
                    <a:cubicBezTo>
                      <a:pt x="1232" y="92"/>
                      <a:pt x="1240" y="70"/>
                      <a:pt x="1226" y="60"/>
                    </a:cubicBezTo>
                    <a:cubicBezTo>
                      <a:pt x="1153" y="4"/>
                      <a:pt x="1153" y="4"/>
                      <a:pt x="1153" y="4"/>
                    </a:cubicBezTo>
                    <a:cubicBezTo>
                      <a:pt x="1150" y="1"/>
                      <a:pt x="1146" y="0"/>
                      <a:pt x="1142" y="0"/>
                    </a:cubicBezTo>
                  </a:path>
                </a:pathLst>
              </a:custGeom>
              <a:solidFill>
                <a:srgbClr val="CFD4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1" name="íŝļîḓé"/>
              <p:cNvSpPr/>
              <p:nvPr/>
            </p:nvSpPr>
            <p:spPr bwMode="auto">
              <a:xfrm>
                <a:off x="2908" y="1497"/>
                <a:ext cx="1377" cy="1191"/>
              </a:xfrm>
              <a:custGeom>
                <a:avLst/>
                <a:gdLst>
                  <a:gd name="T0" fmla="*/ 688 w 1377"/>
                  <a:gd name="T1" fmla="*/ 0 h 1191"/>
                  <a:gd name="T2" fmla="*/ 0 w 1377"/>
                  <a:gd name="T3" fmla="*/ 1191 h 1191"/>
                  <a:gd name="T4" fmla="*/ 1377 w 1377"/>
                  <a:gd name="T5" fmla="*/ 1191 h 1191"/>
                  <a:gd name="T6" fmla="*/ 688 w 1377"/>
                  <a:gd name="T7" fmla="*/ 0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77" h="1191">
                    <a:moveTo>
                      <a:pt x="688" y="0"/>
                    </a:moveTo>
                    <a:lnTo>
                      <a:pt x="0" y="1191"/>
                    </a:lnTo>
                    <a:lnTo>
                      <a:pt x="1377" y="1191"/>
                    </a:lnTo>
                    <a:lnTo>
                      <a:pt x="688" y="0"/>
                    </a:lnTo>
                    <a:close/>
                  </a:path>
                </a:pathLst>
              </a:custGeom>
              <a:solidFill>
                <a:srgbClr val="569E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2" name="îṧliḓê"/>
              <p:cNvSpPr/>
              <p:nvPr/>
            </p:nvSpPr>
            <p:spPr bwMode="auto">
              <a:xfrm>
                <a:off x="2963" y="1233"/>
                <a:ext cx="1265" cy="1097"/>
              </a:xfrm>
              <a:custGeom>
                <a:avLst/>
                <a:gdLst>
                  <a:gd name="T0" fmla="*/ 633 w 1265"/>
                  <a:gd name="T1" fmla="*/ 0 h 1097"/>
                  <a:gd name="T2" fmla="*/ 0 w 1265"/>
                  <a:gd name="T3" fmla="*/ 1097 h 1097"/>
                  <a:gd name="T4" fmla="*/ 1265 w 1265"/>
                  <a:gd name="T5" fmla="*/ 1097 h 1097"/>
                  <a:gd name="T6" fmla="*/ 633 w 1265"/>
                  <a:gd name="T7" fmla="*/ 0 h 10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65" h="1097">
                    <a:moveTo>
                      <a:pt x="633" y="0"/>
                    </a:moveTo>
                    <a:lnTo>
                      <a:pt x="0" y="1097"/>
                    </a:lnTo>
                    <a:lnTo>
                      <a:pt x="1265" y="1097"/>
                    </a:lnTo>
                    <a:lnTo>
                      <a:pt x="633" y="0"/>
                    </a:lnTo>
                    <a:close/>
                  </a:path>
                </a:pathLst>
              </a:custGeom>
              <a:solidFill>
                <a:srgbClr val="569E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3" name="îṣḷîḋé"/>
              <p:cNvSpPr/>
              <p:nvPr/>
            </p:nvSpPr>
            <p:spPr bwMode="auto">
              <a:xfrm>
                <a:off x="3057" y="1018"/>
                <a:ext cx="1076" cy="933"/>
              </a:xfrm>
              <a:custGeom>
                <a:avLst/>
                <a:gdLst>
                  <a:gd name="T0" fmla="*/ 539 w 1076"/>
                  <a:gd name="T1" fmla="*/ 0 h 933"/>
                  <a:gd name="T2" fmla="*/ 0 w 1076"/>
                  <a:gd name="T3" fmla="*/ 933 h 933"/>
                  <a:gd name="T4" fmla="*/ 1076 w 1076"/>
                  <a:gd name="T5" fmla="*/ 933 h 933"/>
                  <a:gd name="T6" fmla="*/ 539 w 1076"/>
                  <a:gd name="T7" fmla="*/ 0 h 9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76" h="933">
                    <a:moveTo>
                      <a:pt x="539" y="0"/>
                    </a:moveTo>
                    <a:lnTo>
                      <a:pt x="0" y="933"/>
                    </a:lnTo>
                    <a:lnTo>
                      <a:pt x="1076" y="933"/>
                    </a:lnTo>
                    <a:lnTo>
                      <a:pt x="539" y="0"/>
                    </a:lnTo>
                    <a:close/>
                  </a:path>
                </a:pathLst>
              </a:custGeom>
              <a:solidFill>
                <a:srgbClr val="569E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4" name="îṩḻîḍè"/>
              <p:cNvSpPr/>
              <p:nvPr/>
            </p:nvSpPr>
            <p:spPr bwMode="auto">
              <a:xfrm>
                <a:off x="3140" y="764"/>
                <a:ext cx="912" cy="792"/>
              </a:xfrm>
              <a:custGeom>
                <a:avLst/>
                <a:gdLst>
                  <a:gd name="T0" fmla="*/ 456 w 912"/>
                  <a:gd name="T1" fmla="*/ 0 h 792"/>
                  <a:gd name="T2" fmla="*/ 0 w 912"/>
                  <a:gd name="T3" fmla="*/ 792 h 792"/>
                  <a:gd name="T4" fmla="*/ 912 w 912"/>
                  <a:gd name="T5" fmla="*/ 792 h 792"/>
                  <a:gd name="T6" fmla="*/ 456 w 912"/>
                  <a:gd name="T7" fmla="*/ 0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12" h="792">
                    <a:moveTo>
                      <a:pt x="456" y="0"/>
                    </a:moveTo>
                    <a:lnTo>
                      <a:pt x="0" y="792"/>
                    </a:lnTo>
                    <a:lnTo>
                      <a:pt x="912" y="792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569E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5" name="í$ḷîḓe"/>
              <p:cNvSpPr/>
              <p:nvPr/>
            </p:nvSpPr>
            <p:spPr bwMode="auto">
              <a:xfrm>
                <a:off x="3767" y="1374"/>
                <a:ext cx="141" cy="140"/>
              </a:xfrm>
              <a:prstGeom prst="ellipse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6" name="işḻiḑé"/>
              <p:cNvSpPr/>
              <p:nvPr/>
            </p:nvSpPr>
            <p:spPr bwMode="auto">
              <a:xfrm>
                <a:off x="3789" y="1396"/>
                <a:ext cx="51" cy="5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7" name="íŝ1iďè"/>
              <p:cNvSpPr/>
              <p:nvPr/>
            </p:nvSpPr>
            <p:spPr bwMode="auto">
              <a:xfrm>
                <a:off x="3416" y="1374"/>
                <a:ext cx="141" cy="140"/>
              </a:xfrm>
              <a:prstGeom prst="ellipse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8" name="iŝļiḓé"/>
              <p:cNvSpPr/>
              <p:nvPr/>
            </p:nvSpPr>
            <p:spPr bwMode="auto">
              <a:xfrm>
                <a:off x="3438" y="1396"/>
                <a:ext cx="51" cy="5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9" name="islîďê"/>
              <p:cNvSpPr/>
              <p:nvPr/>
            </p:nvSpPr>
            <p:spPr bwMode="auto">
              <a:xfrm>
                <a:off x="3522" y="1010"/>
                <a:ext cx="140" cy="140"/>
              </a:xfrm>
              <a:prstGeom prst="ellipse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0" name="îṧliḍé"/>
              <p:cNvSpPr/>
              <p:nvPr/>
            </p:nvSpPr>
            <p:spPr bwMode="auto">
              <a:xfrm>
                <a:off x="3544" y="1029"/>
                <a:ext cx="50" cy="5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1" name="ïS1ïďê"/>
              <p:cNvSpPr/>
              <p:nvPr/>
            </p:nvSpPr>
            <p:spPr bwMode="auto">
              <a:xfrm>
                <a:off x="3280" y="1716"/>
                <a:ext cx="141" cy="140"/>
              </a:xfrm>
              <a:prstGeom prst="ellipse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2" name="ïṩ1íḍé"/>
              <p:cNvSpPr/>
              <p:nvPr/>
            </p:nvSpPr>
            <p:spPr bwMode="auto">
              <a:xfrm>
                <a:off x="3302" y="1738"/>
                <a:ext cx="51" cy="5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3" name="îṩļîḍê"/>
              <p:cNvSpPr/>
              <p:nvPr/>
            </p:nvSpPr>
            <p:spPr bwMode="auto">
              <a:xfrm>
                <a:off x="3791" y="1696"/>
                <a:ext cx="141" cy="141"/>
              </a:xfrm>
              <a:prstGeom prst="ellipse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4" name="î$ļiḍé"/>
              <p:cNvSpPr/>
              <p:nvPr/>
            </p:nvSpPr>
            <p:spPr bwMode="auto">
              <a:xfrm>
                <a:off x="3813" y="1718"/>
                <a:ext cx="51" cy="5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5" name="ïṣ1iḍê"/>
              <p:cNvSpPr/>
              <p:nvPr/>
            </p:nvSpPr>
            <p:spPr bwMode="auto">
              <a:xfrm>
                <a:off x="3563" y="2475"/>
                <a:ext cx="141" cy="140"/>
              </a:xfrm>
              <a:prstGeom prst="ellipse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6" name="ísľíḋê"/>
              <p:cNvSpPr/>
              <p:nvPr/>
            </p:nvSpPr>
            <p:spPr bwMode="auto">
              <a:xfrm>
                <a:off x="3585" y="2497"/>
                <a:ext cx="51" cy="5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7" name="ísḷïḋe"/>
              <p:cNvSpPr/>
              <p:nvPr/>
            </p:nvSpPr>
            <p:spPr bwMode="auto">
              <a:xfrm>
                <a:off x="2985" y="2523"/>
                <a:ext cx="140" cy="141"/>
              </a:xfrm>
              <a:prstGeom prst="ellipse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8" name="íšḷîdé"/>
              <p:cNvSpPr/>
              <p:nvPr/>
            </p:nvSpPr>
            <p:spPr bwMode="auto">
              <a:xfrm>
                <a:off x="3006" y="2545"/>
                <a:ext cx="51" cy="5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9" name="íslíḍe"/>
              <p:cNvSpPr/>
              <p:nvPr/>
            </p:nvSpPr>
            <p:spPr bwMode="auto">
              <a:xfrm>
                <a:off x="4017" y="2534"/>
                <a:ext cx="141" cy="141"/>
              </a:xfrm>
              <a:prstGeom prst="ellipse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0" name="iṧḷíde"/>
              <p:cNvSpPr/>
              <p:nvPr/>
            </p:nvSpPr>
            <p:spPr bwMode="auto">
              <a:xfrm>
                <a:off x="4039" y="2556"/>
                <a:ext cx="51" cy="5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1" name="ïš1íďe"/>
              <p:cNvSpPr/>
              <p:nvPr/>
            </p:nvSpPr>
            <p:spPr bwMode="auto">
              <a:xfrm>
                <a:off x="4390" y="2723"/>
                <a:ext cx="373" cy="515"/>
              </a:xfrm>
              <a:prstGeom prst="rect">
                <a:avLst/>
              </a:prstGeom>
              <a:solidFill>
                <a:srgbClr val="9AC1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2" name="islîḍè"/>
              <p:cNvSpPr/>
              <p:nvPr/>
            </p:nvSpPr>
            <p:spPr bwMode="auto">
              <a:xfrm>
                <a:off x="4390" y="2723"/>
                <a:ext cx="289" cy="515"/>
              </a:xfrm>
              <a:prstGeom prst="rect">
                <a:avLst/>
              </a:prstGeom>
              <a:solidFill>
                <a:srgbClr val="BDE2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3" name="ïşḻíḓè"/>
              <p:cNvSpPr/>
              <p:nvPr/>
            </p:nvSpPr>
            <p:spPr bwMode="auto">
              <a:xfrm>
                <a:off x="4497" y="2723"/>
                <a:ext cx="38" cy="51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4" name="ïśļíḑe"/>
              <p:cNvSpPr/>
              <p:nvPr/>
            </p:nvSpPr>
            <p:spPr bwMode="auto">
              <a:xfrm>
                <a:off x="4390" y="2841"/>
                <a:ext cx="289" cy="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5" name="íšḷiḍè"/>
              <p:cNvSpPr/>
              <p:nvPr/>
            </p:nvSpPr>
            <p:spPr bwMode="auto">
              <a:xfrm>
                <a:off x="4679" y="2841"/>
                <a:ext cx="84" cy="38"/>
              </a:xfrm>
              <a:prstGeom prst="rect">
                <a:avLst/>
              </a:prstGeom>
              <a:solidFill>
                <a:srgbClr val="D9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6" name="íṧ1îďè"/>
              <p:cNvSpPr/>
              <p:nvPr/>
            </p:nvSpPr>
            <p:spPr bwMode="auto">
              <a:xfrm>
                <a:off x="5065" y="2870"/>
                <a:ext cx="452" cy="452"/>
              </a:xfrm>
              <a:prstGeom prst="rect">
                <a:avLst/>
              </a:prstGeom>
              <a:solidFill>
                <a:srgbClr val="F2CE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7" name="iSḻîḍê"/>
              <p:cNvSpPr/>
              <p:nvPr/>
            </p:nvSpPr>
            <p:spPr bwMode="auto">
              <a:xfrm>
                <a:off x="5065" y="2870"/>
                <a:ext cx="325" cy="452"/>
              </a:xfrm>
              <a:prstGeom prst="rect">
                <a:avLst/>
              </a:prstGeom>
              <a:solidFill>
                <a:srgbClr val="F2CE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8" name="íšḷïḍè"/>
              <p:cNvSpPr/>
              <p:nvPr/>
            </p:nvSpPr>
            <p:spPr bwMode="auto">
              <a:xfrm>
                <a:off x="5197" y="2870"/>
                <a:ext cx="72" cy="45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9" name="iṧ1iḑé"/>
              <p:cNvSpPr/>
              <p:nvPr/>
            </p:nvSpPr>
            <p:spPr bwMode="auto">
              <a:xfrm>
                <a:off x="5449" y="2870"/>
                <a:ext cx="28" cy="452"/>
              </a:xfrm>
              <a:prstGeom prst="rect">
                <a:avLst/>
              </a:prstGeom>
              <a:solidFill>
                <a:srgbClr val="D9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0" name="îṡlïďe"/>
              <p:cNvSpPr/>
              <p:nvPr/>
            </p:nvSpPr>
            <p:spPr bwMode="auto">
              <a:xfrm>
                <a:off x="4695" y="2837"/>
                <a:ext cx="447" cy="491"/>
              </a:xfrm>
              <a:prstGeom prst="rect">
                <a:avLst/>
              </a:prstGeom>
              <a:solidFill>
                <a:srgbClr val="BC2F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1" name="îşḷïḋé"/>
              <p:cNvSpPr/>
              <p:nvPr/>
            </p:nvSpPr>
            <p:spPr bwMode="auto">
              <a:xfrm>
                <a:off x="4796" y="2837"/>
                <a:ext cx="346" cy="491"/>
              </a:xfrm>
              <a:prstGeom prst="rect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2" name="iṡḻîḋé"/>
              <p:cNvSpPr/>
              <p:nvPr/>
            </p:nvSpPr>
            <p:spPr bwMode="auto">
              <a:xfrm>
                <a:off x="4969" y="2837"/>
                <a:ext cx="44" cy="49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3" name="îśḻîdé"/>
              <p:cNvSpPr/>
              <p:nvPr/>
            </p:nvSpPr>
            <p:spPr bwMode="auto">
              <a:xfrm>
                <a:off x="4796" y="2979"/>
                <a:ext cx="346" cy="4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4" name="íṥľídé"/>
              <p:cNvSpPr/>
              <p:nvPr/>
            </p:nvSpPr>
            <p:spPr bwMode="auto">
              <a:xfrm>
                <a:off x="4695" y="2979"/>
                <a:ext cx="101" cy="4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5" name="íS1íďé"/>
              <p:cNvSpPr/>
              <p:nvPr/>
            </p:nvSpPr>
            <p:spPr bwMode="auto">
              <a:xfrm>
                <a:off x="3940" y="2387"/>
                <a:ext cx="584" cy="810"/>
              </a:xfrm>
              <a:prstGeom prst="rect">
                <a:avLst/>
              </a:prstGeom>
              <a:solidFill>
                <a:srgbClr val="BC2F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6" name="i$lïďè"/>
              <p:cNvSpPr/>
              <p:nvPr/>
            </p:nvSpPr>
            <p:spPr bwMode="auto">
              <a:xfrm>
                <a:off x="4072" y="2387"/>
                <a:ext cx="452" cy="810"/>
              </a:xfrm>
              <a:prstGeom prst="rect">
                <a:avLst/>
              </a:prstGeom>
              <a:solidFill>
                <a:srgbClr val="B22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7" name="iṥļiḓe"/>
              <p:cNvSpPr/>
              <p:nvPr/>
            </p:nvSpPr>
            <p:spPr bwMode="auto">
              <a:xfrm>
                <a:off x="4298" y="2387"/>
                <a:ext cx="57" cy="810"/>
              </a:xfrm>
              <a:prstGeom prst="rect">
                <a:avLst/>
              </a:prstGeom>
              <a:solidFill>
                <a:srgbClr val="D9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8" name="íṣļíḑè"/>
              <p:cNvSpPr/>
              <p:nvPr/>
            </p:nvSpPr>
            <p:spPr bwMode="auto">
              <a:xfrm>
                <a:off x="4072" y="2571"/>
                <a:ext cx="452" cy="62"/>
              </a:xfrm>
              <a:prstGeom prst="rect">
                <a:avLst/>
              </a:prstGeom>
              <a:solidFill>
                <a:srgbClr val="D9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9" name="ïšlîḍè"/>
              <p:cNvSpPr/>
              <p:nvPr/>
            </p:nvSpPr>
            <p:spPr bwMode="auto">
              <a:xfrm>
                <a:off x="3940" y="2571"/>
                <a:ext cx="132" cy="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0" name="î$ḻiḍe"/>
              <p:cNvSpPr/>
              <p:nvPr/>
            </p:nvSpPr>
            <p:spPr bwMode="auto">
              <a:xfrm>
                <a:off x="4844" y="2383"/>
                <a:ext cx="186" cy="226"/>
              </a:xfrm>
              <a:custGeom>
                <a:avLst/>
                <a:gdLst>
                  <a:gd name="T0" fmla="*/ 61 w 85"/>
                  <a:gd name="T1" fmla="*/ 103 h 103"/>
                  <a:gd name="T2" fmla="*/ 9 w 85"/>
                  <a:gd name="T3" fmla="*/ 53 h 103"/>
                  <a:gd name="T4" fmla="*/ 0 w 85"/>
                  <a:gd name="T5" fmla="*/ 32 h 103"/>
                  <a:gd name="T6" fmla="*/ 9 w 85"/>
                  <a:gd name="T7" fmla="*/ 12 h 103"/>
                  <a:gd name="T8" fmla="*/ 20 w 85"/>
                  <a:gd name="T9" fmla="*/ 4 h 103"/>
                  <a:gd name="T10" fmla="*/ 55 w 85"/>
                  <a:gd name="T11" fmla="*/ 19 h 103"/>
                  <a:gd name="T12" fmla="*/ 85 w 85"/>
                  <a:gd name="T13" fmla="*/ 78 h 103"/>
                  <a:gd name="T14" fmla="*/ 61 w 85"/>
                  <a:gd name="T15" fmla="*/ 103 h 103"/>
                  <a:gd name="T16" fmla="*/ 29 w 85"/>
                  <a:gd name="T17" fmla="*/ 15 h 103"/>
                  <a:gd name="T18" fmla="*/ 24 w 85"/>
                  <a:gd name="T19" fmla="*/ 16 h 103"/>
                  <a:gd name="T20" fmla="*/ 17 w 85"/>
                  <a:gd name="T21" fmla="*/ 20 h 103"/>
                  <a:gd name="T22" fmla="*/ 12 w 85"/>
                  <a:gd name="T23" fmla="*/ 32 h 103"/>
                  <a:gd name="T24" fmla="*/ 18 w 85"/>
                  <a:gd name="T25" fmla="*/ 44 h 103"/>
                  <a:gd name="T26" fmla="*/ 61 w 85"/>
                  <a:gd name="T27" fmla="*/ 86 h 103"/>
                  <a:gd name="T28" fmla="*/ 70 w 85"/>
                  <a:gd name="T29" fmla="*/ 76 h 103"/>
                  <a:gd name="T30" fmla="*/ 44 w 85"/>
                  <a:gd name="T31" fmla="*/ 24 h 103"/>
                  <a:gd name="T32" fmla="*/ 29 w 85"/>
                  <a:gd name="T33" fmla="*/ 15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5" h="103">
                    <a:moveTo>
                      <a:pt x="61" y="103"/>
                    </a:moveTo>
                    <a:cubicBezTo>
                      <a:pt x="9" y="53"/>
                      <a:pt x="9" y="53"/>
                      <a:pt x="9" y="53"/>
                    </a:cubicBezTo>
                    <a:cubicBezTo>
                      <a:pt x="4" y="47"/>
                      <a:pt x="0" y="40"/>
                      <a:pt x="0" y="32"/>
                    </a:cubicBezTo>
                    <a:cubicBezTo>
                      <a:pt x="0" y="24"/>
                      <a:pt x="3" y="17"/>
                      <a:pt x="9" y="12"/>
                    </a:cubicBezTo>
                    <a:cubicBezTo>
                      <a:pt x="12" y="8"/>
                      <a:pt x="16" y="6"/>
                      <a:pt x="20" y="4"/>
                    </a:cubicBezTo>
                    <a:cubicBezTo>
                      <a:pt x="33" y="0"/>
                      <a:pt x="48" y="6"/>
                      <a:pt x="55" y="19"/>
                    </a:cubicBezTo>
                    <a:cubicBezTo>
                      <a:pt x="85" y="78"/>
                      <a:pt x="85" y="78"/>
                      <a:pt x="85" y="78"/>
                    </a:cubicBezTo>
                    <a:lnTo>
                      <a:pt x="61" y="103"/>
                    </a:lnTo>
                    <a:close/>
                    <a:moveTo>
                      <a:pt x="29" y="15"/>
                    </a:moveTo>
                    <a:cubicBezTo>
                      <a:pt x="27" y="15"/>
                      <a:pt x="26" y="15"/>
                      <a:pt x="24" y="16"/>
                    </a:cubicBezTo>
                    <a:cubicBezTo>
                      <a:pt x="21" y="17"/>
                      <a:pt x="19" y="18"/>
                      <a:pt x="17" y="20"/>
                    </a:cubicBezTo>
                    <a:cubicBezTo>
                      <a:pt x="14" y="23"/>
                      <a:pt x="12" y="28"/>
                      <a:pt x="12" y="32"/>
                    </a:cubicBezTo>
                    <a:cubicBezTo>
                      <a:pt x="12" y="37"/>
                      <a:pt x="14" y="41"/>
                      <a:pt x="18" y="44"/>
                    </a:cubicBezTo>
                    <a:cubicBezTo>
                      <a:pt x="61" y="86"/>
                      <a:pt x="61" y="86"/>
                      <a:pt x="61" y="86"/>
                    </a:cubicBezTo>
                    <a:cubicBezTo>
                      <a:pt x="70" y="76"/>
                      <a:pt x="70" y="76"/>
                      <a:pt x="70" y="76"/>
                    </a:cubicBezTo>
                    <a:cubicBezTo>
                      <a:pt x="44" y="24"/>
                      <a:pt x="44" y="24"/>
                      <a:pt x="44" y="24"/>
                    </a:cubicBezTo>
                    <a:cubicBezTo>
                      <a:pt x="41" y="18"/>
                      <a:pt x="35" y="15"/>
                      <a:pt x="29" y="15"/>
                    </a:cubicBezTo>
                    <a:close/>
                  </a:path>
                </a:pathLst>
              </a:cu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1" name="íṧľíḍe"/>
              <p:cNvSpPr/>
              <p:nvPr/>
            </p:nvSpPr>
            <p:spPr bwMode="auto">
              <a:xfrm>
                <a:off x="4934" y="2383"/>
                <a:ext cx="186" cy="226"/>
              </a:xfrm>
              <a:custGeom>
                <a:avLst/>
                <a:gdLst>
                  <a:gd name="T0" fmla="*/ 0 w 85"/>
                  <a:gd name="T1" fmla="*/ 78 h 103"/>
                  <a:gd name="T2" fmla="*/ 31 w 85"/>
                  <a:gd name="T3" fmla="*/ 19 h 103"/>
                  <a:gd name="T4" fmla="*/ 65 w 85"/>
                  <a:gd name="T5" fmla="*/ 4 h 103"/>
                  <a:gd name="T6" fmla="*/ 77 w 85"/>
                  <a:gd name="T7" fmla="*/ 12 h 103"/>
                  <a:gd name="T8" fmla="*/ 85 w 85"/>
                  <a:gd name="T9" fmla="*/ 32 h 103"/>
                  <a:gd name="T10" fmla="*/ 76 w 85"/>
                  <a:gd name="T11" fmla="*/ 53 h 103"/>
                  <a:gd name="T12" fmla="*/ 24 w 85"/>
                  <a:gd name="T13" fmla="*/ 103 h 103"/>
                  <a:gd name="T14" fmla="*/ 0 w 85"/>
                  <a:gd name="T15" fmla="*/ 78 h 103"/>
                  <a:gd name="T16" fmla="*/ 41 w 85"/>
                  <a:gd name="T17" fmla="*/ 24 h 103"/>
                  <a:gd name="T18" fmla="*/ 15 w 85"/>
                  <a:gd name="T19" fmla="*/ 76 h 103"/>
                  <a:gd name="T20" fmla="*/ 24 w 85"/>
                  <a:gd name="T21" fmla="*/ 86 h 103"/>
                  <a:gd name="T22" fmla="*/ 68 w 85"/>
                  <a:gd name="T23" fmla="*/ 44 h 103"/>
                  <a:gd name="T24" fmla="*/ 73 w 85"/>
                  <a:gd name="T25" fmla="*/ 32 h 103"/>
                  <a:gd name="T26" fmla="*/ 68 w 85"/>
                  <a:gd name="T27" fmla="*/ 20 h 103"/>
                  <a:gd name="T28" fmla="*/ 61 w 85"/>
                  <a:gd name="T29" fmla="*/ 16 h 103"/>
                  <a:gd name="T30" fmla="*/ 56 w 85"/>
                  <a:gd name="T31" fmla="*/ 15 h 103"/>
                  <a:gd name="T32" fmla="*/ 41 w 85"/>
                  <a:gd name="T33" fmla="*/ 24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5" h="103">
                    <a:moveTo>
                      <a:pt x="0" y="78"/>
                    </a:moveTo>
                    <a:cubicBezTo>
                      <a:pt x="31" y="19"/>
                      <a:pt x="31" y="19"/>
                      <a:pt x="31" y="19"/>
                    </a:cubicBezTo>
                    <a:cubicBezTo>
                      <a:pt x="37" y="6"/>
                      <a:pt x="52" y="0"/>
                      <a:pt x="65" y="4"/>
                    </a:cubicBezTo>
                    <a:cubicBezTo>
                      <a:pt x="69" y="6"/>
                      <a:pt x="73" y="8"/>
                      <a:pt x="77" y="12"/>
                    </a:cubicBezTo>
                    <a:cubicBezTo>
                      <a:pt x="82" y="17"/>
                      <a:pt x="85" y="24"/>
                      <a:pt x="85" y="32"/>
                    </a:cubicBezTo>
                    <a:cubicBezTo>
                      <a:pt x="85" y="40"/>
                      <a:pt x="82" y="47"/>
                      <a:pt x="76" y="53"/>
                    </a:cubicBezTo>
                    <a:cubicBezTo>
                      <a:pt x="24" y="103"/>
                      <a:pt x="24" y="103"/>
                      <a:pt x="24" y="103"/>
                    </a:cubicBezTo>
                    <a:lnTo>
                      <a:pt x="0" y="78"/>
                    </a:lnTo>
                    <a:close/>
                    <a:moveTo>
                      <a:pt x="41" y="24"/>
                    </a:moveTo>
                    <a:cubicBezTo>
                      <a:pt x="15" y="76"/>
                      <a:pt x="15" y="76"/>
                      <a:pt x="15" y="76"/>
                    </a:cubicBezTo>
                    <a:cubicBezTo>
                      <a:pt x="24" y="86"/>
                      <a:pt x="24" y="86"/>
                      <a:pt x="24" y="86"/>
                    </a:cubicBezTo>
                    <a:cubicBezTo>
                      <a:pt x="68" y="44"/>
                      <a:pt x="68" y="44"/>
                      <a:pt x="68" y="44"/>
                    </a:cubicBezTo>
                    <a:cubicBezTo>
                      <a:pt x="71" y="41"/>
                      <a:pt x="73" y="37"/>
                      <a:pt x="73" y="32"/>
                    </a:cubicBezTo>
                    <a:cubicBezTo>
                      <a:pt x="73" y="28"/>
                      <a:pt x="71" y="23"/>
                      <a:pt x="68" y="20"/>
                    </a:cubicBezTo>
                    <a:cubicBezTo>
                      <a:pt x="66" y="18"/>
                      <a:pt x="64" y="17"/>
                      <a:pt x="61" y="16"/>
                    </a:cubicBezTo>
                    <a:cubicBezTo>
                      <a:pt x="60" y="15"/>
                      <a:pt x="58" y="15"/>
                      <a:pt x="56" y="15"/>
                    </a:cubicBezTo>
                    <a:cubicBezTo>
                      <a:pt x="50" y="15"/>
                      <a:pt x="44" y="18"/>
                      <a:pt x="41" y="24"/>
                    </a:cubicBezTo>
                    <a:close/>
                  </a:path>
                </a:pathLst>
              </a:cu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2" name="íŝlíḑé"/>
              <p:cNvSpPr/>
              <p:nvPr/>
            </p:nvSpPr>
            <p:spPr bwMode="auto">
              <a:xfrm>
                <a:off x="4750" y="2495"/>
                <a:ext cx="442" cy="344"/>
              </a:xfrm>
              <a:prstGeom prst="rect">
                <a:avLst/>
              </a:prstGeom>
              <a:solidFill>
                <a:srgbClr val="516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3" name="iśḻíḓè"/>
              <p:cNvSpPr/>
              <p:nvPr/>
            </p:nvSpPr>
            <p:spPr bwMode="auto">
              <a:xfrm>
                <a:off x="4750" y="2624"/>
                <a:ext cx="442" cy="53"/>
              </a:xfrm>
              <a:prstGeom prst="rect">
                <a:avLst/>
              </a:pr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4" name="išľïḑe"/>
              <p:cNvSpPr/>
              <p:nvPr/>
            </p:nvSpPr>
            <p:spPr bwMode="auto">
              <a:xfrm>
                <a:off x="4945" y="2495"/>
                <a:ext cx="74" cy="344"/>
              </a:xfrm>
              <a:prstGeom prst="rect">
                <a:avLst/>
              </a:pr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5" name="íṥḷïdê"/>
              <p:cNvSpPr/>
              <p:nvPr/>
            </p:nvSpPr>
            <p:spPr bwMode="auto">
              <a:xfrm>
                <a:off x="1715" y="2784"/>
                <a:ext cx="373" cy="516"/>
              </a:xfrm>
              <a:prstGeom prst="rect">
                <a:avLst/>
              </a:prstGeom>
              <a:solidFill>
                <a:srgbClr val="516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6" name="íş1íḓê"/>
              <p:cNvSpPr/>
              <p:nvPr/>
            </p:nvSpPr>
            <p:spPr bwMode="auto">
              <a:xfrm>
                <a:off x="1715" y="2784"/>
                <a:ext cx="289" cy="516"/>
              </a:xfrm>
              <a:prstGeom prst="rect">
                <a:avLst/>
              </a:prstGeom>
              <a:solidFill>
                <a:srgbClr val="516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7" name="îslîďê"/>
              <p:cNvSpPr/>
              <p:nvPr/>
            </p:nvSpPr>
            <p:spPr bwMode="auto">
              <a:xfrm>
                <a:off x="1822" y="2784"/>
                <a:ext cx="38" cy="51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8" name="ïṡlîḍe"/>
              <p:cNvSpPr/>
              <p:nvPr/>
            </p:nvSpPr>
            <p:spPr bwMode="auto">
              <a:xfrm>
                <a:off x="1715" y="2903"/>
                <a:ext cx="289" cy="3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9" name="îṩľîdé"/>
              <p:cNvSpPr/>
              <p:nvPr/>
            </p:nvSpPr>
            <p:spPr bwMode="auto">
              <a:xfrm>
                <a:off x="2004" y="2903"/>
                <a:ext cx="84" cy="37"/>
              </a:xfrm>
              <a:prstGeom prst="rect">
                <a:avLst/>
              </a:prstGeom>
              <a:solidFill>
                <a:srgbClr val="D9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0" name="ïṥ1íďê"/>
              <p:cNvSpPr/>
              <p:nvPr/>
            </p:nvSpPr>
            <p:spPr bwMode="auto">
              <a:xfrm>
                <a:off x="2390" y="2931"/>
                <a:ext cx="452" cy="452"/>
              </a:xfrm>
              <a:prstGeom prst="rect">
                <a:avLst/>
              </a:prstGeom>
              <a:solidFill>
                <a:srgbClr val="F2CE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1" name="iṣļîďé"/>
              <p:cNvSpPr/>
              <p:nvPr/>
            </p:nvSpPr>
            <p:spPr bwMode="auto">
              <a:xfrm>
                <a:off x="2390" y="2931"/>
                <a:ext cx="325" cy="452"/>
              </a:xfrm>
              <a:prstGeom prst="rect">
                <a:avLst/>
              </a:prstGeom>
              <a:solidFill>
                <a:srgbClr val="F2CE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2" name="íšļïḑé"/>
              <p:cNvSpPr/>
              <p:nvPr/>
            </p:nvSpPr>
            <p:spPr bwMode="auto">
              <a:xfrm>
                <a:off x="2522" y="2931"/>
                <a:ext cx="72" cy="45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3" name="iṩḻíďè"/>
              <p:cNvSpPr/>
              <p:nvPr/>
            </p:nvSpPr>
            <p:spPr bwMode="auto">
              <a:xfrm>
                <a:off x="2774" y="2931"/>
                <a:ext cx="29" cy="452"/>
              </a:xfrm>
              <a:prstGeom prst="rect">
                <a:avLst/>
              </a:prstGeom>
              <a:solidFill>
                <a:srgbClr val="D9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4" name="ïṧlïḍé"/>
              <p:cNvSpPr/>
              <p:nvPr/>
            </p:nvSpPr>
            <p:spPr bwMode="auto">
              <a:xfrm>
                <a:off x="2020" y="2898"/>
                <a:ext cx="447" cy="492"/>
              </a:xfrm>
              <a:prstGeom prst="rect">
                <a:avLst/>
              </a:pr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5" name="íşḷîḍe"/>
              <p:cNvSpPr/>
              <p:nvPr/>
            </p:nvSpPr>
            <p:spPr bwMode="auto">
              <a:xfrm>
                <a:off x="2121" y="2898"/>
                <a:ext cx="346" cy="492"/>
              </a:xfrm>
              <a:prstGeom prst="rect">
                <a:avLst/>
              </a:pr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6" name="ï$líḍè"/>
              <p:cNvSpPr/>
              <p:nvPr/>
            </p:nvSpPr>
            <p:spPr bwMode="auto">
              <a:xfrm>
                <a:off x="2294" y="2898"/>
                <a:ext cx="44" cy="492"/>
              </a:xfrm>
              <a:prstGeom prst="rect">
                <a:avLst/>
              </a:prstGeom>
              <a:solidFill>
                <a:srgbClr val="D9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7" name="íṩľîdè"/>
              <p:cNvSpPr/>
              <p:nvPr/>
            </p:nvSpPr>
            <p:spPr bwMode="auto">
              <a:xfrm>
                <a:off x="2121" y="3041"/>
                <a:ext cx="346" cy="46"/>
              </a:xfrm>
              <a:prstGeom prst="rect">
                <a:avLst/>
              </a:prstGeom>
              <a:solidFill>
                <a:srgbClr val="D9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8" name="îṥḷïḍé"/>
              <p:cNvSpPr/>
              <p:nvPr/>
            </p:nvSpPr>
            <p:spPr bwMode="auto">
              <a:xfrm>
                <a:off x="2020" y="3041"/>
                <a:ext cx="101" cy="4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9" name="îṡḷïḑe"/>
              <p:cNvSpPr/>
              <p:nvPr/>
            </p:nvSpPr>
            <p:spPr bwMode="auto">
              <a:xfrm>
                <a:off x="2169" y="2444"/>
                <a:ext cx="186" cy="226"/>
              </a:xfrm>
              <a:custGeom>
                <a:avLst/>
                <a:gdLst>
                  <a:gd name="T0" fmla="*/ 61 w 85"/>
                  <a:gd name="T1" fmla="*/ 103 h 103"/>
                  <a:gd name="T2" fmla="*/ 9 w 85"/>
                  <a:gd name="T3" fmla="*/ 53 h 103"/>
                  <a:gd name="T4" fmla="*/ 0 w 85"/>
                  <a:gd name="T5" fmla="*/ 32 h 103"/>
                  <a:gd name="T6" fmla="*/ 9 w 85"/>
                  <a:gd name="T7" fmla="*/ 12 h 103"/>
                  <a:gd name="T8" fmla="*/ 20 w 85"/>
                  <a:gd name="T9" fmla="*/ 4 h 103"/>
                  <a:gd name="T10" fmla="*/ 55 w 85"/>
                  <a:gd name="T11" fmla="*/ 19 h 103"/>
                  <a:gd name="T12" fmla="*/ 85 w 85"/>
                  <a:gd name="T13" fmla="*/ 78 h 103"/>
                  <a:gd name="T14" fmla="*/ 61 w 85"/>
                  <a:gd name="T15" fmla="*/ 103 h 103"/>
                  <a:gd name="T16" fmla="*/ 29 w 85"/>
                  <a:gd name="T17" fmla="*/ 15 h 103"/>
                  <a:gd name="T18" fmla="*/ 24 w 85"/>
                  <a:gd name="T19" fmla="*/ 16 h 103"/>
                  <a:gd name="T20" fmla="*/ 17 w 85"/>
                  <a:gd name="T21" fmla="*/ 20 h 103"/>
                  <a:gd name="T22" fmla="*/ 12 w 85"/>
                  <a:gd name="T23" fmla="*/ 32 h 103"/>
                  <a:gd name="T24" fmla="*/ 18 w 85"/>
                  <a:gd name="T25" fmla="*/ 44 h 103"/>
                  <a:gd name="T26" fmla="*/ 61 w 85"/>
                  <a:gd name="T27" fmla="*/ 86 h 103"/>
                  <a:gd name="T28" fmla="*/ 70 w 85"/>
                  <a:gd name="T29" fmla="*/ 76 h 103"/>
                  <a:gd name="T30" fmla="*/ 44 w 85"/>
                  <a:gd name="T31" fmla="*/ 24 h 103"/>
                  <a:gd name="T32" fmla="*/ 29 w 85"/>
                  <a:gd name="T33" fmla="*/ 15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5" h="103">
                    <a:moveTo>
                      <a:pt x="61" y="103"/>
                    </a:moveTo>
                    <a:cubicBezTo>
                      <a:pt x="9" y="53"/>
                      <a:pt x="9" y="53"/>
                      <a:pt x="9" y="53"/>
                    </a:cubicBezTo>
                    <a:cubicBezTo>
                      <a:pt x="4" y="47"/>
                      <a:pt x="0" y="40"/>
                      <a:pt x="0" y="32"/>
                    </a:cubicBezTo>
                    <a:cubicBezTo>
                      <a:pt x="0" y="24"/>
                      <a:pt x="3" y="17"/>
                      <a:pt x="9" y="12"/>
                    </a:cubicBezTo>
                    <a:cubicBezTo>
                      <a:pt x="12" y="8"/>
                      <a:pt x="16" y="6"/>
                      <a:pt x="20" y="4"/>
                    </a:cubicBezTo>
                    <a:cubicBezTo>
                      <a:pt x="33" y="0"/>
                      <a:pt x="48" y="6"/>
                      <a:pt x="55" y="19"/>
                    </a:cubicBezTo>
                    <a:cubicBezTo>
                      <a:pt x="85" y="78"/>
                      <a:pt x="85" y="78"/>
                      <a:pt x="85" y="78"/>
                    </a:cubicBezTo>
                    <a:lnTo>
                      <a:pt x="61" y="103"/>
                    </a:lnTo>
                    <a:close/>
                    <a:moveTo>
                      <a:pt x="29" y="15"/>
                    </a:moveTo>
                    <a:cubicBezTo>
                      <a:pt x="27" y="15"/>
                      <a:pt x="26" y="15"/>
                      <a:pt x="24" y="16"/>
                    </a:cubicBezTo>
                    <a:cubicBezTo>
                      <a:pt x="21" y="17"/>
                      <a:pt x="19" y="18"/>
                      <a:pt x="17" y="20"/>
                    </a:cubicBezTo>
                    <a:cubicBezTo>
                      <a:pt x="14" y="23"/>
                      <a:pt x="12" y="28"/>
                      <a:pt x="12" y="32"/>
                    </a:cubicBezTo>
                    <a:cubicBezTo>
                      <a:pt x="12" y="37"/>
                      <a:pt x="14" y="41"/>
                      <a:pt x="18" y="44"/>
                    </a:cubicBezTo>
                    <a:cubicBezTo>
                      <a:pt x="61" y="86"/>
                      <a:pt x="61" y="86"/>
                      <a:pt x="61" y="86"/>
                    </a:cubicBezTo>
                    <a:cubicBezTo>
                      <a:pt x="70" y="76"/>
                      <a:pt x="70" y="76"/>
                      <a:pt x="70" y="76"/>
                    </a:cubicBezTo>
                    <a:cubicBezTo>
                      <a:pt x="44" y="24"/>
                      <a:pt x="44" y="24"/>
                      <a:pt x="44" y="24"/>
                    </a:cubicBezTo>
                    <a:cubicBezTo>
                      <a:pt x="41" y="18"/>
                      <a:pt x="35" y="15"/>
                      <a:pt x="29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0" name="îṩlïḋê"/>
              <p:cNvSpPr/>
              <p:nvPr/>
            </p:nvSpPr>
            <p:spPr bwMode="auto">
              <a:xfrm>
                <a:off x="2259" y="2444"/>
                <a:ext cx="186" cy="226"/>
              </a:xfrm>
              <a:custGeom>
                <a:avLst/>
                <a:gdLst>
                  <a:gd name="T0" fmla="*/ 0 w 85"/>
                  <a:gd name="T1" fmla="*/ 78 h 103"/>
                  <a:gd name="T2" fmla="*/ 31 w 85"/>
                  <a:gd name="T3" fmla="*/ 19 h 103"/>
                  <a:gd name="T4" fmla="*/ 65 w 85"/>
                  <a:gd name="T5" fmla="*/ 4 h 103"/>
                  <a:gd name="T6" fmla="*/ 77 w 85"/>
                  <a:gd name="T7" fmla="*/ 12 h 103"/>
                  <a:gd name="T8" fmla="*/ 85 w 85"/>
                  <a:gd name="T9" fmla="*/ 32 h 103"/>
                  <a:gd name="T10" fmla="*/ 76 w 85"/>
                  <a:gd name="T11" fmla="*/ 53 h 103"/>
                  <a:gd name="T12" fmla="*/ 24 w 85"/>
                  <a:gd name="T13" fmla="*/ 103 h 103"/>
                  <a:gd name="T14" fmla="*/ 0 w 85"/>
                  <a:gd name="T15" fmla="*/ 78 h 103"/>
                  <a:gd name="T16" fmla="*/ 41 w 85"/>
                  <a:gd name="T17" fmla="*/ 24 h 103"/>
                  <a:gd name="T18" fmla="*/ 15 w 85"/>
                  <a:gd name="T19" fmla="*/ 76 h 103"/>
                  <a:gd name="T20" fmla="*/ 24 w 85"/>
                  <a:gd name="T21" fmla="*/ 86 h 103"/>
                  <a:gd name="T22" fmla="*/ 68 w 85"/>
                  <a:gd name="T23" fmla="*/ 44 h 103"/>
                  <a:gd name="T24" fmla="*/ 73 w 85"/>
                  <a:gd name="T25" fmla="*/ 32 h 103"/>
                  <a:gd name="T26" fmla="*/ 68 w 85"/>
                  <a:gd name="T27" fmla="*/ 20 h 103"/>
                  <a:gd name="T28" fmla="*/ 61 w 85"/>
                  <a:gd name="T29" fmla="*/ 16 h 103"/>
                  <a:gd name="T30" fmla="*/ 56 w 85"/>
                  <a:gd name="T31" fmla="*/ 15 h 103"/>
                  <a:gd name="T32" fmla="*/ 41 w 85"/>
                  <a:gd name="T33" fmla="*/ 24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5" h="103">
                    <a:moveTo>
                      <a:pt x="0" y="78"/>
                    </a:moveTo>
                    <a:cubicBezTo>
                      <a:pt x="31" y="19"/>
                      <a:pt x="31" y="19"/>
                      <a:pt x="31" y="19"/>
                    </a:cubicBezTo>
                    <a:cubicBezTo>
                      <a:pt x="37" y="6"/>
                      <a:pt x="52" y="0"/>
                      <a:pt x="65" y="4"/>
                    </a:cubicBezTo>
                    <a:cubicBezTo>
                      <a:pt x="69" y="6"/>
                      <a:pt x="73" y="8"/>
                      <a:pt x="77" y="12"/>
                    </a:cubicBezTo>
                    <a:cubicBezTo>
                      <a:pt x="82" y="17"/>
                      <a:pt x="85" y="24"/>
                      <a:pt x="85" y="32"/>
                    </a:cubicBezTo>
                    <a:cubicBezTo>
                      <a:pt x="85" y="40"/>
                      <a:pt x="82" y="47"/>
                      <a:pt x="76" y="53"/>
                    </a:cubicBezTo>
                    <a:cubicBezTo>
                      <a:pt x="24" y="103"/>
                      <a:pt x="24" y="103"/>
                      <a:pt x="24" y="103"/>
                    </a:cubicBezTo>
                    <a:lnTo>
                      <a:pt x="0" y="78"/>
                    </a:lnTo>
                    <a:close/>
                    <a:moveTo>
                      <a:pt x="41" y="24"/>
                    </a:moveTo>
                    <a:cubicBezTo>
                      <a:pt x="15" y="76"/>
                      <a:pt x="15" y="76"/>
                      <a:pt x="15" y="76"/>
                    </a:cubicBezTo>
                    <a:cubicBezTo>
                      <a:pt x="24" y="86"/>
                      <a:pt x="24" y="86"/>
                      <a:pt x="24" y="86"/>
                    </a:cubicBezTo>
                    <a:cubicBezTo>
                      <a:pt x="68" y="44"/>
                      <a:pt x="68" y="44"/>
                      <a:pt x="68" y="44"/>
                    </a:cubicBezTo>
                    <a:cubicBezTo>
                      <a:pt x="71" y="41"/>
                      <a:pt x="73" y="37"/>
                      <a:pt x="73" y="32"/>
                    </a:cubicBezTo>
                    <a:cubicBezTo>
                      <a:pt x="73" y="28"/>
                      <a:pt x="71" y="23"/>
                      <a:pt x="68" y="20"/>
                    </a:cubicBezTo>
                    <a:cubicBezTo>
                      <a:pt x="66" y="18"/>
                      <a:pt x="64" y="17"/>
                      <a:pt x="61" y="16"/>
                    </a:cubicBezTo>
                    <a:cubicBezTo>
                      <a:pt x="60" y="15"/>
                      <a:pt x="58" y="15"/>
                      <a:pt x="56" y="15"/>
                    </a:cubicBezTo>
                    <a:cubicBezTo>
                      <a:pt x="50" y="15"/>
                      <a:pt x="44" y="18"/>
                      <a:pt x="41" y="2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1" name="ïşľídè"/>
              <p:cNvSpPr/>
              <p:nvPr/>
            </p:nvSpPr>
            <p:spPr bwMode="auto">
              <a:xfrm>
                <a:off x="2075" y="2556"/>
                <a:ext cx="442" cy="344"/>
              </a:xfrm>
              <a:prstGeom prst="rect">
                <a:avLst/>
              </a:prstGeom>
              <a:solidFill>
                <a:srgbClr val="CF5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2" name="íš1îdè"/>
              <p:cNvSpPr/>
              <p:nvPr/>
            </p:nvSpPr>
            <p:spPr bwMode="auto">
              <a:xfrm>
                <a:off x="2075" y="2686"/>
                <a:ext cx="442" cy="5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3" name="ï$ļîḋê"/>
              <p:cNvSpPr/>
              <p:nvPr/>
            </p:nvSpPr>
            <p:spPr bwMode="auto">
              <a:xfrm>
                <a:off x="2270" y="2556"/>
                <a:ext cx="74" cy="34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4" name="ïṥļiďe"/>
              <p:cNvSpPr/>
              <p:nvPr/>
            </p:nvSpPr>
            <p:spPr bwMode="auto">
              <a:xfrm>
                <a:off x="2441" y="3589"/>
                <a:ext cx="57" cy="182"/>
              </a:xfrm>
              <a:prstGeom prst="rect">
                <a:avLst/>
              </a:prstGeom>
              <a:solidFill>
                <a:srgbClr val="3036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5" name="íšļiḓê"/>
              <p:cNvSpPr/>
              <p:nvPr/>
            </p:nvSpPr>
            <p:spPr bwMode="auto">
              <a:xfrm>
                <a:off x="4627" y="3589"/>
                <a:ext cx="59" cy="182"/>
              </a:xfrm>
              <a:prstGeom prst="rect">
                <a:avLst/>
              </a:prstGeom>
              <a:solidFill>
                <a:srgbClr val="3036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6" name="iṡlíḓe"/>
              <p:cNvSpPr/>
              <p:nvPr/>
            </p:nvSpPr>
            <p:spPr bwMode="auto">
              <a:xfrm>
                <a:off x="2583" y="2194"/>
                <a:ext cx="1938" cy="1036"/>
              </a:xfrm>
              <a:custGeom>
                <a:avLst/>
                <a:gdLst>
                  <a:gd name="T0" fmla="*/ 723 w 884"/>
                  <a:gd name="T1" fmla="*/ 472 h 472"/>
                  <a:gd name="T2" fmla="*/ 161 w 884"/>
                  <a:gd name="T3" fmla="*/ 472 h 472"/>
                  <a:gd name="T4" fmla="*/ 0 w 884"/>
                  <a:gd name="T5" fmla="*/ 311 h 472"/>
                  <a:gd name="T6" fmla="*/ 0 w 884"/>
                  <a:gd name="T7" fmla="*/ 160 h 472"/>
                  <a:gd name="T8" fmla="*/ 161 w 884"/>
                  <a:gd name="T9" fmla="*/ 0 h 472"/>
                  <a:gd name="T10" fmla="*/ 723 w 884"/>
                  <a:gd name="T11" fmla="*/ 0 h 472"/>
                  <a:gd name="T12" fmla="*/ 884 w 884"/>
                  <a:gd name="T13" fmla="*/ 160 h 472"/>
                  <a:gd name="T14" fmla="*/ 884 w 884"/>
                  <a:gd name="T15" fmla="*/ 311 h 472"/>
                  <a:gd name="T16" fmla="*/ 723 w 884"/>
                  <a:gd name="T17" fmla="*/ 472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84" h="472">
                    <a:moveTo>
                      <a:pt x="723" y="472"/>
                    </a:moveTo>
                    <a:cubicBezTo>
                      <a:pt x="161" y="472"/>
                      <a:pt x="161" y="472"/>
                      <a:pt x="161" y="472"/>
                    </a:cubicBezTo>
                    <a:cubicBezTo>
                      <a:pt x="72" y="472"/>
                      <a:pt x="0" y="400"/>
                      <a:pt x="0" y="31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72"/>
                      <a:pt x="72" y="0"/>
                      <a:pt x="161" y="0"/>
                    </a:cubicBezTo>
                    <a:cubicBezTo>
                      <a:pt x="723" y="0"/>
                      <a:pt x="723" y="0"/>
                      <a:pt x="723" y="0"/>
                    </a:cubicBezTo>
                    <a:cubicBezTo>
                      <a:pt x="812" y="0"/>
                      <a:pt x="884" y="72"/>
                      <a:pt x="884" y="160"/>
                    </a:cubicBezTo>
                    <a:cubicBezTo>
                      <a:pt x="884" y="311"/>
                      <a:pt x="884" y="311"/>
                      <a:pt x="884" y="311"/>
                    </a:cubicBezTo>
                    <a:cubicBezTo>
                      <a:pt x="884" y="400"/>
                      <a:pt x="812" y="472"/>
                      <a:pt x="723" y="472"/>
                    </a:cubicBezTo>
                    <a:close/>
                  </a:path>
                </a:pathLst>
              </a:custGeom>
              <a:solidFill>
                <a:srgbClr val="4959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7" name="isľíḍè"/>
              <p:cNvSpPr/>
              <p:nvPr/>
            </p:nvSpPr>
            <p:spPr bwMode="auto">
              <a:xfrm>
                <a:off x="2309" y="2699"/>
                <a:ext cx="344" cy="941"/>
              </a:xfrm>
              <a:custGeom>
                <a:avLst/>
                <a:gdLst>
                  <a:gd name="T0" fmla="*/ 157 w 157"/>
                  <a:gd name="T1" fmla="*/ 429 h 429"/>
                  <a:gd name="T2" fmla="*/ 0 w 157"/>
                  <a:gd name="T3" fmla="*/ 429 h 429"/>
                  <a:gd name="T4" fmla="*/ 0 w 157"/>
                  <a:gd name="T5" fmla="*/ 79 h 429"/>
                  <a:gd name="T6" fmla="*/ 79 w 157"/>
                  <a:gd name="T7" fmla="*/ 0 h 429"/>
                  <a:gd name="T8" fmla="*/ 157 w 157"/>
                  <a:gd name="T9" fmla="*/ 79 h 429"/>
                  <a:gd name="T10" fmla="*/ 157 w 157"/>
                  <a:gd name="T11" fmla="*/ 429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7" h="429">
                    <a:moveTo>
                      <a:pt x="157" y="429"/>
                    </a:moveTo>
                    <a:cubicBezTo>
                      <a:pt x="0" y="429"/>
                      <a:pt x="0" y="429"/>
                      <a:pt x="0" y="42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35"/>
                      <a:pt x="35" y="0"/>
                      <a:pt x="79" y="0"/>
                    </a:cubicBezTo>
                    <a:cubicBezTo>
                      <a:pt x="122" y="0"/>
                      <a:pt x="157" y="35"/>
                      <a:pt x="157" y="79"/>
                    </a:cubicBezTo>
                    <a:lnTo>
                      <a:pt x="157" y="429"/>
                    </a:lnTo>
                    <a:close/>
                  </a:path>
                </a:pathLst>
              </a:custGeom>
              <a:solidFill>
                <a:srgbClr val="5864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8" name="îSlídè"/>
              <p:cNvSpPr/>
              <p:nvPr/>
            </p:nvSpPr>
            <p:spPr bwMode="auto">
              <a:xfrm>
                <a:off x="4478" y="2699"/>
                <a:ext cx="344" cy="941"/>
              </a:xfrm>
              <a:custGeom>
                <a:avLst/>
                <a:gdLst>
                  <a:gd name="T0" fmla="*/ 157 w 157"/>
                  <a:gd name="T1" fmla="*/ 429 h 429"/>
                  <a:gd name="T2" fmla="*/ 0 w 157"/>
                  <a:gd name="T3" fmla="*/ 429 h 429"/>
                  <a:gd name="T4" fmla="*/ 0 w 157"/>
                  <a:gd name="T5" fmla="*/ 79 h 429"/>
                  <a:gd name="T6" fmla="*/ 78 w 157"/>
                  <a:gd name="T7" fmla="*/ 0 h 429"/>
                  <a:gd name="T8" fmla="*/ 157 w 157"/>
                  <a:gd name="T9" fmla="*/ 79 h 429"/>
                  <a:gd name="T10" fmla="*/ 157 w 157"/>
                  <a:gd name="T11" fmla="*/ 429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7" h="429">
                    <a:moveTo>
                      <a:pt x="157" y="429"/>
                    </a:moveTo>
                    <a:cubicBezTo>
                      <a:pt x="0" y="429"/>
                      <a:pt x="0" y="429"/>
                      <a:pt x="0" y="42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35"/>
                      <a:pt x="35" y="0"/>
                      <a:pt x="78" y="0"/>
                    </a:cubicBezTo>
                    <a:cubicBezTo>
                      <a:pt x="122" y="0"/>
                      <a:pt x="157" y="35"/>
                      <a:pt x="157" y="79"/>
                    </a:cubicBezTo>
                    <a:lnTo>
                      <a:pt x="157" y="429"/>
                    </a:lnTo>
                    <a:close/>
                  </a:path>
                </a:pathLst>
              </a:custGeom>
              <a:solidFill>
                <a:srgbClr val="5864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9" name="îšlîdé"/>
              <p:cNvSpPr/>
              <p:nvPr/>
            </p:nvSpPr>
            <p:spPr bwMode="auto">
              <a:xfrm>
                <a:off x="2653" y="2973"/>
                <a:ext cx="1868" cy="371"/>
              </a:xfrm>
              <a:prstGeom prst="rect">
                <a:avLst/>
              </a:prstGeom>
              <a:solidFill>
                <a:srgbClr val="5864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0" name="íṧḻíďe"/>
              <p:cNvSpPr/>
              <p:nvPr/>
            </p:nvSpPr>
            <p:spPr bwMode="auto">
              <a:xfrm>
                <a:off x="2653" y="2986"/>
                <a:ext cx="899" cy="261"/>
              </a:xfrm>
              <a:custGeom>
                <a:avLst/>
                <a:gdLst>
                  <a:gd name="T0" fmla="*/ 383 w 410"/>
                  <a:gd name="T1" fmla="*/ 119 h 119"/>
                  <a:gd name="T2" fmla="*/ 27 w 410"/>
                  <a:gd name="T3" fmla="*/ 119 h 119"/>
                  <a:gd name="T4" fmla="*/ 0 w 410"/>
                  <a:gd name="T5" fmla="*/ 93 h 119"/>
                  <a:gd name="T6" fmla="*/ 0 w 410"/>
                  <a:gd name="T7" fmla="*/ 26 h 119"/>
                  <a:gd name="T8" fmla="*/ 27 w 410"/>
                  <a:gd name="T9" fmla="*/ 0 h 119"/>
                  <a:gd name="T10" fmla="*/ 383 w 410"/>
                  <a:gd name="T11" fmla="*/ 0 h 119"/>
                  <a:gd name="T12" fmla="*/ 410 w 410"/>
                  <a:gd name="T13" fmla="*/ 26 h 119"/>
                  <a:gd name="T14" fmla="*/ 410 w 410"/>
                  <a:gd name="T15" fmla="*/ 93 h 119"/>
                  <a:gd name="T16" fmla="*/ 383 w 410"/>
                  <a:gd name="T17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0" h="119">
                    <a:moveTo>
                      <a:pt x="383" y="119"/>
                    </a:moveTo>
                    <a:cubicBezTo>
                      <a:pt x="27" y="119"/>
                      <a:pt x="27" y="119"/>
                      <a:pt x="27" y="119"/>
                    </a:cubicBezTo>
                    <a:cubicBezTo>
                      <a:pt x="12" y="119"/>
                      <a:pt x="0" y="107"/>
                      <a:pt x="0" y="93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12"/>
                      <a:pt x="12" y="0"/>
                      <a:pt x="27" y="0"/>
                    </a:cubicBezTo>
                    <a:cubicBezTo>
                      <a:pt x="383" y="0"/>
                      <a:pt x="383" y="0"/>
                      <a:pt x="383" y="0"/>
                    </a:cubicBezTo>
                    <a:cubicBezTo>
                      <a:pt x="398" y="0"/>
                      <a:pt x="410" y="12"/>
                      <a:pt x="410" y="26"/>
                    </a:cubicBezTo>
                    <a:cubicBezTo>
                      <a:pt x="410" y="93"/>
                      <a:pt x="410" y="93"/>
                      <a:pt x="410" y="93"/>
                    </a:cubicBezTo>
                    <a:cubicBezTo>
                      <a:pt x="410" y="107"/>
                      <a:pt x="398" y="119"/>
                      <a:pt x="383" y="119"/>
                    </a:cubicBezTo>
                    <a:close/>
                  </a:path>
                </a:pathLst>
              </a:custGeom>
              <a:solidFill>
                <a:srgbClr val="3036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1" name="ïśliḍê"/>
              <p:cNvSpPr/>
              <p:nvPr/>
            </p:nvSpPr>
            <p:spPr bwMode="auto">
              <a:xfrm>
                <a:off x="3579" y="2986"/>
                <a:ext cx="899" cy="261"/>
              </a:xfrm>
              <a:custGeom>
                <a:avLst/>
                <a:gdLst>
                  <a:gd name="T0" fmla="*/ 383 w 410"/>
                  <a:gd name="T1" fmla="*/ 119 h 119"/>
                  <a:gd name="T2" fmla="*/ 27 w 410"/>
                  <a:gd name="T3" fmla="*/ 119 h 119"/>
                  <a:gd name="T4" fmla="*/ 0 w 410"/>
                  <a:gd name="T5" fmla="*/ 93 h 119"/>
                  <a:gd name="T6" fmla="*/ 0 w 410"/>
                  <a:gd name="T7" fmla="*/ 26 h 119"/>
                  <a:gd name="T8" fmla="*/ 27 w 410"/>
                  <a:gd name="T9" fmla="*/ 0 h 119"/>
                  <a:gd name="T10" fmla="*/ 383 w 410"/>
                  <a:gd name="T11" fmla="*/ 0 h 119"/>
                  <a:gd name="T12" fmla="*/ 410 w 410"/>
                  <a:gd name="T13" fmla="*/ 26 h 119"/>
                  <a:gd name="T14" fmla="*/ 410 w 410"/>
                  <a:gd name="T15" fmla="*/ 93 h 119"/>
                  <a:gd name="T16" fmla="*/ 383 w 410"/>
                  <a:gd name="T17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0" h="119">
                    <a:moveTo>
                      <a:pt x="383" y="119"/>
                    </a:moveTo>
                    <a:cubicBezTo>
                      <a:pt x="27" y="119"/>
                      <a:pt x="27" y="119"/>
                      <a:pt x="27" y="119"/>
                    </a:cubicBezTo>
                    <a:cubicBezTo>
                      <a:pt x="12" y="119"/>
                      <a:pt x="0" y="107"/>
                      <a:pt x="0" y="93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12"/>
                      <a:pt x="12" y="0"/>
                      <a:pt x="27" y="0"/>
                    </a:cubicBezTo>
                    <a:cubicBezTo>
                      <a:pt x="383" y="0"/>
                      <a:pt x="383" y="0"/>
                      <a:pt x="383" y="0"/>
                    </a:cubicBezTo>
                    <a:cubicBezTo>
                      <a:pt x="398" y="0"/>
                      <a:pt x="410" y="12"/>
                      <a:pt x="410" y="26"/>
                    </a:cubicBezTo>
                    <a:cubicBezTo>
                      <a:pt x="410" y="93"/>
                      <a:pt x="410" y="93"/>
                      <a:pt x="410" y="93"/>
                    </a:cubicBezTo>
                    <a:cubicBezTo>
                      <a:pt x="410" y="107"/>
                      <a:pt x="398" y="119"/>
                      <a:pt x="383" y="119"/>
                    </a:cubicBezTo>
                    <a:close/>
                  </a:path>
                </a:pathLst>
              </a:custGeom>
              <a:solidFill>
                <a:srgbClr val="3036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2" name="iṡļíḓe"/>
              <p:cNvSpPr/>
              <p:nvPr/>
            </p:nvSpPr>
            <p:spPr bwMode="auto">
              <a:xfrm>
                <a:off x="2653" y="3344"/>
                <a:ext cx="1825" cy="296"/>
              </a:xfrm>
              <a:prstGeom prst="rect">
                <a:avLst/>
              </a:prstGeom>
              <a:solidFill>
                <a:srgbClr val="3036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3" name="íṩ1iḍê"/>
              <p:cNvSpPr/>
              <p:nvPr/>
            </p:nvSpPr>
            <p:spPr bwMode="auto">
              <a:xfrm>
                <a:off x="2417" y="2824"/>
                <a:ext cx="81" cy="81"/>
              </a:xfrm>
              <a:prstGeom prst="ellipse">
                <a:avLst/>
              </a:prstGeom>
              <a:solidFill>
                <a:srgbClr val="3036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4" name="ï$ḻíḑê"/>
              <p:cNvSpPr/>
              <p:nvPr/>
            </p:nvSpPr>
            <p:spPr bwMode="auto">
              <a:xfrm>
                <a:off x="4620" y="2824"/>
                <a:ext cx="83" cy="81"/>
              </a:xfrm>
              <a:prstGeom prst="ellipse">
                <a:avLst/>
              </a:prstGeom>
              <a:solidFill>
                <a:srgbClr val="3036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5" name="ïṥlîdê"/>
              <p:cNvSpPr/>
              <p:nvPr/>
            </p:nvSpPr>
            <p:spPr bwMode="auto">
              <a:xfrm>
                <a:off x="2726" y="2155"/>
                <a:ext cx="570" cy="818"/>
              </a:xfrm>
              <a:custGeom>
                <a:avLst/>
                <a:gdLst>
                  <a:gd name="T0" fmla="*/ 211 w 260"/>
                  <a:gd name="T1" fmla="*/ 373 h 373"/>
                  <a:gd name="T2" fmla="*/ 62 w 260"/>
                  <a:gd name="T3" fmla="*/ 373 h 373"/>
                  <a:gd name="T4" fmla="*/ 14 w 260"/>
                  <a:gd name="T5" fmla="*/ 327 h 373"/>
                  <a:gd name="T6" fmla="*/ 0 w 260"/>
                  <a:gd name="T7" fmla="*/ 63 h 373"/>
                  <a:gd name="T8" fmla="*/ 63 w 260"/>
                  <a:gd name="T9" fmla="*/ 0 h 373"/>
                  <a:gd name="T10" fmla="*/ 193 w 260"/>
                  <a:gd name="T11" fmla="*/ 0 h 373"/>
                  <a:gd name="T12" fmla="*/ 256 w 260"/>
                  <a:gd name="T13" fmla="*/ 63 h 373"/>
                  <a:gd name="T14" fmla="*/ 260 w 260"/>
                  <a:gd name="T15" fmla="*/ 324 h 373"/>
                  <a:gd name="T16" fmla="*/ 211 w 260"/>
                  <a:gd name="T17" fmla="*/ 373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0" h="373">
                    <a:moveTo>
                      <a:pt x="211" y="373"/>
                    </a:moveTo>
                    <a:cubicBezTo>
                      <a:pt x="62" y="373"/>
                      <a:pt x="62" y="373"/>
                      <a:pt x="62" y="373"/>
                    </a:cubicBezTo>
                    <a:cubicBezTo>
                      <a:pt x="37" y="373"/>
                      <a:pt x="16" y="353"/>
                      <a:pt x="14" y="327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0" y="28"/>
                      <a:pt x="28" y="0"/>
                      <a:pt x="63" y="0"/>
                    </a:cubicBezTo>
                    <a:cubicBezTo>
                      <a:pt x="193" y="0"/>
                      <a:pt x="193" y="0"/>
                      <a:pt x="193" y="0"/>
                    </a:cubicBezTo>
                    <a:cubicBezTo>
                      <a:pt x="227" y="0"/>
                      <a:pt x="256" y="28"/>
                      <a:pt x="256" y="63"/>
                    </a:cubicBezTo>
                    <a:cubicBezTo>
                      <a:pt x="260" y="324"/>
                      <a:pt x="260" y="324"/>
                      <a:pt x="260" y="324"/>
                    </a:cubicBezTo>
                    <a:cubicBezTo>
                      <a:pt x="260" y="351"/>
                      <a:pt x="238" y="373"/>
                      <a:pt x="211" y="373"/>
                    </a:cubicBezTo>
                    <a:close/>
                  </a:path>
                </a:pathLst>
              </a:cu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6" name="íŝliḑe"/>
              <p:cNvSpPr/>
              <p:nvPr/>
            </p:nvSpPr>
            <p:spPr bwMode="auto">
              <a:xfrm>
                <a:off x="2778" y="2846"/>
                <a:ext cx="518" cy="186"/>
              </a:xfrm>
              <a:custGeom>
                <a:avLst/>
                <a:gdLst>
                  <a:gd name="T0" fmla="*/ 193 w 236"/>
                  <a:gd name="T1" fmla="*/ 85 h 85"/>
                  <a:gd name="T2" fmla="*/ 43 w 236"/>
                  <a:gd name="T3" fmla="*/ 85 h 85"/>
                  <a:gd name="T4" fmla="*/ 0 w 236"/>
                  <a:gd name="T5" fmla="*/ 42 h 85"/>
                  <a:gd name="T6" fmla="*/ 0 w 236"/>
                  <a:gd name="T7" fmla="*/ 0 h 85"/>
                  <a:gd name="T8" fmla="*/ 236 w 236"/>
                  <a:gd name="T9" fmla="*/ 0 h 85"/>
                  <a:gd name="T10" fmla="*/ 236 w 236"/>
                  <a:gd name="T11" fmla="*/ 42 h 85"/>
                  <a:gd name="T12" fmla="*/ 193 w 236"/>
                  <a:gd name="T13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6" h="85">
                    <a:moveTo>
                      <a:pt x="193" y="85"/>
                    </a:moveTo>
                    <a:cubicBezTo>
                      <a:pt x="43" y="85"/>
                      <a:pt x="43" y="85"/>
                      <a:pt x="43" y="85"/>
                    </a:cubicBezTo>
                    <a:cubicBezTo>
                      <a:pt x="19" y="85"/>
                      <a:pt x="0" y="66"/>
                      <a:pt x="0" y="4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36" y="0"/>
                      <a:pt x="236" y="0"/>
                      <a:pt x="236" y="0"/>
                    </a:cubicBezTo>
                    <a:cubicBezTo>
                      <a:pt x="236" y="42"/>
                      <a:pt x="236" y="42"/>
                      <a:pt x="236" y="42"/>
                    </a:cubicBezTo>
                    <a:cubicBezTo>
                      <a:pt x="236" y="66"/>
                      <a:pt x="216" y="85"/>
                      <a:pt x="193" y="85"/>
                    </a:cubicBezTo>
                    <a:close/>
                  </a:path>
                </a:pathLst>
              </a:custGeom>
              <a:solidFill>
                <a:srgbClr val="A069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7" name="íṣļídé"/>
              <p:cNvSpPr/>
              <p:nvPr/>
            </p:nvSpPr>
            <p:spPr bwMode="auto">
              <a:xfrm>
                <a:off x="2401" y="2159"/>
                <a:ext cx="415" cy="610"/>
              </a:xfrm>
              <a:custGeom>
                <a:avLst/>
                <a:gdLst>
                  <a:gd name="T0" fmla="*/ 37 w 189"/>
                  <a:gd name="T1" fmla="*/ 278 h 278"/>
                  <a:gd name="T2" fmla="*/ 21 w 189"/>
                  <a:gd name="T3" fmla="*/ 274 h 278"/>
                  <a:gd name="T4" fmla="*/ 9 w 189"/>
                  <a:gd name="T5" fmla="*/ 230 h 278"/>
                  <a:gd name="T6" fmla="*/ 125 w 189"/>
                  <a:gd name="T7" fmla="*/ 21 h 278"/>
                  <a:gd name="T8" fmla="*/ 168 w 189"/>
                  <a:gd name="T9" fmla="*/ 9 h 278"/>
                  <a:gd name="T10" fmla="*/ 181 w 189"/>
                  <a:gd name="T11" fmla="*/ 52 h 278"/>
                  <a:gd name="T12" fmla="*/ 65 w 189"/>
                  <a:gd name="T13" fmla="*/ 262 h 278"/>
                  <a:gd name="T14" fmla="*/ 37 w 189"/>
                  <a:gd name="T15" fmla="*/ 278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9" h="278">
                    <a:moveTo>
                      <a:pt x="37" y="278"/>
                    </a:moveTo>
                    <a:cubicBezTo>
                      <a:pt x="31" y="278"/>
                      <a:pt x="26" y="277"/>
                      <a:pt x="21" y="274"/>
                    </a:cubicBezTo>
                    <a:cubicBezTo>
                      <a:pt x="6" y="265"/>
                      <a:pt x="0" y="246"/>
                      <a:pt x="9" y="230"/>
                    </a:cubicBezTo>
                    <a:cubicBezTo>
                      <a:pt x="125" y="21"/>
                      <a:pt x="125" y="21"/>
                      <a:pt x="125" y="21"/>
                    </a:cubicBezTo>
                    <a:cubicBezTo>
                      <a:pt x="133" y="6"/>
                      <a:pt x="153" y="0"/>
                      <a:pt x="168" y="9"/>
                    </a:cubicBezTo>
                    <a:cubicBezTo>
                      <a:pt x="184" y="17"/>
                      <a:pt x="189" y="37"/>
                      <a:pt x="181" y="52"/>
                    </a:cubicBezTo>
                    <a:cubicBezTo>
                      <a:pt x="65" y="262"/>
                      <a:pt x="65" y="262"/>
                      <a:pt x="65" y="262"/>
                    </a:cubicBezTo>
                    <a:cubicBezTo>
                      <a:pt x="59" y="272"/>
                      <a:pt x="48" y="278"/>
                      <a:pt x="37" y="278"/>
                    </a:cubicBezTo>
                    <a:close/>
                  </a:path>
                </a:pathLst>
              </a:cu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8" name="ï$liḋé"/>
              <p:cNvSpPr/>
              <p:nvPr/>
            </p:nvSpPr>
            <p:spPr bwMode="auto">
              <a:xfrm>
                <a:off x="2748" y="3644"/>
                <a:ext cx="122" cy="217"/>
              </a:xfrm>
              <a:prstGeom prst="rect">
                <a:avLst/>
              </a:pr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9" name="îśľiḑé"/>
              <p:cNvSpPr/>
              <p:nvPr/>
            </p:nvSpPr>
            <p:spPr bwMode="auto">
              <a:xfrm>
                <a:off x="2349" y="2637"/>
                <a:ext cx="158" cy="160"/>
              </a:xfrm>
              <a:prstGeom prst="ellipse">
                <a:avLst/>
              </a:pr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0" name="íṩḷíḋê"/>
              <p:cNvSpPr/>
              <p:nvPr/>
            </p:nvSpPr>
            <p:spPr bwMode="auto">
              <a:xfrm>
                <a:off x="2969" y="3600"/>
                <a:ext cx="224" cy="261"/>
              </a:xfrm>
              <a:custGeom>
                <a:avLst/>
                <a:gdLst>
                  <a:gd name="T0" fmla="*/ 47 w 102"/>
                  <a:gd name="T1" fmla="*/ 80 h 119"/>
                  <a:gd name="T2" fmla="*/ 47 w 102"/>
                  <a:gd name="T3" fmla="*/ 0 h 119"/>
                  <a:gd name="T4" fmla="*/ 0 w 102"/>
                  <a:gd name="T5" fmla="*/ 0 h 119"/>
                  <a:gd name="T6" fmla="*/ 0 w 102"/>
                  <a:gd name="T7" fmla="*/ 88 h 119"/>
                  <a:gd name="T8" fmla="*/ 0 w 102"/>
                  <a:gd name="T9" fmla="*/ 93 h 119"/>
                  <a:gd name="T10" fmla="*/ 27 w 102"/>
                  <a:gd name="T11" fmla="*/ 119 h 119"/>
                  <a:gd name="T12" fmla="*/ 47 w 102"/>
                  <a:gd name="T13" fmla="*/ 119 h 119"/>
                  <a:gd name="T14" fmla="*/ 102 w 102"/>
                  <a:gd name="T15" fmla="*/ 119 h 119"/>
                  <a:gd name="T16" fmla="*/ 102 w 102"/>
                  <a:gd name="T17" fmla="*/ 80 h 119"/>
                  <a:gd name="T18" fmla="*/ 47 w 102"/>
                  <a:gd name="T19" fmla="*/ 8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2" h="119">
                    <a:moveTo>
                      <a:pt x="47" y="80"/>
                    </a:moveTo>
                    <a:cubicBezTo>
                      <a:pt x="47" y="0"/>
                      <a:pt x="47" y="0"/>
                      <a:pt x="4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107"/>
                      <a:pt x="12" y="119"/>
                      <a:pt x="27" y="119"/>
                    </a:cubicBezTo>
                    <a:cubicBezTo>
                      <a:pt x="47" y="119"/>
                      <a:pt x="47" y="119"/>
                      <a:pt x="47" y="119"/>
                    </a:cubicBezTo>
                    <a:cubicBezTo>
                      <a:pt x="102" y="119"/>
                      <a:pt x="102" y="119"/>
                      <a:pt x="102" y="119"/>
                    </a:cubicBezTo>
                    <a:cubicBezTo>
                      <a:pt x="102" y="80"/>
                      <a:pt x="102" y="80"/>
                      <a:pt x="102" y="80"/>
                    </a:cubicBezTo>
                    <a:lnTo>
                      <a:pt x="47" y="8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1" name="îŝlîdê"/>
              <p:cNvSpPr/>
              <p:nvPr/>
            </p:nvSpPr>
            <p:spPr bwMode="auto">
              <a:xfrm>
                <a:off x="2969" y="3835"/>
                <a:ext cx="224" cy="26"/>
              </a:xfrm>
              <a:custGeom>
                <a:avLst/>
                <a:gdLst>
                  <a:gd name="T0" fmla="*/ 96 w 102"/>
                  <a:gd name="T1" fmla="*/ 12 h 12"/>
                  <a:gd name="T2" fmla="*/ 7 w 102"/>
                  <a:gd name="T3" fmla="*/ 12 h 12"/>
                  <a:gd name="T4" fmla="*/ 0 w 102"/>
                  <a:gd name="T5" fmla="*/ 6 h 12"/>
                  <a:gd name="T6" fmla="*/ 7 w 102"/>
                  <a:gd name="T7" fmla="*/ 0 h 12"/>
                  <a:gd name="T8" fmla="*/ 96 w 102"/>
                  <a:gd name="T9" fmla="*/ 0 h 12"/>
                  <a:gd name="T10" fmla="*/ 102 w 102"/>
                  <a:gd name="T11" fmla="*/ 6 h 12"/>
                  <a:gd name="T12" fmla="*/ 96 w 102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2" h="12">
                    <a:moveTo>
                      <a:pt x="96" y="12"/>
                    </a:moveTo>
                    <a:cubicBezTo>
                      <a:pt x="7" y="12"/>
                      <a:pt x="7" y="12"/>
                      <a:pt x="7" y="12"/>
                    </a:cubicBezTo>
                    <a:cubicBezTo>
                      <a:pt x="3" y="12"/>
                      <a:pt x="0" y="9"/>
                      <a:pt x="0" y="6"/>
                    </a:cubicBezTo>
                    <a:cubicBezTo>
                      <a:pt x="0" y="2"/>
                      <a:pt x="3" y="0"/>
                      <a:pt x="7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100" y="0"/>
                      <a:pt x="102" y="2"/>
                      <a:pt x="102" y="6"/>
                    </a:cubicBezTo>
                    <a:cubicBezTo>
                      <a:pt x="102" y="9"/>
                      <a:pt x="100" y="12"/>
                      <a:pt x="96" y="12"/>
                    </a:cubicBezTo>
                    <a:close/>
                  </a:path>
                </a:pathLst>
              </a:custGeom>
              <a:solidFill>
                <a:srgbClr val="1E34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2" name="ïsḻiďé"/>
              <p:cNvSpPr/>
              <p:nvPr/>
            </p:nvSpPr>
            <p:spPr bwMode="auto">
              <a:xfrm>
                <a:off x="2607" y="3723"/>
                <a:ext cx="233" cy="138"/>
              </a:xfrm>
              <a:custGeom>
                <a:avLst/>
                <a:gdLst>
                  <a:gd name="T0" fmla="*/ 106 w 106"/>
                  <a:gd name="T1" fmla="*/ 63 h 63"/>
                  <a:gd name="T2" fmla="*/ 0 w 106"/>
                  <a:gd name="T3" fmla="*/ 63 h 63"/>
                  <a:gd name="T4" fmla="*/ 0 w 106"/>
                  <a:gd name="T5" fmla="*/ 53 h 63"/>
                  <a:gd name="T6" fmla="*/ 53 w 106"/>
                  <a:gd name="T7" fmla="*/ 0 h 63"/>
                  <a:gd name="T8" fmla="*/ 106 w 106"/>
                  <a:gd name="T9" fmla="*/ 53 h 63"/>
                  <a:gd name="T10" fmla="*/ 106 w 106"/>
                  <a:gd name="T11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6" h="63">
                    <a:moveTo>
                      <a:pt x="106" y="63"/>
                    </a:moveTo>
                    <a:cubicBezTo>
                      <a:pt x="0" y="63"/>
                      <a:pt x="0" y="63"/>
                      <a:pt x="0" y="63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24"/>
                      <a:pt x="24" y="0"/>
                      <a:pt x="53" y="0"/>
                    </a:cubicBezTo>
                    <a:cubicBezTo>
                      <a:pt x="83" y="0"/>
                      <a:pt x="106" y="24"/>
                      <a:pt x="106" y="53"/>
                    </a:cubicBezTo>
                    <a:lnTo>
                      <a:pt x="106" y="63"/>
                    </a:lnTo>
                    <a:close/>
                  </a:path>
                </a:pathLst>
              </a:custGeom>
              <a:solidFill>
                <a:srgbClr val="1E34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3" name="íṡ1iḑè"/>
              <p:cNvSpPr/>
              <p:nvPr/>
            </p:nvSpPr>
            <p:spPr bwMode="auto">
              <a:xfrm>
                <a:off x="3173" y="2071"/>
                <a:ext cx="515" cy="226"/>
              </a:xfrm>
              <a:custGeom>
                <a:avLst/>
                <a:gdLst>
                  <a:gd name="T0" fmla="*/ 169 w 235"/>
                  <a:gd name="T1" fmla="*/ 103 h 103"/>
                  <a:gd name="T2" fmla="*/ 32 w 235"/>
                  <a:gd name="T3" fmla="*/ 103 h 103"/>
                  <a:gd name="T4" fmla="*/ 0 w 235"/>
                  <a:gd name="T5" fmla="*/ 71 h 103"/>
                  <a:gd name="T6" fmla="*/ 32 w 235"/>
                  <a:gd name="T7" fmla="*/ 39 h 103"/>
                  <a:gd name="T8" fmla="*/ 155 w 235"/>
                  <a:gd name="T9" fmla="*/ 39 h 103"/>
                  <a:gd name="T10" fmla="*/ 176 w 235"/>
                  <a:gd name="T11" fmla="*/ 15 h 103"/>
                  <a:gd name="T12" fmla="*/ 221 w 235"/>
                  <a:gd name="T13" fmla="*/ 12 h 103"/>
                  <a:gd name="T14" fmla="*/ 224 w 235"/>
                  <a:gd name="T15" fmla="*/ 57 h 103"/>
                  <a:gd name="T16" fmla="*/ 193 w 235"/>
                  <a:gd name="T17" fmla="*/ 92 h 103"/>
                  <a:gd name="T18" fmla="*/ 169 w 235"/>
                  <a:gd name="T19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5" h="103">
                    <a:moveTo>
                      <a:pt x="169" y="103"/>
                    </a:moveTo>
                    <a:cubicBezTo>
                      <a:pt x="32" y="103"/>
                      <a:pt x="32" y="103"/>
                      <a:pt x="32" y="103"/>
                    </a:cubicBezTo>
                    <a:cubicBezTo>
                      <a:pt x="14" y="103"/>
                      <a:pt x="0" y="89"/>
                      <a:pt x="0" y="71"/>
                    </a:cubicBezTo>
                    <a:cubicBezTo>
                      <a:pt x="0" y="53"/>
                      <a:pt x="14" y="39"/>
                      <a:pt x="32" y="39"/>
                    </a:cubicBezTo>
                    <a:cubicBezTo>
                      <a:pt x="155" y="39"/>
                      <a:pt x="155" y="39"/>
                      <a:pt x="155" y="39"/>
                    </a:cubicBezTo>
                    <a:cubicBezTo>
                      <a:pt x="176" y="15"/>
                      <a:pt x="176" y="15"/>
                      <a:pt x="176" y="15"/>
                    </a:cubicBezTo>
                    <a:cubicBezTo>
                      <a:pt x="187" y="2"/>
                      <a:pt x="208" y="0"/>
                      <a:pt x="221" y="12"/>
                    </a:cubicBezTo>
                    <a:cubicBezTo>
                      <a:pt x="234" y="24"/>
                      <a:pt x="235" y="44"/>
                      <a:pt x="224" y="57"/>
                    </a:cubicBezTo>
                    <a:cubicBezTo>
                      <a:pt x="193" y="92"/>
                      <a:pt x="193" y="92"/>
                      <a:pt x="193" y="92"/>
                    </a:cubicBezTo>
                    <a:cubicBezTo>
                      <a:pt x="187" y="99"/>
                      <a:pt x="178" y="103"/>
                      <a:pt x="169" y="103"/>
                    </a:cubicBezTo>
                    <a:close/>
                  </a:path>
                </a:pathLst>
              </a:cu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4" name="îŝľîďê"/>
              <p:cNvSpPr/>
              <p:nvPr/>
            </p:nvSpPr>
            <p:spPr bwMode="auto">
              <a:xfrm>
                <a:off x="2778" y="3835"/>
                <a:ext cx="134" cy="26"/>
              </a:xfrm>
              <a:custGeom>
                <a:avLst/>
                <a:gdLst>
                  <a:gd name="T0" fmla="*/ 55 w 61"/>
                  <a:gd name="T1" fmla="*/ 12 h 12"/>
                  <a:gd name="T2" fmla="*/ 6 w 61"/>
                  <a:gd name="T3" fmla="*/ 12 h 12"/>
                  <a:gd name="T4" fmla="*/ 0 w 61"/>
                  <a:gd name="T5" fmla="*/ 6 h 12"/>
                  <a:gd name="T6" fmla="*/ 6 w 61"/>
                  <a:gd name="T7" fmla="*/ 0 h 12"/>
                  <a:gd name="T8" fmla="*/ 55 w 61"/>
                  <a:gd name="T9" fmla="*/ 0 h 12"/>
                  <a:gd name="T10" fmla="*/ 61 w 61"/>
                  <a:gd name="T11" fmla="*/ 6 h 12"/>
                  <a:gd name="T12" fmla="*/ 55 w 61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12">
                    <a:moveTo>
                      <a:pt x="55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3" y="12"/>
                      <a:pt x="0" y="9"/>
                      <a:pt x="0" y="6"/>
                    </a:cubicBezTo>
                    <a:cubicBezTo>
                      <a:pt x="0" y="2"/>
                      <a:pt x="3" y="0"/>
                      <a:pt x="6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58" y="0"/>
                      <a:pt x="61" y="2"/>
                      <a:pt x="61" y="6"/>
                    </a:cubicBezTo>
                    <a:cubicBezTo>
                      <a:pt x="61" y="9"/>
                      <a:pt x="58" y="12"/>
                      <a:pt x="55" y="12"/>
                    </a:cubicBezTo>
                    <a:close/>
                  </a:path>
                </a:pathLst>
              </a:custGeom>
              <a:solidFill>
                <a:srgbClr val="1E34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5" name="íslîḓe"/>
              <p:cNvSpPr/>
              <p:nvPr/>
            </p:nvSpPr>
            <p:spPr bwMode="auto">
              <a:xfrm>
                <a:off x="2649" y="2155"/>
                <a:ext cx="678" cy="362"/>
              </a:xfrm>
              <a:custGeom>
                <a:avLst/>
                <a:gdLst>
                  <a:gd name="T0" fmla="*/ 309 w 309"/>
                  <a:gd name="T1" fmla="*/ 157 h 165"/>
                  <a:gd name="T2" fmla="*/ 51 w 309"/>
                  <a:gd name="T3" fmla="*/ 165 h 165"/>
                  <a:gd name="T4" fmla="*/ 9 w 309"/>
                  <a:gd name="T5" fmla="*/ 52 h 165"/>
                  <a:gd name="T6" fmla="*/ 45 w 309"/>
                  <a:gd name="T7" fmla="*/ 0 h 165"/>
                  <a:gd name="T8" fmla="*/ 252 w 309"/>
                  <a:gd name="T9" fmla="*/ 0 h 165"/>
                  <a:gd name="T10" fmla="*/ 309 w 309"/>
                  <a:gd name="T11" fmla="*/ 57 h 165"/>
                  <a:gd name="T12" fmla="*/ 309 w 309"/>
                  <a:gd name="T13" fmla="*/ 157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9" h="165">
                    <a:moveTo>
                      <a:pt x="309" y="157"/>
                    </a:moveTo>
                    <a:cubicBezTo>
                      <a:pt x="51" y="165"/>
                      <a:pt x="51" y="165"/>
                      <a:pt x="51" y="165"/>
                    </a:cubicBezTo>
                    <a:cubicBezTo>
                      <a:pt x="9" y="52"/>
                      <a:pt x="9" y="52"/>
                      <a:pt x="9" y="52"/>
                    </a:cubicBezTo>
                    <a:cubicBezTo>
                      <a:pt x="0" y="27"/>
                      <a:pt x="18" y="0"/>
                      <a:pt x="45" y="0"/>
                    </a:cubicBezTo>
                    <a:cubicBezTo>
                      <a:pt x="252" y="0"/>
                      <a:pt x="252" y="0"/>
                      <a:pt x="252" y="0"/>
                    </a:cubicBezTo>
                    <a:cubicBezTo>
                      <a:pt x="283" y="0"/>
                      <a:pt x="309" y="26"/>
                      <a:pt x="309" y="57"/>
                    </a:cubicBezTo>
                    <a:lnTo>
                      <a:pt x="309" y="157"/>
                    </a:lnTo>
                    <a:close/>
                  </a:path>
                </a:pathLst>
              </a:custGeom>
              <a:solidFill>
                <a:srgbClr val="8AB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6" name="íšľîďè"/>
              <p:cNvSpPr/>
              <p:nvPr/>
            </p:nvSpPr>
            <p:spPr bwMode="auto">
              <a:xfrm>
                <a:off x="2658" y="2850"/>
                <a:ext cx="241" cy="873"/>
              </a:xfrm>
              <a:custGeom>
                <a:avLst/>
                <a:gdLst>
                  <a:gd name="T0" fmla="*/ 110 w 110"/>
                  <a:gd name="T1" fmla="*/ 398 h 398"/>
                  <a:gd name="T2" fmla="*/ 0 w 110"/>
                  <a:gd name="T3" fmla="*/ 398 h 398"/>
                  <a:gd name="T4" fmla="*/ 0 w 110"/>
                  <a:gd name="T5" fmla="*/ 54 h 398"/>
                  <a:gd name="T6" fmla="*/ 55 w 110"/>
                  <a:gd name="T7" fmla="*/ 0 h 398"/>
                  <a:gd name="T8" fmla="*/ 110 w 110"/>
                  <a:gd name="T9" fmla="*/ 54 h 398"/>
                  <a:gd name="T10" fmla="*/ 110 w 110"/>
                  <a:gd name="T11" fmla="*/ 398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" h="398">
                    <a:moveTo>
                      <a:pt x="110" y="398"/>
                    </a:moveTo>
                    <a:cubicBezTo>
                      <a:pt x="0" y="398"/>
                      <a:pt x="0" y="398"/>
                      <a:pt x="0" y="398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24"/>
                      <a:pt x="25" y="0"/>
                      <a:pt x="55" y="0"/>
                    </a:cubicBezTo>
                    <a:cubicBezTo>
                      <a:pt x="85" y="0"/>
                      <a:pt x="110" y="24"/>
                      <a:pt x="110" y="54"/>
                    </a:cubicBezTo>
                    <a:lnTo>
                      <a:pt x="110" y="398"/>
                    </a:lnTo>
                    <a:close/>
                  </a:path>
                </a:pathLst>
              </a:custGeom>
              <a:solidFill>
                <a:srgbClr val="DD9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7" name="íS1íḋe"/>
              <p:cNvSpPr/>
              <p:nvPr/>
            </p:nvSpPr>
            <p:spPr bwMode="auto">
              <a:xfrm>
                <a:off x="2921" y="2837"/>
                <a:ext cx="368" cy="890"/>
              </a:xfrm>
              <a:custGeom>
                <a:avLst/>
                <a:gdLst>
                  <a:gd name="T0" fmla="*/ 108 w 168"/>
                  <a:gd name="T1" fmla="*/ 406 h 406"/>
                  <a:gd name="T2" fmla="*/ 0 w 168"/>
                  <a:gd name="T3" fmla="*/ 389 h 406"/>
                  <a:gd name="T4" fmla="*/ 55 w 168"/>
                  <a:gd name="T5" fmla="*/ 50 h 406"/>
                  <a:gd name="T6" fmla="*/ 117 w 168"/>
                  <a:gd name="T7" fmla="*/ 4 h 406"/>
                  <a:gd name="T8" fmla="*/ 163 w 168"/>
                  <a:gd name="T9" fmla="*/ 67 h 406"/>
                  <a:gd name="T10" fmla="*/ 108 w 168"/>
                  <a:gd name="T11" fmla="*/ 406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8" h="406">
                    <a:moveTo>
                      <a:pt x="108" y="406"/>
                    </a:moveTo>
                    <a:cubicBezTo>
                      <a:pt x="0" y="389"/>
                      <a:pt x="0" y="389"/>
                      <a:pt x="0" y="389"/>
                    </a:cubicBezTo>
                    <a:cubicBezTo>
                      <a:pt x="55" y="50"/>
                      <a:pt x="55" y="50"/>
                      <a:pt x="55" y="50"/>
                    </a:cubicBezTo>
                    <a:cubicBezTo>
                      <a:pt x="60" y="20"/>
                      <a:pt x="88" y="0"/>
                      <a:pt x="117" y="4"/>
                    </a:cubicBezTo>
                    <a:cubicBezTo>
                      <a:pt x="147" y="9"/>
                      <a:pt x="168" y="37"/>
                      <a:pt x="163" y="67"/>
                    </a:cubicBezTo>
                    <a:lnTo>
                      <a:pt x="108" y="406"/>
                    </a:lnTo>
                    <a:close/>
                  </a:path>
                </a:pathLst>
              </a:custGeom>
              <a:solidFill>
                <a:srgbClr val="DD9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8" name="îṥľîḓe"/>
              <p:cNvSpPr/>
              <p:nvPr/>
            </p:nvSpPr>
            <p:spPr bwMode="auto">
              <a:xfrm>
                <a:off x="2899" y="2155"/>
                <a:ext cx="204" cy="177"/>
              </a:xfrm>
              <a:custGeom>
                <a:avLst/>
                <a:gdLst>
                  <a:gd name="T0" fmla="*/ 101 w 204"/>
                  <a:gd name="T1" fmla="*/ 177 h 177"/>
                  <a:gd name="T2" fmla="*/ 204 w 204"/>
                  <a:gd name="T3" fmla="*/ 0 h 177"/>
                  <a:gd name="T4" fmla="*/ 0 w 204"/>
                  <a:gd name="T5" fmla="*/ 0 h 177"/>
                  <a:gd name="T6" fmla="*/ 101 w 204"/>
                  <a:gd name="T7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4" h="177">
                    <a:moveTo>
                      <a:pt x="101" y="177"/>
                    </a:moveTo>
                    <a:lnTo>
                      <a:pt x="204" y="0"/>
                    </a:lnTo>
                    <a:lnTo>
                      <a:pt x="0" y="0"/>
                    </a:lnTo>
                    <a:lnTo>
                      <a:pt x="101" y="177"/>
                    </a:lnTo>
                    <a:close/>
                  </a:path>
                </a:pathLst>
              </a:custGeom>
              <a:solidFill>
                <a:srgbClr val="F2F8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9" name="îśḻíďé"/>
              <p:cNvSpPr/>
              <p:nvPr/>
            </p:nvSpPr>
            <p:spPr bwMode="auto">
              <a:xfrm>
                <a:off x="3028" y="3730"/>
                <a:ext cx="215" cy="131"/>
              </a:xfrm>
              <a:custGeom>
                <a:avLst/>
                <a:gdLst>
                  <a:gd name="T0" fmla="*/ 98 w 98"/>
                  <a:gd name="T1" fmla="*/ 60 h 60"/>
                  <a:gd name="T2" fmla="*/ 0 w 98"/>
                  <a:gd name="T3" fmla="*/ 60 h 60"/>
                  <a:gd name="T4" fmla="*/ 0 w 98"/>
                  <a:gd name="T5" fmla="*/ 49 h 60"/>
                  <a:gd name="T6" fmla="*/ 49 w 98"/>
                  <a:gd name="T7" fmla="*/ 0 h 60"/>
                  <a:gd name="T8" fmla="*/ 98 w 98"/>
                  <a:gd name="T9" fmla="*/ 49 h 60"/>
                  <a:gd name="T10" fmla="*/ 98 w 98"/>
                  <a:gd name="T11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60">
                    <a:moveTo>
                      <a:pt x="98" y="60"/>
                    </a:moveTo>
                    <a:cubicBezTo>
                      <a:pt x="0" y="60"/>
                      <a:pt x="0" y="60"/>
                      <a:pt x="0" y="60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22"/>
                      <a:pt x="22" y="0"/>
                      <a:pt x="49" y="0"/>
                    </a:cubicBezTo>
                    <a:cubicBezTo>
                      <a:pt x="76" y="0"/>
                      <a:pt x="98" y="22"/>
                      <a:pt x="98" y="49"/>
                    </a:cubicBezTo>
                    <a:lnTo>
                      <a:pt x="98" y="60"/>
                    </a:lnTo>
                    <a:close/>
                  </a:path>
                </a:pathLst>
              </a:custGeom>
              <a:solidFill>
                <a:srgbClr val="1E34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0" name="îşḷíḋê"/>
              <p:cNvSpPr/>
              <p:nvPr/>
            </p:nvSpPr>
            <p:spPr bwMode="auto">
              <a:xfrm>
                <a:off x="2943" y="2025"/>
                <a:ext cx="120" cy="191"/>
              </a:xfrm>
              <a:custGeom>
                <a:avLst/>
                <a:gdLst>
                  <a:gd name="T0" fmla="*/ 27 w 55"/>
                  <a:gd name="T1" fmla="*/ 87 h 87"/>
                  <a:gd name="T2" fmla="*/ 27 w 55"/>
                  <a:gd name="T3" fmla="*/ 87 h 87"/>
                  <a:gd name="T4" fmla="*/ 0 w 55"/>
                  <a:gd name="T5" fmla="*/ 59 h 87"/>
                  <a:gd name="T6" fmla="*/ 0 w 55"/>
                  <a:gd name="T7" fmla="*/ 0 h 87"/>
                  <a:gd name="T8" fmla="*/ 55 w 55"/>
                  <a:gd name="T9" fmla="*/ 0 h 87"/>
                  <a:gd name="T10" fmla="*/ 55 w 55"/>
                  <a:gd name="T11" fmla="*/ 59 h 87"/>
                  <a:gd name="T12" fmla="*/ 27 w 55"/>
                  <a:gd name="T13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" h="87">
                    <a:moveTo>
                      <a:pt x="27" y="87"/>
                    </a:moveTo>
                    <a:cubicBezTo>
                      <a:pt x="27" y="87"/>
                      <a:pt x="27" y="87"/>
                      <a:pt x="27" y="87"/>
                    </a:cubicBezTo>
                    <a:cubicBezTo>
                      <a:pt x="12" y="87"/>
                      <a:pt x="0" y="74"/>
                      <a:pt x="0" y="5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55" y="74"/>
                      <a:pt x="43" y="87"/>
                      <a:pt x="27" y="87"/>
                    </a:cubicBez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1" name="îślïḓê"/>
              <p:cNvSpPr/>
              <p:nvPr/>
            </p:nvSpPr>
            <p:spPr bwMode="auto">
              <a:xfrm>
                <a:off x="2787" y="1530"/>
                <a:ext cx="432" cy="559"/>
              </a:xfrm>
              <a:custGeom>
                <a:avLst/>
                <a:gdLst>
                  <a:gd name="T0" fmla="*/ 101 w 197"/>
                  <a:gd name="T1" fmla="*/ 255 h 255"/>
                  <a:gd name="T2" fmla="*/ 99 w 197"/>
                  <a:gd name="T3" fmla="*/ 255 h 255"/>
                  <a:gd name="T4" fmla="*/ 2 w 197"/>
                  <a:gd name="T5" fmla="*/ 158 h 255"/>
                  <a:gd name="T6" fmla="*/ 0 w 197"/>
                  <a:gd name="T7" fmla="*/ 88 h 255"/>
                  <a:gd name="T8" fmla="*/ 87 w 197"/>
                  <a:gd name="T9" fmla="*/ 0 h 255"/>
                  <a:gd name="T10" fmla="*/ 108 w 197"/>
                  <a:gd name="T11" fmla="*/ 0 h 255"/>
                  <a:gd name="T12" fmla="*/ 195 w 197"/>
                  <a:gd name="T13" fmla="*/ 88 h 255"/>
                  <a:gd name="T14" fmla="*/ 197 w 197"/>
                  <a:gd name="T15" fmla="*/ 158 h 255"/>
                  <a:gd name="T16" fmla="*/ 101 w 197"/>
                  <a:gd name="T17" fmla="*/ 255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7" h="255">
                    <a:moveTo>
                      <a:pt x="101" y="255"/>
                    </a:moveTo>
                    <a:cubicBezTo>
                      <a:pt x="99" y="255"/>
                      <a:pt x="99" y="255"/>
                      <a:pt x="99" y="255"/>
                    </a:cubicBezTo>
                    <a:cubicBezTo>
                      <a:pt x="45" y="255"/>
                      <a:pt x="2" y="211"/>
                      <a:pt x="2" y="15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40"/>
                      <a:pt x="39" y="0"/>
                      <a:pt x="87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56" y="0"/>
                      <a:pt x="195" y="40"/>
                      <a:pt x="195" y="88"/>
                    </a:cubicBezTo>
                    <a:cubicBezTo>
                      <a:pt x="197" y="158"/>
                      <a:pt x="197" y="158"/>
                      <a:pt x="197" y="158"/>
                    </a:cubicBezTo>
                    <a:cubicBezTo>
                      <a:pt x="197" y="211"/>
                      <a:pt x="154" y="255"/>
                      <a:pt x="101" y="255"/>
                    </a:cubicBez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2" name="íṣľïḑé"/>
              <p:cNvSpPr/>
              <p:nvPr/>
            </p:nvSpPr>
            <p:spPr bwMode="auto">
              <a:xfrm>
                <a:off x="2789" y="1900"/>
                <a:ext cx="432" cy="246"/>
              </a:xfrm>
              <a:custGeom>
                <a:avLst/>
                <a:gdLst>
                  <a:gd name="T0" fmla="*/ 99 w 197"/>
                  <a:gd name="T1" fmla="*/ 112 h 112"/>
                  <a:gd name="T2" fmla="*/ 97 w 197"/>
                  <a:gd name="T3" fmla="*/ 112 h 112"/>
                  <a:gd name="T4" fmla="*/ 0 w 197"/>
                  <a:gd name="T5" fmla="*/ 26 h 112"/>
                  <a:gd name="T6" fmla="*/ 0 w 197"/>
                  <a:gd name="T7" fmla="*/ 0 h 112"/>
                  <a:gd name="T8" fmla="*/ 197 w 197"/>
                  <a:gd name="T9" fmla="*/ 0 h 112"/>
                  <a:gd name="T10" fmla="*/ 197 w 197"/>
                  <a:gd name="T11" fmla="*/ 26 h 112"/>
                  <a:gd name="T12" fmla="*/ 99 w 197"/>
                  <a:gd name="T13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7" h="112">
                    <a:moveTo>
                      <a:pt x="99" y="112"/>
                    </a:moveTo>
                    <a:cubicBezTo>
                      <a:pt x="97" y="112"/>
                      <a:pt x="97" y="112"/>
                      <a:pt x="97" y="112"/>
                    </a:cubicBezTo>
                    <a:cubicBezTo>
                      <a:pt x="44" y="112"/>
                      <a:pt x="0" y="74"/>
                      <a:pt x="0" y="2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97" y="0"/>
                      <a:pt x="197" y="0"/>
                      <a:pt x="197" y="0"/>
                    </a:cubicBezTo>
                    <a:cubicBezTo>
                      <a:pt x="197" y="26"/>
                      <a:pt x="197" y="26"/>
                      <a:pt x="197" y="26"/>
                    </a:cubicBezTo>
                    <a:cubicBezTo>
                      <a:pt x="197" y="74"/>
                      <a:pt x="153" y="112"/>
                      <a:pt x="99" y="112"/>
                    </a:cubicBez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3" name="íśľíďè"/>
              <p:cNvSpPr/>
              <p:nvPr/>
            </p:nvSpPr>
            <p:spPr bwMode="auto">
              <a:xfrm>
                <a:off x="2787" y="1584"/>
                <a:ext cx="59" cy="231"/>
              </a:xfrm>
              <a:custGeom>
                <a:avLst/>
                <a:gdLst>
                  <a:gd name="T0" fmla="*/ 0 w 27"/>
                  <a:gd name="T1" fmla="*/ 63 h 105"/>
                  <a:gd name="T2" fmla="*/ 1 w 27"/>
                  <a:gd name="T3" fmla="*/ 105 h 105"/>
                  <a:gd name="T4" fmla="*/ 14 w 27"/>
                  <a:gd name="T5" fmla="*/ 105 h 105"/>
                  <a:gd name="T6" fmla="*/ 14 w 27"/>
                  <a:gd name="T7" fmla="*/ 65 h 105"/>
                  <a:gd name="T8" fmla="*/ 16 w 27"/>
                  <a:gd name="T9" fmla="*/ 56 h 105"/>
                  <a:gd name="T10" fmla="*/ 27 w 27"/>
                  <a:gd name="T11" fmla="*/ 10 h 105"/>
                  <a:gd name="T12" fmla="*/ 27 w 27"/>
                  <a:gd name="T13" fmla="*/ 0 h 105"/>
                  <a:gd name="T14" fmla="*/ 26 w 27"/>
                  <a:gd name="T15" fmla="*/ 0 h 105"/>
                  <a:gd name="T16" fmla="*/ 0 w 27"/>
                  <a:gd name="T17" fmla="*/ 63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105">
                    <a:moveTo>
                      <a:pt x="0" y="63"/>
                    </a:moveTo>
                    <a:cubicBezTo>
                      <a:pt x="1" y="105"/>
                      <a:pt x="1" y="105"/>
                      <a:pt x="1" y="105"/>
                    </a:cubicBezTo>
                    <a:cubicBezTo>
                      <a:pt x="14" y="105"/>
                      <a:pt x="14" y="105"/>
                      <a:pt x="14" y="105"/>
                    </a:cubicBezTo>
                    <a:cubicBezTo>
                      <a:pt x="14" y="65"/>
                      <a:pt x="14" y="65"/>
                      <a:pt x="14" y="65"/>
                    </a:cubicBezTo>
                    <a:cubicBezTo>
                      <a:pt x="14" y="61"/>
                      <a:pt x="15" y="58"/>
                      <a:pt x="16" y="56"/>
                    </a:cubicBezTo>
                    <a:cubicBezTo>
                      <a:pt x="25" y="42"/>
                      <a:pt x="27" y="26"/>
                      <a:pt x="27" y="1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10" y="16"/>
                      <a:pt x="0" y="38"/>
                      <a:pt x="0" y="63"/>
                    </a:cubicBez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4" name="íŝliďé"/>
              <p:cNvSpPr/>
              <p:nvPr/>
            </p:nvSpPr>
            <p:spPr bwMode="auto">
              <a:xfrm>
                <a:off x="3156" y="1587"/>
                <a:ext cx="65" cy="228"/>
              </a:xfrm>
              <a:custGeom>
                <a:avLst/>
                <a:gdLst>
                  <a:gd name="T0" fmla="*/ 30 w 30"/>
                  <a:gd name="T1" fmla="*/ 61 h 104"/>
                  <a:gd name="T2" fmla="*/ 30 w 30"/>
                  <a:gd name="T3" fmla="*/ 104 h 104"/>
                  <a:gd name="T4" fmla="*/ 17 w 30"/>
                  <a:gd name="T5" fmla="*/ 104 h 104"/>
                  <a:gd name="T6" fmla="*/ 16 w 30"/>
                  <a:gd name="T7" fmla="*/ 64 h 104"/>
                  <a:gd name="T8" fmla="*/ 13 w 30"/>
                  <a:gd name="T9" fmla="*/ 55 h 104"/>
                  <a:gd name="T10" fmla="*/ 0 w 30"/>
                  <a:gd name="T11" fmla="*/ 11 h 104"/>
                  <a:gd name="T12" fmla="*/ 0 w 30"/>
                  <a:gd name="T13" fmla="*/ 7 h 104"/>
                  <a:gd name="T14" fmla="*/ 1 w 30"/>
                  <a:gd name="T15" fmla="*/ 0 h 104"/>
                  <a:gd name="T16" fmla="*/ 30 w 30"/>
                  <a:gd name="T17" fmla="*/ 61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104">
                    <a:moveTo>
                      <a:pt x="30" y="61"/>
                    </a:moveTo>
                    <a:cubicBezTo>
                      <a:pt x="30" y="104"/>
                      <a:pt x="30" y="104"/>
                      <a:pt x="30" y="104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16" y="64"/>
                      <a:pt x="16" y="64"/>
                      <a:pt x="16" y="64"/>
                    </a:cubicBezTo>
                    <a:cubicBezTo>
                      <a:pt x="16" y="60"/>
                      <a:pt x="15" y="57"/>
                      <a:pt x="13" y="55"/>
                    </a:cubicBezTo>
                    <a:cubicBezTo>
                      <a:pt x="5" y="42"/>
                      <a:pt x="1" y="26"/>
                      <a:pt x="0" y="11"/>
                    </a:cubicBezTo>
                    <a:cubicBezTo>
                      <a:pt x="0" y="10"/>
                      <a:pt x="0" y="8"/>
                      <a:pt x="0" y="7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8" y="15"/>
                      <a:pt x="29" y="37"/>
                      <a:pt x="30" y="61"/>
                    </a:cubicBez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5" name="íš1ïdê"/>
              <p:cNvSpPr/>
              <p:nvPr/>
            </p:nvSpPr>
            <p:spPr bwMode="auto">
              <a:xfrm>
                <a:off x="2708" y="1791"/>
                <a:ext cx="116" cy="116"/>
              </a:xfrm>
              <a:custGeom>
                <a:avLst/>
                <a:gdLst>
                  <a:gd name="T0" fmla="*/ 45 w 53"/>
                  <a:gd name="T1" fmla="*/ 40 h 53"/>
                  <a:gd name="T2" fmla="*/ 12 w 53"/>
                  <a:gd name="T3" fmla="*/ 45 h 53"/>
                  <a:gd name="T4" fmla="*/ 7 w 53"/>
                  <a:gd name="T5" fmla="*/ 12 h 53"/>
                  <a:gd name="T6" fmla="*/ 40 w 53"/>
                  <a:gd name="T7" fmla="*/ 7 h 53"/>
                  <a:gd name="T8" fmla="*/ 45 w 53"/>
                  <a:gd name="T9" fmla="*/ 4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53">
                    <a:moveTo>
                      <a:pt x="45" y="40"/>
                    </a:moveTo>
                    <a:cubicBezTo>
                      <a:pt x="38" y="51"/>
                      <a:pt x="23" y="53"/>
                      <a:pt x="12" y="45"/>
                    </a:cubicBezTo>
                    <a:cubicBezTo>
                      <a:pt x="2" y="37"/>
                      <a:pt x="0" y="23"/>
                      <a:pt x="7" y="12"/>
                    </a:cubicBezTo>
                    <a:cubicBezTo>
                      <a:pt x="15" y="2"/>
                      <a:pt x="30" y="0"/>
                      <a:pt x="40" y="7"/>
                    </a:cubicBezTo>
                    <a:cubicBezTo>
                      <a:pt x="51" y="15"/>
                      <a:pt x="53" y="30"/>
                      <a:pt x="45" y="40"/>
                    </a:cubicBez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6" name="îşḷiḑê"/>
              <p:cNvSpPr/>
              <p:nvPr/>
            </p:nvSpPr>
            <p:spPr bwMode="auto">
              <a:xfrm>
                <a:off x="3175" y="1791"/>
                <a:ext cx="116" cy="116"/>
              </a:xfrm>
              <a:custGeom>
                <a:avLst/>
                <a:gdLst>
                  <a:gd name="T0" fmla="*/ 8 w 53"/>
                  <a:gd name="T1" fmla="*/ 12 h 53"/>
                  <a:gd name="T2" fmla="*/ 41 w 53"/>
                  <a:gd name="T3" fmla="*/ 7 h 53"/>
                  <a:gd name="T4" fmla="*/ 46 w 53"/>
                  <a:gd name="T5" fmla="*/ 40 h 53"/>
                  <a:gd name="T6" fmla="*/ 13 w 53"/>
                  <a:gd name="T7" fmla="*/ 45 h 53"/>
                  <a:gd name="T8" fmla="*/ 8 w 53"/>
                  <a:gd name="T9" fmla="*/ 12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53">
                    <a:moveTo>
                      <a:pt x="8" y="12"/>
                    </a:moveTo>
                    <a:cubicBezTo>
                      <a:pt x="16" y="2"/>
                      <a:pt x="30" y="0"/>
                      <a:pt x="41" y="7"/>
                    </a:cubicBezTo>
                    <a:cubicBezTo>
                      <a:pt x="51" y="15"/>
                      <a:pt x="53" y="30"/>
                      <a:pt x="46" y="40"/>
                    </a:cubicBezTo>
                    <a:cubicBezTo>
                      <a:pt x="38" y="51"/>
                      <a:pt x="23" y="53"/>
                      <a:pt x="13" y="45"/>
                    </a:cubicBezTo>
                    <a:cubicBezTo>
                      <a:pt x="2" y="37"/>
                      <a:pt x="0" y="23"/>
                      <a:pt x="8" y="12"/>
                    </a:cubicBez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7" name="ïşḷíḋe"/>
              <p:cNvSpPr/>
              <p:nvPr/>
            </p:nvSpPr>
            <p:spPr bwMode="auto">
              <a:xfrm>
                <a:off x="2934" y="1900"/>
                <a:ext cx="149" cy="64"/>
              </a:xfrm>
              <a:custGeom>
                <a:avLst/>
                <a:gdLst>
                  <a:gd name="T0" fmla="*/ 39 w 68"/>
                  <a:gd name="T1" fmla="*/ 29 h 29"/>
                  <a:gd name="T2" fmla="*/ 29 w 68"/>
                  <a:gd name="T3" fmla="*/ 29 h 29"/>
                  <a:gd name="T4" fmla="*/ 0 w 68"/>
                  <a:gd name="T5" fmla="*/ 0 h 29"/>
                  <a:gd name="T6" fmla="*/ 0 w 68"/>
                  <a:gd name="T7" fmla="*/ 0 h 29"/>
                  <a:gd name="T8" fmla="*/ 68 w 68"/>
                  <a:gd name="T9" fmla="*/ 0 h 29"/>
                  <a:gd name="T10" fmla="*/ 68 w 68"/>
                  <a:gd name="T11" fmla="*/ 0 h 29"/>
                  <a:gd name="T12" fmla="*/ 39 w 68"/>
                  <a:gd name="T13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" h="29">
                    <a:moveTo>
                      <a:pt x="39" y="29"/>
                    </a:moveTo>
                    <a:cubicBezTo>
                      <a:pt x="29" y="29"/>
                      <a:pt x="29" y="29"/>
                      <a:pt x="29" y="29"/>
                    </a:cubicBezTo>
                    <a:cubicBezTo>
                      <a:pt x="13" y="29"/>
                      <a:pt x="0" y="16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68" y="16"/>
                      <a:pt x="55" y="29"/>
                      <a:pt x="39" y="2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8" name="ïṧļíḋé"/>
              <p:cNvSpPr/>
              <p:nvPr/>
            </p:nvSpPr>
            <p:spPr bwMode="auto">
              <a:xfrm>
                <a:off x="2870" y="1530"/>
                <a:ext cx="261" cy="81"/>
              </a:xfrm>
              <a:custGeom>
                <a:avLst/>
                <a:gdLst>
                  <a:gd name="T0" fmla="*/ 70 w 119"/>
                  <a:gd name="T1" fmla="*/ 0 h 37"/>
                  <a:gd name="T2" fmla="*/ 49 w 119"/>
                  <a:gd name="T3" fmla="*/ 0 h 37"/>
                  <a:gd name="T4" fmla="*/ 0 w 119"/>
                  <a:gd name="T5" fmla="*/ 15 h 37"/>
                  <a:gd name="T6" fmla="*/ 33 w 119"/>
                  <a:gd name="T7" fmla="*/ 37 h 37"/>
                  <a:gd name="T8" fmla="*/ 86 w 119"/>
                  <a:gd name="T9" fmla="*/ 37 h 37"/>
                  <a:gd name="T10" fmla="*/ 119 w 119"/>
                  <a:gd name="T11" fmla="*/ 15 h 37"/>
                  <a:gd name="T12" fmla="*/ 70 w 119"/>
                  <a:gd name="T13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9" h="37">
                    <a:moveTo>
                      <a:pt x="70" y="0"/>
                    </a:moveTo>
                    <a:cubicBezTo>
                      <a:pt x="49" y="0"/>
                      <a:pt x="49" y="0"/>
                      <a:pt x="49" y="0"/>
                    </a:cubicBezTo>
                    <a:cubicBezTo>
                      <a:pt x="31" y="0"/>
                      <a:pt x="14" y="6"/>
                      <a:pt x="0" y="15"/>
                    </a:cubicBezTo>
                    <a:cubicBezTo>
                      <a:pt x="6" y="28"/>
                      <a:pt x="18" y="37"/>
                      <a:pt x="33" y="37"/>
                    </a:cubicBezTo>
                    <a:cubicBezTo>
                      <a:pt x="86" y="37"/>
                      <a:pt x="86" y="37"/>
                      <a:pt x="86" y="37"/>
                    </a:cubicBezTo>
                    <a:cubicBezTo>
                      <a:pt x="101" y="37"/>
                      <a:pt x="113" y="28"/>
                      <a:pt x="119" y="15"/>
                    </a:cubicBezTo>
                    <a:cubicBezTo>
                      <a:pt x="105" y="6"/>
                      <a:pt x="88" y="0"/>
                      <a:pt x="70" y="0"/>
                    </a:cubicBez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9" name="iś1ídé"/>
              <p:cNvSpPr/>
              <p:nvPr/>
            </p:nvSpPr>
            <p:spPr bwMode="auto">
              <a:xfrm>
                <a:off x="2873" y="1848"/>
                <a:ext cx="138" cy="52"/>
              </a:xfrm>
              <a:custGeom>
                <a:avLst/>
                <a:gdLst>
                  <a:gd name="T0" fmla="*/ 63 w 63"/>
                  <a:gd name="T1" fmla="*/ 24 h 24"/>
                  <a:gd name="T2" fmla="*/ 0 w 63"/>
                  <a:gd name="T3" fmla="*/ 24 h 24"/>
                  <a:gd name="T4" fmla="*/ 0 w 63"/>
                  <a:gd name="T5" fmla="*/ 24 h 24"/>
                  <a:gd name="T6" fmla="*/ 23 w 63"/>
                  <a:gd name="T7" fmla="*/ 0 h 24"/>
                  <a:gd name="T8" fmla="*/ 47 w 63"/>
                  <a:gd name="T9" fmla="*/ 0 h 24"/>
                  <a:gd name="T10" fmla="*/ 63 w 63"/>
                  <a:gd name="T11" fmla="*/ 16 h 24"/>
                  <a:gd name="T12" fmla="*/ 63 w 63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" h="24">
                    <a:moveTo>
                      <a:pt x="63" y="24"/>
                    </a:move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11"/>
                      <a:pt x="11" y="0"/>
                      <a:pt x="23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56" y="0"/>
                      <a:pt x="63" y="7"/>
                      <a:pt x="63" y="16"/>
                    </a:cubicBezTo>
                    <a:lnTo>
                      <a:pt x="63" y="24"/>
                    </a:ln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0" name="îŝľïḍê"/>
              <p:cNvSpPr/>
              <p:nvPr/>
            </p:nvSpPr>
            <p:spPr bwMode="auto">
              <a:xfrm>
                <a:off x="3006" y="1848"/>
                <a:ext cx="136" cy="52"/>
              </a:xfrm>
              <a:custGeom>
                <a:avLst/>
                <a:gdLst>
                  <a:gd name="T0" fmla="*/ 0 w 62"/>
                  <a:gd name="T1" fmla="*/ 24 h 24"/>
                  <a:gd name="T2" fmla="*/ 62 w 62"/>
                  <a:gd name="T3" fmla="*/ 24 h 24"/>
                  <a:gd name="T4" fmla="*/ 62 w 62"/>
                  <a:gd name="T5" fmla="*/ 24 h 24"/>
                  <a:gd name="T6" fmla="*/ 39 w 62"/>
                  <a:gd name="T7" fmla="*/ 0 h 24"/>
                  <a:gd name="T8" fmla="*/ 15 w 62"/>
                  <a:gd name="T9" fmla="*/ 0 h 24"/>
                  <a:gd name="T10" fmla="*/ 0 w 62"/>
                  <a:gd name="T11" fmla="*/ 16 h 24"/>
                  <a:gd name="T12" fmla="*/ 0 w 62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24">
                    <a:moveTo>
                      <a:pt x="0" y="24"/>
                    </a:moveTo>
                    <a:cubicBezTo>
                      <a:pt x="62" y="24"/>
                      <a:pt x="62" y="24"/>
                      <a:pt x="62" y="24"/>
                    </a:cubicBezTo>
                    <a:cubicBezTo>
                      <a:pt x="62" y="24"/>
                      <a:pt x="62" y="24"/>
                      <a:pt x="62" y="24"/>
                    </a:cubicBezTo>
                    <a:cubicBezTo>
                      <a:pt x="62" y="11"/>
                      <a:pt x="52" y="0"/>
                      <a:pt x="39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6"/>
                    </a:cubicBez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1" name="ïṣľídé"/>
              <p:cNvSpPr/>
              <p:nvPr/>
            </p:nvSpPr>
            <p:spPr bwMode="auto">
              <a:xfrm>
                <a:off x="2980" y="1808"/>
                <a:ext cx="62" cy="79"/>
              </a:xfrm>
              <a:custGeom>
                <a:avLst/>
                <a:gdLst>
                  <a:gd name="T0" fmla="*/ 28 w 28"/>
                  <a:gd name="T1" fmla="*/ 14 h 36"/>
                  <a:gd name="T2" fmla="*/ 28 w 28"/>
                  <a:gd name="T3" fmla="*/ 22 h 36"/>
                  <a:gd name="T4" fmla="*/ 14 w 28"/>
                  <a:gd name="T5" fmla="*/ 36 h 36"/>
                  <a:gd name="T6" fmla="*/ 13 w 28"/>
                  <a:gd name="T7" fmla="*/ 36 h 36"/>
                  <a:gd name="T8" fmla="*/ 0 w 28"/>
                  <a:gd name="T9" fmla="*/ 22 h 36"/>
                  <a:gd name="T10" fmla="*/ 0 w 28"/>
                  <a:gd name="T11" fmla="*/ 14 h 36"/>
                  <a:gd name="T12" fmla="*/ 13 w 28"/>
                  <a:gd name="T13" fmla="*/ 0 h 36"/>
                  <a:gd name="T14" fmla="*/ 14 w 28"/>
                  <a:gd name="T15" fmla="*/ 0 h 36"/>
                  <a:gd name="T16" fmla="*/ 28 w 28"/>
                  <a:gd name="T17" fmla="*/ 1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36">
                    <a:moveTo>
                      <a:pt x="28" y="14"/>
                    </a:moveTo>
                    <a:cubicBezTo>
                      <a:pt x="28" y="22"/>
                      <a:pt x="28" y="22"/>
                      <a:pt x="28" y="22"/>
                    </a:cubicBezTo>
                    <a:cubicBezTo>
                      <a:pt x="28" y="29"/>
                      <a:pt x="21" y="36"/>
                      <a:pt x="14" y="36"/>
                    </a:cubicBezTo>
                    <a:cubicBezTo>
                      <a:pt x="13" y="36"/>
                      <a:pt x="13" y="36"/>
                      <a:pt x="13" y="36"/>
                    </a:cubicBezTo>
                    <a:cubicBezTo>
                      <a:pt x="6" y="36"/>
                      <a:pt x="0" y="29"/>
                      <a:pt x="0" y="22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3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21" y="0"/>
                      <a:pt x="28" y="6"/>
                      <a:pt x="28" y="14"/>
                    </a:cubicBez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2" name="ïsḷîḍê"/>
              <p:cNvSpPr/>
              <p:nvPr/>
            </p:nvSpPr>
            <p:spPr bwMode="auto">
              <a:xfrm>
                <a:off x="3037" y="1753"/>
                <a:ext cx="94" cy="49"/>
              </a:xfrm>
              <a:custGeom>
                <a:avLst/>
                <a:gdLst>
                  <a:gd name="T0" fmla="*/ 43 w 43"/>
                  <a:gd name="T1" fmla="*/ 22 h 22"/>
                  <a:gd name="T2" fmla="*/ 41 w 43"/>
                  <a:gd name="T3" fmla="*/ 22 h 22"/>
                  <a:gd name="T4" fmla="*/ 21 w 43"/>
                  <a:gd name="T5" fmla="*/ 2 h 22"/>
                  <a:gd name="T6" fmla="*/ 2 w 43"/>
                  <a:gd name="T7" fmla="*/ 22 h 22"/>
                  <a:gd name="T8" fmla="*/ 0 w 43"/>
                  <a:gd name="T9" fmla="*/ 22 h 22"/>
                  <a:gd name="T10" fmla="*/ 21 w 43"/>
                  <a:gd name="T11" fmla="*/ 0 h 22"/>
                  <a:gd name="T12" fmla="*/ 43 w 43"/>
                  <a:gd name="T13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22">
                    <a:moveTo>
                      <a:pt x="43" y="22"/>
                    </a:moveTo>
                    <a:cubicBezTo>
                      <a:pt x="41" y="22"/>
                      <a:pt x="41" y="22"/>
                      <a:pt x="41" y="22"/>
                    </a:cubicBezTo>
                    <a:cubicBezTo>
                      <a:pt x="41" y="11"/>
                      <a:pt x="32" y="2"/>
                      <a:pt x="21" y="2"/>
                    </a:cubicBezTo>
                    <a:cubicBezTo>
                      <a:pt x="11" y="2"/>
                      <a:pt x="2" y="11"/>
                      <a:pt x="2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1" y="0"/>
                    </a:cubicBezTo>
                    <a:cubicBezTo>
                      <a:pt x="33" y="0"/>
                      <a:pt x="43" y="10"/>
                      <a:pt x="43" y="22"/>
                    </a:cubicBez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3" name="îšľiḋe"/>
              <p:cNvSpPr/>
              <p:nvPr/>
            </p:nvSpPr>
            <p:spPr bwMode="auto">
              <a:xfrm>
                <a:off x="3035" y="1751"/>
                <a:ext cx="99" cy="53"/>
              </a:xfrm>
              <a:custGeom>
                <a:avLst/>
                <a:gdLst>
                  <a:gd name="T0" fmla="*/ 45 w 45"/>
                  <a:gd name="T1" fmla="*/ 24 h 24"/>
                  <a:gd name="T2" fmla="*/ 40 w 45"/>
                  <a:gd name="T3" fmla="*/ 24 h 24"/>
                  <a:gd name="T4" fmla="*/ 40 w 45"/>
                  <a:gd name="T5" fmla="*/ 23 h 24"/>
                  <a:gd name="T6" fmla="*/ 22 w 45"/>
                  <a:gd name="T7" fmla="*/ 4 h 24"/>
                  <a:gd name="T8" fmla="*/ 4 w 45"/>
                  <a:gd name="T9" fmla="*/ 23 h 24"/>
                  <a:gd name="T10" fmla="*/ 4 w 45"/>
                  <a:gd name="T11" fmla="*/ 24 h 24"/>
                  <a:gd name="T12" fmla="*/ 0 w 45"/>
                  <a:gd name="T13" fmla="*/ 24 h 24"/>
                  <a:gd name="T14" fmla="*/ 0 w 45"/>
                  <a:gd name="T15" fmla="*/ 23 h 24"/>
                  <a:gd name="T16" fmla="*/ 22 w 45"/>
                  <a:gd name="T17" fmla="*/ 0 h 24"/>
                  <a:gd name="T18" fmla="*/ 45 w 45"/>
                  <a:gd name="T19" fmla="*/ 23 h 24"/>
                  <a:gd name="T20" fmla="*/ 45 w 45"/>
                  <a:gd name="T21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" h="24">
                    <a:moveTo>
                      <a:pt x="45" y="24"/>
                    </a:moveTo>
                    <a:cubicBezTo>
                      <a:pt x="40" y="24"/>
                      <a:pt x="40" y="24"/>
                      <a:pt x="40" y="24"/>
                    </a:cubicBezTo>
                    <a:cubicBezTo>
                      <a:pt x="40" y="23"/>
                      <a:pt x="40" y="23"/>
                      <a:pt x="40" y="23"/>
                    </a:cubicBezTo>
                    <a:cubicBezTo>
                      <a:pt x="40" y="13"/>
                      <a:pt x="32" y="4"/>
                      <a:pt x="22" y="4"/>
                    </a:cubicBezTo>
                    <a:cubicBezTo>
                      <a:pt x="13" y="4"/>
                      <a:pt x="4" y="13"/>
                      <a:pt x="4" y="23"/>
                    </a:cubicBezTo>
                    <a:cubicBezTo>
                      <a:pt x="4" y="24"/>
                      <a:pt x="4" y="24"/>
                      <a:pt x="4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35" y="0"/>
                      <a:pt x="45" y="10"/>
                      <a:pt x="45" y="23"/>
                    </a:cubicBezTo>
                    <a:lnTo>
                      <a:pt x="45" y="24"/>
                    </a:ln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4" name="ïşḷíḓê"/>
              <p:cNvSpPr/>
              <p:nvPr/>
            </p:nvSpPr>
            <p:spPr bwMode="auto">
              <a:xfrm>
                <a:off x="2886" y="1753"/>
                <a:ext cx="92" cy="49"/>
              </a:xfrm>
              <a:custGeom>
                <a:avLst/>
                <a:gdLst>
                  <a:gd name="T0" fmla="*/ 42 w 42"/>
                  <a:gd name="T1" fmla="*/ 22 h 22"/>
                  <a:gd name="T2" fmla="*/ 41 w 42"/>
                  <a:gd name="T3" fmla="*/ 22 h 22"/>
                  <a:gd name="T4" fmla="*/ 21 w 42"/>
                  <a:gd name="T5" fmla="*/ 2 h 22"/>
                  <a:gd name="T6" fmla="*/ 2 w 42"/>
                  <a:gd name="T7" fmla="*/ 22 h 22"/>
                  <a:gd name="T8" fmla="*/ 0 w 42"/>
                  <a:gd name="T9" fmla="*/ 22 h 22"/>
                  <a:gd name="T10" fmla="*/ 21 w 42"/>
                  <a:gd name="T11" fmla="*/ 0 h 22"/>
                  <a:gd name="T12" fmla="*/ 42 w 42"/>
                  <a:gd name="T13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22">
                    <a:moveTo>
                      <a:pt x="42" y="22"/>
                    </a:moveTo>
                    <a:cubicBezTo>
                      <a:pt x="41" y="22"/>
                      <a:pt x="41" y="22"/>
                      <a:pt x="41" y="22"/>
                    </a:cubicBezTo>
                    <a:cubicBezTo>
                      <a:pt x="41" y="11"/>
                      <a:pt x="32" y="2"/>
                      <a:pt x="21" y="2"/>
                    </a:cubicBezTo>
                    <a:cubicBezTo>
                      <a:pt x="10" y="2"/>
                      <a:pt x="2" y="11"/>
                      <a:pt x="2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9" y="0"/>
                      <a:pt x="21" y="0"/>
                    </a:cubicBezTo>
                    <a:cubicBezTo>
                      <a:pt x="33" y="0"/>
                      <a:pt x="42" y="10"/>
                      <a:pt x="42" y="22"/>
                    </a:cubicBez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5" name="ïṡḷiḍê"/>
              <p:cNvSpPr/>
              <p:nvPr/>
            </p:nvSpPr>
            <p:spPr bwMode="auto">
              <a:xfrm>
                <a:off x="2881" y="1751"/>
                <a:ext cx="101" cy="53"/>
              </a:xfrm>
              <a:custGeom>
                <a:avLst/>
                <a:gdLst>
                  <a:gd name="T0" fmla="*/ 46 w 46"/>
                  <a:gd name="T1" fmla="*/ 24 h 24"/>
                  <a:gd name="T2" fmla="*/ 41 w 46"/>
                  <a:gd name="T3" fmla="*/ 24 h 24"/>
                  <a:gd name="T4" fmla="*/ 41 w 46"/>
                  <a:gd name="T5" fmla="*/ 23 h 24"/>
                  <a:gd name="T6" fmla="*/ 23 w 46"/>
                  <a:gd name="T7" fmla="*/ 4 h 24"/>
                  <a:gd name="T8" fmla="*/ 5 w 46"/>
                  <a:gd name="T9" fmla="*/ 23 h 24"/>
                  <a:gd name="T10" fmla="*/ 5 w 46"/>
                  <a:gd name="T11" fmla="*/ 24 h 24"/>
                  <a:gd name="T12" fmla="*/ 0 w 46"/>
                  <a:gd name="T13" fmla="*/ 24 h 24"/>
                  <a:gd name="T14" fmla="*/ 0 w 46"/>
                  <a:gd name="T15" fmla="*/ 23 h 24"/>
                  <a:gd name="T16" fmla="*/ 23 w 46"/>
                  <a:gd name="T17" fmla="*/ 0 h 24"/>
                  <a:gd name="T18" fmla="*/ 46 w 46"/>
                  <a:gd name="T19" fmla="*/ 23 h 24"/>
                  <a:gd name="T20" fmla="*/ 46 w 46"/>
                  <a:gd name="T21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24">
                    <a:moveTo>
                      <a:pt x="46" y="24"/>
                    </a:moveTo>
                    <a:cubicBezTo>
                      <a:pt x="41" y="24"/>
                      <a:pt x="41" y="24"/>
                      <a:pt x="41" y="24"/>
                    </a:cubicBezTo>
                    <a:cubicBezTo>
                      <a:pt x="41" y="23"/>
                      <a:pt x="41" y="23"/>
                      <a:pt x="41" y="23"/>
                    </a:cubicBezTo>
                    <a:cubicBezTo>
                      <a:pt x="41" y="13"/>
                      <a:pt x="33" y="4"/>
                      <a:pt x="23" y="4"/>
                    </a:cubicBezTo>
                    <a:cubicBezTo>
                      <a:pt x="13" y="4"/>
                      <a:pt x="5" y="13"/>
                      <a:pt x="5" y="23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1" y="0"/>
                      <a:pt x="23" y="0"/>
                    </a:cubicBezTo>
                    <a:cubicBezTo>
                      <a:pt x="36" y="0"/>
                      <a:pt x="46" y="10"/>
                      <a:pt x="46" y="23"/>
                    </a:cubicBezTo>
                    <a:lnTo>
                      <a:pt x="46" y="24"/>
                    </a:lnTo>
                    <a:close/>
                  </a:path>
                </a:pathLst>
              </a:custGeom>
              <a:solidFill>
                <a:srgbClr val="442A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6" name="îSľiḑé"/>
              <p:cNvSpPr/>
              <p:nvPr/>
            </p:nvSpPr>
            <p:spPr bwMode="auto">
              <a:xfrm>
                <a:off x="3899" y="2236"/>
                <a:ext cx="379" cy="625"/>
              </a:xfrm>
              <a:custGeom>
                <a:avLst/>
                <a:gdLst>
                  <a:gd name="T0" fmla="*/ 173 w 173"/>
                  <a:gd name="T1" fmla="*/ 285 h 285"/>
                  <a:gd name="T2" fmla="*/ 0 w 173"/>
                  <a:gd name="T3" fmla="*/ 285 h 285"/>
                  <a:gd name="T4" fmla="*/ 0 w 173"/>
                  <a:gd name="T5" fmla="*/ 65 h 285"/>
                  <a:gd name="T6" fmla="*/ 35 w 173"/>
                  <a:gd name="T7" fmla="*/ 18 h 285"/>
                  <a:gd name="T8" fmla="*/ 82 w 173"/>
                  <a:gd name="T9" fmla="*/ 0 h 285"/>
                  <a:gd name="T10" fmla="*/ 137 w 173"/>
                  <a:gd name="T11" fmla="*/ 19 h 285"/>
                  <a:gd name="T12" fmla="*/ 173 w 173"/>
                  <a:gd name="T13" fmla="*/ 66 h 285"/>
                  <a:gd name="T14" fmla="*/ 173 w 173"/>
                  <a:gd name="T15" fmla="*/ 285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3" h="285">
                    <a:moveTo>
                      <a:pt x="173" y="285"/>
                    </a:moveTo>
                    <a:cubicBezTo>
                      <a:pt x="0" y="285"/>
                      <a:pt x="0" y="285"/>
                      <a:pt x="0" y="285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0" y="43"/>
                      <a:pt x="15" y="24"/>
                      <a:pt x="35" y="18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137" y="19"/>
                      <a:pt x="137" y="19"/>
                      <a:pt x="137" y="19"/>
                    </a:cubicBezTo>
                    <a:cubicBezTo>
                      <a:pt x="158" y="24"/>
                      <a:pt x="173" y="44"/>
                      <a:pt x="173" y="66"/>
                    </a:cubicBezTo>
                    <a:lnTo>
                      <a:pt x="173" y="285"/>
                    </a:lnTo>
                    <a:close/>
                  </a:path>
                </a:pathLst>
              </a:custGeom>
              <a:solidFill>
                <a:srgbClr val="CF5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7" name="îṡļïḍe"/>
              <p:cNvSpPr/>
              <p:nvPr/>
            </p:nvSpPr>
            <p:spPr bwMode="auto">
              <a:xfrm>
                <a:off x="3835" y="1876"/>
                <a:ext cx="485" cy="360"/>
              </a:xfrm>
              <a:custGeom>
                <a:avLst/>
                <a:gdLst>
                  <a:gd name="T0" fmla="*/ 193 w 221"/>
                  <a:gd name="T1" fmla="*/ 164 h 164"/>
                  <a:gd name="T2" fmla="*/ 221 w 221"/>
                  <a:gd name="T3" fmla="*/ 135 h 164"/>
                  <a:gd name="T4" fmla="*/ 221 w 221"/>
                  <a:gd name="T5" fmla="*/ 42 h 164"/>
                  <a:gd name="T6" fmla="*/ 199 w 221"/>
                  <a:gd name="T7" fmla="*/ 0 h 164"/>
                  <a:gd name="T8" fmla="*/ 22 w 221"/>
                  <a:gd name="T9" fmla="*/ 0 h 164"/>
                  <a:gd name="T10" fmla="*/ 0 w 221"/>
                  <a:gd name="T11" fmla="*/ 42 h 164"/>
                  <a:gd name="T12" fmla="*/ 0 w 221"/>
                  <a:gd name="T13" fmla="*/ 135 h 164"/>
                  <a:gd name="T14" fmla="*/ 28 w 221"/>
                  <a:gd name="T15" fmla="*/ 164 h 164"/>
                  <a:gd name="T16" fmla="*/ 193 w 221"/>
                  <a:gd name="T17" fmla="*/ 16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1" h="164">
                    <a:moveTo>
                      <a:pt x="193" y="164"/>
                    </a:moveTo>
                    <a:cubicBezTo>
                      <a:pt x="209" y="164"/>
                      <a:pt x="221" y="151"/>
                      <a:pt x="221" y="135"/>
                    </a:cubicBezTo>
                    <a:cubicBezTo>
                      <a:pt x="221" y="42"/>
                      <a:pt x="221" y="42"/>
                      <a:pt x="221" y="42"/>
                    </a:cubicBezTo>
                    <a:cubicBezTo>
                      <a:pt x="221" y="19"/>
                      <a:pt x="211" y="0"/>
                      <a:pt x="199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9"/>
                      <a:pt x="0" y="42"/>
                    </a:cubicBez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51"/>
                      <a:pt x="12" y="164"/>
                      <a:pt x="28" y="164"/>
                    </a:cubicBezTo>
                    <a:lnTo>
                      <a:pt x="193" y="164"/>
                    </a:lnTo>
                    <a:close/>
                  </a:path>
                </a:pathLst>
              </a:custGeom>
              <a:solidFill>
                <a:srgbClr val="E287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8" name="ïṥḻiḑè"/>
              <p:cNvSpPr/>
              <p:nvPr/>
            </p:nvSpPr>
            <p:spPr bwMode="auto">
              <a:xfrm>
                <a:off x="3835" y="1674"/>
                <a:ext cx="485" cy="487"/>
              </a:xfrm>
              <a:prstGeom prst="ellipse">
                <a:avLst/>
              </a:prstGeom>
              <a:solidFill>
                <a:srgbClr val="E287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9" name="iṥľiďé"/>
              <p:cNvSpPr/>
              <p:nvPr/>
            </p:nvSpPr>
            <p:spPr bwMode="auto">
              <a:xfrm>
                <a:off x="3890" y="2846"/>
                <a:ext cx="399" cy="186"/>
              </a:xfrm>
              <a:custGeom>
                <a:avLst/>
                <a:gdLst>
                  <a:gd name="T0" fmla="*/ 139 w 182"/>
                  <a:gd name="T1" fmla="*/ 85 h 85"/>
                  <a:gd name="T2" fmla="*/ 43 w 182"/>
                  <a:gd name="T3" fmla="*/ 85 h 85"/>
                  <a:gd name="T4" fmla="*/ 0 w 182"/>
                  <a:gd name="T5" fmla="*/ 42 h 85"/>
                  <a:gd name="T6" fmla="*/ 0 w 182"/>
                  <a:gd name="T7" fmla="*/ 0 h 85"/>
                  <a:gd name="T8" fmla="*/ 182 w 182"/>
                  <a:gd name="T9" fmla="*/ 0 h 85"/>
                  <a:gd name="T10" fmla="*/ 182 w 182"/>
                  <a:gd name="T11" fmla="*/ 42 h 85"/>
                  <a:gd name="T12" fmla="*/ 139 w 182"/>
                  <a:gd name="T13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2" h="85">
                    <a:moveTo>
                      <a:pt x="139" y="85"/>
                    </a:moveTo>
                    <a:cubicBezTo>
                      <a:pt x="43" y="85"/>
                      <a:pt x="43" y="85"/>
                      <a:pt x="43" y="85"/>
                    </a:cubicBezTo>
                    <a:cubicBezTo>
                      <a:pt x="20" y="85"/>
                      <a:pt x="0" y="66"/>
                      <a:pt x="0" y="4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2" y="0"/>
                      <a:pt x="182" y="0"/>
                      <a:pt x="182" y="0"/>
                    </a:cubicBezTo>
                    <a:cubicBezTo>
                      <a:pt x="182" y="42"/>
                      <a:pt x="182" y="42"/>
                      <a:pt x="182" y="42"/>
                    </a:cubicBezTo>
                    <a:cubicBezTo>
                      <a:pt x="182" y="66"/>
                      <a:pt x="163" y="85"/>
                      <a:pt x="139" y="85"/>
                    </a:cubicBezTo>
                    <a:close/>
                  </a:path>
                </a:pathLst>
              </a:custGeom>
              <a:solidFill>
                <a:srgbClr val="D8AD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0" name="iṩḻîḍê"/>
              <p:cNvSpPr/>
              <p:nvPr/>
            </p:nvSpPr>
            <p:spPr bwMode="auto">
              <a:xfrm>
                <a:off x="4033" y="2166"/>
                <a:ext cx="92" cy="142"/>
              </a:xfrm>
              <a:custGeom>
                <a:avLst/>
                <a:gdLst>
                  <a:gd name="T0" fmla="*/ 0 w 42"/>
                  <a:gd name="T1" fmla="*/ 0 h 65"/>
                  <a:gd name="T2" fmla="*/ 0 w 42"/>
                  <a:gd name="T3" fmla="*/ 44 h 65"/>
                  <a:gd name="T4" fmla="*/ 21 w 42"/>
                  <a:gd name="T5" fmla="*/ 65 h 65"/>
                  <a:gd name="T6" fmla="*/ 42 w 42"/>
                  <a:gd name="T7" fmla="*/ 44 h 65"/>
                  <a:gd name="T8" fmla="*/ 42 w 42"/>
                  <a:gd name="T9" fmla="*/ 0 h 65"/>
                  <a:gd name="T10" fmla="*/ 0 w 42"/>
                  <a:gd name="T11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65">
                    <a:moveTo>
                      <a:pt x="0" y="0"/>
                    </a:moveTo>
                    <a:cubicBezTo>
                      <a:pt x="0" y="44"/>
                      <a:pt x="0" y="44"/>
                      <a:pt x="0" y="44"/>
                    </a:cubicBezTo>
                    <a:cubicBezTo>
                      <a:pt x="0" y="56"/>
                      <a:pt x="10" y="65"/>
                      <a:pt x="21" y="65"/>
                    </a:cubicBezTo>
                    <a:cubicBezTo>
                      <a:pt x="33" y="65"/>
                      <a:pt x="42" y="56"/>
                      <a:pt x="42" y="44"/>
                    </a:cubicBezTo>
                    <a:cubicBezTo>
                      <a:pt x="42" y="0"/>
                      <a:pt x="42" y="0"/>
                      <a:pt x="4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1" name="ïṧļïďè"/>
              <p:cNvSpPr/>
              <p:nvPr/>
            </p:nvSpPr>
            <p:spPr bwMode="auto">
              <a:xfrm>
                <a:off x="3748" y="2302"/>
                <a:ext cx="260" cy="607"/>
              </a:xfrm>
              <a:custGeom>
                <a:avLst/>
                <a:gdLst>
                  <a:gd name="T0" fmla="*/ 27 w 119"/>
                  <a:gd name="T1" fmla="*/ 276 h 277"/>
                  <a:gd name="T2" fmla="*/ 19 w 119"/>
                  <a:gd name="T3" fmla="*/ 276 h 277"/>
                  <a:gd name="T4" fmla="*/ 3 w 119"/>
                  <a:gd name="T5" fmla="*/ 249 h 277"/>
                  <a:gd name="T6" fmla="*/ 20 w 119"/>
                  <a:gd name="T7" fmla="*/ 187 h 277"/>
                  <a:gd name="T8" fmla="*/ 73 w 119"/>
                  <a:gd name="T9" fmla="*/ 18 h 277"/>
                  <a:gd name="T10" fmla="*/ 101 w 119"/>
                  <a:gd name="T11" fmla="*/ 3 h 277"/>
                  <a:gd name="T12" fmla="*/ 115 w 119"/>
                  <a:gd name="T13" fmla="*/ 30 h 277"/>
                  <a:gd name="T14" fmla="*/ 62 w 119"/>
                  <a:gd name="T15" fmla="*/ 199 h 277"/>
                  <a:gd name="T16" fmla="*/ 46 w 119"/>
                  <a:gd name="T17" fmla="*/ 260 h 277"/>
                  <a:gd name="T18" fmla="*/ 27 w 119"/>
                  <a:gd name="T19" fmla="*/ 276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9" h="277">
                    <a:moveTo>
                      <a:pt x="27" y="276"/>
                    </a:moveTo>
                    <a:cubicBezTo>
                      <a:pt x="25" y="277"/>
                      <a:pt x="22" y="276"/>
                      <a:pt x="19" y="276"/>
                    </a:cubicBezTo>
                    <a:cubicBezTo>
                      <a:pt x="7" y="272"/>
                      <a:pt x="0" y="260"/>
                      <a:pt x="3" y="249"/>
                    </a:cubicBezTo>
                    <a:cubicBezTo>
                      <a:pt x="20" y="187"/>
                      <a:pt x="20" y="187"/>
                      <a:pt x="20" y="187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7" y="6"/>
                      <a:pt x="89" y="0"/>
                      <a:pt x="101" y="3"/>
                    </a:cubicBezTo>
                    <a:cubicBezTo>
                      <a:pt x="112" y="6"/>
                      <a:pt x="119" y="19"/>
                      <a:pt x="115" y="30"/>
                    </a:cubicBezTo>
                    <a:cubicBezTo>
                      <a:pt x="62" y="199"/>
                      <a:pt x="62" y="199"/>
                      <a:pt x="62" y="199"/>
                    </a:cubicBezTo>
                    <a:cubicBezTo>
                      <a:pt x="46" y="260"/>
                      <a:pt x="46" y="260"/>
                      <a:pt x="46" y="260"/>
                    </a:cubicBezTo>
                    <a:cubicBezTo>
                      <a:pt x="43" y="269"/>
                      <a:pt x="36" y="275"/>
                      <a:pt x="27" y="276"/>
                    </a:cubicBezTo>
                    <a:close/>
                  </a:path>
                </a:pathLst>
              </a:custGeom>
              <a:solidFill>
                <a:srgbClr val="CF5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2" name="íṣlîḍê"/>
              <p:cNvSpPr/>
              <p:nvPr/>
            </p:nvSpPr>
            <p:spPr bwMode="auto">
              <a:xfrm>
                <a:off x="3756" y="3635"/>
                <a:ext cx="204" cy="237"/>
              </a:xfrm>
              <a:custGeom>
                <a:avLst/>
                <a:gdLst>
                  <a:gd name="T0" fmla="*/ 50 w 93"/>
                  <a:gd name="T1" fmla="*/ 72 h 108"/>
                  <a:gd name="T2" fmla="*/ 50 w 93"/>
                  <a:gd name="T3" fmla="*/ 0 h 108"/>
                  <a:gd name="T4" fmla="*/ 93 w 93"/>
                  <a:gd name="T5" fmla="*/ 0 h 108"/>
                  <a:gd name="T6" fmla="*/ 93 w 93"/>
                  <a:gd name="T7" fmla="*/ 79 h 108"/>
                  <a:gd name="T8" fmla="*/ 93 w 93"/>
                  <a:gd name="T9" fmla="*/ 84 h 108"/>
                  <a:gd name="T10" fmla="*/ 69 w 93"/>
                  <a:gd name="T11" fmla="*/ 108 h 108"/>
                  <a:gd name="T12" fmla="*/ 50 w 93"/>
                  <a:gd name="T13" fmla="*/ 108 h 108"/>
                  <a:gd name="T14" fmla="*/ 0 w 93"/>
                  <a:gd name="T15" fmla="*/ 108 h 108"/>
                  <a:gd name="T16" fmla="*/ 0 w 93"/>
                  <a:gd name="T17" fmla="*/ 72 h 108"/>
                  <a:gd name="T18" fmla="*/ 50 w 93"/>
                  <a:gd name="T19" fmla="*/ 72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3" h="108">
                    <a:moveTo>
                      <a:pt x="50" y="72"/>
                    </a:moveTo>
                    <a:cubicBezTo>
                      <a:pt x="50" y="0"/>
                      <a:pt x="50" y="0"/>
                      <a:pt x="50" y="0"/>
                    </a:cubicBezTo>
                    <a:cubicBezTo>
                      <a:pt x="93" y="0"/>
                      <a:pt x="93" y="0"/>
                      <a:pt x="93" y="0"/>
                    </a:cubicBezTo>
                    <a:cubicBezTo>
                      <a:pt x="93" y="79"/>
                      <a:pt x="93" y="79"/>
                      <a:pt x="93" y="79"/>
                    </a:cubicBezTo>
                    <a:cubicBezTo>
                      <a:pt x="93" y="84"/>
                      <a:pt x="93" y="84"/>
                      <a:pt x="93" y="84"/>
                    </a:cubicBezTo>
                    <a:cubicBezTo>
                      <a:pt x="93" y="97"/>
                      <a:pt x="82" y="108"/>
                      <a:pt x="69" y="108"/>
                    </a:cubicBezTo>
                    <a:cubicBezTo>
                      <a:pt x="50" y="108"/>
                      <a:pt x="50" y="108"/>
                      <a:pt x="50" y="108"/>
                    </a:cubicBezTo>
                    <a:cubicBezTo>
                      <a:pt x="0" y="108"/>
                      <a:pt x="0" y="108"/>
                      <a:pt x="0" y="108"/>
                    </a:cubicBezTo>
                    <a:cubicBezTo>
                      <a:pt x="0" y="72"/>
                      <a:pt x="0" y="72"/>
                      <a:pt x="0" y="72"/>
                    </a:cubicBezTo>
                    <a:lnTo>
                      <a:pt x="50" y="72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3" name="îšļîḓe"/>
              <p:cNvSpPr/>
              <p:nvPr/>
            </p:nvSpPr>
            <p:spPr bwMode="auto">
              <a:xfrm>
                <a:off x="3756" y="3848"/>
                <a:ext cx="204" cy="24"/>
              </a:xfrm>
              <a:custGeom>
                <a:avLst/>
                <a:gdLst>
                  <a:gd name="T0" fmla="*/ 6 w 93"/>
                  <a:gd name="T1" fmla="*/ 11 h 11"/>
                  <a:gd name="T2" fmla="*/ 87 w 93"/>
                  <a:gd name="T3" fmla="*/ 11 h 11"/>
                  <a:gd name="T4" fmla="*/ 93 w 93"/>
                  <a:gd name="T5" fmla="*/ 5 h 11"/>
                  <a:gd name="T6" fmla="*/ 87 w 93"/>
                  <a:gd name="T7" fmla="*/ 0 h 11"/>
                  <a:gd name="T8" fmla="*/ 6 w 93"/>
                  <a:gd name="T9" fmla="*/ 0 h 11"/>
                  <a:gd name="T10" fmla="*/ 0 w 93"/>
                  <a:gd name="T11" fmla="*/ 5 h 11"/>
                  <a:gd name="T12" fmla="*/ 6 w 93"/>
                  <a:gd name="T1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3" h="11">
                    <a:moveTo>
                      <a:pt x="6" y="11"/>
                    </a:moveTo>
                    <a:cubicBezTo>
                      <a:pt x="87" y="11"/>
                      <a:pt x="87" y="11"/>
                      <a:pt x="87" y="11"/>
                    </a:cubicBezTo>
                    <a:cubicBezTo>
                      <a:pt x="90" y="11"/>
                      <a:pt x="93" y="8"/>
                      <a:pt x="93" y="5"/>
                    </a:cubicBezTo>
                    <a:cubicBezTo>
                      <a:pt x="93" y="2"/>
                      <a:pt x="90" y="0"/>
                      <a:pt x="87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2"/>
                      <a:pt x="0" y="5"/>
                    </a:cubicBezTo>
                    <a:cubicBezTo>
                      <a:pt x="0" y="8"/>
                      <a:pt x="3" y="11"/>
                      <a:pt x="6" y="11"/>
                    </a:cubicBezTo>
                    <a:close/>
                  </a:path>
                </a:pathLst>
              </a:custGeom>
              <a:solidFill>
                <a:srgbClr val="1E34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4" name="ïŝḷîďê"/>
              <p:cNvSpPr/>
              <p:nvPr/>
            </p:nvSpPr>
            <p:spPr bwMode="auto">
              <a:xfrm>
                <a:off x="4162" y="2284"/>
                <a:ext cx="572" cy="452"/>
              </a:xfrm>
              <a:custGeom>
                <a:avLst/>
                <a:gdLst>
                  <a:gd name="T0" fmla="*/ 236 w 261"/>
                  <a:gd name="T1" fmla="*/ 206 h 206"/>
                  <a:gd name="T2" fmla="*/ 228 w 261"/>
                  <a:gd name="T3" fmla="*/ 205 h 206"/>
                  <a:gd name="T4" fmla="*/ 160 w 261"/>
                  <a:gd name="T5" fmla="*/ 179 h 206"/>
                  <a:gd name="T6" fmla="*/ 9 w 261"/>
                  <a:gd name="T7" fmla="*/ 40 h 206"/>
                  <a:gd name="T8" fmla="*/ 8 w 261"/>
                  <a:gd name="T9" fmla="*/ 9 h 206"/>
                  <a:gd name="T10" fmla="*/ 39 w 261"/>
                  <a:gd name="T11" fmla="*/ 8 h 206"/>
                  <a:gd name="T12" fmla="*/ 184 w 261"/>
                  <a:gd name="T13" fmla="*/ 141 h 206"/>
                  <a:gd name="T14" fmla="*/ 244 w 261"/>
                  <a:gd name="T15" fmla="*/ 164 h 206"/>
                  <a:gd name="T16" fmla="*/ 257 w 261"/>
                  <a:gd name="T17" fmla="*/ 192 h 206"/>
                  <a:gd name="T18" fmla="*/ 236 w 261"/>
                  <a:gd name="T19" fmla="*/ 206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1" h="206">
                    <a:moveTo>
                      <a:pt x="236" y="206"/>
                    </a:moveTo>
                    <a:cubicBezTo>
                      <a:pt x="233" y="206"/>
                      <a:pt x="231" y="206"/>
                      <a:pt x="228" y="205"/>
                    </a:cubicBezTo>
                    <a:cubicBezTo>
                      <a:pt x="160" y="179"/>
                      <a:pt x="160" y="179"/>
                      <a:pt x="160" y="179"/>
                    </a:cubicBezTo>
                    <a:cubicBezTo>
                      <a:pt x="9" y="40"/>
                      <a:pt x="9" y="40"/>
                      <a:pt x="9" y="40"/>
                    </a:cubicBezTo>
                    <a:cubicBezTo>
                      <a:pt x="0" y="32"/>
                      <a:pt x="0" y="18"/>
                      <a:pt x="8" y="9"/>
                    </a:cubicBezTo>
                    <a:cubicBezTo>
                      <a:pt x="16" y="0"/>
                      <a:pt x="30" y="0"/>
                      <a:pt x="39" y="8"/>
                    </a:cubicBezTo>
                    <a:cubicBezTo>
                      <a:pt x="184" y="141"/>
                      <a:pt x="184" y="141"/>
                      <a:pt x="184" y="141"/>
                    </a:cubicBezTo>
                    <a:cubicBezTo>
                      <a:pt x="244" y="164"/>
                      <a:pt x="244" y="164"/>
                      <a:pt x="244" y="164"/>
                    </a:cubicBezTo>
                    <a:cubicBezTo>
                      <a:pt x="255" y="168"/>
                      <a:pt x="261" y="181"/>
                      <a:pt x="257" y="192"/>
                    </a:cubicBezTo>
                    <a:cubicBezTo>
                      <a:pt x="253" y="201"/>
                      <a:pt x="245" y="206"/>
                      <a:pt x="236" y="206"/>
                    </a:cubicBezTo>
                    <a:close/>
                  </a:path>
                </a:pathLst>
              </a:custGeom>
              <a:solidFill>
                <a:srgbClr val="CF5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5" name="íṡ1ïďe"/>
              <p:cNvSpPr/>
              <p:nvPr/>
            </p:nvSpPr>
            <p:spPr bwMode="auto">
              <a:xfrm>
                <a:off x="3712" y="3754"/>
                <a:ext cx="193" cy="118"/>
              </a:xfrm>
              <a:custGeom>
                <a:avLst/>
                <a:gdLst>
                  <a:gd name="T0" fmla="*/ 0 w 88"/>
                  <a:gd name="T1" fmla="*/ 54 h 54"/>
                  <a:gd name="T2" fmla="*/ 88 w 88"/>
                  <a:gd name="T3" fmla="*/ 54 h 54"/>
                  <a:gd name="T4" fmla="*/ 88 w 88"/>
                  <a:gd name="T5" fmla="*/ 44 h 54"/>
                  <a:gd name="T6" fmla="*/ 44 w 88"/>
                  <a:gd name="T7" fmla="*/ 0 h 54"/>
                  <a:gd name="T8" fmla="*/ 0 w 88"/>
                  <a:gd name="T9" fmla="*/ 44 h 54"/>
                  <a:gd name="T10" fmla="*/ 0 w 88"/>
                  <a:gd name="T11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54">
                    <a:moveTo>
                      <a:pt x="0" y="54"/>
                    </a:moveTo>
                    <a:cubicBezTo>
                      <a:pt x="88" y="54"/>
                      <a:pt x="88" y="54"/>
                      <a:pt x="88" y="54"/>
                    </a:cubicBezTo>
                    <a:cubicBezTo>
                      <a:pt x="88" y="44"/>
                      <a:pt x="88" y="44"/>
                      <a:pt x="88" y="44"/>
                    </a:cubicBezTo>
                    <a:cubicBezTo>
                      <a:pt x="88" y="20"/>
                      <a:pt x="69" y="0"/>
                      <a:pt x="44" y="0"/>
                    </a:cubicBezTo>
                    <a:cubicBezTo>
                      <a:pt x="20" y="0"/>
                      <a:pt x="0" y="20"/>
                      <a:pt x="0" y="44"/>
                    </a:cubicBez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CF5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6" name="ïSḻïdé"/>
              <p:cNvSpPr/>
              <p:nvPr/>
            </p:nvSpPr>
            <p:spPr bwMode="auto">
              <a:xfrm>
                <a:off x="3844" y="3780"/>
                <a:ext cx="61" cy="92"/>
              </a:xfrm>
              <a:custGeom>
                <a:avLst/>
                <a:gdLst>
                  <a:gd name="T0" fmla="*/ 14 w 28"/>
                  <a:gd name="T1" fmla="*/ 0 h 42"/>
                  <a:gd name="T2" fmla="*/ 0 w 28"/>
                  <a:gd name="T3" fmla="*/ 32 h 42"/>
                  <a:gd name="T4" fmla="*/ 0 w 28"/>
                  <a:gd name="T5" fmla="*/ 42 h 42"/>
                  <a:gd name="T6" fmla="*/ 28 w 28"/>
                  <a:gd name="T7" fmla="*/ 42 h 42"/>
                  <a:gd name="T8" fmla="*/ 28 w 28"/>
                  <a:gd name="T9" fmla="*/ 32 h 42"/>
                  <a:gd name="T10" fmla="*/ 14 w 28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42">
                    <a:moveTo>
                      <a:pt x="14" y="0"/>
                    </a:moveTo>
                    <a:cubicBezTo>
                      <a:pt x="6" y="8"/>
                      <a:pt x="0" y="19"/>
                      <a:pt x="0" y="32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28" y="42"/>
                      <a:pt x="28" y="42"/>
                      <a:pt x="28" y="42"/>
                    </a:cubicBezTo>
                    <a:cubicBezTo>
                      <a:pt x="28" y="32"/>
                      <a:pt x="28" y="32"/>
                      <a:pt x="28" y="32"/>
                    </a:cubicBezTo>
                    <a:cubicBezTo>
                      <a:pt x="28" y="19"/>
                      <a:pt x="23" y="8"/>
                      <a:pt x="14" y="0"/>
                    </a:cubicBezTo>
                    <a:close/>
                  </a:path>
                </a:pathLst>
              </a:custGeom>
              <a:solidFill>
                <a:srgbClr val="A032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7" name="íšļíḓê"/>
              <p:cNvSpPr/>
              <p:nvPr/>
            </p:nvSpPr>
            <p:spPr bwMode="auto">
              <a:xfrm>
                <a:off x="3936" y="3635"/>
                <a:ext cx="202" cy="237"/>
              </a:xfrm>
              <a:custGeom>
                <a:avLst/>
                <a:gdLst>
                  <a:gd name="T0" fmla="*/ 50 w 92"/>
                  <a:gd name="T1" fmla="*/ 72 h 108"/>
                  <a:gd name="T2" fmla="*/ 50 w 92"/>
                  <a:gd name="T3" fmla="*/ 0 h 108"/>
                  <a:gd name="T4" fmla="*/ 92 w 92"/>
                  <a:gd name="T5" fmla="*/ 0 h 108"/>
                  <a:gd name="T6" fmla="*/ 92 w 92"/>
                  <a:gd name="T7" fmla="*/ 79 h 108"/>
                  <a:gd name="T8" fmla="*/ 92 w 92"/>
                  <a:gd name="T9" fmla="*/ 84 h 108"/>
                  <a:gd name="T10" fmla="*/ 69 w 92"/>
                  <a:gd name="T11" fmla="*/ 108 h 108"/>
                  <a:gd name="T12" fmla="*/ 50 w 92"/>
                  <a:gd name="T13" fmla="*/ 108 h 108"/>
                  <a:gd name="T14" fmla="*/ 0 w 92"/>
                  <a:gd name="T15" fmla="*/ 108 h 108"/>
                  <a:gd name="T16" fmla="*/ 0 w 92"/>
                  <a:gd name="T17" fmla="*/ 72 h 108"/>
                  <a:gd name="T18" fmla="*/ 50 w 92"/>
                  <a:gd name="T19" fmla="*/ 72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2" h="108">
                    <a:moveTo>
                      <a:pt x="50" y="72"/>
                    </a:moveTo>
                    <a:cubicBezTo>
                      <a:pt x="50" y="0"/>
                      <a:pt x="50" y="0"/>
                      <a:pt x="50" y="0"/>
                    </a:cubicBezTo>
                    <a:cubicBezTo>
                      <a:pt x="92" y="0"/>
                      <a:pt x="92" y="0"/>
                      <a:pt x="92" y="0"/>
                    </a:cubicBezTo>
                    <a:cubicBezTo>
                      <a:pt x="92" y="79"/>
                      <a:pt x="92" y="79"/>
                      <a:pt x="92" y="79"/>
                    </a:cubicBezTo>
                    <a:cubicBezTo>
                      <a:pt x="92" y="84"/>
                      <a:pt x="92" y="84"/>
                      <a:pt x="92" y="84"/>
                    </a:cubicBezTo>
                    <a:cubicBezTo>
                      <a:pt x="92" y="97"/>
                      <a:pt x="82" y="108"/>
                      <a:pt x="69" y="108"/>
                    </a:cubicBezTo>
                    <a:cubicBezTo>
                      <a:pt x="50" y="108"/>
                      <a:pt x="50" y="108"/>
                      <a:pt x="50" y="108"/>
                    </a:cubicBezTo>
                    <a:cubicBezTo>
                      <a:pt x="0" y="108"/>
                      <a:pt x="0" y="108"/>
                      <a:pt x="0" y="108"/>
                    </a:cubicBezTo>
                    <a:cubicBezTo>
                      <a:pt x="0" y="72"/>
                      <a:pt x="0" y="72"/>
                      <a:pt x="0" y="72"/>
                    </a:cubicBezTo>
                    <a:lnTo>
                      <a:pt x="50" y="72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8" name="ïṣ1îḑê"/>
              <p:cNvSpPr/>
              <p:nvPr/>
            </p:nvSpPr>
            <p:spPr bwMode="auto">
              <a:xfrm>
                <a:off x="3936" y="3848"/>
                <a:ext cx="202" cy="24"/>
              </a:xfrm>
              <a:custGeom>
                <a:avLst/>
                <a:gdLst>
                  <a:gd name="T0" fmla="*/ 5 w 92"/>
                  <a:gd name="T1" fmla="*/ 11 h 11"/>
                  <a:gd name="T2" fmla="*/ 87 w 92"/>
                  <a:gd name="T3" fmla="*/ 11 h 11"/>
                  <a:gd name="T4" fmla="*/ 92 w 92"/>
                  <a:gd name="T5" fmla="*/ 5 h 11"/>
                  <a:gd name="T6" fmla="*/ 87 w 92"/>
                  <a:gd name="T7" fmla="*/ 0 h 11"/>
                  <a:gd name="T8" fmla="*/ 5 w 92"/>
                  <a:gd name="T9" fmla="*/ 0 h 11"/>
                  <a:gd name="T10" fmla="*/ 0 w 92"/>
                  <a:gd name="T11" fmla="*/ 5 h 11"/>
                  <a:gd name="T12" fmla="*/ 5 w 92"/>
                  <a:gd name="T1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2" h="11">
                    <a:moveTo>
                      <a:pt x="5" y="11"/>
                    </a:moveTo>
                    <a:cubicBezTo>
                      <a:pt x="87" y="11"/>
                      <a:pt x="87" y="11"/>
                      <a:pt x="87" y="11"/>
                    </a:cubicBezTo>
                    <a:cubicBezTo>
                      <a:pt x="90" y="11"/>
                      <a:pt x="92" y="8"/>
                      <a:pt x="92" y="5"/>
                    </a:cubicBezTo>
                    <a:cubicBezTo>
                      <a:pt x="92" y="2"/>
                      <a:pt x="90" y="0"/>
                      <a:pt x="87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8"/>
                      <a:pt x="2" y="11"/>
                      <a:pt x="5" y="11"/>
                    </a:cubicBezTo>
                    <a:close/>
                  </a:path>
                </a:pathLst>
              </a:custGeom>
              <a:solidFill>
                <a:srgbClr val="CF5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9" name="ïṡḷïḓê"/>
              <p:cNvSpPr/>
              <p:nvPr/>
            </p:nvSpPr>
            <p:spPr bwMode="auto">
              <a:xfrm>
                <a:off x="3866" y="3677"/>
                <a:ext cx="94" cy="53"/>
              </a:xfrm>
              <a:custGeom>
                <a:avLst/>
                <a:gdLst>
                  <a:gd name="T0" fmla="*/ 0 w 94"/>
                  <a:gd name="T1" fmla="*/ 39 h 53"/>
                  <a:gd name="T2" fmla="*/ 94 w 94"/>
                  <a:gd name="T3" fmla="*/ 53 h 53"/>
                  <a:gd name="T4" fmla="*/ 94 w 94"/>
                  <a:gd name="T5" fmla="*/ 0 h 53"/>
                  <a:gd name="T6" fmla="*/ 0 w 94"/>
                  <a:gd name="T7" fmla="*/ 0 h 53"/>
                  <a:gd name="T8" fmla="*/ 0 w 94"/>
                  <a:gd name="T9" fmla="*/ 39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4" h="53">
                    <a:moveTo>
                      <a:pt x="0" y="39"/>
                    </a:moveTo>
                    <a:lnTo>
                      <a:pt x="94" y="53"/>
                    </a:lnTo>
                    <a:lnTo>
                      <a:pt x="94" y="0"/>
                    </a:lnTo>
                    <a:lnTo>
                      <a:pt x="0" y="0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F4A6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0" name="iśḻîḍé"/>
              <p:cNvSpPr/>
              <p:nvPr/>
            </p:nvSpPr>
            <p:spPr bwMode="auto">
              <a:xfrm>
                <a:off x="4046" y="3646"/>
                <a:ext cx="92" cy="103"/>
              </a:xfrm>
              <a:custGeom>
                <a:avLst/>
                <a:gdLst>
                  <a:gd name="T0" fmla="*/ 0 w 92"/>
                  <a:gd name="T1" fmla="*/ 88 h 103"/>
                  <a:gd name="T2" fmla="*/ 92 w 92"/>
                  <a:gd name="T3" fmla="*/ 103 h 103"/>
                  <a:gd name="T4" fmla="*/ 92 w 92"/>
                  <a:gd name="T5" fmla="*/ 0 h 103"/>
                  <a:gd name="T6" fmla="*/ 0 w 92"/>
                  <a:gd name="T7" fmla="*/ 0 h 103"/>
                  <a:gd name="T8" fmla="*/ 0 w 92"/>
                  <a:gd name="T9" fmla="*/ 88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" h="103">
                    <a:moveTo>
                      <a:pt x="0" y="88"/>
                    </a:moveTo>
                    <a:lnTo>
                      <a:pt x="92" y="103"/>
                    </a:lnTo>
                    <a:lnTo>
                      <a:pt x="92" y="0"/>
                    </a:lnTo>
                    <a:lnTo>
                      <a:pt x="0" y="0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F4A6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1" name="íṩḷiďè"/>
              <p:cNvSpPr/>
              <p:nvPr/>
            </p:nvSpPr>
            <p:spPr bwMode="auto">
              <a:xfrm>
                <a:off x="4033" y="2166"/>
                <a:ext cx="92" cy="70"/>
              </a:xfrm>
              <a:custGeom>
                <a:avLst/>
                <a:gdLst>
                  <a:gd name="T0" fmla="*/ 0 w 42"/>
                  <a:gd name="T1" fmla="*/ 29 h 32"/>
                  <a:gd name="T2" fmla="*/ 21 w 42"/>
                  <a:gd name="T3" fmla="*/ 32 h 32"/>
                  <a:gd name="T4" fmla="*/ 42 w 42"/>
                  <a:gd name="T5" fmla="*/ 29 h 32"/>
                  <a:gd name="T6" fmla="*/ 42 w 42"/>
                  <a:gd name="T7" fmla="*/ 0 h 32"/>
                  <a:gd name="T8" fmla="*/ 0 w 42"/>
                  <a:gd name="T9" fmla="*/ 0 h 32"/>
                  <a:gd name="T10" fmla="*/ 0 w 42"/>
                  <a:gd name="T11" fmla="*/ 2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32">
                    <a:moveTo>
                      <a:pt x="0" y="29"/>
                    </a:moveTo>
                    <a:cubicBezTo>
                      <a:pt x="7" y="31"/>
                      <a:pt x="14" y="32"/>
                      <a:pt x="21" y="32"/>
                    </a:cubicBezTo>
                    <a:cubicBezTo>
                      <a:pt x="28" y="32"/>
                      <a:pt x="35" y="31"/>
                      <a:pt x="42" y="29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4A6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2" name="ïŝḷïḋê"/>
              <p:cNvSpPr/>
              <p:nvPr/>
            </p:nvSpPr>
            <p:spPr bwMode="auto">
              <a:xfrm>
                <a:off x="3890" y="3754"/>
                <a:ext cx="195" cy="118"/>
              </a:xfrm>
              <a:custGeom>
                <a:avLst/>
                <a:gdLst>
                  <a:gd name="T0" fmla="*/ 0 w 89"/>
                  <a:gd name="T1" fmla="*/ 54 h 54"/>
                  <a:gd name="T2" fmla="*/ 89 w 89"/>
                  <a:gd name="T3" fmla="*/ 54 h 54"/>
                  <a:gd name="T4" fmla="*/ 89 w 89"/>
                  <a:gd name="T5" fmla="*/ 44 h 54"/>
                  <a:gd name="T6" fmla="*/ 44 w 89"/>
                  <a:gd name="T7" fmla="*/ 0 h 54"/>
                  <a:gd name="T8" fmla="*/ 0 w 89"/>
                  <a:gd name="T9" fmla="*/ 44 h 54"/>
                  <a:gd name="T10" fmla="*/ 0 w 89"/>
                  <a:gd name="T11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9" h="54">
                    <a:moveTo>
                      <a:pt x="0" y="54"/>
                    </a:moveTo>
                    <a:cubicBezTo>
                      <a:pt x="89" y="54"/>
                      <a:pt x="89" y="54"/>
                      <a:pt x="89" y="54"/>
                    </a:cubicBezTo>
                    <a:cubicBezTo>
                      <a:pt x="89" y="44"/>
                      <a:pt x="89" y="44"/>
                      <a:pt x="89" y="44"/>
                    </a:cubicBezTo>
                    <a:cubicBezTo>
                      <a:pt x="89" y="20"/>
                      <a:pt x="69" y="0"/>
                      <a:pt x="44" y="0"/>
                    </a:cubicBezTo>
                    <a:cubicBezTo>
                      <a:pt x="20" y="0"/>
                      <a:pt x="0" y="20"/>
                      <a:pt x="0" y="44"/>
                    </a:cubicBez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CF5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3" name="îṥḻïḑe"/>
              <p:cNvSpPr/>
              <p:nvPr/>
            </p:nvSpPr>
            <p:spPr bwMode="auto">
              <a:xfrm>
                <a:off x="3829" y="2874"/>
                <a:ext cx="247" cy="834"/>
              </a:xfrm>
              <a:custGeom>
                <a:avLst/>
                <a:gdLst>
                  <a:gd name="T0" fmla="*/ 68 w 113"/>
                  <a:gd name="T1" fmla="*/ 380 h 380"/>
                  <a:gd name="T2" fmla="*/ 0 w 113"/>
                  <a:gd name="T3" fmla="*/ 372 h 380"/>
                  <a:gd name="T4" fmla="*/ 43 w 113"/>
                  <a:gd name="T5" fmla="*/ 32 h 380"/>
                  <a:gd name="T6" fmla="*/ 81 w 113"/>
                  <a:gd name="T7" fmla="*/ 3 h 380"/>
                  <a:gd name="T8" fmla="*/ 111 w 113"/>
                  <a:gd name="T9" fmla="*/ 41 h 380"/>
                  <a:gd name="T10" fmla="*/ 68 w 113"/>
                  <a:gd name="T11" fmla="*/ 380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3" h="380">
                    <a:moveTo>
                      <a:pt x="68" y="380"/>
                    </a:moveTo>
                    <a:cubicBezTo>
                      <a:pt x="0" y="372"/>
                      <a:pt x="0" y="372"/>
                      <a:pt x="0" y="372"/>
                    </a:cubicBezTo>
                    <a:cubicBezTo>
                      <a:pt x="43" y="32"/>
                      <a:pt x="43" y="32"/>
                      <a:pt x="43" y="32"/>
                    </a:cubicBezTo>
                    <a:cubicBezTo>
                      <a:pt x="46" y="14"/>
                      <a:pt x="63" y="0"/>
                      <a:pt x="81" y="3"/>
                    </a:cubicBezTo>
                    <a:cubicBezTo>
                      <a:pt x="100" y="5"/>
                      <a:pt x="113" y="22"/>
                      <a:pt x="111" y="41"/>
                    </a:cubicBezTo>
                    <a:lnTo>
                      <a:pt x="68" y="380"/>
                    </a:lnTo>
                    <a:close/>
                  </a:path>
                </a:pathLst>
              </a:custGeom>
              <a:solidFill>
                <a:srgbClr val="F2CE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4" name="ïšḷiďé"/>
              <p:cNvSpPr/>
              <p:nvPr/>
            </p:nvSpPr>
            <p:spPr bwMode="auto">
              <a:xfrm>
                <a:off x="4008" y="2872"/>
                <a:ext cx="231" cy="849"/>
              </a:xfrm>
              <a:custGeom>
                <a:avLst/>
                <a:gdLst>
                  <a:gd name="T0" fmla="*/ 67 w 105"/>
                  <a:gd name="T1" fmla="*/ 387 h 387"/>
                  <a:gd name="T2" fmla="*/ 0 w 105"/>
                  <a:gd name="T3" fmla="*/ 378 h 387"/>
                  <a:gd name="T4" fmla="*/ 35 w 105"/>
                  <a:gd name="T5" fmla="*/ 32 h 387"/>
                  <a:gd name="T6" fmla="*/ 73 w 105"/>
                  <a:gd name="T7" fmla="*/ 3 h 387"/>
                  <a:gd name="T8" fmla="*/ 102 w 105"/>
                  <a:gd name="T9" fmla="*/ 41 h 387"/>
                  <a:gd name="T10" fmla="*/ 67 w 105"/>
                  <a:gd name="T11" fmla="*/ 387 h 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5" h="387">
                    <a:moveTo>
                      <a:pt x="67" y="387"/>
                    </a:moveTo>
                    <a:cubicBezTo>
                      <a:pt x="0" y="378"/>
                      <a:pt x="0" y="378"/>
                      <a:pt x="0" y="378"/>
                    </a:cubicBezTo>
                    <a:cubicBezTo>
                      <a:pt x="35" y="32"/>
                      <a:pt x="35" y="32"/>
                      <a:pt x="35" y="32"/>
                    </a:cubicBezTo>
                    <a:cubicBezTo>
                      <a:pt x="37" y="14"/>
                      <a:pt x="54" y="0"/>
                      <a:pt x="73" y="3"/>
                    </a:cubicBezTo>
                    <a:cubicBezTo>
                      <a:pt x="92" y="6"/>
                      <a:pt x="105" y="23"/>
                      <a:pt x="102" y="41"/>
                    </a:cubicBezTo>
                    <a:lnTo>
                      <a:pt x="67" y="387"/>
                    </a:lnTo>
                    <a:close/>
                  </a:path>
                </a:pathLst>
              </a:custGeom>
              <a:solidFill>
                <a:srgbClr val="F2CE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5" name="íşľiḓê"/>
              <p:cNvSpPr/>
              <p:nvPr/>
            </p:nvSpPr>
            <p:spPr bwMode="auto">
              <a:xfrm>
                <a:off x="3877" y="1808"/>
                <a:ext cx="401" cy="402"/>
              </a:xfrm>
              <a:prstGeom prst="ellipse">
                <a:avLst/>
              </a:pr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6" name="ïŝľïdè"/>
              <p:cNvSpPr/>
              <p:nvPr/>
            </p:nvSpPr>
            <p:spPr bwMode="auto">
              <a:xfrm>
                <a:off x="4153" y="1766"/>
                <a:ext cx="156" cy="220"/>
              </a:xfrm>
              <a:custGeom>
                <a:avLst/>
                <a:gdLst>
                  <a:gd name="T0" fmla="*/ 28 w 71"/>
                  <a:gd name="T1" fmla="*/ 0 h 100"/>
                  <a:gd name="T2" fmla="*/ 57 w 71"/>
                  <a:gd name="T3" fmla="*/ 100 h 100"/>
                  <a:gd name="T4" fmla="*/ 71 w 71"/>
                  <a:gd name="T5" fmla="*/ 96 h 100"/>
                  <a:gd name="T6" fmla="*/ 28 w 71"/>
                  <a:gd name="T7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1" h="100">
                    <a:moveTo>
                      <a:pt x="28" y="0"/>
                    </a:moveTo>
                    <a:cubicBezTo>
                      <a:pt x="28" y="0"/>
                      <a:pt x="0" y="48"/>
                      <a:pt x="57" y="100"/>
                    </a:cubicBezTo>
                    <a:cubicBezTo>
                      <a:pt x="57" y="100"/>
                      <a:pt x="56" y="91"/>
                      <a:pt x="71" y="96"/>
                    </a:cubicBezTo>
                    <a:cubicBezTo>
                      <a:pt x="68" y="83"/>
                      <a:pt x="58" y="0"/>
                      <a:pt x="28" y="0"/>
                    </a:cubicBezTo>
                    <a:close/>
                  </a:path>
                </a:pathLst>
              </a:custGeom>
              <a:solidFill>
                <a:srgbClr val="E287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7" name="iŝḷïḑê"/>
              <p:cNvSpPr/>
              <p:nvPr/>
            </p:nvSpPr>
            <p:spPr bwMode="auto">
              <a:xfrm>
                <a:off x="3805" y="1968"/>
                <a:ext cx="111" cy="114"/>
              </a:xfrm>
              <a:custGeom>
                <a:avLst/>
                <a:gdLst>
                  <a:gd name="T0" fmla="*/ 44 w 51"/>
                  <a:gd name="T1" fmla="*/ 39 h 52"/>
                  <a:gd name="T2" fmla="*/ 12 w 51"/>
                  <a:gd name="T3" fmla="*/ 44 h 52"/>
                  <a:gd name="T4" fmla="*/ 7 w 51"/>
                  <a:gd name="T5" fmla="*/ 12 h 52"/>
                  <a:gd name="T6" fmla="*/ 39 w 51"/>
                  <a:gd name="T7" fmla="*/ 8 h 52"/>
                  <a:gd name="T8" fmla="*/ 44 w 51"/>
                  <a:gd name="T9" fmla="*/ 39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52">
                    <a:moveTo>
                      <a:pt x="44" y="39"/>
                    </a:moveTo>
                    <a:cubicBezTo>
                      <a:pt x="36" y="50"/>
                      <a:pt x="22" y="52"/>
                      <a:pt x="12" y="44"/>
                    </a:cubicBezTo>
                    <a:cubicBezTo>
                      <a:pt x="2" y="37"/>
                      <a:pt x="0" y="23"/>
                      <a:pt x="7" y="12"/>
                    </a:cubicBezTo>
                    <a:cubicBezTo>
                      <a:pt x="15" y="2"/>
                      <a:pt x="29" y="0"/>
                      <a:pt x="39" y="8"/>
                    </a:cubicBezTo>
                    <a:cubicBezTo>
                      <a:pt x="49" y="15"/>
                      <a:pt x="51" y="29"/>
                      <a:pt x="44" y="39"/>
                    </a:cubicBez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8" name="i$1ïḋe"/>
              <p:cNvSpPr/>
              <p:nvPr/>
            </p:nvSpPr>
            <p:spPr bwMode="auto">
              <a:xfrm>
                <a:off x="3805" y="1968"/>
                <a:ext cx="0" cy="5"/>
              </a:xfrm>
              <a:custGeom>
                <a:avLst/>
                <a:gdLst>
                  <a:gd name="T0" fmla="*/ 0 h 5"/>
                  <a:gd name="T1" fmla="*/ 5 h 5"/>
                  <a:gd name="T2" fmla="*/ 0 h 5"/>
                  <a:gd name="T3" fmla="*/ 0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0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9" name="ï$ḷîḓé"/>
              <p:cNvSpPr/>
              <p:nvPr/>
            </p:nvSpPr>
            <p:spPr bwMode="auto">
              <a:xfrm>
                <a:off x="3805" y="1968"/>
                <a:ext cx="2" cy="9"/>
              </a:xfrm>
              <a:custGeom>
                <a:avLst/>
                <a:gdLst>
                  <a:gd name="T0" fmla="*/ 2 w 2"/>
                  <a:gd name="T1" fmla="*/ 0 h 9"/>
                  <a:gd name="T2" fmla="*/ 0 w 2"/>
                  <a:gd name="T3" fmla="*/ 9 h 9"/>
                  <a:gd name="T4" fmla="*/ 0 w 2"/>
                  <a:gd name="T5" fmla="*/ 5 h 9"/>
                  <a:gd name="T6" fmla="*/ 0 w 2"/>
                  <a:gd name="T7" fmla="*/ 0 h 9"/>
                  <a:gd name="T8" fmla="*/ 2 w 2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9">
                    <a:moveTo>
                      <a:pt x="2" y="0"/>
                    </a:moveTo>
                    <a:lnTo>
                      <a:pt x="0" y="9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0" name="ïSľiďê"/>
              <p:cNvSpPr/>
              <p:nvPr/>
            </p:nvSpPr>
            <p:spPr bwMode="auto">
              <a:xfrm>
                <a:off x="3805" y="1968"/>
                <a:ext cx="4" cy="13"/>
              </a:xfrm>
              <a:custGeom>
                <a:avLst/>
                <a:gdLst>
                  <a:gd name="T0" fmla="*/ 4 w 4"/>
                  <a:gd name="T1" fmla="*/ 0 h 13"/>
                  <a:gd name="T2" fmla="*/ 0 w 4"/>
                  <a:gd name="T3" fmla="*/ 13 h 13"/>
                  <a:gd name="T4" fmla="*/ 0 w 4"/>
                  <a:gd name="T5" fmla="*/ 9 h 13"/>
                  <a:gd name="T6" fmla="*/ 2 w 4"/>
                  <a:gd name="T7" fmla="*/ 0 h 13"/>
                  <a:gd name="T8" fmla="*/ 4 w 4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13">
                    <a:moveTo>
                      <a:pt x="4" y="0"/>
                    </a:moveTo>
                    <a:lnTo>
                      <a:pt x="0" y="13"/>
                    </a:lnTo>
                    <a:lnTo>
                      <a:pt x="0" y="9"/>
                    </a:lnTo>
                    <a:lnTo>
                      <a:pt x="2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1" name="ïšḻïďé"/>
              <p:cNvSpPr/>
              <p:nvPr/>
            </p:nvSpPr>
            <p:spPr bwMode="auto">
              <a:xfrm>
                <a:off x="3805" y="1968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0 w 6"/>
                  <a:gd name="T5" fmla="*/ 13 h 18"/>
                  <a:gd name="T6" fmla="*/ 4 w 6"/>
                  <a:gd name="T7" fmla="*/ 0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0" y="13"/>
                    </a:lnTo>
                    <a:lnTo>
                      <a:pt x="4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2" name="íṣľîḑê"/>
              <p:cNvSpPr/>
              <p:nvPr/>
            </p:nvSpPr>
            <p:spPr bwMode="auto">
              <a:xfrm>
                <a:off x="3805" y="1968"/>
                <a:ext cx="8" cy="24"/>
              </a:xfrm>
              <a:custGeom>
                <a:avLst/>
                <a:gdLst>
                  <a:gd name="T0" fmla="*/ 8 w 8"/>
                  <a:gd name="T1" fmla="*/ 0 h 24"/>
                  <a:gd name="T2" fmla="*/ 0 w 8"/>
                  <a:gd name="T3" fmla="*/ 24 h 24"/>
                  <a:gd name="T4" fmla="*/ 0 w 8"/>
                  <a:gd name="T5" fmla="*/ 18 h 24"/>
                  <a:gd name="T6" fmla="*/ 6 w 8"/>
                  <a:gd name="T7" fmla="*/ 0 h 24"/>
                  <a:gd name="T8" fmla="*/ 8 w 8"/>
                  <a:gd name="T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4">
                    <a:moveTo>
                      <a:pt x="8" y="0"/>
                    </a:moveTo>
                    <a:lnTo>
                      <a:pt x="0" y="24"/>
                    </a:lnTo>
                    <a:lnTo>
                      <a:pt x="0" y="18"/>
                    </a:lnTo>
                    <a:lnTo>
                      <a:pt x="6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3" name="îSlïďê"/>
              <p:cNvSpPr/>
              <p:nvPr/>
            </p:nvSpPr>
            <p:spPr bwMode="auto">
              <a:xfrm>
                <a:off x="3805" y="1968"/>
                <a:ext cx="8" cy="29"/>
              </a:xfrm>
              <a:custGeom>
                <a:avLst/>
                <a:gdLst>
                  <a:gd name="T0" fmla="*/ 8 w 8"/>
                  <a:gd name="T1" fmla="*/ 0 h 29"/>
                  <a:gd name="T2" fmla="*/ 0 w 8"/>
                  <a:gd name="T3" fmla="*/ 29 h 29"/>
                  <a:gd name="T4" fmla="*/ 0 w 8"/>
                  <a:gd name="T5" fmla="*/ 24 h 29"/>
                  <a:gd name="T6" fmla="*/ 8 w 8"/>
                  <a:gd name="T7" fmla="*/ 0 h 29"/>
                  <a:gd name="T8" fmla="*/ 8 w 8"/>
                  <a:gd name="T9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9">
                    <a:moveTo>
                      <a:pt x="8" y="0"/>
                    </a:moveTo>
                    <a:lnTo>
                      <a:pt x="0" y="29"/>
                    </a:lnTo>
                    <a:lnTo>
                      <a:pt x="0" y="24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4" name="íṡḷíḋé"/>
              <p:cNvSpPr/>
              <p:nvPr/>
            </p:nvSpPr>
            <p:spPr bwMode="auto">
              <a:xfrm>
                <a:off x="3805" y="1968"/>
                <a:ext cx="10" cy="33"/>
              </a:xfrm>
              <a:custGeom>
                <a:avLst/>
                <a:gdLst>
                  <a:gd name="T0" fmla="*/ 10 w 10"/>
                  <a:gd name="T1" fmla="*/ 0 h 33"/>
                  <a:gd name="T2" fmla="*/ 0 w 10"/>
                  <a:gd name="T3" fmla="*/ 33 h 33"/>
                  <a:gd name="T4" fmla="*/ 0 w 10"/>
                  <a:gd name="T5" fmla="*/ 29 h 33"/>
                  <a:gd name="T6" fmla="*/ 8 w 10"/>
                  <a:gd name="T7" fmla="*/ 0 h 33"/>
                  <a:gd name="T8" fmla="*/ 10 w 10"/>
                  <a:gd name="T9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33">
                    <a:moveTo>
                      <a:pt x="10" y="0"/>
                    </a:moveTo>
                    <a:lnTo>
                      <a:pt x="0" y="33"/>
                    </a:lnTo>
                    <a:lnTo>
                      <a:pt x="0" y="29"/>
                    </a:lnTo>
                    <a:lnTo>
                      <a:pt x="8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5" name="isḻîde"/>
              <p:cNvSpPr/>
              <p:nvPr/>
            </p:nvSpPr>
            <p:spPr bwMode="auto">
              <a:xfrm>
                <a:off x="3805" y="1968"/>
                <a:ext cx="13" cy="38"/>
              </a:xfrm>
              <a:custGeom>
                <a:avLst/>
                <a:gdLst>
                  <a:gd name="T0" fmla="*/ 13 w 13"/>
                  <a:gd name="T1" fmla="*/ 0 h 38"/>
                  <a:gd name="T2" fmla="*/ 0 w 13"/>
                  <a:gd name="T3" fmla="*/ 38 h 38"/>
                  <a:gd name="T4" fmla="*/ 0 w 13"/>
                  <a:gd name="T5" fmla="*/ 33 h 38"/>
                  <a:gd name="T6" fmla="*/ 10 w 13"/>
                  <a:gd name="T7" fmla="*/ 0 h 38"/>
                  <a:gd name="T8" fmla="*/ 13 w 13"/>
                  <a:gd name="T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38">
                    <a:moveTo>
                      <a:pt x="13" y="0"/>
                    </a:moveTo>
                    <a:lnTo>
                      <a:pt x="0" y="38"/>
                    </a:lnTo>
                    <a:lnTo>
                      <a:pt x="0" y="33"/>
                    </a:lnTo>
                    <a:lnTo>
                      <a:pt x="1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6" name="ïSḷïďé"/>
              <p:cNvSpPr/>
              <p:nvPr/>
            </p:nvSpPr>
            <p:spPr bwMode="auto">
              <a:xfrm>
                <a:off x="3805" y="1968"/>
                <a:ext cx="15" cy="42"/>
              </a:xfrm>
              <a:custGeom>
                <a:avLst/>
                <a:gdLst>
                  <a:gd name="T0" fmla="*/ 15 w 15"/>
                  <a:gd name="T1" fmla="*/ 0 h 42"/>
                  <a:gd name="T2" fmla="*/ 0 w 15"/>
                  <a:gd name="T3" fmla="*/ 42 h 42"/>
                  <a:gd name="T4" fmla="*/ 0 w 15"/>
                  <a:gd name="T5" fmla="*/ 38 h 42"/>
                  <a:gd name="T6" fmla="*/ 13 w 15"/>
                  <a:gd name="T7" fmla="*/ 0 h 42"/>
                  <a:gd name="T8" fmla="*/ 15 w 15"/>
                  <a:gd name="T9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42">
                    <a:moveTo>
                      <a:pt x="15" y="0"/>
                    </a:moveTo>
                    <a:lnTo>
                      <a:pt x="0" y="42"/>
                    </a:lnTo>
                    <a:lnTo>
                      <a:pt x="0" y="38"/>
                    </a:lnTo>
                    <a:lnTo>
                      <a:pt x="13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7" name="ïślíḑé"/>
              <p:cNvSpPr/>
              <p:nvPr/>
            </p:nvSpPr>
            <p:spPr bwMode="auto">
              <a:xfrm>
                <a:off x="3805" y="1968"/>
                <a:ext cx="15" cy="46"/>
              </a:xfrm>
              <a:custGeom>
                <a:avLst/>
                <a:gdLst>
                  <a:gd name="T0" fmla="*/ 15 w 15"/>
                  <a:gd name="T1" fmla="*/ 0 h 46"/>
                  <a:gd name="T2" fmla="*/ 0 w 15"/>
                  <a:gd name="T3" fmla="*/ 46 h 46"/>
                  <a:gd name="T4" fmla="*/ 0 w 15"/>
                  <a:gd name="T5" fmla="*/ 42 h 46"/>
                  <a:gd name="T6" fmla="*/ 15 w 15"/>
                  <a:gd name="T7" fmla="*/ 0 h 46"/>
                  <a:gd name="T8" fmla="*/ 15 w 15"/>
                  <a:gd name="T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46">
                    <a:moveTo>
                      <a:pt x="15" y="0"/>
                    </a:moveTo>
                    <a:lnTo>
                      <a:pt x="0" y="46"/>
                    </a:lnTo>
                    <a:lnTo>
                      <a:pt x="0" y="42"/>
                    </a:lnTo>
                    <a:lnTo>
                      <a:pt x="15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8" name="î$ḷïdê"/>
              <p:cNvSpPr/>
              <p:nvPr/>
            </p:nvSpPr>
            <p:spPr bwMode="auto">
              <a:xfrm>
                <a:off x="3805" y="1968"/>
                <a:ext cx="17" cy="51"/>
              </a:xfrm>
              <a:custGeom>
                <a:avLst/>
                <a:gdLst>
                  <a:gd name="T0" fmla="*/ 17 w 17"/>
                  <a:gd name="T1" fmla="*/ 0 h 51"/>
                  <a:gd name="T2" fmla="*/ 0 w 17"/>
                  <a:gd name="T3" fmla="*/ 51 h 51"/>
                  <a:gd name="T4" fmla="*/ 0 w 17"/>
                  <a:gd name="T5" fmla="*/ 46 h 51"/>
                  <a:gd name="T6" fmla="*/ 15 w 17"/>
                  <a:gd name="T7" fmla="*/ 0 h 51"/>
                  <a:gd name="T8" fmla="*/ 17 w 17"/>
                  <a:gd name="T9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51">
                    <a:moveTo>
                      <a:pt x="17" y="0"/>
                    </a:moveTo>
                    <a:lnTo>
                      <a:pt x="0" y="51"/>
                    </a:lnTo>
                    <a:lnTo>
                      <a:pt x="0" y="46"/>
                    </a:lnTo>
                    <a:lnTo>
                      <a:pt x="15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9" name="íS1îḓé"/>
              <p:cNvSpPr/>
              <p:nvPr/>
            </p:nvSpPr>
            <p:spPr bwMode="auto">
              <a:xfrm>
                <a:off x="3805" y="1968"/>
                <a:ext cx="19" cy="55"/>
              </a:xfrm>
              <a:custGeom>
                <a:avLst/>
                <a:gdLst>
                  <a:gd name="T0" fmla="*/ 19 w 19"/>
                  <a:gd name="T1" fmla="*/ 0 h 55"/>
                  <a:gd name="T2" fmla="*/ 0 w 19"/>
                  <a:gd name="T3" fmla="*/ 55 h 55"/>
                  <a:gd name="T4" fmla="*/ 0 w 19"/>
                  <a:gd name="T5" fmla="*/ 51 h 55"/>
                  <a:gd name="T6" fmla="*/ 17 w 19"/>
                  <a:gd name="T7" fmla="*/ 0 h 55"/>
                  <a:gd name="T8" fmla="*/ 19 w 19"/>
                  <a:gd name="T9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55">
                    <a:moveTo>
                      <a:pt x="19" y="0"/>
                    </a:moveTo>
                    <a:lnTo>
                      <a:pt x="0" y="55"/>
                    </a:lnTo>
                    <a:lnTo>
                      <a:pt x="0" y="51"/>
                    </a:lnTo>
                    <a:lnTo>
                      <a:pt x="17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0" name="iṣļíḓê"/>
              <p:cNvSpPr/>
              <p:nvPr/>
            </p:nvSpPr>
            <p:spPr bwMode="auto">
              <a:xfrm>
                <a:off x="3805" y="1968"/>
                <a:ext cx="21" cy="62"/>
              </a:xfrm>
              <a:custGeom>
                <a:avLst/>
                <a:gdLst>
                  <a:gd name="T0" fmla="*/ 21 w 21"/>
                  <a:gd name="T1" fmla="*/ 0 h 62"/>
                  <a:gd name="T2" fmla="*/ 0 w 21"/>
                  <a:gd name="T3" fmla="*/ 62 h 62"/>
                  <a:gd name="T4" fmla="*/ 0 w 21"/>
                  <a:gd name="T5" fmla="*/ 55 h 62"/>
                  <a:gd name="T6" fmla="*/ 19 w 21"/>
                  <a:gd name="T7" fmla="*/ 0 h 62"/>
                  <a:gd name="T8" fmla="*/ 21 w 21"/>
                  <a:gd name="T9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62">
                    <a:moveTo>
                      <a:pt x="21" y="0"/>
                    </a:moveTo>
                    <a:lnTo>
                      <a:pt x="0" y="62"/>
                    </a:lnTo>
                    <a:lnTo>
                      <a:pt x="0" y="55"/>
                    </a:lnTo>
                    <a:lnTo>
                      <a:pt x="19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1" name="îŝļíḓè"/>
              <p:cNvSpPr/>
              <p:nvPr/>
            </p:nvSpPr>
            <p:spPr bwMode="auto">
              <a:xfrm>
                <a:off x="3805" y="1968"/>
                <a:ext cx="24" cy="66"/>
              </a:xfrm>
              <a:custGeom>
                <a:avLst/>
                <a:gdLst>
                  <a:gd name="T0" fmla="*/ 24 w 24"/>
                  <a:gd name="T1" fmla="*/ 0 h 66"/>
                  <a:gd name="T2" fmla="*/ 0 w 24"/>
                  <a:gd name="T3" fmla="*/ 66 h 66"/>
                  <a:gd name="T4" fmla="*/ 0 w 24"/>
                  <a:gd name="T5" fmla="*/ 62 h 66"/>
                  <a:gd name="T6" fmla="*/ 21 w 24"/>
                  <a:gd name="T7" fmla="*/ 0 h 66"/>
                  <a:gd name="T8" fmla="*/ 24 w 24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66">
                    <a:moveTo>
                      <a:pt x="24" y="0"/>
                    </a:moveTo>
                    <a:lnTo>
                      <a:pt x="0" y="66"/>
                    </a:lnTo>
                    <a:lnTo>
                      <a:pt x="0" y="62"/>
                    </a:lnTo>
                    <a:lnTo>
                      <a:pt x="21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2" name="iŝ1îďé"/>
              <p:cNvSpPr/>
              <p:nvPr/>
            </p:nvSpPr>
            <p:spPr bwMode="auto">
              <a:xfrm>
                <a:off x="3805" y="1968"/>
                <a:ext cx="24" cy="70"/>
              </a:xfrm>
              <a:custGeom>
                <a:avLst/>
                <a:gdLst>
                  <a:gd name="T0" fmla="*/ 24 w 24"/>
                  <a:gd name="T1" fmla="*/ 0 h 70"/>
                  <a:gd name="T2" fmla="*/ 0 w 24"/>
                  <a:gd name="T3" fmla="*/ 70 h 70"/>
                  <a:gd name="T4" fmla="*/ 0 w 24"/>
                  <a:gd name="T5" fmla="*/ 66 h 70"/>
                  <a:gd name="T6" fmla="*/ 24 w 24"/>
                  <a:gd name="T7" fmla="*/ 0 h 70"/>
                  <a:gd name="T8" fmla="*/ 24 w 24"/>
                  <a:gd name="T9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70">
                    <a:moveTo>
                      <a:pt x="24" y="0"/>
                    </a:moveTo>
                    <a:lnTo>
                      <a:pt x="0" y="70"/>
                    </a:lnTo>
                    <a:lnTo>
                      <a:pt x="0" y="6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3" name="îSḻiḑe"/>
              <p:cNvSpPr/>
              <p:nvPr/>
            </p:nvSpPr>
            <p:spPr bwMode="auto">
              <a:xfrm>
                <a:off x="3805" y="1968"/>
                <a:ext cx="26" cy="75"/>
              </a:xfrm>
              <a:custGeom>
                <a:avLst/>
                <a:gdLst>
                  <a:gd name="T0" fmla="*/ 26 w 26"/>
                  <a:gd name="T1" fmla="*/ 0 h 75"/>
                  <a:gd name="T2" fmla="*/ 0 w 26"/>
                  <a:gd name="T3" fmla="*/ 75 h 75"/>
                  <a:gd name="T4" fmla="*/ 0 w 26"/>
                  <a:gd name="T5" fmla="*/ 70 h 75"/>
                  <a:gd name="T6" fmla="*/ 24 w 26"/>
                  <a:gd name="T7" fmla="*/ 0 h 75"/>
                  <a:gd name="T8" fmla="*/ 26 w 26"/>
                  <a:gd name="T9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75">
                    <a:moveTo>
                      <a:pt x="26" y="0"/>
                    </a:moveTo>
                    <a:lnTo>
                      <a:pt x="0" y="75"/>
                    </a:lnTo>
                    <a:lnTo>
                      <a:pt x="0" y="70"/>
                    </a:lnTo>
                    <a:lnTo>
                      <a:pt x="24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4" name="ïś1iḍe"/>
              <p:cNvSpPr/>
              <p:nvPr/>
            </p:nvSpPr>
            <p:spPr bwMode="auto">
              <a:xfrm>
                <a:off x="3805" y="1968"/>
                <a:ext cx="28" cy="79"/>
              </a:xfrm>
              <a:custGeom>
                <a:avLst/>
                <a:gdLst>
                  <a:gd name="T0" fmla="*/ 28 w 28"/>
                  <a:gd name="T1" fmla="*/ 0 h 79"/>
                  <a:gd name="T2" fmla="*/ 0 w 28"/>
                  <a:gd name="T3" fmla="*/ 79 h 79"/>
                  <a:gd name="T4" fmla="*/ 0 w 28"/>
                  <a:gd name="T5" fmla="*/ 75 h 79"/>
                  <a:gd name="T6" fmla="*/ 26 w 28"/>
                  <a:gd name="T7" fmla="*/ 0 h 79"/>
                  <a:gd name="T8" fmla="*/ 28 w 28"/>
                  <a:gd name="T9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9">
                    <a:moveTo>
                      <a:pt x="28" y="0"/>
                    </a:moveTo>
                    <a:lnTo>
                      <a:pt x="0" y="79"/>
                    </a:lnTo>
                    <a:lnTo>
                      <a:pt x="0" y="75"/>
                    </a:lnTo>
                    <a:lnTo>
                      <a:pt x="26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5" name="ï$ľiḓè"/>
              <p:cNvSpPr/>
              <p:nvPr/>
            </p:nvSpPr>
            <p:spPr bwMode="auto">
              <a:xfrm>
                <a:off x="3805" y="1968"/>
                <a:ext cx="30" cy="84"/>
              </a:xfrm>
              <a:custGeom>
                <a:avLst/>
                <a:gdLst>
                  <a:gd name="T0" fmla="*/ 30 w 30"/>
                  <a:gd name="T1" fmla="*/ 0 h 84"/>
                  <a:gd name="T2" fmla="*/ 0 w 30"/>
                  <a:gd name="T3" fmla="*/ 84 h 84"/>
                  <a:gd name="T4" fmla="*/ 0 w 30"/>
                  <a:gd name="T5" fmla="*/ 79 h 84"/>
                  <a:gd name="T6" fmla="*/ 28 w 30"/>
                  <a:gd name="T7" fmla="*/ 0 h 84"/>
                  <a:gd name="T8" fmla="*/ 30 w 30"/>
                  <a:gd name="T9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4">
                    <a:moveTo>
                      <a:pt x="30" y="0"/>
                    </a:moveTo>
                    <a:lnTo>
                      <a:pt x="0" y="84"/>
                    </a:lnTo>
                    <a:lnTo>
                      <a:pt x="0" y="79"/>
                    </a:lnTo>
                    <a:lnTo>
                      <a:pt x="28" y="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6" name="iṣļíḓê"/>
              <p:cNvSpPr/>
              <p:nvPr/>
            </p:nvSpPr>
            <p:spPr bwMode="auto">
              <a:xfrm>
                <a:off x="3805" y="1968"/>
                <a:ext cx="30" cy="88"/>
              </a:xfrm>
              <a:custGeom>
                <a:avLst/>
                <a:gdLst>
                  <a:gd name="T0" fmla="*/ 30 w 30"/>
                  <a:gd name="T1" fmla="*/ 0 h 88"/>
                  <a:gd name="T2" fmla="*/ 0 w 30"/>
                  <a:gd name="T3" fmla="*/ 88 h 88"/>
                  <a:gd name="T4" fmla="*/ 0 w 30"/>
                  <a:gd name="T5" fmla="*/ 84 h 88"/>
                  <a:gd name="T6" fmla="*/ 30 w 30"/>
                  <a:gd name="T7" fmla="*/ 0 h 88"/>
                  <a:gd name="T8" fmla="*/ 30 w 30"/>
                  <a:gd name="T9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8">
                    <a:moveTo>
                      <a:pt x="30" y="0"/>
                    </a:moveTo>
                    <a:lnTo>
                      <a:pt x="0" y="88"/>
                    </a:lnTo>
                    <a:lnTo>
                      <a:pt x="0" y="84"/>
                    </a:lnTo>
                    <a:lnTo>
                      <a:pt x="30" y="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7" name="iśľiḓè"/>
              <p:cNvSpPr/>
              <p:nvPr/>
            </p:nvSpPr>
            <p:spPr bwMode="auto">
              <a:xfrm>
                <a:off x="3805" y="1968"/>
                <a:ext cx="32" cy="95"/>
              </a:xfrm>
              <a:custGeom>
                <a:avLst/>
                <a:gdLst>
                  <a:gd name="T0" fmla="*/ 32 w 32"/>
                  <a:gd name="T1" fmla="*/ 0 h 95"/>
                  <a:gd name="T2" fmla="*/ 0 w 32"/>
                  <a:gd name="T3" fmla="*/ 95 h 95"/>
                  <a:gd name="T4" fmla="*/ 0 w 32"/>
                  <a:gd name="T5" fmla="*/ 88 h 95"/>
                  <a:gd name="T6" fmla="*/ 30 w 32"/>
                  <a:gd name="T7" fmla="*/ 0 h 95"/>
                  <a:gd name="T8" fmla="*/ 32 w 32"/>
                  <a:gd name="T9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95">
                    <a:moveTo>
                      <a:pt x="32" y="0"/>
                    </a:moveTo>
                    <a:lnTo>
                      <a:pt x="0" y="95"/>
                    </a:lnTo>
                    <a:lnTo>
                      <a:pt x="0" y="88"/>
                    </a:lnTo>
                    <a:lnTo>
                      <a:pt x="30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8" name="îŝ1íḋé"/>
              <p:cNvSpPr/>
              <p:nvPr/>
            </p:nvSpPr>
            <p:spPr bwMode="auto">
              <a:xfrm>
                <a:off x="3805" y="1968"/>
                <a:ext cx="35" cy="99"/>
              </a:xfrm>
              <a:custGeom>
                <a:avLst/>
                <a:gdLst>
                  <a:gd name="T0" fmla="*/ 35 w 35"/>
                  <a:gd name="T1" fmla="*/ 0 h 99"/>
                  <a:gd name="T2" fmla="*/ 0 w 35"/>
                  <a:gd name="T3" fmla="*/ 99 h 99"/>
                  <a:gd name="T4" fmla="*/ 0 w 35"/>
                  <a:gd name="T5" fmla="*/ 95 h 99"/>
                  <a:gd name="T6" fmla="*/ 32 w 35"/>
                  <a:gd name="T7" fmla="*/ 0 h 99"/>
                  <a:gd name="T8" fmla="*/ 35 w 35"/>
                  <a:gd name="T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99">
                    <a:moveTo>
                      <a:pt x="35" y="0"/>
                    </a:moveTo>
                    <a:lnTo>
                      <a:pt x="0" y="99"/>
                    </a:lnTo>
                    <a:lnTo>
                      <a:pt x="0" y="95"/>
                    </a:lnTo>
                    <a:lnTo>
                      <a:pt x="32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9" name="îšḻíḍè"/>
              <p:cNvSpPr/>
              <p:nvPr/>
            </p:nvSpPr>
            <p:spPr bwMode="auto">
              <a:xfrm>
                <a:off x="3805" y="1968"/>
                <a:ext cx="37" cy="103"/>
              </a:xfrm>
              <a:custGeom>
                <a:avLst/>
                <a:gdLst>
                  <a:gd name="T0" fmla="*/ 37 w 37"/>
                  <a:gd name="T1" fmla="*/ 0 h 103"/>
                  <a:gd name="T2" fmla="*/ 0 w 37"/>
                  <a:gd name="T3" fmla="*/ 103 h 103"/>
                  <a:gd name="T4" fmla="*/ 0 w 37"/>
                  <a:gd name="T5" fmla="*/ 99 h 103"/>
                  <a:gd name="T6" fmla="*/ 35 w 37"/>
                  <a:gd name="T7" fmla="*/ 0 h 103"/>
                  <a:gd name="T8" fmla="*/ 37 w 37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103">
                    <a:moveTo>
                      <a:pt x="37" y="0"/>
                    </a:moveTo>
                    <a:lnTo>
                      <a:pt x="0" y="103"/>
                    </a:lnTo>
                    <a:lnTo>
                      <a:pt x="0" y="99"/>
                    </a:lnTo>
                    <a:lnTo>
                      <a:pt x="35" y="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0" name="ïṣlíḍé"/>
              <p:cNvSpPr/>
              <p:nvPr/>
            </p:nvSpPr>
            <p:spPr bwMode="auto">
              <a:xfrm>
                <a:off x="3805" y="1968"/>
                <a:ext cx="39" cy="108"/>
              </a:xfrm>
              <a:custGeom>
                <a:avLst/>
                <a:gdLst>
                  <a:gd name="T0" fmla="*/ 39 w 39"/>
                  <a:gd name="T1" fmla="*/ 0 h 108"/>
                  <a:gd name="T2" fmla="*/ 0 w 39"/>
                  <a:gd name="T3" fmla="*/ 108 h 108"/>
                  <a:gd name="T4" fmla="*/ 0 w 39"/>
                  <a:gd name="T5" fmla="*/ 103 h 108"/>
                  <a:gd name="T6" fmla="*/ 37 w 39"/>
                  <a:gd name="T7" fmla="*/ 0 h 108"/>
                  <a:gd name="T8" fmla="*/ 39 w 39"/>
                  <a:gd name="T9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108">
                    <a:moveTo>
                      <a:pt x="39" y="0"/>
                    </a:moveTo>
                    <a:lnTo>
                      <a:pt x="0" y="108"/>
                    </a:lnTo>
                    <a:lnTo>
                      <a:pt x="0" y="103"/>
                    </a:lnTo>
                    <a:lnTo>
                      <a:pt x="37" y="0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1" name="iṧḻïḍe"/>
              <p:cNvSpPr/>
              <p:nvPr/>
            </p:nvSpPr>
            <p:spPr bwMode="auto">
              <a:xfrm>
                <a:off x="3805" y="1968"/>
                <a:ext cx="39" cy="112"/>
              </a:xfrm>
              <a:custGeom>
                <a:avLst/>
                <a:gdLst>
                  <a:gd name="T0" fmla="*/ 39 w 39"/>
                  <a:gd name="T1" fmla="*/ 0 h 112"/>
                  <a:gd name="T2" fmla="*/ 0 w 39"/>
                  <a:gd name="T3" fmla="*/ 112 h 112"/>
                  <a:gd name="T4" fmla="*/ 0 w 39"/>
                  <a:gd name="T5" fmla="*/ 108 h 112"/>
                  <a:gd name="T6" fmla="*/ 39 w 39"/>
                  <a:gd name="T7" fmla="*/ 0 h 112"/>
                  <a:gd name="T8" fmla="*/ 39 w 39"/>
                  <a:gd name="T9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112">
                    <a:moveTo>
                      <a:pt x="39" y="0"/>
                    </a:moveTo>
                    <a:lnTo>
                      <a:pt x="0" y="112"/>
                    </a:lnTo>
                    <a:lnTo>
                      <a:pt x="0" y="108"/>
                    </a:lnTo>
                    <a:lnTo>
                      <a:pt x="39" y="0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2" name="isliḋè"/>
              <p:cNvSpPr/>
              <p:nvPr/>
            </p:nvSpPr>
            <p:spPr bwMode="auto">
              <a:xfrm>
                <a:off x="3805" y="1968"/>
                <a:ext cx="41" cy="114"/>
              </a:xfrm>
              <a:custGeom>
                <a:avLst/>
                <a:gdLst>
                  <a:gd name="T0" fmla="*/ 41 w 41"/>
                  <a:gd name="T1" fmla="*/ 0 h 114"/>
                  <a:gd name="T2" fmla="*/ 0 w 41"/>
                  <a:gd name="T3" fmla="*/ 114 h 114"/>
                  <a:gd name="T4" fmla="*/ 0 w 41"/>
                  <a:gd name="T5" fmla="*/ 114 h 114"/>
                  <a:gd name="T6" fmla="*/ 0 w 41"/>
                  <a:gd name="T7" fmla="*/ 112 h 114"/>
                  <a:gd name="T8" fmla="*/ 39 w 41"/>
                  <a:gd name="T9" fmla="*/ 0 h 114"/>
                  <a:gd name="T10" fmla="*/ 41 w 41"/>
                  <a:gd name="T11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" h="114">
                    <a:moveTo>
                      <a:pt x="41" y="0"/>
                    </a:moveTo>
                    <a:lnTo>
                      <a:pt x="0" y="114"/>
                    </a:lnTo>
                    <a:lnTo>
                      <a:pt x="0" y="114"/>
                    </a:lnTo>
                    <a:lnTo>
                      <a:pt x="0" y="112"/>
                    </a:lnTo>
                    <a:lnTo>
                      <a:pt x="39" y="0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3" name="îŝľîḑé"/>
              <p:cNvSpPr/>
              <p:nvPr/>
            </p:nvSpPr>
            <p:spPr bwMode="auto">
              <a:xfrm>
                <a:off x="3805" y="1968"/>
                <a:ext cx="43" cy="114"/>
              </a:xfrm>
              <a:custGeom>
                <a:avLst/>
                <a:gdLst>
                  <a:gd name="T0" fmla="*/ 43 w 43"/>
                  <a:gd name="T1" fmla="*/ 0 h 114"/>
                  <a:gd name="T2" fmla="*/ 2 w 43"/>
                  <a:gd name="T3" fmla="*/ 114 h 114"/>
                  <a:gd name="T4" fmla="*/ 0 w 43"/>
                  <a:gd name="T5" fmla="*/ 114 h 114"/>
                  <a:gd name="T6" fmla="*/ 41 w 43"/>
                  <a:gd name="T7" fmla="*/ 0 h 114"/>
                  <a:gd name="T8" fmla="*/ 43 w 43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14">
                    <a:moveTo>
                      <a:pt x="43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1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4" name="ïṥ1îḑê"/>
              <p:cNvSpPr/>
              <p:nvPr/>
            </p:nvSpPr>
            <p:spPr bwMode="auto">
              <a:xfrm>
                <a:off x="3807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1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1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5" name="íṣ1iḑe"/>
              <p:cNvSpPr/>
              <p:nvPr/>
            </p:nvSpPr>
            <p:spPr bwMode="auto">
              <a:xfrm>
                <a:off x="3809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2 w 42"/>
                  <a:gd name="T3" fmla="*/ 114 h 114"/>
                  <a:gd name="T4" fmla="*/ 0 w 42"/>
                  <a:gd name="T5" fmla="*/ 114 h 114"/>
                  <a:gd name="T6" fmla="*/ 42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6" name="îṥḻïdê"/>
              <p:cNvSpPr/>
              <p:nvPr/>
            </p:nvSpPr>
            <p:spPr bwMode="auto">
              <a:xfrm>
                <a:off x="3811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0 w 42"/>
                  <a:gd name="T3" fmla="*/ 114 h 114"/>
                  <a:gd name="T4" fmla="*/ 0 w 42"/>
                  <a:gd name="T5" fmla="*/ 114 h 114"/>
                  <a:gd name="T6" fmla="*/ 40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0" y="114"/>
                    </a:lnTo>
                    <a:lnTo>
                      <a:pt x="0" y="114"/>
                    </a:lnTo>
                    <a:lnTo>
                      <a:pt x="40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7" name="íŝlïḍe"/>
              <p:cNvSpPr/>
              <p:nvPr/>
            </p:nvSpPr>
            <p:spPr bwMode="auto">
              <a:xfrm>
                <a:off x="3811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8" name="íŝļîḓê"/>
              <p:cNvSpPr/>
              <p:nvPr/>
            </p:nvSpPr>
            <p:spPr bwMode="auto">
              <a:xfrm>
                <a:off x="3813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9" name="ï$1îḑê"/>
              <p:cNvSpPr/>
              <p:nvPr/>
            </p:nvSpPr>
            <p:spPr bwMode="auto">
              <a:xfrm>
                <a:off x="3815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3 w 42"/>
                  <a:gd name="T3" fmla="*/ 114 h 114"/>
                  <a:gd name="T4" fmla="*/ 0 w 42"/>
                  <a:gd name="T5" fmla="*/ 114 h 114"/>
                  <a:gd name="T6" fmla="*/ 42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3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0" name="îṡliḑê"/>
              <p:cNvSpPr/>
              <p:nvPr/>
            </p:nvSpPr>
            <p:spPr bwMode="auto">
              <a:xfrm>
                <a:off x="3818" y="1968"/>
                <a:ext cx="41" cy="114"/>
              </a:xfrm>
              <a:custGeom>
                <a:avLst/>
                <a:gdLst>
                  <a:gd name="T0" fmla="*/ 41 w 41"/>
                  <a:gd name="T1" fmla="*/ 0 h 114"/>
                  <a:gd name="T2" fmla="*/ 2 w 41"/>
                  <a:gd name="T3" fmla="*/ 114 h 114"/>
                  <a:gd name="T4" fmla="*/ 0 w 41"/>
                  <a:gd name="T5" fmla="*/ 114 h 114"/>
                  <a:gd name="T6" fmla="*/ 39 w 41"/>
                  <a:gd name="T7" fmla="*/ 0 h 114"/>
                  <a:gd name="T8" fmla="*/ 41 w 41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14">
                    <a:moveTo>
                      <a:pt x="41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39" y="0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1" name="iSļiḍé"/>
              <p:cNvSpPr/>
              <p:nvPr/>
            </p:nvSpPr>
            <p:spPr bwMode="auto">
              <a:xfrm>
                <a:off x="3820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0 w 42"/>
                  <a:gd name="T3" fmla="*/ 114 h 114"/>
                  <a:gd name="T4" fmla="*/ 0 w 42"/>
                  <a:gd name="T5" fmla="*/ 114 h 114"/>
                  <a:gd name="T6" fmla="*/ 39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0" y="114"/>
                    </a:lnTo>
                    <a:lnTo>
                      <a:pt x="0" y="114"/>
                    </a:lnTo>
                    <a:lnTo>
                      <a:pt x="39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2" name="íšļîḋê"/>
              <p:cNvSpPr/>
              <p:nvPr/>
            </p:nvSpPr>
            <p:spPr bwMode="auto">
              <a:xfrm>
                <a:off x="3820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3" name="íS1ïḍê"/>
              <p:cNvSpPr/>
              <p:nvPr/>
            </p:nvSpPr>
            <p:spPr bwMode="auto">
              <a:xfrm>
                <a:off x="3822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4" name="íṧḻídè"/>
              <p:cNvSpPr/>
              <p:nvPr/>
            </p:nvSpPr>
            <p:spPr bwMode="auto">
              <a:xfrm>
                <a:off x="3824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2 w 42"/>
                  <a:gd name="T3" fmla="*/ 114 h 114"/>
                  <a:gd name="T4" fmla="*/ 0 w 42"/>
                  <a:gd name="T5" fmla="*/ 114 h 114"/>
                  <a:gd name="T6" fmla="*/ 42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5" name="iš1ïḋé"/>
              <p:cNvSpPr/>
              <p:nvPr/>
            </p:nvSpPr>
            <p:spPr bwMode="auto">
              <a:xfrm>
                <a:off x="3826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0 w 42"/>
                  <a:gd name="T3" fmla="*/ 114 h 114"/>
                  <a:gd name="T4" fmla="*/ 0 w 42"/>
                  <a:gd name="T5" fmla="*/ 114 h 114"/>
                  <a:gd name="T6" fmla="*/ 40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0" y="114"/>
                    </a:lnTo>
                    <a:lnTo>
                      <a:pt x="0" y="114"/>
                    </a:lnTo>
                    <a:lnTo>
                      <a:pt x="40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6" name="îślíḓè"/>
              <p:cNvSpPr/>
              <p:nvPr/>
            </p:nvSpPr>
            <p:spPr bwMode="auto">
              <a:xfrm>
                <a:off x="3826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3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3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7" name="î$lïdê"/>
              <p:cNvSpPr/>
              <p:nvPr/>
            </p:nvSpPr>
            <p:spPr bwMode="auto">
              <a:xfrm>
                <a:off x="3829" y="1968"/>
                <a:ext cx="43" cy="114"/>
              </a:xfrm>
              <a:custGeom>
                <a:avLst/>
                <a:gdLst>
                  <a:gd name="T0" fmla="*/ 43 w 43"/>
                  <a:gd name="T1" fmla="*/ 0 h 114"/>
                  <a:gd name="T2" fmla="*/ 2 w 43"/>
                  <a:gd name="T3" fmla="*/ 114 h 114"/>
                  <a:gd name="T4" fmla="*/ 0 w 43"/>
                  <a:gd name="T5" fmla="*/ 114 h 114"/>
                  <a:gd name="T6" fmla="*/ 41 w 43"/>
                  <a:gd name="T7" fmla="*/ 0 h 114"/>
                  <a:gd name="T8" fmla="*/ 43 w 43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14">
                    <a:moveTo>
                      <a:pt x="43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1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8" name="iṩ1iḋè"/>
              <p:cNvSpPr/>
              <p:nvPr/>
            </p:nvSpPr>
            <p:spPr bwMode="auto">
              <a:xfrm>
                <a:off x="3831" y="1968"/>
                <a:ext cx="41" cy="114"/>
              </a:xfrm>
              <a:custGeom>
                <a:avLst/>
                <a:gdLst>
                  <a:gd name="T0" fmla="*/ 41 w 41"/>
                  <a:gd name="T1" fmla="*/ 0 h 114"/>
                  <a:gd name="T2" fmla="*/ 2 w 41"/>
                  <a:gd name="T3" fmla="*/ 114 h 114"/>
                  <a:gd name="T4" fmla="*/ 0 w 41"/>
                  <a:gd name="T5" fmla="*/ 114 h 114"/>
                  <a:gd name="T6" fmla="*/ 41 w 41"/>
                  <a:gd name="T7" fmla="*/ 0 h 114"/>
                  <a:gd name="T8" fmla="*/ 41 w 41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14">
                    <a:moveTo>
                      <a:pt x="41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9" name="ïṣ1íďé"/>
              <p:cNvSpPr/>
              <p:nvPr/>
            </p:nvSpPr>
            <p:spPr bwMode="auto">
              <a:xfrm>
                <a:off x="3833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2 w 42"/>
                  <a:gd name="T3" fmla="*/ 114 h 114"/>
                  <a:gd name="T4" fmla="*/ 0 w 42"/>
                  <a:gd name="T5" fmla="*/ 114 h 114"/>
                  <a:gd name="T6" fmla="*/ 39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39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0" name="ïṧḻidé"/>
              <p:cNvSpPr/>
              <p:nvPr/>
            </p:nvSpPr>
            <p:spPr bwMode="auto">
              <a:xfrm>
                <a:off x="3835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0 w 42"/>
                  <a:gd name="T3" fmla="*/ 114 h 114"/>
                  <a:gd name="T4" fmla="*/ 0 w 42"/>
                  <a:gd name="T5" fmla="*/ 114 h 114"/>
                  <a:gd name="T6" fmla="*/ 40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0" y="114"/>
                    </a:lnTo>
                    <a:lnTo>
                      <a:pt x="0" y="114"/>
                    </a:lnTo>
                    <a:lnTo>
                      <a:pt x="40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1" name="îṥḷïďê"/>
              <p:cNvSpPr/>
              <p:nvPr/>
            </p:nvSpPr>
            <p:spPr bwMode="auto">
              <a:xfrm>
                <a:off x="3835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2" name="îşlïḍe"/>
              <p:cNvSpPr/>
              <p:nvPr/>
            </p:nvSpPr>
            <p:spPr bwMode="auto">
              <a:xfrm>
                <a:off x="3837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3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3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3" name="îṡḷidé"/>
              <p:cNvSpPr/>
              <p:nvPr/>
            </p:nvSpPr>
            <p:spPr bwMode="auto">
              <a:xfrm>
                <a:off x="3840" y="1968"/>
                <a:ext cx="41" cy="114"/>
              </a:xfrm>
              <a:custGeom>
                <a:avLst/>
                <a:gdLst>
                  <a:gd name="T0" fmla="*/ 41 w 41"/>
                  <a:gd name="T1" fmla="*/ 0 h 114"/>
                  <a:gd name="T2" fmla="*/ 2 w 41"/>
                  <a:gd name="T3" fmla="*/ 114 h 114"/>
                  <a:gd name="T4" fmla="*/ 0 w 41"/>
                  <a:gd name="T5" fmla="*/ 114 h 114"/>
                  <a:gd name="T6" fmla="*/ 41 w 41"/>
                  <a:gd name="T7" fmla="*/ 0 h 114"/>
                  <a:gd name="T8" fmla="*/ 41 w 41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14">
                    <a:moveTo>
                      <a:pt x="41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4" name="íšḷîḋé"/>
              <p:cNvSpPr/>
              <p:nvPr/>
            </p:nvSpPr>
            <p:spPr bwMode="auto">
              <a:xfrm>
                <a:off x="3842" y="1968"/>
                <a:ext cx="41" cy="114"/>
              </a:xfrm>
              <a:custGeom>
                <a:avLst/>
                <a:gdLst>
                  <a:gd name="T0" fmla="*/ 41 w 41"/>
                  <a:gd name="T1" fmla="*/ 0 h 114"/>
                  <a:gd name="T2" fmla="*/ 0 w 41"/>
                  <a:gd name="T3" fmla="*/ 114 h 114"/>
                  <a:gd name="T4" fmla="*/ 0 w 41"/>
                  <a:gd name="T5" fmla="*/ 114 h 114"/>
                  <a:gd name="T6" fmla="*/ 39 w 41"/>
                  <a:gd name="T7" fmla="*/ 0 h 114"/>
                  <a:gd name="T8" fmla="*/ 41 w 41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14">
                    <a:moveTo>
                      <a:pt x="41" y="0"/>
                    </a:moveTo>
                    <a:lnTo>
                      <a:pt x="0" y="114"/>
                    </a:lnTo>
                    <a:lnTo>
                      <a:pt x="0" y="114"/>
                    </a:lnTo>
                    <a:lnTo>
                      <a:pt x="39" y="0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5" name="î$ľíḑê"/>
              <p:cNvSpPr/>
              <p:nvPr/>
            </p:nvSpPr>
            <p:spPr bwMode="auto">
              <a:xfrm>
                <a:off x="3842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1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1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6" name="íṡ1îḋé"/>
              <p:cNvSpPr/>
              <p:nvPr/>
            </p:nvSpPr>
            <p:spPr bwMode="auto">
              <a:xfrm>
                <a:off x="3844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7" name="isļiḑe"/>
              <p:cNvSpPr/>
              <p:nvPr/>
            </p:nvSpPr>
            <p:spPr bwMode="auto">
              <a:xfrm>
                <a:off x="3846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2 w 42"/>
                  <a:gd name="T3" fmla="*/ 114 h 114"/>
                  <a:gd name="T4" fmla="*/ 0 w 42"/>
                  <a:gd name="T5" fmla="*/ 114 h 114"/>
                  <a:gd name="T6" fmla="*/ 42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8" name="išlïḓè"/>
              <p:cNvSpPr/>
              <p:nvPr/>
            </p:nvSpPr>
            <p:spPr bwMode="auto">
              <a:xfrm>
                <a:off x="3848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0 w 42"/>
                  <a:gd name="T3" fmla="*/ 114 h 114"/>
                  <a:gd name="T4" fmla="*/ 0 w 42"/>
                  <a:gd name="T5" fmla="*/ 114 h 114"/>
                  <a:gd name="T6" fmla="*/ 40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0" y="114"/>
                    </a:lnTo>
                    <a:lnTo>
                      <a:pt x="0" y="114"/>
                    </a:lnTo>
                    <a:lnTo>
                      <a:pt x="40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9" name="išḷíḓe"/>
              <p:cNvSpPr/>
              <p:nvPr/>
            </p:nvSpPr>
            <p:spPr bwMode="auto">
              <a:xfrm>
                <a:off x="3848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3 w 44"/>
                  <a:gd name="T3" fmla="*/ 114 h 114"/>
                  <a:gd name="T4" fmla="*/ 0 w 44"/>
                  <a:gd name="T5" fmla="*/ 114 h 114"/>
                  <a:gd name="T6" fmla="*/ 42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3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0" name="ï$liḍé"/>
              <p:cNvSpPr/>
              <p:nvPr/>
            </p:nvSpPr>
            <p:spPr bwMode="auto">
              <a:xfrm>
                <a:off x="3851" y="1968"/>
                <a:ext cx="43" cy="114"/>
              </a:xfrm>
              <a:custGeom>
                <a:avLst/>
                <a:gdLst>
                  <a:gd name="T0" fmla="*/ 43 w 43"/>
                  <a:gd name="T1" fmla="*/ 0 h 114"/>
                  <a:gd name="T2" fmla="*/ 2 w 43"/>
                  <a:gd name="T3" fmla="*/ 114 h 114"/>
                  <a:gd name="T4" fmla="*/ 0 w 43"/>
                  <a:gd name="T5" fmla="*/ 114 h 114"/>
                  <a:gd name="T6" fmla="*/ 41 w 43"/>
                  <a:gd name="T7" fmla="*/ 0 h 114"/>
                  <a:gd name="T8" fmla="*/ 43 w 43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14">
                    <a:moveTo>
                      <a:pt x="43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1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1" name="ísľíḑe"/>
              <p:cNvSpPr/>
              <p:nvPr/>
            </p:nvSpPr>
            <p:spPr bwMode="auto">
              <a:xfrm>
                <a:off x="3853" y="1968"/>
                <a:ext cx="44" cy="114"/>
              </a:xfrm>
              <a:custGeom>
                <a:avLst/>
                <a:gdLst>
                  <a:gd name="T0" fmla="*/ 44 w 44"/>
                  <a:gd name="T1" fmla="*/ 0 h 114"/>
                  <a:gd name="T2" fmla="*/ 2 w 44"/>
                  <a:gd name="T3" fmla="*/ 114 h 114"/>
                  <a:gd name="T4" fmla="*/ 0 w 44"/>
                  <a:gd name="T5" fmla="*/ 114 h 114"/>
                  <a:gd name="T6" fmla="*/ 41 w 44"/>
                  <a:gd name="T7" fmla="*/ 0 h 114"/>
                  <a:gd name="T8" fmla="*/ 44 w 44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4">
                    <a:moveTo>
                      <a:pt x="44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1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2" name="iS1iďe"/>
              <p:cNvSpPr/>
              <p:nvPr/>
            </p:nvSpPr>
            <p:spPr bwMode="auto">
              <a:xfrm>
                <a:off x="3855" y="1968"/>
                <a:ext cx="42" cy="114"/>
              </a:xfrm>
              <a:custGeom>
                <a:avLst/>
                <a:gdLst>
                  <a:gd name="T0" fmla="*/ 42 w 42"/>
                  <a:gd name="T1" fmla="*/ 0 h 114"/>
                  <a:gd name="T2" fmla="*/ 2 w 42"/>
                  <a:gd name="T3" fmla="*/ 114 h 114"/>
                  <a:gd name="T4" fmla="*/ 0 w 42"/>
                  <a:gd name="T5" fmla="*/ 114 h 114"/>
                  <a:gd name="T6" fmla="*/ 42 w 42"/>
                  <a:gd name="T7" fmla="*/ 0 h 114"/>
                  <a:gd name="T8" fmla="*/ 42 w 42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4">
                    <a:moveTo>
                      <a:pt x="42" y="0"/>
                    </a:moveTo>
                    <a:lnTo>
                      <a:pt x="2" y="114"/>
                    </a:lnTo>
                    <a:lnTo>
                      <a:pt x="0" y="114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3" name="ïślíḋè"/>
              <p:cNvSpPr/>
              <p:nvPr/>
            </p:nvSpPr>
            <p:spPr bwMode="auto">
              <a:xfrm>
                <a:off x="3857" y="1968"/>
                <a:ext cx="59" cy="114"/>
              </a:xfrm>
              <a:custGeom>
                <a:avLst/>
                <a:gdLst>
                  <a:gd name="T0" fmla="*/ 0 w 59"/>
                  <a:gd name="T1" fmla="*/ 114 h 114"/>
                  <a:gd name="T2" fmla="*/ 40 w 59"/>
                  <a:gd name="T3" fmla="*/ 0 h 114"/>
                  <a:gd name="T4" fmla="*/ 59 w 59"/>
                  <a:gd name="T5" fmla="*/ 0 h 114"/>
                  <a:gd name="T6" fmla="*/ 59 w 59"/>
                  <a:gd name="T7" fmla="*/ 114 h 114"/>
                  <a:gd name="T8" fmla="*/ 0 w 59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114">
                    <a:moveTo>
                      <a:pt x="0" y="114"/>
                    </a:moveTo>
                    <a:lnTo>
                      <a:pt x="40" y="0"/>
                    </a:lnTo>
                    <a:lnTo>
                      <a:pt x="59" y="0"/>
                    </a:lnTo>
                    <a:lnTo>
                      <a:pt x="59" y="114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4" name="íṧľïḍé"/>
              <p:cNvSpPr/>
              <p:nvPr/>
            </p:nvSpPr>
            <p:spPr bwMode="auto">
              <a:xfrm>
                <a:off x="4236" y="1968"/>
                <a:ext cx="112" cy="114"/>
              </a:xfrm>
              <a:custGeom>
                <a:avLst/>
                <a:gdLst>
                  <a:gd name="T0" fmla="*/ 7 w 51"/>
                  <a:gd name="T1" fmla="*/ 12 h 52"/>
                  <a:gd name="T2" fmla="*/ 39 w 51"/>
                  <a:gd name="T3" fmla="*/ 8 h 52"/>
                  <a:gd name="T4" fmla="*/ 44 w 51"/>
                  <a:gd name="T5" fmla="*/ 39 h 52"/>
                  <a:gd name="T6" fmla="*/ 12 w 51"/>
                  <a:gd name="T7" fmla="*/ 44 h 52"/>
                  <a:gd name="T8" fmla="*/ 7 w 51"/>
                  <a:gd name="T9" fmla="*/ 1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52">
                    <a:moveTo>
                      <a:pt x="7" y="12"/>
                    </a:moveTo>
                    <a:cubicBezTo>
                      <a:pt x="15" y="2"/>
                      <a:pt x="29" y="0"/>
                      <a:pt x="39" y="8"/>
                    </a:cubicBezTo>
                    <a:cubicBezTo>
                      <a:pt x="49" y="15"/>
                      <a:pt x="51" y="29"/>
                      <a:pt x="44" y="39"/>
                    </a:cubicBezTo>
                    <a:cubicBezTo>
                      <a:pt x="36" y="50"/>
                      <a:pt x="22" y="52"/>
                      <a:pt x="12" y="44"/>
                    </a:cubicBezTo>
                    <a:cubicBezTo>
                      <a:pt x="2" y="37"/>
                      <a:pt x="0" y="23"/>
                      <a:pt x="7" y="12"/>
                    </a:cubicBez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5" name="íşļïḓe"/>
              <p:cNvSpPr/>
              <p:nvPr/>
            </p:nvSpPr>
            <p:spPr bwMode="auto">
              <a:xfrm>
                <a:off x="4346" y="1968"/>
                <a:ext cx="2" cy="13"/>
              </a:xfrm>
              <a:custGeom>
                <a:avLst/>
                <a:gdLst>
                  <a:gd name="T0" fmla="*/ 2 w 2"/>
                  <a:gd name="T1" fmla="*/ 13 h 13"/>
                  <a:gd name="T2" fmla="*/ 0 w 2"/>
                  <a:gd name="T3" fmla="*/ 0 h 13"/>
                  <a:gd name="T4" fmla="*/ 2 w 2"/>
                  <a:gd name="T5" fmla="*/ 0 h 13"/>
                  <a:gd name="T6" fmla="*/ 2 w 2"/>
                  <a:gd name="T7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3">
                    <a:moveTo>
                      <a:pt x="2" y="13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6" name="ísḷïḑé"/>
              <p:cNvSpPr/>
              <p:nvPr/>
            </p:nvSpPr>
            <p:spPr bwMode="auto">
              <a:xfrm>
                <a:off x="4344" y="1968"/>
                <a:ext cx="4" cy="35"/>
              </a:xfrm>
              <a:custGeom>
                <a:avLst/>
                <a:gdLst>
                  <a:gd name="T0" fmla="*/ 4 w 4"/>
                  <a:gd name="T1" fmla="*/ 35 h 35"/>
                  <a:gd name="T2" fmla="*/ 0 w 4"/>
                  <a:gd name="T3" fmla="*/ 0 h 35"/>
                  <a:gd name="T4" fmla="*/ 2 w 4"/>
                  <a:gd name="T5" fmla="*/ 0 h 35"/>
                  <a:gd name="T6" fmla="*/ 4 w 4"/>
                  <a:gd name="T7" fmla="*/ 13 h 35"/>
                  <a:gd name="T8" fmla="*/ 4 w 4"/>
                  <a:gd name="T9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5">
                    <a:moveTo>
                      <a:pt x="4" y="35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4" y="13"/>
                    </a:lnTo>
                    <a:lnTo>
                      <a:pt x="4" y="35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7" name="ïšľiḓê"/>
              <p:cNvSpPr/>
              <p:nvPr/>
            </p:nvSpPr>
            <p:spPr bwMode="auto">
              <a:xfrm>
                <a:off x="4342" y="1968"/>
                <a:ext cx="6" cy="55"/>
              </a:xfrm>
              <a:custGeom>
                <a:avLst/>
                <a:gdLst>
                  <a:gd name="T0" fmla="*/ 6 w 6"/>
                  <a:gd name="T1" fmla="*/ 55 h 55"/>
                  <a:gd name="T2" fmla="*/ 0 w 6"/>
                  <a:gd name="T3" fmla="*/ 0 h 55"/>
                  <a:gd name="T4" fmla="*/ 2 w 6"/>
                  <a:gd name="T5" fmla="*/ 0 h 55"/>
                  <a:gd name="T6" fmla="*/ 6 w 6"/>
                  <a:gd name="T7" fmla="*/ 35 h 55"/>
                  <a:gd name="T8" fmla="*/ 6 w 6"/>
                  <a:gd name="T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55">
                    <a:moveTo>
                      <a:pt x="6" y="55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6" y="35"/>
                    </a:lnTo>
                    <a:lnTo>
                      <a:pt x="6" y="55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8" name="íšḻîḍé"/>
              <p:cNvSpPr/>
              <p:nvPr/>
            </p:nvSpPr>
            <p:spPr bwMode="auto">
              <a:xfrm>
                <a:off x="4337" y="1968"/>
                <a:ext cx="11" cy="77"/>
              </a:xfrm>
              <a:custGeom>
                <a:avLst/>
                <a:gdLst>
                  <a:gd name="T0" fmla="*/ 11 w 11"/>
                  <a:gd name="T1" fmla="*/ 77 h 77"/>
                  <a:gd name="T2" fmla="*/ 0 w 11"/>
                  <a:gd name="T3" fmla="*/ 0 h 77"/>
                  <a:gd name="T4" fmla="*/ 5 w 11"/>
                  <a:gd name="T5" fmla="*/ 0 h 77"/>
                  <a:gd name="T6" fmla="*/ 11 w 11"/>
                  <a:gd name="T7" fmla="*/ 55 h 77"/>
                  <a:gd name="T8" fmla="*/ 11 w 11"/>
                  <a:gd name="T9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77">
                    <a:moveTo>
                      <a:pt x="11" y="77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11" y="55"/>
                    </a:lnTo>
                    <a:lnTo>
                      <a:pt x="11" y="77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9" name="ïṡḻïḓé"/>
              <p:cNvSpPr/>
              <p:nvPr/>
            </p:nvSpPr>
            <p:spPr bwMode="auto">
              <a:xfrm>
                <a:off x="4335" y="1968"/>
                <a:ext cx="13" cy="97"/>
              </a:xfrm>
              <a:custGeom>
                <a:avLst/>
                <a:gdLst>
                  <a:gd name="T0" fmla="*/ 13 w 13"/>
                  <a:gd name="T1" fmla="*/ 97 h 97"/>
                  <a:gd name="T2" fmla="*/ 0 w 13"/>
                  <a:gd name="T3" fmla="*/ 0 h 97"/>
                  <a:gd name="T4" fmla="*/ 2 w 13"/>
                  <a:gd name="T5" fmla="*/ 0 h 97"/>
                  <a:gd name="T6" fmla="*/ 13 w 13"/>
                  <a:gd name="T7" fmla="*/ 77 h 97"/>
                  <a:gd name="T8" fmla="*/ 13 w 13"/>
                  <a:gd name="T9" fmla="*/ 9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97">
                    <a:moveTo>
                      <a:pt x="13" y="97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13" y="77"/>
                    </a:lnTo>
                    <a:lnTo>
                      <a:pt x="13" y="97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0" name="íṥļîdé"/>
              <p:cNvSpPr/>
              <p:nvPr/>
            </p:nvSpPr>
            <p:spPr bwMode="auto">
              <a:xfrm>
                <a:off x="4331" y="1968"/>
                <a:ext cx="17" cy="114"/>
              </a:xfrm>
              <a:custGeom>
                <a:avLst/>
                <a:gdLst>
                  <a:gd name="T0" fmla="*/ 17 w 17"/>
                  <a:gd name="T1" fmla="*/ 114 h 114"/>
                  <a:gd name="T2" fmla="*/ 0 w 17"/>
                  <a:gd name="T3" fmla="*/ 0 h 114"/>
                  <a:gd name="T4" fmla="*/ 4 w 17"/>
                  <a:gd name="T5" fmla="*/ 0 h 114"/>
                  <a:gd name="T6" fmla="*/ 17 w 17"/>
                  <a:gd name="T7" fmla="*/ 97 h 114"/>
                  <a:gd name="T8" fmla="*/ 17 w 17"/>
                  <a:gd name="T9" fmla="*/ 114 h 114"/>
                  <a:gd name="T10" fmla="*/ 17 w 17"/>
                  <a:gd name="T11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14">
                    <a:moveTo>
                      <a:pt x="17" y="114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17" y="97"/>
                    </a:lnTo>
                    <a:lnTo>
                      <a:pt x="17" y="114"/>
                    </a:lnTo>
                    <a:lnTo>
                      <a:pt x="17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1" name="í$liďê"/>
              <p:cNvSpPr/>
              <p:nvPr/>
            </p:nvSpPr>
            <p:spPr bwMode="auto">
              <a:xfrm>
                <a:off x="4329" y="1968"/>
                <a:ext cx="19" cy="114"/>
              </a:xfrm>
              <a:custGeom>
                <a:avLst/>
                <a:gdLst>
                  <a:gd name="T0" fmla="*/ 17 w 19"/>
                  <a:gd name="T1" fmla="*/ 114 h 114"/>
                  <a:gd name="T2" fmla="*/ 0 w 19"/>
                  <a:gd name="T3" fmla="*/ 0 h 114"/>
                  <a:gd name="T4" fmla="*/ 2 w 19"/>
                  <a:gd name="T5" fmla="*/ 0 h 114"/>
                  <a:gd name="T6" fmla="*/ 19 w 19"/>
                  <a:gd name="T7" fmla="*/ 114 h 114"/>
                  <a:gd name="T8" fmla="*/ 17 w 19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14">
                    <a:moveTo>
                      <a:pt x="17" y="114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19" y="114"/>
                    </a:lnTo>
                    <a:lnTo>
                      <a:pt x="17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2" name="iSļîḑè"/>
              <p:cNvSpPr/>
              <p:nvPr/>
            </p:nvSpPr>
            <p:spPr bwMode="auto">
              <a:xfrm>
                <a:off x="4324" y="1968"/>
                <a:ext cx="22" cy="114"/>
              </a:xfrm>
              <a:custGeom>
                <a:avLst/>
                <a:gdLst>
                  <a:gd name="T0" fmla="*/ 18 w 22"/>
                  <a:gd name="T1" fmla="*/ 114 h 114"/>
                  <a:gd name="T2" fmla="*/ 0 w 22"/>
                  <a:gd name="T3" fmla="*/ 0 h 114"/>
                  <a:gd name="T4" fmla="*/ 5 w 22"/>
                  <a:gd name="T5" fmla="*/ 0 h 114"/>
                  <a:gd name="T6" fmla="*/ 22 w 22"/>
                  <a:gd name="T7" fmla="*/ 114 h 114"/>
                  <a:gd name="T8" fmla="*/ 18 w 22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14">
                    <a:moveTo>
                      <a:pt x="18" y="114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22" y="114"/>
                    </a:lnTo>
                    <a:lnTo>
                      <a:pt x="18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3" name="ïś1îḑé"/>
              <p:cNvSpPr/>
              <p:nvPr/>
            </p:nvSpPr>
            <p:spPr bwMode="auto">
              <a:xfrm>
                <a:off x="4322" y="1968"/>
                <a:ext cx="20" cy="114"/>
              </a:xfrm>
              <a:custGeom>
                <a:avLst/>
                <a:gdLst>
                  <a:gd name="T0" fmla="*/ 18 w 20"/>
                  <a:gd name="T1" fmla="*/ 114 h 114"/>
                  <a:gd name="T2" fmla="*/ 0 w 20"/>
                  <a:gd name="T3" fmla="*/ 0 h 114"/>
                  <a:gd name="T4" fmla="*/ 2 w 20"/>
                  <a:gd name="T5" fmla="*/ 0 h 114"/>
                  <a:gd name="T6" fmla="*/ 20 w 20"/>
                  <a:gd name="T7" fmla="*/ 114 h 114"/>
                  <a:gd name="T8" fmla="*/ 18 w 20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14">
                    <a:moveTo>
                      <a:pt x="18" y="114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0" y="114"/>
                    </a:lnTo>
                    <a:lnTo>
                      <a:pt x="18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4" name="îṣļiďè"/>
              <p:cNvSpPr/>
              <p:nvPr/>
            </p:nvSpPr>
            <p:spPr bwMode="auto">
              <a:xfrm>
                <a:off x="4318" y="1968"/>
                <a:ext cx="22" cy="114"/>
              </a:xfrm>
              <a:custGeom>
                <a:avLst/>
                <a:gdLst>
                  <a:gd name="T0" fmla="*/ 17 w 22"/>
                  <a:gd name="T1" fmla="*/ 114 h 114"/>
                  <a:gd name="T2" fmla="*/ 0 w 22"/>
                  <a:gd name="T3" fmla="*/ 0 h 114"/>
                  <a:gd name="T4" fmla="*/ 4 w 22"/>
                  <a:gd name="T5" fmla="*/ 0 h 114"/>
                  <a:gd name="T6" fmla="*/ 22 w 22"/>
                  <a:gd name="T7" fmla="*/ 114 h 114"/>
                  <a:gd name="T8" fmla="*/ 17 w 22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14">
                    <a:moveTo>
                      <a:pt x="17" y="114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22" y="114"/>
                    </a:lnTo>
                    <a:lnTo>
                      <a:pt x="17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5" name="iṡľiḓe"/>
              <p:cNvSpPr/>
              <p:nvPr/>
            </p:nvSpPr>
            <p:spPr bwMode="auto">
              <a:xfrm>
                <a:off x="4315" y="1968"/>
                <a:ext cx="20" cy="114"/>
              </a:xfrm>
              <a:custGeom>
                <a:avLst/>
                <a:gdLst>
                  <a:gd name="T0" fmla="*/ 18 w 20"/>
                  <a:gd name="T1" fmla="*/ 114 h 114"/>
                  <a:gd name="T2" fmla="*/ 0 w 20"/>
                  <a:gd name="T3" fmla="*/ 0 h 114"/>
                  <a:gd name="T4" fmla="*/ 3 w 20"/>
                  <a:gd name="T5" fmla="*/ 0 h 114"/>
                  <a:gd name="T6" fmla="*/ 20 w 20"/>
                  <a:gd name="T7" fmla="*/ 114 h 114"/>
                  <a:gd name="T8" fmla="*/ 18 w 20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14">
                    <a:moveTo>
                      <a:pt x="18" y="114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20" y="114"/>
                    </a:lnTo>
                    <a:lnTo>
                      <a:pt x="18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6" name="ïsḷïḑé"/>
              <p:cNvSpPr/>
              <p:nvPr/>
            </p:nvSpPr>
            <p:spPr bwMode="auto">
              <a:xfrm>
                <a:off x="4311" y="1968"/>
                <a:ext cx="22" cy="114"/>
              </a:xfrm>
              <a:custGeom>
                <a:avLst/>
                <a:gdLst>
                  <a:gd name="T0" fmla="*/ 18 w 22"/>
                  <a:gd name="T1" fmla="*/ 114 h 114"/>
                  <a:gd name="T2" fmla="*/ 0 w 22"/>
                  <a:gd name="T3" fmla="*/ 0 h 114"/>
                  <a:gd name="T4" fmla="*/ 4 w 22"/>
                  <a:gd name="T5" fmla="*/ 0 h 114"/>
                  <a:gd name="T6" fmla="*/ 22 w 22"/>
                  <a:gd name="T7" fmla="*/ 114 h 114"/>
                  <a:gd name="T8" fmla="*/ 18 w 22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14">
                    <a:moveTo>
                      <a:pt x="18" y="114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22" y="114"/>
                    </a:lnTo>
                    <a:lnTo>
                      <a:pt x="18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7" name="î$1iḍè"/>
              <p:cNvSpPr/>
              <p:nvPr/>
            </p:nvSpPr>
            <p:spPr bwMode="auto">
              <a:xfrm>
                <a:off x="4309" y="1968"/>
                <a:ext cx="20" cy="114"/>
              </a:xfrm>
              <a:custGeom>
                <a:avLst/>
                <a:gdLst>
                  <a:gd name="T0" fmla="*/ 17 w 20"/>
                  <a:gd name="T1" fmla="*/ 114 h 114"/>
                  <a:gd name="T2" fmla="*/ 0 w 20"/>
                  <a:gd name="T3" fmla="*/ 0 h 114"/>
                  <a:gd name="T4" fmla="*/ 2 w 20"/>
                  <a:gd name="T5" fmla="*/ 0 h 114"/>
                  <a:gd name="T6" fmla="*/ 20 w 20"/>
                  <a:gd name="T7" fmla="*/ 114 h 114"/>
                  <a:gd name="T8" fmla="*/ 17 w 20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14">
                    <a:moveTo>
                      <a:pt x="17" y="114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0" y="114"/>
                    </a:lnTo>
                    <a:lnTo>
                      <a:pt x="17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8" name="ï$ḷíďè"/>
              <p:cNvSpPr/>
              <p:nvPr/>
            </p:nvSpPr>
            <p:spPr bwMode="auto">
              <a:xfrm>
                <a:off x="4304" y="1968"/>
                <a:ext cx="22" cy="114"/>
              </a:xfrm>
              <a:custGeom>
                <a:avLst/>
                <a:gdLst>
                  <a:gd name="T0" fmla="*/ 18 w 22"/>
                  <a:gd name="T1" fmla="*/ 114 h 114"/>
                  <a:gd name="T2" fmla="*/ 0 w 22"/>
                  <a:gd name="T3" fmla="*/ 0 h 114"/>
                  <a:gd name="T4" fmla="*/ 5 w 22"/>
                  <a:gd name="T5" fmla="*/ 0 h 114"/>
                  <a:gd name="T6" fmla="*/ 22 w 22"/>
                  <a:gd name="T7" fmla="*/ 114 h 114"/>
                  <a:gd name="T8" fmla="*/ 18 w 22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14">
                    <a:moveTo>
                      <a:pt x="18" y="114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22" y="114"/>
                    </a:lnTo>
                    <a:lnTo>
                      <a:pt x="18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9" name="îŝḻiďè"/>
              <p:cNvSpPr/>
              <p:nvPr/>
            </p:nvSpPr>
            <p:spPr bwMode="auto">
              <a:xfrm>
                <a:off x="4302" y="1968"/>
                <a:ext cx="20" cy="114"/>
              </a:xfrm>
              <a:custGeom>
                <a:avLst/>
                <a:gdLst>
                  <a:gd name="T0" fmla="*/ 18 w 20"/>
                  <a:gd name="T1" fmla="*/ 114 h 114"/>
                  <a:gd name="T2" fmla="*/ 0 w 20"/>
                  <a:gd name="T3" fmla="*/ 0 h 114"/>
                  <a:gd name="T4" fmla="*/ 2 w 20"/>
                  <a:gd name="T5" fmla="*/ 0 h 114"/>
                  <a:gd name="T6" fmla="*/ 20 w 20"/>
                  <a:gd name="T7" fmla="*/ 114 h 114"/>
                  <a:gd name="T8" fmla="*/ 18 w 20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14">
                    <a:moveTo>
                      <a:pt x="18" y="114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0" y="114"/>
                    </a:lnTo>
                    <a:lnTo>
                      <a:pt x="18" y="114"/>
                    </a:lnTo>
                    <a:close/>
                  </a:path>
                </a:pathLst>
              </a:custGeom>
              <a:solidFill>
                <a:srgbClr val="F4C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63" name="ïṩlïďé"/>
            <p:cNvSpPr/>
            <p:nvPr/>
          </p:nvSpPr>
          <p:spPr bwMode="auto">
            <a:xfrm>
              <a:off x="7178676" y="3124200"/>
              <a:ext cx="34925" cy="180975"/>
            </a:xfrm>
            <a:custGeom>
              <a:avLst/>
              <a:gdLst>
                <a:gd name="T0" fmla="*/ 17 w 22"/>
                <a:gd name="T1" fmla="*/ 114 h 114"/>
                <a:gd name="T2" fmla="*/ 0 w 22"/>
                <a:gd name="T3" fmla="*/ 0 h 114"/>
                <a:gd name="T4" fmla="*/ 4 w 22"/>
                <a:gd name="T5" fmla="*/ 0 h 114"/>
                <a:gd name="T6" fmla="*/ 22 w 22"/>
                <a:gd name="T7" fmla="*/ 114 h 114"/>
                <a:gd name="T8" fmla="*/ 17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7" y="11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22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4" name="íSľíďé"/>
            <p:cNvSpPr/>
            <p:nvPr/>
          </p:nvSpPr>
          <p:spPr bwMode="auto">
            <a:xfrm>
              <a:off x="7175501" y="3124200"/>
              <a:ext cx="30163" cy="180975"/>
            </a:xfrm>
            <a:custGeom>
              <a:avLst/>
              <a:gdLst>
                <a:gd name="T0" fmla="*/ 17 w 19"/>
                <a:gd name="T1" fmla="*/ 114 h 114"/>
                <a:gd name="T2" fmla="*/ 0 w 19"/>
                <a:gd name="T3" fmla="*/ 0 h 114"/>
                <a:gd name="T4" fmla="*/ 2 w 19"/>
                <a:gd name="T5" fmla="*/ 0 h 114"/>
                <a:gd name="T6" fmla="*/ 19 w 19"/>
                <a:gd name="T7" fmla="*/ 114 h 114"/>
                <a:gd name="T8" fmla="*/ 17 w 19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14">
                  <a:moveTo>
                    <a:pt x="17" y="11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19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5" name="î$ļîdè"/>
            <p:cNvSpPr/>
            <p:nvPr/>
          </p:nvSpPr>
          <p:spPr bwMode="auto">
            <a:xfrm>
              <a:off x="7167563" y="3124200"/>
              <a:ext cx="34925" cy="180975"/>
            </a:xfrm>
            <a:custGeom>
              <a:avLst/>
              <a:gdLst>
                <a:gd name="T0" fmla="*/ 18 w 22"/>
                <a:gd name="T1" fmla="*/ 114 h 114"/>
                <a:gd name="T2" fmla="*/ 0 w 22"/>
                <a:gd name="T3" fmla="*/ 0 h 114"/>
                <a:gd name="T4" fmla="*/ 5 w 22"/>
                <a:gd name="T5" fmla="*/ 0 h 114"/>
                <a:gd name="T6" fmla="*/ 22 w 22"/>
                <a:gd name="T7" fmla="*/ 114 h 114"/>
                <a:gd name="T8" fmla="*/ 18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8" y="114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22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6" name="îṣlídê"/>
            <p:cNvSpPr/>
            <p:nvPr/>
          </p:nvSpPr>
          <p:spPr bwMode="auto">
            <a:xfrm>
              <a:off x="7164388" y="3124200"/>
              <a:ext cx="31750" cy="180975"/>
            </a:xfrm>
            <a:custGeom>
              <a:avLst/>
              <a:gdLst>
                <a:gd name="T0" fmla="*/ 18 w 20"/>
                <a:gd name="T1" fmla="*/ 114 h 114"/>
                <a:gd name="T2" fmla="*/ 0 w 20"/>
                <a:gd name="T3" fmla="*/ 0 h 114"/>
                <a:gd name="T4" fmla="*/ 2 w 20"/>
                <a:gd name="T5" fmla="*/ 0 h 114"/>
                <a:gd name="T6" fmla="*/ 20 w 20"/>
                <a:gd name="T7" fmla="*/ 114 h 114"/>
                <a:gd name="T8" fmla="*/ 18 w 2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14">
                  <a:moveTo>
                    <a:pt x="18" y="11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0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7" name="îṧľïḓê"/>
            <p:cNvSpPr/>
            <p:nvPr/>
          </p:nvSpPr>
          <p:spPr bwMode="auto">
            <a:xfrm>
              <a:off x="7158038" y="3124200"/>
              <a:ext cx="34925" cy="180975"/>
            </a:xfrm>
            <a:custGeom>
              <a:avLst/>
              <a:gdLst>
                <a:gd name="T0" fmla="*/ 17 w 22"/>
                <a:gd name="T1" fmla="*/ 114 h 114"/>
                <a:gd name="T2" fmla="*/ 0 w 22"/>
                <a:gd name="T3" fmla="*/ 0 h 114"/>
                <a:gd name="T4" fmla="*/ 4 w 22"/>
                <a:gd name="T5" fmla="*/ 0 h 114"/>
                <a:gd name="T6" fmla="*/ 22 w 22"/>
                <a:gd name="T7" fmla="*/ 114 h 114"/>
                <a:gd name="T8" fmla="*/ 17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7" y="11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22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8" name="íš1íḓe"/>
            <p:cNvSpPr/>
            <p:nvPr/>
          </p:nvSpPr>
          <p:spPr bwMode="auto">
            <a:xfrm>
              <a:off x="7153276" y="3124200"/>
              <a:ext cx="31750" cy="180975"/>
            </a:xfrm>
            <a:custGeom>
              <a:avLst/>
              <a:gdLst>
                <a:gd name="T0" fmla="*/ 18 w 20"/>
                <a:gd name="T1" fmla="*/ 114 h 114"/>
                <a:gd name="T2" fmla="*/ 0 w 20"/>
                <a:gd name="T3" fmla="*/ 0 h 114"/>
                <a:gd name="T4" fmla="*/ 3 w 20"/>
                <a:gd name="T5" fmla="*/ 0 h 114"/>
                <a:gd name="T6" fmla="*/ 20 w 20"/>
                <a:gd name="T7" fmla="*/ 114 h 114"/>
                <a:gd name="T8" fmla="*/ 18 w 2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14">
                  <a:moveTo>
                    <a:pt x="18" y="114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20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9" name="íṣlîḓè"/>
            <p:cNvSpPr/>
            <p:nvPr/>
          </p:nvSpPr>
          <p:spPr bwMode="auto">
            <a:xfrm>
              <a:off x="7146926" y="3124200"/>
              <a:ext cx="34925" cy="180975"/>
            </a:xfrm>
            <a:custGeom>
              <a:avLst/>
              <a:gdLst>
                <a:gd name="T0" fmla="*/ 20 w 22"/>
                <a:gd name="T1" fmla="*/ 114 h 114"/>
                <a:gd name="T2" fmla="*/ 0 w 22"/>
                <a:gd name="T3" fmla="*/ 0 h 114"/>
                <a:gd name="T4" fmla="*/ 4 w 22"/>
                <a:gd name="T5" fmla="*/ 0 h 114"/>
                <a:gd name="T6" fmla="*/ 22 w 22"/>
                <a:gd name="T7" fmla="*/ 114 h 114"/>
                <a:gd name="T8" fmla="*/ 20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20" y="11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22" y="114"/>
                  </a:lnTo>
                  <a:lnTo>
                    <a:pt x="20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0" name="ïṩliḓê"/>
            <p:cNvSpPr/>
            <p:nvPr/>
          </p:nvSpPr>
          <p:spPr bwMode="auto">
            <a:xfrm>
              <a:off x="7143751" y="3124200"/>
              <a:ext cx="34925" cy="180975"/>
            </a:xfrm>
            <a:custGeom>
              <a:avLst/>
              <a:gdLst>
                <a:gd name="T0" fmla="*/ 17 w 22"/>
                <a:gd name="T1" fmla="*/ 114 h 114"/>
                <a:gd name="T2" fmla="*/ 0 w 22"/>
                <a:gd name="T3" fmla="*/ 0 h 114"/>
                <a:gd name="T4" fmla="*/ 2 w 22"/>
                <a:gd name="T5" fmla="*/ 0 h 114"/>
                <a:gd name="T6" fmla="*/ 22 w 22"/>
                <a:gd name="T7" fmla="*/ 114 h 114"/>
                <a:gd name="T8" fmla="*/ 17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7" y="11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2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1" name="ïşḷîḍè"/>
            <p:cNvSpPr/>
            <p:nvPr/>
          </p:nvSpPr>
          <p:spPr bwMode="auto">
            <a:xfrm>
              <a:off x="7140576" y="3124200"/>
              <a:ext cx="30163" cy="180975"/>
            </a:xfrm>
            <a:custGeom>
              <a:avLst/>
              <a:gdLst>
                <a:gd name="T0" fmla="*/ 17 w 19"/>
                <a:gd name="T1" fmla="*/ 114 h 114"/>
                <a:gd name="T2" fmla="*/ 0 w 19"/>
                <a:gd name="T3" fmla="*/ 0 h 114"/>
                <a:gd name="T4" fmla="*/ 2 w 19"/>
                <a:gd name="T5" fmla="*/ 0 h 114"/>
                <a:gd name="T6" fmla="*/ 19 w 19"/>
                <a:gd name="T7" fmla="*/ 114 h 114"/>
                <a:gd name="T8" fmla="*/ 17 w 19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14">
                  <a:moveTo>
                    <a:pt x="17" y="11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19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2" name="íŝlíḋe"/>
            <p:cNvSpPr/>
            <p:nvPr/>
          </p:nvSpPr>
          <p:spPr bwMode="auto">
            <a:xfrm>
              <a:off x="7132638" y="3124200"/>
              <a:ext cx="34925" cy="180975"/>
            </a:xfrm>
            <a:custGeom>
              <a:avLst/>
              <a:gdLst>
                <a:gd name="T0" fmla="*/ 18 w 22"/>
                <a:gd name="T1" fmla="*/ 114 h 114"/>
                <a:gd name="T2" fmla="*/ 0 w 22"/>
                <a:gd name="T3" fmla="*/ 0 h 114"/>
                <a:gd name="T4" fmla="*/ 5 w 22"/>
                <a:gd name="T5" fmla="*/ 0 h 114"/>
                <a:gd name="T6" fmla="*/ 22 w 22"/>
                <a:gd name="T7" fmla="*/ 114 h 114"/>
                <a:gd name="T8" fmla="*/ 18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8" y="114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22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3" name="iṩľíḋê"/>
            <p:cNvSpPr/>
            <p:nvPr/>
          </p:nvSpPr>
          <p:spPr bwMode="auto">
            <a:xfrm>
              <a:off x="7129463" y="3124200"/>
              <a:ext cx="31750" cy="180975"/>
            </a:xfrm>
            <a:custGeom>
              <a:avLst/>
              <a:gdLst>
                <a:gd name="T0" fmla="*/ 18 w 20"/>
                <a:gd name="T1" fmla="*/ 114 h 114"/>
                <a:gd name="T2" fmla="*/ 0 w 20"/>
                <a:gd name="T3" fmla="*/ 0 h 114"/>
                <a:gd name="T4" fmla="*/ 2 w 20"/>
                <a:gd name="T5" fmla="*/ 0 h 114"/>
                <a:gd name="T6" fmla="*/ 20 w 20"/>
                <a:gd name="T7" fmla="*/ 114 h 114"/>
                <a:gd name="T8" fmla="*/ 18 w 2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14">
                  <a:moveTo>
                    <a:pt x="18" y="11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0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4" name="íṩľíḋè"/>
            <p:cNvSpPr/>
            <p:nvPr/>
          </p:nvSpPr>
          <p:spPr bwMode="auto">
            <a:xfrm>
              <a:off x="7123113" y="3124200"/>
              <a:ext cx="34925" cy="180975"/>
            </a:xfrm>
            <a:custGeom>
              <a:avLst/>
              <a:gdLst>
                <a:gd name="T0" fmla="*/ 17 w 22"/>
                <a:gd name="T1" fmla="*/ 114 h 114"/>
                <a:gd name="T2" fmla="*/ 0 w 22"/>
                <a:gd name="T3" fmla="*/ 0 h 114"/>
                <a:gd name="T4" fmla="*/ 4 w 22"/>
                <a:gd name="T5" fmla="*/ 0 h 114"/>
                <a:gd name="T6" fmla="*/ 22 w 22"/>
                <a:gd name="T7" fmla="*/ 114 h 114"/>
                <a:gd name="T8" fmla="*/ 17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7" y="11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22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5" name="iSḻïḋé"/>
            <p:cNvSpPr/>
            <p:nvPr/>
          </p:nvSpPr>
          <p:spPr bwMode="auto">
            <a:xfrm>
              <a:off x="7119938" y="3124200"/>
              <a:ext cx="30163" cy="180975"/>
            </a:xfrm>
            <a:custGeom>
              <a:avLst/>
              <a:gdLst>
                <a:gd name="T0" fmla="*/ 17 w 19"/>
                <a:gd name="T1" fmla="*/ 114 h 114"/>
                <a:gd name="T2" fmla="*/ 0 w 19"/>
                <a:gd name="T3" fmla="*/ 0 h 114"/>
                <a:gd name="T4" fmla="*/ 2 w 19"/>
                <a:gd name="T5" fmla="*/ 0 h 114"/>
                <a:gd name="T6" fmla="*/ 19 w 19"/>
                <a:gd name="T7" fmla="*/ 114 h 114"/>
                <a:gd name="T8" fmla="*/ 17 w 19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14">
                  <a:moveTo>
                    <a:pt x="17" y="11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19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6" name="íṩ1îdé"/>
            <p:cNvSpPr/>
            <p:nvPr/>
          </p:nvSpPr>
          <p:spPr bwMode="auto">
            <a:xfrm>
              <a:off x="7112001" y="3124200"/>
              <a:ext cx="34925" cy="180975"/>
            </a:xfrm>
            <a:custGeom>
              <a:avLst/>
              <a:gdLst>
                <a:gd name="T0" fmla="*/ 18 w 22"/>
                <a:gd name="T1" fmla="*/ 114 h 114"/>
                <a:gd name="T2" fmla="*/ 0 w 22"/>
                <a:gd name="T3" fmla="*/ 0 h 114"/>
                <a:gd name="T4" fmla="*/ 5 w 22"/>
                <a:gd name="T5" fmla="*/ 0 h 114"/>
                <a:gd name="T6" fmla="*/ 22 w 22"/>
                <a:gd name="T7" fmla="*/ 114 h 114"/>
                <a:gd name="T8" fmla="*/ 18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8" y="114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22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7" name="íŝľîďe"/>
            <p:cNvSpPr/>
            <p:nvPr/>
          </p:nvSpPr>
          <p:spPr bwMode="auto">
            <a:xfrm>
              <a:off x="7108826" y="3124200"/>
              <a:ext cx="31750" cy="180975"/>
            </a:xfrm>
            <a:custGeom>
              <a:avLst/>
              <a:gdLst>
                <a:gd name="T0" fmla="*/ 18 w 20"/>
                <a:gd name="T1" fmla="*/ 114 h 114"/>
                <a:gd name="T2" fmla="*/ 0 w 20"/>
                <a:gd name="T3" fmla="*/ 0 h 114"/>
                <a:gd name="T4" fmla="*/ 2 w 20"/>
                <a:gd name="T5" fmla="*/ 0 h 114"/>
                <a:gd name="T6" fmla="*/ 20 w 20"/>
                <a:gd name="T7" fmla="*/ 114 h 114"/>
                <a:gd name="T8" fmla="*/ 18 w 2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14">
                  <a:moveTo>
                    <a:pt x="18" y="11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0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8" name="ïṧliḍè"/>
            <p:cNvSpPr/>
            <p:nvPr/>
          </p:nvSpPr>
          <p:spPr bwMode="auto">
            <a:xfrm>
              <a:off x="7102476" y="3124200"/>
              <a:ext cx="34925" cy="180975"/>
            </a:xfrm>
            <a:custGeom>
              <a:avLst/>
              <a:gdLst>
                <a:gd name="T0" fmla="*/ 17 w 22"/>
                <a:gd name="T1" fmla="*/ 114 h 114"/>
                <a:gd name="T2" fmla="*/ 0 w 22"/>
                <a:gd name="T3" fmla="*/ 0 h 114"/>
                <a:gd name="T4" fmla="*/ 4 w 22"/>
                <a:gd name="T5" fmla="*/ 0 h 114"/>
                <a:gd name="T6" fmla="*/ 22 w 22"/>
                <a:gd name="T7" fmla="*/ 114 h 114"/>
                <a:gd name="T8" fmla="*/ 17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7" y="11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22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9" name="ïṥlíḓe"/>
            <p:cNvSpPr/>
            <p:nvPr/>
          </p:nvSpPr>
          <p:spPr bwMode="auto">
            <a:xfrm>
              <a:off x="7097713" y="3124200"/>
              <a:ext cx="31750" cy="180975"/>
            </a:xfrm>
            <a:custGeom>
              <a:avLst/>
              <a:gdLst>
                <a:gd name="T0" fmla="*/ 18 w 20"/>
                <a:gd name="T1" fmla="*/ 114 h 114"/>
                <a:gd name="T2" fmla="*/ 0 w 20"/>
                <a:gd name="T3" fmla="*/ 0 h 114"/>
                <a:gd name="T4" fmla="*/ 3 w 20"/>
                <a:gd name="T5" fmla="*/ 0 h 114"/>
                <a:gd name="T6" fmla="*/ 20 w 20"/>
                <a:gd name="T7" fmla="*/ 114 h 114"/>
                <a:gd name="T8" fmla="*/ 18 w 2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14">
                  <a:moveTo>
                    <a:pt x="18" y="114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20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0" name="íṡļiḍè"/>
            <p:cNvSpPr/>
            <p:nvPr/>
          </p:nvSpPr>
          <p:spPr bwMode="auto">
            <a:xfrm>
              <a:off x="7091363" y="3124200"/>
              <a:ext cx="34925" cy="180975"/>
            </a:xfrm>
            <a:custGeom>
              <a:avLst/>
              <a:gdLst>
                <a:gd name="T0" fmla="*/ 18 w 22"/>
                <a:gd name="T1" fmla="*/ 114 h 114"/>
                <a:gd name="T2" fmla="*/ 0 w 22"/>
                <a:gd name="T3" fmla="*/ 0 h 114"/>
                <a:gd name="T4" fmla="*/ 4 w 22"/>
                <a:gd name="T5" fmla="*/ 0 h 114"/>
                <a:gd name="T6" fmla="*/ 22 w 22"/>
                <a:gd name="T7" fmla="*/ 114 h 114"/>
                <a:gd name="T8" fmla="*/ 18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8" y="11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22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1" name="îṩľîďê"/>
            <p:cNvSpPr/>
            <p:nvPr/>
          </p:nvSpPr>
          <p:spPr bwMode="auto">
            <a:xfrm>
              <a:off x="7088188" y="3124200"/>
              <a:ext cx="31750" cy="180975"/>
            </a:xfrm>
            <a:custGeom>
              <a:avLst/>
              <a:gdLst>
                <a:gd name="T0" fmla="*/ 17 w 20"/>
                <a:gd name="T1" fmla="*/ 114 h 114"/>
                <a:gd name="T2" fmla="*/ 0 w 20"/>
                <a:gd name="T3" fmla="*/ 0 h 114"/>
                <a:gd name="T4" fmla="*/ 2 w 20"/>
                <a:gd name="T5" fmla="*/ 0 h 114"/>
                <a:gd name="T6" fmla="*/ 20 w 20"/>
                <a:gd name="T7" fmla="*/ 114 h 114"/>
                <a:gd name="T8" fmla="*/ 17 w 2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14">
                  <a:moveTo>
                    <a:pt x="17" y="11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0" y="114"/>
                  </a:lnTo>
                  <a:lnTo>
                    <a:pt x="17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2" name="ïṥlîdè"/>
            <p:cNvSpPr/>
            <p:nvPr/>
          </p:nvSpPr>
          <p:spPr bwMode="auto">
            <a:xfrm>
              <a:off x="7080251" y="3124200"/>
              <a:ext cx="34925" cy="180975"/>
            </a:xfrm>
            <a:custGeom>
              <a:avLst/>
              <a:gdLst>
                <a:gd name="T0" fmla="*/ 18 w 22"/>
                <a:gd name="T1" fmla="*/ 114 h 114"/>
                <a:gd name="T2" fmla="*/ 0 w 22"/>
                <a:gd name="T3" fmla="*/ 0 h 114"/>
                <a:gd name="T4" fmla="*/ 5 w 22"/>
                <a:gd name="T5" fmla="*/ 0 h 114"/>
                <a:gd name="T6" fmla="*/ 22 w 22"/>
                <a:gd name="T7" fmla="*/ 114 h 114"/>
                <a:gd name="T8" fmla="*/ 18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18" y="114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22" y="114"/>
                  </a:lnTo>
                  <a:lnTo>
                    <a:pt x="18" y="114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3" name="îŝľíḍé"/>
            <p:cNvSpPr/>
            <p:nvPr/>
          </p:nvSpPr>
          <p:spPr bwMode="auto">
            <a:xfrm>
              <a:off x="7080251" y="3124200"/>
              <a:ext cx="28575" cy="180975"/>
            </a:xfrm>
            <a:custGeom>
              <a:avLst/>
              <a:gdLst>
                <a:gd name="T0" fmla="*/ 0 w 18"/>
                <a:gd name="T1" fmla="*/ 0 h 114"/>
                <a:gd name="T2" fmla="*/ 18 w 18"/>
                <a:gd name="T3" fmla="*/ 114 h 114"/>
                <a:gd name="T4" fmla="*/ 0 w 18"/>
                <a:gd name="T5" fmla="*/ 114 h 114"/>
                <a:gd name="T6" fmla="*/ 0 w 18"/>
                <a:gd name="T7" fmla="*/ 0 h 114"/>
                <a:gd name="T8" fmla="*/ 0 w 18"/>
                <a:gd name="T9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14">
                  <a:moveTo>
                    <a:pt x="0" y="0"/>
                  </a:moveTo>
                  <a:lnTo>
                    <a:pt x="18" y="114"/>
                  </a:lnTo>
                  <a:lnTo>
                    <a:pt x="0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4" name="išļîďê"/>
            <p:cNvSpPr/>
            <p:nvPr/>
          </p:nvSpPr>
          <p:spPr bwMode="auto">
            <a:xfrm>
              <a:off x="6464301" y="2441575"/>
              <a:ext cx="615950" cy="696913"/>
            </a:xfrm>
            <a:custGeom>
              <a:avLst/>
              <a:gdLst>
                <a:gd name="T0" fmla="*/ 177 w 177"/>
                <a:gd name="T1" fmla="*/ 98 h 200"/>
                <a:gd name="T2" fmla="*/ 13 w 177"/>
                <a:gd name="T3" fmla="*/ 200 h 200"/>
                <a:gd name="T4" fmla="*/ 0 w 177"/>
                <a:gd name="T5" fmla="*/ 193 h 200"/>
                <a:gd name="T6" fmla="*/ 177 w 177"/>
                <a:gd name="T7" fmla="*/ 9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7" h="200">
                  <a:moveTo>
                    <a:pt x="177" y="98"/>
                  </a:moveTo>
                  <a:cubicBezTo>
                    <a:pt x="177" y="98"/>
                    <a:pt x="146" y="191"/>
                    <a:pt x="13" y="200"/>
                  </a:cubicBezTo>
                  <a:cubicBezTo>
                    <a:pt x="11" y="200"/>
                    <a:pt x="0" y="193"/>
                    <a:pt x="0" y="193"/>
                  </a:cubicBezTo>
                  <a:cubicBezTo>
                    <a:pt x="0" y="193"/>
                    <a:pt x="18" y="0"/>
                    <a:pt x="177" y="98"/>
                  </a:cubicBezTo>
                  <a:close/>
                </a:path>
              </a:pathLst>
            </a:custGeom>
            <a:solidFill>
              <a:srgbClr val="E287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5" name="îsḷïḋê"/>
            <p:cNvSpPr/>
            <p:nvPr/>
          </p:nvSpPr>
          <p:spPr bwMode="auto">
            <a:xfrm>
              <a:off x="6740526" y="3308350"/>
              <a:ext cx="190500" cy="98425"/>
            </a:xfrm>
            <a:custGeom>
              <a:avLst/>
              <a:gdLst>
                <a:gd name="T0" fmla="*/ 28 w 55"/>
                <a:gd name="T1" fmla="*/ 28 h 28"/>
                <a:gd name="T2" fmla="*/ 27 w 55"/>
                <a:gd name="T3" fmla="*/ 28 h 28"/>
                <a:gd name="T4" fmla="*/ 0 w 55"/>
                <a:gd name="T5" fmla="*/ 1 h 28"/>
                <a:gd name="T6" fmla="*/ 0 w 55"/>
                <a:gd name="T7" fmla="*/ 0 h 28"/>
                <a:gd name="T8" fmla="*/ 55 w 55"/>
                <a:gd name="T9" fmla="*/ 0 h 28"/>
                <a:gd name="T10" fmla="*/ 55 w 55"/>
                <a:gd name="T11" fmla="*/ 1 h 28"/>
                <a:gd name="T12" fmla="*/ 28 w 55"/>
                <a:gd name="T1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28">
                  <a:moveTo>
                    <a:pt x="28" y="28"/>
                  </a:moveTo>
                  <a:cubicBezTo>
                    <a:pt x="27" y="28"/>
                    <a:pt x="27" y="28"/>
                    <a:pt x="27" y="28"/>
                  </a:cubicBezTo>
                  <a:cubicBezTo>
                    <a:pt x="12" y="28"/>
                    <a:pt x="0" y="16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5" y="1"/>
                    <a:pt x="55" y="1"/>
                    <a:pt x="55" y="1"/>
                  </a:cubicBezTo>
                  <a:cubicBezTo>
                    <a:pt x="55" y="16"/>
                    <a:pt x="43" y="28"/>
                    <a:pt x="28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6" name="iSlidé"/>
            <p:cNvSpPr/>
            <p:nvPr/>
          </p:nvSpPr>
          <p:spPr bwMode="auto">
            <a:xfrm>
              <a:off x="6878638" y="3135313"/>
              <a:ext cx="150813" cy="76200"/>
            </a:xfrm>
            <a:custGeom>
              <a:avLst/>
              <a:gdLst>
                <a:gd name="T0" fmla="*/ 43 w 43"/>
                <a:gd name="T1" fmla="*/ 22 h 22"/>
                <a:gd name="T2" fmla="*/ 41 w 43"/>
                <a:gd name="T3" fmla="*/ 22 h 22"/>
                <a:gd name="T4" fmla="*/ 22 w 43"/>
                <a:gd name="T5" fmla="*/ 2 h 22"/>
                <a:gd name="T6" fmla="*/ 2 w 43"/>
                <a:gd name="T7" fmla="*/ 22 h 22"/>
                <a:gd name="T8" fmla="*/ 0 w 43"/>
                <a:gd name="T9" fmla="*/ 22 h 22"/>
                <a:gd name="T10" fmla="*/ 22 w 43"/>
                <a:gd name="T11" fmla="*/ 0 h 22"/>
                <a:gd name="T12" fmla="*/ 43 w 43"/>
                <a:gd name="T1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22">
                  <a:moveTo>
                    <a:pt x="43" y="22"/>
                  </a:moveTo>
                  <a:cubicBezTo>
                    <a:pt x="41" y="22"/>
                    <a:pt x="41" y="22"/>
                    <a:pt x="41" y="22"/>
                  </a:cubicBezTo>
                  <a:cubicBezTo>
                    <a:pt x="41" y="11"/>
                    <a:pt x="33" y="2"/>
                    <a:pt x="22" y="2"/>
                  </a:cubicBezTo>
                  <a:cubicBezTo>
                    <a:pt x="11" y="2"/>
                    <a:pt x="2" y="11"/>
                    <a:pt x="2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34" y="0"/>
                    <a:pt x="43" y="10"/>
                    <a:pt x="43" y="22"/>
                  </a:cubicBezTo>
                  <a:close/>
                </a:path>
              </a:pathLst>
            </a:custGeom>
            <a:solidFill>
              <a:srgbClr val="933E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7" name="îṩḷíḋê"/>
            <p:cNvSpPr/>
            <p:nvPr/>
          </p:nvSpPr>
          <p:spPr bwMode="auto">
            <a:xfrm>
              <a:off x="6875463" y="3132138"/>
              <a:ext cx="160338" cy="82550"/>
            </a:xfrm>
            <a:custGeom>
              <a:avLst/>
              <a:gdLst>
                <a:gd name="T0" fmla="*/ 46 w 46"/>
                <a:gd name="T1" fmla="*/ 24 h 24"/>
                <a:gd name="T2" fmla="*/ 41 w 46"/>
                <a:gd name="T3" fmla="*/ 24 h 24"/>
                <a:gd name="T4" fmla="*/ 41 w 46"/>
                <a:gd name="T5" fmla="*/ 23 h 24"/>
                <a:gd name="T6" fmla="*/ 23 w 46"/>
                <a:gd name="T7" fmla="*/ 5 h 24"/>
                <a:gd name="T8" fmla="*/ 5 w 46"/>
                <a:gd name="T9" fmla="*/ 23 h 24"/>
                <a:gd name="T10" fmla="*/ 5 w 46"/>
                <a:gd name="T11" fmla="*/ 24 h 24"/>
                <a:gd name="T12" fmla="*/ 0 w 46"/>
                <a:gd name="T13" fmla="*/ 24 h 24"/>
                <a:gd name="T14" fmla="*/ 0 w 46"/>
                <a:gd name="T15" fmla="*/ 23 h 24"/>
                <a:gd name="T16" fmla="*/ 23 w 46"/>
                <a:gd name="T17" fmla="*/ 0 h 24"/>
                <a:gd name="T18" fmla="*/ 46 w 46"/>
                <a:gd name="T19" fmla="*/ 23 h 24"/>
                <a:gd name="T20" fmla="*/ 46 w 46"/>
                <a:gd name="T21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" h="24">
                  <a:moveTo>
                    <a:pt x="46" y="24"/>
                  </a:moveTo>
                  <a:cubicBezTo>
                    <a:pt x="41" y="24"/>
                    <a:pt x="41" y="24"/>
                    <a:pt x="41" y="24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41" y="13"/>
                    <a:pt x="33" y="5"/>
                    <a:pt x="23" y="5"/>
                  </a:cubicBezTo>
                  <a:cubicBezTo>
                    <a:pt x="13" y="5"/>
                    <a:pt x="5" y="13"/>
                    <a:pt x="5" y="23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0" y="0"/>
                    <a:pt x="23" y="0"/>
                  </a:cubicBezTo>
                  <a:cubicBezTo>
                    <a:pt x="35" y="0"/>
                    <a:pt x="46" y="10"/>
                    <a:pt x="46" y="23"/>
                  </a:cubicBezTo>
                  <a:lnTo>
                    <a:pt x="46" y="24"/>
                  </a:lnTo>
                  <a:close/>
                </a:path>
              </a:pathLst>
            </a:custGeom>
            <a:solidFill>
              <a:srgbClr val="933E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8" name="iśľîďê"/>
            <p:cNvSpPr/>
            <p:nvPr/>
          </p:nvSpPr>
          <p:spPr bwMode="auto">
            <a:xfrm>
              <a:off x="6638926" y="3135313"/>
              <a:ext cx="149225" cy="76200"/>
            </a:xfrm>
            <a:custGeom>
              <a:avLst/>
              <a:gdLst>
                <a:gd name="T0" fmla="*/ 43 w 43"/>
                <a:gd name="T1" fmla="*/ 22 h 22"/>
                <a:gd name="T2" fmla="*/ 41 w 43"/>
                <a:gd name="T3" fmla="*/ 22 h 22"/>
                <a:gd name="T4" fmla="*/ 22 w 43"/>
                <a:gd name="T5" fmla="*/ 2 h 22"/>
                <a:gd name="T6" fmla="*/ 2 w 43"/>
                <a:gd name="T7" fmla="*/ 22 h 22"/>
                <a:gd name="T8" fmla="*/ 0 w 43"/>
                <a:gd name="T9" fmla="*/ 22 h 22"/>
                <a:gd name="T10" fmla="*/ 22 w 43"/>
                <a:gd name="T11" fmla="*/ 0 h 22"/>
                <a:gd name="T12" fmla="*/ 43 w 43"/>
                <a:gd name="T1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22">
                  <a:moveTo>
                    <a:pt x="43" y="22"/>
                  </a:moveTo>
                  <a:cubicBezTo>
                    <a:pt x="41" y="22"/>
                    <a:pt x="41" y="22"/>
                    <a:pt x="41" y="22"/>
                  </a:cubicBezTo>
                  <a:cubicBezTo>
                    <a:pt x="41" y="11"/>
                    <a:pt x="32" y="2"/>
                    <a:pt x="22" y="2"/>
                  </a:cubicBezTo>
                  <a:cubicBezTo>
                    <a:pt x="11" y="2"/>
                    <a:pt x="2" y="11"/>
                    <a:pt x="2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33" y="0"/>
                    <a:pt x="43" y="10"/>
                    <a:pt x="43" y="22"/>
                  </a:cubicBezTo>
                  <a:close/>
                </a:path>
              </a:pathLst>
            </a:custGeom>
            <a:solidFill>
              <a:srgbClr val="933E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9" name="ïsḻidé"/>
            <p:cNvSpPr/>
            <p:nvPr/>
          </p:nvSpPr>
          <p:spPr bwMode="auto">
            <a:xfrm>
              <a:off x="6635751" y="3132138"/>
              <a:ext cx="155575" cy="82550"/>
            </a:xfrm>
            <a:custGeom>
              <a:avLst/>
              <a:gdLst>
                <a:gd name="T0" fmla="*/ 45 w 45"/>
                <a:gd name="T1" fmla="*/ 24 h 24"/>
                <a:gd name="T2" fmla="*/ 41 w 45"/>
                <a:gd name="T3" fmla="*/ 24 h 24"/>
                <a:gd name="T4" fmla="*/ 41 w 45"/>
                <a:gd name="T5" fmla="*/ 23 h 24"/>
                <a:gd name="T6" fmla="*/ 23 w 45"/>
                <a:gd name="T7" fmla="*/ 5 h 24"/>
                <a:gd name="T8" fmla="*/ 5 w 45"/>
                <a:gd name="T9" fmla="*/ 23 h 24"/>
                <a:gd name="T10" fmla="*/ 5 w 45"/>
                <a:gd name="T11" fmla="*/ 24 h 24"/>
                <a:gd name="T12" fmla="*/ 0 w 45"/>
                <a:gd name="T13" fmla="*/ 24 h 24"/>
                <a:gd name="T14" fmla="*/ 0 w 45"/>
                <a:gd name="T15" fmla="*/ 23 h 24"/>
                <a:gd name="T16" fmla="*/ 23 w 45"/>
                <a:gd name="T17" fmla="*/ 0 h 24"/>
                <a:gd name="T18" fmla="*/ 45 w 45"/>
                <a:gd name="T19" fmla="*/ 23 h 24"/>
                <a:gd name="T20" fmla="*/ 45 w 45"/>
                <a:gd name="T21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24">
                  <a:moveTo>
                    <a:pt x="45" y="24"/>
                  </a:moveTo>
                  <a:cubicBezTo>
                    <a:pt x="41" y="24"/>
                    <a:pt x="41" y="24"/>
                    <a:pt x="41" y="24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41" y="13"/>
                    <a:pt x="32" y="5"/>
                    <a:pt x="23" y="5"/>
                  </a:cubicBezTo>
                  <a:cubicBezTo>
                    <a:pt x="13" y="5"/>
                    <a:pt x="5" y="13"/>
                    <a:pt x="5" y="23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0" y="0"/>
                    <a:pt x="23" y="0"/>
                  </a:cubicBezTo>
                  <a:cubicBezTo>
                    <a:pt x="35" y="0"/>
                    <a:pt x="45" y="10"/>
                    <a:pt x="45" y="23"/>
                  </a:cubicBezTo>
                  <a:lnTo>
                    <a:pt x="45" y="24"/>
                  </a:lnTo>
                  <a:close/>
                </a:path>
              </a:pathLst>
            </a:custGeom>
            <a:solidFill>
              <a:srgbClr val="933E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0" name="ïşļîďê"/>
            <p:cNvSpPr/>
            <p:nvPr/>
          </p:nvSpPr>
          <p:spPr bwMode="auto">
            <a:xfrm>
              <a:off x="6980238" y="3252788"/>
              <a:ext cx="79375" cy="80963"/>
            </a:xfrm>
            <a:prstGeom prst="ellipse">
              <a:avLst/>
            </a:prstGeom>
            <a:solidFill>
              <a:srgbClr val="EDAC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1" name="iSlíḑe"/>
            <p:cNvSpPr/>
            <p:nvPr/>
          </p:nvSpPr>
          <p:spPr bwMode="auto">
            <a:xfrm>
              <a:off x="6592888" y="3252788"/>
              <a:ext cx="80963" cy="80963"/>
            </a:xfrm>
            <a:prstGeom prst="ellipse">
              <a:avLst/>
            </a:prstGeom>
            <a:solidFill>
              <a:srgbClr val="EDAC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2" name="iṩļïḑe"/>
            <p:cNvSpPr/>
            <p:nvPr/>
          </p:nvSpPr>
          <p:spPr bwMode="auto">
            <a:xfrm>
              <a:off x="6464301" y="3240088"/>
              <a:ext cx="49213" cy="523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3" name="îšļîḑé"/>
            <p:cNvSpPr/>
            <p:nvPr/>
          </p:nvSpPr>
          <p:spPr bwMode="auto">
            <a:xfrm>
              <a:off x="7150101" y="3240088"/>
              <a:ext cx="52388" cy="523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4" name="íṧlîde"/>
            <p:cNvSpPr/>
            <p:nvPr/>
          </p:nvSpPr>
          <p:spPr bwMode="auto">
            <a:xfrm>
              <a:off x="5761038" y="4938713"/>
              <a:ext cx="192088" cy="0"/>
            </a:xfrm>
            <a:custGeom>
              <a:avLst/>
              <a:gdLst>
                <a:gd name="T0" fmla="*/ 121 w 121"/>
                <a:gd name="T1" fmla="*/ 0 w 121"/>
                <a:gd name="T2" fmla="*/ 121 w 1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21">
                  <a:moveTo>
                    <a:pt x="121" y="0"/>
                  </a:moveTo>
                  <a:lnTo>
                    <a:pt x="0" y="0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DD57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5" name="ïSḻîḋe"/>
            <p:cNvSpPr/>
            <p:nvPr/>
          </p:nvSpPr>
          <p:spPr bwMode="auto">
            <a:xfrm flipH="1">
              <a:off x="5761038" y="4938713"/>
              <a:ext cx="192088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6" name="ïsľïde"/>
            <p:cNvSpPr/>
            <p:nvPr/>
          </p:nvSpPr>
          <p:spPr bwMode="auto">
            <a:xfrm>
              <a:off x="5970588" y="4600575"/>
              <a:ext cx="180975" cy="139700"/>
            </a:xfrm>
            <a:custGeom>
              <a:avLst/>
              <a:gdLst>
                <a:gd name="T0" fmla="*/ 52 w 52"/>
                <a:gd name="T1" fmla="*/ 40 h 40"/>
                <a:gd name="T2" fmla="*/ 0 w 52"/>
                <a:gd name="T3" fmla="*/ 40 h 40"/>
                <a:gd name="T4" fmla="*/ 0 w 52"/>
                <a:gd name="T5" fmla="*/ 0 h 40"/>
                <a:gd name="T6" fmla="*/ 33 w 52"/>
                <a:gd name="T7" fmla="*/ 0 h 40"/>
                <a:gd name="T8" fmla="*/ 52 w 52"/>
                <a:gd name="T9" fmla="*/ 19 h 40"/>
                <a:gd name="T10" fmla="*/ 52 w 52"/>
                <a:gd name="T11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40">
                  <a:moveTo>
                    <a:pt x="52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43" y="0"/>
                    <a:pt x="52" y="9"/>
                    <a:pt x="52" y="19"/>
                  </a:cubicBezTo>
                  <a:lnTo>
                    <a:pt x="52" y="40"/>
                  </a:lnTo>
                  <a:close/>
                </a:path>
              </a:pathLst>
            </a:custGeom>
            <a:solidFill>
              <a:srgbClr val="B228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7" name="îṥḷíḍè"/>
            <p:cNvSpPr/>
            <p:nvPr/>
          </p:nvSpPr>
          <p:spPr bwMode="auto">
            <a:xfrm>
              <a:off x="5775326" y="4600575"/>
              <a:ext cx="195263" cy="139700"/>
            </a:xfrm>
            <a:custGeom>
              <a:avLst/>
              <a:gdLst>
                <a:gd name="T0" fmla="*/ 56 w 56"/>
                <a:gd name="T1" fmla="*/ 40 h 40"/>
                <a:gd name="T2" fmla="*/ 0 w 56"/>
                <a:gd name="T3" fmla="*/ 40 h 40"/>
                <a:gd name="T4" fmla="*/ 0 w 56"/>
                <a:gd name="T5" fmla="*/ 19 h 40"/>
                <a:gd name="T6" fmla="*/ 19 w 56"/>
                <a:gd name="T7" fmla="*/ 0 h 40"/>
                <a:gd name="T8" fmla="*/ 56 w 56"/>
                <a:gd name="T9" fmla="*/ 0 h 40"/>
                <a:gd name="T10" fmla="*/ 56 w 56"/>
                <a:gd name="T11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40">
                  <a:moveTo>
                    <a:pt x="56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9"/>
                    <a:pt x="9" y="0"/>
                    <a:pt x="19" y="0"/>
                  </a:cubicBezTo>
                  <a:cubicBezTo>
                    <a:pt x="56" y="0"/>
                    <a:pt x="56" y="0"/>
                    <a:pt x="56" y="0"/>
                  </a:cubicBezTo>
                  <a:lnTo>
                    <a:pt x="56" y="40"/>
                  </a:lnTo>
                  <a:close/>
                </a:path>
              </a:pathLst>
            </a:custGeom>
            <a:solidFill>
              <a:srgbClr val="B228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8" name="íṧļïḍe"/>
            <p:cNvSpPr/>
            <p:nvPr/>
          </p:nvSpPr>
          <p:spPr bwMode="auto">
            <a:xfrm>
              <a:off x="5786438" y="4168775"/>
              <a:ext cx="347663" cy="477838"/>
            </a:xfrm>
            <a:custGeom>
              <a:avLst/>
              <a:gdLst>
                <a:gd name="T0" fmla="*/ 100 w 100"/>
                <a:gd name="T1" fmla="*/ 137 h 137"/>
                <a:gd name="T2" fmla="*/ 0 w 100"/>
                <a:gd name="T3" fmla="*/ 137 h 137"/>
                <a:gd name="T4" fmla="*/ 7 w 100"/>
                <a:gd name="T5" fmla="*/ 36 h 137"/>
                <a:gd name="T6" fmla="*/ 46 w 100"/>
                <a:gd name="T7" fmla="*/ 0 h 137"/>
                <a:gd name="T8" fmla="*/ 53 w 100"/>
                <a:gd name="T9" fmla="*/ 0 h 137"/>
                <a:gd name="T10" fmla="*/ 92 w 100"/>
                <a:gd name="T11" fmla="*/ 36 h 137"/>
                <a:gd name="T12" fmla="*/ 100 w 100"/>
                <a:gd name="T13" fmla="*/ 13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137">
                  <a:moveTo>
                    <a:pt x="100" y="137"/>
                  </a:moveTo>
                  <a:cubicBezTo>
                    <a:pt x="0" y="137"/>
                    <a:pt x="0" y="137"/>
                    <a:pt x="0" y="137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9" y="16"/>
                    <a:pt x="26" y="0"/>
                    <a:pt x="46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74" y="0"/>
                    <a:pt x="91" y="16"/>
                    <a:pt x="92" y="36"/>
                  </a:cubicBezTo>
                  <a:lnTo>
                    <a:pt x="100" y="137"/>
                  </a:lnTo>
                  <a:close/>
                </a:path>
              </a:pathLst>
            </a:custGeom>
            <a:solidFill>
              <a:srgbClr val="B228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9" name="iSľïḋe"/>
            <p:cNvSpPr/>
            <p:nvPr/>
          </p:nvSpPr>
          <p:spPr bwMode="auto">
            <a:xfrm>
              <a:off x="6026151" y="4621213"/>
              <a:ext cx="125413" cy="393700"/>
            </a:xfrm>
            <a:custGeom>
              <a:avLst/>
              <a:gdLst>
                <a:gd name="T0" fmla="*/ 30 w 36"/>
                <a:gd name="T1" fmla="*/ 113 h 113"/>
                <a:gd name="T2" fmla="*/ 5 w 36"/>
                <a:gd name="T3" fmla="*/ 113 h 113"/>
                <a:gd name="T4" fmla="*/ 0 w 36"/>
                <a:gd name="T5" fmla="*/ 108 h 113"/>
                <a:gd name="T6" fmla="*/ 0 w 36"/>
                <a:gd name="T7" fmla="*/ 18 h 113"/>
                <a:gd name="T8" fmla="*/ 18 w 36"/>
                <a:gd name="T9" fmla="*/ 0 h 113"/>
                <a:gd name="T10" fmla="*/ 36 w 36"/>
                <a:gd name="T11" fmla="*/ 18 h 113"/>
                <a:gd name="T12" fmla="*/ 36 w 36"/>
                <a:gd name="T13" fmla="*/ 108 h 113"/>
                <a:gd name="T14" fmla="*/ 30 w 36"/>
                <a:gd name="T15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113">
                  <a:moveTo>
                    <a:pt x="30" y="113"/>
                  </a:moveTo>
                  <a:cubicBezTo>
                    <a:pt x="5" y="113"/>
                    <a:pt x="5" y="113"/>
                    <a:pt x="5" y="113"/>
                  </a:cubicBezTo>
                  <a:cubicBezTo>
                    <a:pt x="2" y="113"/>
                    <a:pt x="0" y="111"/>
                    <a:pt x="0" y="10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8" y="0"/>
                    <a:pt x="36" y="8"/>
                    <a:pt x="36" y="18"/>
                  </a:cubicBezTo>
                  <a:cubicBezTo>
                    <a:pt x="36" y="108"/>
                    <a:pt x="36" y="108"/>
                    <a:pt x="36" y="108"/>
                  </a:cubicBezTo>
                  <a:cubicBezTo>
                    <a:pt x="36" y="111"/>
                    <a:pt x="33" y="113"/>
                    <a:pt x="30" y="113"/>
                  </a:cubicBez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0" name="îṩḻiḑè"/>
            <p:cNvSpPr/>
            <p:nvPr/>
          </p:nvSpPr>
          <p:spPr bwMode="auto">
            <a:xfrm>
              <a:off x="5807076" y="4621213"/>
              <a:ext cx="125413" cy="393700"/>
            </a:xfrm>
            <a:custGeom>
              <a:avLst/>
              <a:gdLst>
                <a:gd name="T0" fmla="*/ 30 w 36"/>
                <a:gd name="T1" fmla="*/ 113 h 113"/>
                <a:gd name="T2" fmla="*/ 5 w 36"/>
                <a:gd name="T3" fmla="*/ 113 h 113"/>
                <a:gd name="T4" fmla="*/ 0 w 36"/>
                <a:gd name="T5" fmla="*/ 108 h 113"/>
                <a:gd name="T6" fmla="*/ 0 w 36"/>
                <a:gd name="T7" fmla="*/ 18 h 113"/>
                <a:gd name="T8" fmla="*/ 18 w 36"/>
                <a:gd name="T9" fmla="*/ 0 h 113"/>
                <a:gd name="T10" fmla="*/ 36 w 36"/>
                <a:gd name="T11" fmla="*/ 18 h 113"/>
                <a:gd name="T12" fmla="*/ 36 w 36"/>
                <a:gd name="T13" fmla="*/ 108 h 113"/>
                <a:gd name="T14" fmla="*/ 30 w 36"/>
                <a:gd name="T15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113">
                  <a:moveTo>
                    <a:pt x="30" y="113"/>
                  </a:moveTo>
                  <a:cubicBezTo>
                    <a:pt x="5" y="113"/>
                    <a:pt x="5" y="113"/>
                    <a:pt x="5" y="113"/>
                  </a:cubicBezTo>
                  <a:cubicBezTo>
                    <a:pt x="2" y="113"/>
                    <a:pt x="0" y="111"/>
                    <a:pt x="0" y="10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8" y="0"/>
                    <a:pt x="36" y="8"/>
                    <a:pt x="36" y="18"/>
                  </a:cubicBezTo>
                  <a:cubicBezTo>
                    <a:pt x="36" y="108"/>
                    <a:pt x="36" y="108"/>
                    <a:pt x="36" y="108"/>
                  </a:cubicBezTo>
                  <a:cubicBezTo>
                    <a:pt x="36" y="111"/>
                    <a:pt x="33" y="113"/>
                    <a:pt x="30" y="113"/>
                  </a:cubicBez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1" name="iṣlíďè"/>
            <p:cNvSpPr/>
            <p:nvPr/>
          </p:nvSpPr>
          <p:spPr bwMode="auto">
            <a:xfrm>
              <a:off x="5424488" y="3865563"/>
              <a:ext cx="484188" cy="439738"/>
            </a:xfrm>
            <a:custGeom>
              <a:avLst/>
              <a:gdLst>
                <a:gd name="T0" fmla="*/ 0 w 305"/>
                <a:gd name="T1" fmla="*/ 53 h 277"/>
                <a:gd name="T2" fmla="*/ 46 w 305"/>
                <a:gd name="T3" fmla="*/ 0 h 277"/>
                <a:gd name="T4" fmla="*/ 305 w 305"/>
                <a:gd name="T5" fmla="*/ 224 h 277"/>
                <a:gd name="T6" fmla="*/ 259 w 305"/>
                <a:gd name="T7" fmla="*/ 277 h 277"/>
                <a:gd name="T8" fmla="*/ 0 w 305"/>
                <a:gd name="T9" fmla="*/ 53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277">
                  <a:moveTo>
                    <a:pt x="0" y="53"/>
                  </a:moveTo>
                  <a:lnTo>
                    <a:pt x="46" y="0"/>
                  </a:lnTo>
                  <a:lnTo>
                    <a:pt x="305" y="224"/>
                  </a:lnTo>
                  <a:lnTo>
                    <a:pt x="259" y="277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B228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2" name="îṧḷíde"/>
            <p:cNvSpPr/>
            <p:nvPr/>
          </p:nvSpPr>
          <p:spPr bwMode="auto">
            <a:xfrm>
              <a:off x="5921376" y="4008438"/>
              <a:ext cx="95250" cy="247650"/>
            </a:xfrm>
            <a:custGeom>
              <a:avLst/>
              <a:gdLst>
                <a:gd name="T0" fmla="*/ 13 w 27"/>
                <a:gd name="T1" fmla="*/ 71 h 71"/>
                <a:gd name="T2" fmla="*/ 13 w 27"/>
                <a:gd name="T3" fmla="*/ 71 h 71"/>
                <a:gd name="T4" fmla="*/ 0 w 27"/>
                <a:gd name="T5" fmla="*/ 57 h 71"/>
                <a:gd name="T6" fmla="*/ 0 w 27"/>
                <a:gd name="T7" fmla="*/ 0 h 71"/>
                <a:gd name="T8" fmla="*/ 27 w 27"/>
                <a:gd name="T9" fmla="*/ 0 h 71"/>
                <a:gd name="T10" fmla="*/ 27 w 27"/>
                <a:gd name="T11" fmla="*/ 57 h 71"/>
                <a:gd name="T12" fmla="*/ 13 w 27"/>
                <a:gd name="T13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71">
                  <a:moveTo>
                    <a:pt x="13" y="71"/>
                  </a:moveTo>
                  <a:cubicBezTo>
                    <a:pt x="13" y="71"/>
                    <a:pt x="13" y="71"/>
                    <a:pt x="13" y="71"/>
                  </a:cubicBezTo>
                  <a:cubicBezTo>
                    <a:pt x="6" y="71"/>
                    <a:pt x="0" y="64"/>
                    <a:pt x="0" y="5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57"/>
                    <a:pt x="27" y="57"/>
                    <a:pt x="27" y="57"/>
                  </a:cubicBezTo>
                  <a:cubicBezTo>
                    <a:pt x="27" y="64"/>
                    <a:pt x="21" y="71"/>
                    <a:pt x="13" y="71"/>
                  </a:cubicBez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3" name="ïSlïḍè"/>
            <p:cNvSpPr/>
            <p:nvPr/>
          </p:nvSpPr>
          <p:spPr bwMode="auto">
            <a:xfrm>
              <a:off x="5334001" y="3800475"/>
              <a:ext cx="201613" cy="201613"/>
            </a:xfrm>
            <a:custGeom>
              <a:avLst/>
              <a:gdLst>
                <a:gd name="T0" fmla="*/ 23 w 58"/>
                <a:gd name="T1" fmla="*/ 55 h 58"/>
                <a:gd name="T2" fmla="*/ 3 w 58"/>
                <a:gd name="T3" fmla="*/ 23 h 58"/>
                <a:gd name="T4" fmla="*/ 35 w 58"/>
                <a:gd name="T5" fmla="*/ 3 h 58"/>
                <a:gd name="T6" fmla="*/ 55 w 58"/>
                <a:gd name="T7" fmla="*/ 35 h 58"/>
                <a:gd name="T8" fmla="*/ 23 w 58"/>
                <a:gd name="T9" fmla="*/ 5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8">
                  <a:moveTo>
                    <a:pt x="23" y="55"/>
                  </a:moveTo>
                  <a:cubicBezTo>
                    <a:pt x="8" y="52"/>
                    <a:pt x="0" y="37"/>
                    <a:pt x="3" y="23"/>
                  </a:cubicBezTo>
                  <a:cubicBezTo>
                    <a:pt x="6" y="9"/>
                    <a:pt x="21" y="0"/>
                    <a:pt x="35" y="3"/>
                  </a:cubicBezTo>
                  <a:cubicBezTo>
                    <a:pt x="49" y="6"/>
                    <a:pt x="58" y="21"/>
                    <a:pt x="55" y="35"/>
                  </a:cubicBezTo>
                  <a:cubicBezTo>
                    <a:pt x="51" y="49"/>
                    <a:pt x="37" y="58"/>
                    <a:pt x="23" y="55"/>
                  </a:cubicBez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4" name="îSļïḑe"/>
            <p:cNvSpPr/>
            <p:nvPr/>
          </p:nvSpPr>
          <p:spPr bwMode="auto">
            <a:xfrm>
              <a:off x="5772151" y="4953000"/>
              <a:ext cx="192088" cy="125413"/>
            </a:xfrm>
            <a:custGeom>
              <a:avLst/>
              <a:gdLst>
                <a:gd name="T0" fmla="*/ 0 w 55"/>
                <a:gd name="T1" fmla="*/ 36 h 36"/>
                <a:gd name="T2" fmla="*/ 0 w 55"/>
                <a:gd name="T3" fmla="*/ 28 h 36"/>
                <a:gd name="T4" fmla="*/ 28 w 55"/>
                <a:gd name="T5" fmla="*/ 0 h 36"/>
                <a:gd name="T6" fmla="*/ 55 w 55"/>
                <a:gd name="T7" fmla="*/ 28 h 36"/>
                <a:gd name="T8" fmla="*/ 55 w 55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6">
                  <a:moveTo>
                    <a:pt x="0" y="36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13" y="0"/>
                    <a:pt x="28" y="0"/>
                  </a:cubicBezTo>
                  <a:cubicBezTo>
                    <a:pt x="43" y="0"/>
                    <a:pt x="55" y="12"/>
                    <a:pt x="55" y="28"/>
                  </a:cubicBezTo>
                  <a:cubicBezTo>
                    <a:pt x="55" y="36"/>
                    <a:pt x="55" y="36"/>
                    <a:pt x="55" y="36"/>
                  </a:cubicBezTo>
                </a:path>
              </a:pathLst>
            </a:custGeom>
            <a:solidFill>
              <a:srgbClr val="DD9C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5" name="îSḻíḋé"/>
            <p:cNvSpPr/>
            <p:nvPr/>
          </p:nvSpPr>
          <p:spPr bwMode="auto">
            <a:xfrm>
              <a:off x="5991226" y="4953000"/>
              <a:ext cx="192088" cy="125413"/>
            </a:xfrm>
            <a:custGeom>
              <a:avLst/>
              <a:gdLst>
                <a:gd name="T0" fmla="*/ 0 w 55"/>
                <a:gd name="T1" fmla="*/ 36 h 36"/>
                <a:gd name="T2" fmla="*/ 0 w 55"/>
                <a:gd name="T3" fmla="*/ 28 h 36"/>
                <a:gd name="T4" fmla="*/ 28 w 55"/>
                <a:gd name="T5" fmla="*/ 0 h 36"/>
                <a:gd name="T6" fmla="*/ 55 w 55"/>
                <a:gd name="T7" fmla="*/ 28 h 36"/>
                <a:gd name="T8" fmla="*/ 55 w 55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6">
                  <a:moveTo>
                    <a:pt x="0" y="36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13" y="0"/>
                    <a:pt x="28" y="0"/>
                  </a:cubicBezTo>
                  <a:cubicBezTo>
                    <a:pt x="43" y="0"/>
                    <a:pt x="55" y="12"/>
                    <a:pt x="55" y="28"/>
                  </a:cubicBezTo>
                  <a:cubicBezTo>
                    <a:pt x="55" y="36"/>
                    <a:pt x="55" y="36"/>
                    <a:pt x="55" y="36"/>
                  </a:cubicBezTo>
                </a:path>
              </a:pathLst>
            </a:custGeom>
            <a:solidFill>
              <a:srgbClr val="DD9C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6" name="iṥḻíḋê"/>
            <p:cNvSpPr/>
            <p:nvPr/>
          </p:nvSpPr>
          <p:spPr bwMode="auto">
            <a:xfrm>
              <a:off x="6032501" y="3911600"/>
              <a:ext cx="492125" cy="428625"/>
            </a:xfrm>
            <a:custGeom>
              <a:avLst/>
              <a:gdLst>
                <a:gd name="T0" fmla="*/ 310 w 310"/>
                <a:gd name="T1" fmla="*/ 55 h 270"/>
                <a:gd name="T2" fmla="*/ 44 w 310"/>
                <a:gd name="T3" fmla="*/ 270 h 270"/>
                <a:gd name="T4" fmla="*/ 0 w 310"/>
                <a:gd name="T5" fmla="*/ 215 h 270"/>
                <a:gd name="T6" fmla="*/ 266 w 310"/>
                <a:gd name="T7" fmla="*/ 0 h 270"/>
                <a:gd name="T8" fmla="*/ 310 w 310"/>
                <a:gd name="T9" fmla="*/ 55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0" h="270">
                  <a:moveTo>
                    <a:pt x="310" y="55"/>
                  </a:moveTo>
                  <a:lnTo>
                    <a:pt x="44" y="270"/>
                  </a:lnTo>
                  <a:lnTo>
                    <a:pt x="0" y="215"/>
                  </a:lnTo>
                  <a:lnTo>
                    <a:pt x="266" y="0"/>
                  </a:lnTo>
                  <a:lnTo>
                    <a:pt x="310" y="55"/>
                  </a:lnTo>
                  <a:close/>
                </a:path>
              </a:pathLst>
            </a:custGeom>
            <a:solidFill>
              <a:srgbClr val="B228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7" name="işḷiḋé"/>
            <p:cNvSpPr/>
            <p:nvPr/>
          </p:nvSpPr>
          <p:spPr bwMode="auto">
            <a:xfrm>
              <a:off x="5921376" y="4008438"/>
              <a:ext cx="95250" cy="174625"/>
            </a:xfrm>
            <a:custGeom>
              <a:avLst/>
              <a:gdLst>
                <a:gd name="T0" fmla="*/ 0 w 27"/>
                <a:gd name="T1" fmla="*/ 49 h 50"/>
                <a:gd name="T2" fmla="*/ 13 w 27"/>
                <a:gd name="T3" fmla="*/ 50 h 50"/>
                <a:gd name="T4" fmla="*/ 27 w 27"/>
                <a:gd name="T5" fmla="*/ 49 h 50"/>
                <a:gd name="T6" fmla="*/ 27 w 27"/>
                <a:gd name="T7" fmla="*/ 0 h 50"/>
                <a:gd name="T8" fmla="*/ 0 w 27"/>
                <a:gd name="T9" fmla="*/ 0 h 50"/>
                <a:gd name="T10" fmla="*/ 0 w 27"/>
                <a:gd name="T11" fmla="*/ 4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50">
                  <a:moveTo>
                    <a:pt x="0" y="49"/>
                  </a:moveTo>
                  <a:cubicBezTo>
                    <a:pt x="4" y="50"/>
                    <a:pt x="8" y="50"/>
                    <a:pt x="13" y="50"/>
                  </a:cubicBezTo>
                  <a:cubicBezTo>
                    <a:pt x="18" y="50"/>
                    <a:pt x="22" y="50"/>
                    <a:pt x="27" y="49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9"/>
                  </a:lnTo>
                  <a:close/>
                </a:path>
              </a:pathLst>
            </a:custGeom>
            <a:solidFill>
              <a:srgbClr val="F4A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8" name="îṣḻídè"/>
            <p:cNvSpPr/>
            <p:nvPr/>
          </p:nvSpPr>
          <p:spPr bwMode="auto">
            <a:xfrm>
              <a:off x="6411913" y="3844925"/>
              <a:ext cx="203200" cy="203200"/>
            </a:xfrm>
            <a:custGeom>
              <a:avLst/>
              <a:gdLst>
                <a:gd name="T0" fmla="*/ 34 w 58"/>
                <a:gd name="T1" fmla="*/ 55 h 58"/>
                <a:gd name="T2" fmla="*/ 55 w 58"/>
                <a:gd name="T3" fmla="*/ 24 h 58"/>
                <a:gd name="T4" fmla="*/ 24 w 58"/>
                <a:gd name="T5" fmla="*/ 3 h 58"/>
                <a:gd name="T6" fmla="*/ 3 w 58"/>
                <a:gd name="T7" fmla="*/ 34 h 58"/>
                <a:gd name="T8" fmla="*/ 34 w 58"/>
                <a:gd name="T9" fmla="*/ 5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8">
                  <a:moveTo>
                    <a:pt x="34" y="55"/>
                  </a:moveTo>
                  <a:cubicBezTo>
                    <a:pt x="49" y="52"/>
                    <a:pt x="58" y="38"/>
                    <a:pt x="55" y="24"/>
                  </a:cubicBezTo>
                  <a:cubicBezTo>
                    <a:pt x="52" y="10"/>
                    <a:pt x="38" y="0"/>
                    <a:pt x="24" y="3"/>
                  </a:cubicBezTo>
                  <a:cubicBezTo>
                    <a:pt x="9" y="6"/>
                    <a:pt x="0" y="20"/>
                    <a:pt x="3" y="34"/>
                  </a:cubicBezTo>
                  <a:cubicBezTo>
                    <a:pt x="6" y="49"/>
                    <a:pt x="20" y="58"/>
                    <a:pt x="34" y="55"/>
                  </a:cubicBez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9" name="ïṧ1îḑé"/>
            <p:cNvSpPr/>
            <p:nvPr/>
          </p:nvSpPr>
          <p:spPr bwMode="auto">
            <a:xfrm>
              <a:off x="5891213" y="4276725"/>
              <a:ext cx="155575" cy="163513"/>
            </a:xfrm>
            <a:custGeom>
              <a:avLst/>
              <a:gdLst>
                <a:gd name="T0" fmla="*/ 42 w 45"/>
                <a:gd name="T1" fmla="*/ 20 h 47"/>
                <a:gd name="T2" fmla="*/ 39 w 45"/>
                <a:gd name="T3" fmla="*/ 23 h 47"/>
                <a:gd name="T4" fmla="*/ 24 w 45"/>
                <a:gd name="T5" fmla="*/ 23 h 47"/>
                <a:gd name="T6" fmla="*/ 34 w 45"/>
                <a:gd name="T7" fmla="*/ 13 h 47"/>
                <a:gd name="T8" fmla="*/ 35 w 45"/>
                <a:gd name="T9" fmla="*/ 13 h 47"/>
                <a:gd name="T10" fmla="*/ 38 w 45"/>
                <a:gd name="T11" fmla="*/ 10 h 47"/>
                <a:gd name="T12" fmla="*/ 35 w 45"/>
                <a:gd name="T13" fmla="*/ 6 h 47"/>
                <a:gd name="T14" fmla="*/ 32 w 45"/>
                <a:gd name="T15" fmla="*/ 10 h 47"/>
                <a:gd name="T16" fmla="*/ 32 w 45"/>
                <a:gd name="T17" fmla="*/ 12 h 47"/>
                <a:gd name="T18" fmla="*/ 23 w 45"/>
                <a:gd name="T19" fmla="*/ 21 h 47"/>
                <a:gd name="T20" fmla="*/ 23 w 45"/>
                <a:gd name="T21" fmla="*/ 8 h 47"/>
                <a:gd name="T22" fmla="*/ 26 w 45"/>
                <a:gd name="T23" fmla="*/ 4 h 47"/>
                <a:gd name="T24" fmla="*/ 22 w 45"/>
                <a:gd name="T25" fmla="*/ 0 h 47"/>
                <a:gd name="T26" fmla="*/ 18 w 45"/>
                <a:gd name="T27" fmla="*/ 4 h 47"/>
                <a:gd name="T28" fmla="*/ 21 w 45"/>
                <a:gd name="T29" fmla="*/ 8 h 47"/>
                <a:gd name="T30" fmla="*/ 21 w 45"/>
                <a:gd name="T31" fmla="*/ 21 h 47"/>
                <a:gd name="T32" fmla="*/ 10 w 45"/>
                <a:gd name="T33" fmla="*/ 11 h 47"/>
                <a:gd name="T34" fmla="*/ 11 w 45"/>
                <a:gd name="T35" fmla="*/ 10 h 47"/>
                <a:gd name="T36" fmla="*/ 8 w 45"/>
                <a:gd name="T37" fmla="*/ 6 h 47"/>
                <a:gd name="T38" fmla="*/ 4 w 45"/>
                <a:gd name="T39" fmla="*/ 10 h 47"/>
                <a:gd name="T40" fmla="*/ 8 w 45"/>
                <a:gd name="T41" fmla="*/ 13 h 47"/>
                <a:gd name="T42" fmla="*/ 9 w 45"/>
                <a:gd name="T43" fmla="*/ 12 h 47"/>
                <a:gd name="T44" fmla="*/ 19 w 45"/>
                <a:gd name="T45" fmla="*/ 23 h 47"/>
                <a:gd name="T46" fmla="*/ 6 w 45"/>
                <a:gd name="T47" fmla="*/ 23 h 47"/>
                <a:gd name="T48" fmla="*/ 3 w 45"/>
                <a:gd name="T49" fmla="*/ 20 h 47"/>
                <a:gd name="T50" fmla="*/ 0 w 45"/>
                <a:gd name="T51" fmla="*/ 23 h 47"/>
                <a:gd name="T52" fmla="*/ 3 w 45"/>
                <a:gd name="T53" fmla="*/ 27 h 47"/>
                <a:gd name="T54" fmla="*/ 6 w 45"/>
                <a:gd name="T55" fmla="*/ 25 h 47"/>
                <a:gd name="T56" fmla="*/ 19 w 45"/>
                <a:gd name="T57" fmla="*/ 25 h 47"/>
                <a:gd name="T58" fmla="*/ 9 w 45"/>
                <a:gd name="T59" fmla="*/ 35 h 47"/>
                <a:gd name="T60" fmla="*/ 8 w 45"/>
                <a:gd name="T61" fmla="*/ 34 h 47"/>
                <a:gd name="T62" fmla="*/ 4 w 45"/>
                <a:gd name="T63" fmla="*/ 37 h 47"/>
                <a:gd name="T64" fmla="*/ 8 w 45"/>
                <a:gd name="T65" fmla="*/ 40 h 47"/>
                <a:gd name="T66" fmla="*/ 11 w 45"/>
                <a:gd name="T67" fmla="*/ 37 h 47"/>
                <a:gd name="T68" fmla="*/ 11 w 45"/>
                <a:gd name="T69" fmla="*/ 36 h 47"/>
                <a:gd name="T70" fmla="*/ 21 w 45"/>
                <a:gd name="T71" fmla="*/ 26 h 47"/>
                <a:gd name="T72" fmla="*/ 21 w 45"/>
                <a:gd name="T73" fmla="*/ 39 h 47"/>
                <a:gd name="T74" fmla="*/ 18 w 45"/>
                <a:gd name="T75" fmla="*/ 43 h 47"/>
                <a:gd name="T76" fmla="*/ 22 w 45"/>
                <a:gd name="T77" fmla="*/ 47 h 47"/>
                <a:gd name="T78" fmla="*/ 26 w 45"/>
                <a:gd name="T79" fmla="*/ 43 h 47"/>
                <a:gd name="T80" fmla="*/ 23 w 45"/>
                <a:gd name="T81" fmla="*/ 39 h 47"/>
                <a:gd name="T82" fmla="*/ 23 w 45"/>
                <a:gd name="T83" fmla="*/ 26 h 47"/>
                <a:gd name="T84" fmla="*/ 32 w 45"/>
                <a:gd name="T85" fmla="*/ 35 h 47"/>
                <a:gd name="T86" fmla="*/ 32 w 45"/>
                <a:gd name="T87" fmla="*/ 37 h 47"/>
                <a:gd name="T88" fmla="*/ 35 w 45"/>
                <a:gd name="T89" fmla="*/ 40 h 47"/>
                <a:gd name="T90" fmla="*/ 38 w 45"/>
                <a:gd name="T91" fmla="*/ 37 h 47"/>
                <a:gd name="T92" fmla="*/ 35 w 45"/>
                <a:gd name="T93" fmla="*/ 34 h 47"/>
                <a:gd name="T94" fmla="*/ 34 w 45"/>
                <a:gd name="T95" fmla="*/ 34 h 47"/>
                <a:gd name="T96" fmla="*/ 24 w 45"/>
                <a:gd name="T97" fmla="*/ 25 h 47"/>
                <a:gd name="T98" fmla="*/ 39 w 45"/>
                <a:gd name="T99" fmla="*/ 25 h 47"/>
                <a:gd name="T100" fmla="*/ 42 w 45"/>
                <a:gd name="T101" fmla="*/ 27 h 47"/>
                <a:gd name="T102" fmla="*/ 45 w 45"/>
                <a:gd name="T103" fmla="*/ 23 h 47"/>
                <a:gd name="T104" fmla="*/ 42 w 45"/>
                <a:gd name="T105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" h="47">
                  <a:moveTo>
                    <a:pt x="42" y="20"/>
                  </a:moveTo>
                  <a:cubicBezTo>
                    <a:pt x="40" y="20"/>
                    <a:pt x="39" y="21"/>
                    <a:pt x="39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7" y="13"/>
                    <a:pt x="38" y="11"/>
                    <a:pt x="38" y="10"/>
                  </a:cubicBezTo>
                  <a:cubicBezTo>
                    <a:pt x="38" y="8"/>
                    <a:pt x="37" y="6"/>
                    <a:pt x="35" y="6"/>
                  </a:cubicBezTo>
                  <a:cubicBezTo>
                    <a:pt x="33" y="6"/>
                    <a:pt x="32" y="8"/>
                    <a:pt x="32" y="10"/>
                  </a:cubicBezTo>
                  <a:cubicBezTo>
                    <a:pt x="32" y="10"/>
                    <a:pt x="32" y="11"/>
                    <a:pt x="32" y="12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5" y="8"/>
                    <a:pt x="26" y="6"/>
                    <a:pt x="26" y="4"/>
                  </a:cubicBezTo>
                  <a:cubicBezTo>
                    <a:pt x="26" y="2"/>
                    <a:pt x="24" y="0"/>
                    <a:pt x="22" y="0"/>
                  </a:cubicBezTo>
                  <a:cubicBezTo>
                    <a:pt x="19" y="0"/>
                    <a:pt x="18" y="2"/>
                    <a:pt x="18" y="4"/>
                  </a:cubicBezTo>
                  <a:cubicBezTo>
                    <a:pt x="18" y="6"/>
                    <a:pt x="19" y="8"/>
                    <a:pt x="21" y="8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0"/>
                    <a:pt x="11" y="10"/>
                  </a:cubicBezTo>
                  <a:cubicBezTo>
                    <a:pt x="11" y="8"/>
                    <a:pt x="9" y="6"/>
                    <a:pt x="8" y="6"/>
                  </a:cubicBezTo>
                  <a:cubicBezTo>
                    <a:pt x="6" y="6"/>
                    <a:pt x="4" y="8"/>
                    <a:pt x="4" y="10"/>
                  </a:cubicBezTo>
                  <a:cubicBezTo>
                    <a:pt x="4" y="11"/>
                    <a:pt x="6" y="13"/>
                    <a:pt x="8" y="13"/>
                  </a:cubicBezTo>
                  <a:cubicBezTo>
                    <a:pt x="8" y="13"/>
                    <a:pt x="9" y="13"/>
                    <a:pt x="9" y="12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1"/>
                    <a:pt x="4" y="20"/>
                    <a:pt x="3" y="20"/>
                  </a:cubicBezTo>
                  <a:cubicBezTo>
                    <a:pt x="1" y="20"/>
                    <a:pt x="0" y="22"/>
                    <a:pt x="0" y="23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4" y="27"/>
                    <a:pt x="5" y="26"/>
                    <a:pt x="6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4"/>
                    <a:pt x="8" y="34"/>
                    <a:pt x="8" y="34"/>
                  </a:cubicBezTo>
                  <a:cubicBezTo>
                    <a:pt x="6" y="34"/>
                    <a:pt x="4" y="35"/>
                    <a:pt x="4" y="37"/>
                  </a:cubicBezTo>
                  <a:cubicBezTo>
                    <a:pt x="4" y="39"/>
                    <a:pt x="6" y="40"/>
                    <a:pt x="8" y="40"/>
                  </a:cubicBezTo>
                  <a:cubicBezTo>
                    <a:pt x="9" y="40"/>
                    <a:pt x="11" y="39"/>
                    <a:pt x="11" y="37"/>
                  </a:cubicBezTo>
                  <a:cubicBezTo>
                    <a:pt x="11" y="37"/>
                    <a:pt x="11" y="36"/>
                    <a:pt x="11" y="36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19" y="39"/>
                    <a:pt x="18" y="41"/>
                    <a:pt x="18" y="43"/>
                  </a:cubicBezTo>
                  <a:cubicBezTo>
                    <a:pt x="18" y="45"/>
                    <a:pt x="19" y="47"/>
                    <a:pt x="22" y="47"/>
                  </a:cubicBezTo>
                  <a:cubicBezTo>
                    <a:pt x="24" y="47"/>
                    <a:pt x="26" y="45"/>
                    <a:pt x="26" y="43"/>
                  </a:cubicBezTo>
                  <a:cubicBezTo>
                    <a:pt x="26" y="41"/>
                    <a:pt x="25" y="39"/>
                    <a:pt x="23" y="39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6"/>
                    <a:pt x="32" y="37"/>
                    <a:pt x="32" y="37"/>
                  </a:cubicBezTo>
                  <a:cubicBezTo>
                    <a:pt x="32" y="39"/>
                    <a:pt x="33" y="40"/>
                    <a:pt x="35" y="40"/>
                  </a:cubicBezTo>
                  <a:cubicBezTo>
                    <a:pt x="37" y="40"/>
                    <a:pt x="38" y="39"/>
                    <a:pt x="38" y="37"/>
                  </a:cubicBezTo>
                  <a:cubicBezTo>
                    <a:pt x="38" y="35"/>
                    <a:pt x="37" y="34"/>
                    <a:pt x="35" y="34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6"/>
                    <a:pt x="40" y="27"/>
                    <a:pt x="42" y="27"/>
                  </a:cubicBezTo>
                  <a:cubicBezTo>
                    <a:pt x="43" y="27"/>
                    <a:pt x="45" y="25"/>
                    <a:pt x="45" y="23"/>
                  </a:cubicBezTo>
                  <a:cubicBezTo>
                    <a:pt x="45" y="22"/>
                    <a:pt x="43" y="20"/>
                    <a:pt x="42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0" name="ïṡ1iḓê"/>
            <p:cNvSpPr/>
            <p:nvPr/>
          </p:nvSpPr>
          <p:spPr bwMode="auto">
            <a:xfrm>
              <a:off x="5611813" y="3413125"/>
              <a:ext cx="706438" cy="708025"/>
            </a:xfrm>
            <a:prstGeom prst="ellipse">
              <a:avLst/>
            </a:prstGeom>
            <a:solidFill>
              <a:srgbClr val="D39D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1" name="îṡļïḋé"/>
            <p:cNvSpPr/>
            <p:nvPr/>
          </p:nvSpPr>
          <p:spPr bwMode="auto">
            <a:xfrm>
              <a:off x="5629276" y="3473450"/>
              <a:ext cx="671513" cy="668338"/>
            </a:xfrm>
            <a:prstGeom prst="ellipse">
              <a:avLst/>
            </a:pr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2" name="iṩḷíḓè"/>
            <p:cNvSpPr/>
            <p:nvPr/>
          </p:nvSpPr>
          <p:spPr bwMode="auto">
            <a:xfrm>
              <a:off x="6210301" y="3789363"/>
              <a:ext cx="177800" cy="177800"/>
            </a:xfrm>
            <a:prstGeom prst="ellipse">
              <a:avLst/>
            </a:pr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3" name="îṩḷiḋê"/>
            <p:cNvSpPr/>
            <p:nvPr/>
          </p:nvSpPr>
          <p:spPr bwMode="auto">
            <a:xfrm>
              <a:off x="5559426" y="3789363"/>
              <a:ext cx="177800" cy="177800"/>
            </a:xfrm>
            <a:prstGeom prst="ellipse">
              <a:avLst/>
            </a:pr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4" name="íśḻîḍè"/>
            <p:cNvSpPr/>
            <p:nvPr/>
          </p:nvSpPr>
          <p:spPr bwMode="auto">
            <a:xfrm>
              <a:off x="5800726" y="3473450"/>
              <a:ext cx="500063" cy="374650"/>
            </a:xfrm>
            <a:custGeom>
              <a:avLst/>
              <a:gdLst>
                <a:gd name="T0" fmla="*/ 144 w 144"/>
                <a:gd name="T1" fmla="*/ 87 h 108"/>
                <a:gd name="T2" fmla="*/ 48 w 144"/>
                <a:gd name="T3" fmla="*/ 0 h 108"/>
                <a:gd name="T4" fmla="*/ 0 w 144"/>
                <a:gd name="T5" fmla="*/ 12 h 108"/>
                <a:gd name="T6" fmla="*/ 0 w 144"/>
                <a:gd name="T7" fmla="*/ 21 h 108"/>
                <a:gd name="T8" fmla="*/ 87 w 144"/>
                <a:gd name="T9" fmla="*/ 108 h 108"/>
                <a:gd name="T10" fmla="*/ 144 w 144"/>
                <a:gd name="T11" fmla="*/ 8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108">
                  <a:moveTo>
                    <a:pt x="144" y="87"/>
                  </a:moveTo>
                  <a:cubicBezTo>
                    <a:pt x="139" y="38"/>
                    <a:pt x="98" y="0"/>
                    <a:pt x="48" y="0"/>
                  </a:cubicBezTo>
                  <a:cubicBezTo>
                    <a:pt x="30" y="0"/>
                    <a:pt x="14" y="4"/>
                    <a:pt x="0" y="12"/>
                  </a:cubicBezTo>
                  <a:cubicBezTo>
                    <a:pt x="0" y="15"/>
                    <a:pt x="0" y="18"/>
                    <a:pt x="0" y="21"/>
                  </a:cubicBezTo>
                  <a:cubicBezTo>
                    <a:pt x="0" y="69"/>
                    <a:pt x="39" y="108"/>
                    <a:pt x="87" y="108"/>
                  </a:cubicBezTo>
                  <a:cubicBezTo>
                    <a:pt x="108" y="108"/>
                    <a:pt x="128" y="100"/>
                    <a:pt x="144" y="87"/>
                  </a:cubicBezTo>
                  <a:close/>
                </a:path>
              </a:pathLst>
            </a:custGeom>
            <a:solidFill>
              <a:srgbClr val="D39D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5" name="îṣ1íḑê"/>
            <p:cNvSpPr/>
            <p:nvPr/>
          </p:nvSpPr>
          <p:spPr bwMode="auto">
            <a:xfrm>
              <a:off x="5792788" y="3465513"/>
              <a:ext cx="515938" cy="390525"/>
            </a:xfrm>
            <a:custGeom>
              <a:avLst/>
              <a:gdLst>
                <a:gd name="T0" fmla="*/ 89 w 148"/>
                <a:gd name="T1" fmla="*/ 112 h 112"/>
                <a:gd name="T2" fmla="*/ 0 w 148"/>
                <a:gd name="T3" fmla="*/ 23 h 112"/>
                <a:gd name="T4" fmla="*/ 0 w 148"/>
                <a:gd name="T5" fmla="*/ 14 h 112"/>
                <a:gd name="T6" fmla="*/ 0 w 148"/>
                <a:gd name="T7" fmla="*/ 13 h 112"/>
                <a:gd name="T8" fmla="*/ 1 w 148"/>
                <a:gd name="T9" fmla="*/ 13 h 112"/>
                <a:gd name="T10" fmla="*/ 50 w 148"/>
                <a:gd name="T11" fmla="*/ 0 h 112"/>
                <a:gd name="T12" fmla="*/ 148 w 148"/>
                <a:gd name="T13" fmla="*/ 89 h 112"/>
                <a:gd name="T14" fmla="*/ 148 w 148"/>
                <a:gd name="T15" fmla="*/ 90 h 112"/>
                <a:gd name="T16" fmla="*/ 147 w 148"/>
                <a:gd name="T17" fmla="*/ 91 h 112"/>
                <a:gd name="T18" fmla="*/ 89 w 148"/>
                <a:gd name="T19" fmla="*/ 112 h 112"/>
                <a:gd name="T20" fmla="*/ 4 w 148"/>
                <a:gd name="T21" fmla="*/ 16 h 112"/>
                <a:gd name="T22" fmla="*/ 4 w 148"/>
                <a:gd name="T23" fmla="*/ 23 h 112"/>
                <a:gd name="T24" fmla="*/ 89 w 148"/>
                <a:gd name="T25" fmla="*/ 108 h 112"/>
                <a:gd name="T26" fmla="*/ 144 w 148"/>
                <a:gd name="T27" fmla="*/ 88 h 112"/>
                <a:gd name="T28" fmla="*/ 50 w 148"/>
                <a:gd name="T29" fmla="*/ 4 h 112"/>
                <a:gd name="T30" fmla="*/ 4 w 148"/>
                <a:gd name="T31" fmla="*/ 1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8" h="112">
                  <a:moveTo>
                    <a:pt x="89" y="112"/>
                  </a:moveTo>
                  <a:cubicBezTo>
                    <a:pt x="40" y="112"/>
                    <a:pt x="0" y="72"/>
                    <a:pt x="0" y="23"/>
                  </a:cubicBezTo>
                  <a:cubicBezTo>
                    <a:pt x="0" y="20"/>
                    <a:pt x="0" y="17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6" y="4"/>
                    <a:pt x="33" y="0"/>
                    <a:pt x="50" y="0"/>
                  </a:cubicBezTo>
                  <a:cubicBezTo>
                    <a:pt x="101" y="0"/>
                    <a:pt x="143" y="38"/>
                    <a:pt x="148" y="89"/>
                  </a:cubicBezTo>
                  <a:cubicBezTo>
                    <a:pt x="148" y="90"/>
                    <a:pt x="148" y="90"/>
                    <a:pt x="148" y="90"/>
                  </a:cubicBezTo>
                  <a:cubicBezTo>
                    <a:pt x="147" y="91"/>
                    <a:pt x="147" y="91"/>
                    <a:pt x="147" y="91"/>
                  </a:cubicBezTo>
                  <a:cubicBezTo>
                    <a:pt x="131" y="105"/>
                    <a:pt x="110" y="112"/>
                    <a:pt x="89" y="112"/>
                  </a:cubicBezTo>
                  <a:close/>
                  <a:moveTo>
                    <a:pt x="4" y="16"/>
                  </a:moveTo>
                  <a:cubicBezTo>
                    <a:pt x="4" y="18"/>
                    <a:pt x="4" y="21"/>
                    <a:pt x="4" y="23"/>
                  </a:cubicBezTo>
                  <a:cubicBezTo>
                    <a:pt x="4" y="70"/>
                    <a:pt x="42" y="108"/>
                    <a:pt x="89" y="108"/>
                  </a:cubicBezTo>
                  <a:cubicBezTo>
                    <a:pt x="109" y="108"/>
                    <a:pt x="128" y="101"/>
                    <a:pt x="144" y="88"/>
                  </a:cubicBezTo>
                  <a:cubicBezTo>
                    <a:pt x="139" y="40"/>
                    <a:pt x="98" y="4"/>
                    <a:pt x="50" y="4"/>
                  </a:cubicBezTo>
                  <a:cubicBezTo>
                    <a:pt x="34" y="4"/>
                    <a:pt x="18" y="8"/>
                    <a:pt x="4" y="16"/>
                  </a:cubicBezTo>
                  <a:close/>
                </a:path>
              </a:pathLst>
            </a:custGeom>
            <a:solidFill>
              <a:srgbClr val="D39D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6" name="ïslïḑê"/>
            <p:cNvSpPr/>
            <p:nvPr/>
          </p:nvSpPr>
          <p:spPr bwMode="auto">
            <a:xfrm>
              <a:off x="5629276" y="3503613"/>
              <a:ext cx="222250" cy="296863"/>
            </a:xfrm>
            <a:custGeom>
              <a:avLst/>
              <a:gdLst>
                <a:gd name="T0" fmla="*/ 0 w 64"/>
                <a:gd name="T1" fmla="*/ 85 h 85"/>
                <a:gd name="T2" fmla="*/ 8 w 64"/>
                <a:gd name="T3" fmla="*/ 85 h 85"/>
                <a:gd name="T4" fmla="*/ 64 w 64"/>
                <a:gd name="T5" fmla="*/ 30 h 85"/>
                <a:gd name="T6" fmla="*/ 56 w 64"/>
                <a:gd name="T7" fmla="*/ 0 h 85"/>
                <a:gd name="T8" fmla="*/ 0 w 64"/>
                <a:gd name="T9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85">
                  <a:moveTo>
                    <a:pt x="0" y="85"/>
                  </a:moveTo>
                  <a:cubicBezTo>
                    <a:pt x="3" y="85"/>
                    <a:pt x="6" y="85"/>
                    <a:pt x="8" y="85"/>
                  </a:cubicBezTo>
                  <a:cubicBezTo>
                    <a:pt x="39" y="85"/>
                    <a:pt x="64" y="60"/>
                    <a:pt x="64" y="30"/>
                  </a:cubicBezTo>
                  <a:cubicBezTo>
                    <a:pt x="64" y="19"/>
                    <a:pt x="61" y="9"/>
                    <a:pt x="56" y="0"/>
                  </a:cubicBezTo>
                  <a:cubicBezTo>
                    <a:pt x="24" y="15"/>
                    <a:pt x="1" y="47"/>
                    <a:pt x="0" y="85"/>
                  </a:cubicBezTo>
                  <a:close/>
                </a:path>
              </a:pathLst>
            </a:custGeom>
            <a:solidFill>
              <a:srgbClr val="D39D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7" name="iṥľíḋé"/>
            <p:cNvSpPr/>
            <p:nvPr/>
          </p:nvSpPr>
          <p:spPr bwMode="auto">
            <a:xfrm>
              <a:off x="5622926" y="3494088"/>
              <a:ext cx="236538" cy="312738"/>
            </a:xfrm>
            <a:custGeom>
              <a:avLst/>
              <a:gdLst>
                <a:gd name="T0" fmla="*/ 10 w 68"/>
                <a:gd name="T1" fmla="*/ 90 h 90"/>
                <a:gd name="T2" fmla="*/ 2 w 68"/>
                <a:gd name="T3" fmla="*/ 90 h 90"/>
                <a:gd name="T4" fmla="*/ 0 w 68"/>
                <a:gd name="T5" fmla="*/ 89 h 90"/>
                <a:gd name="T6" fmla="*/ 0 w 68"/>
                <a:gd name="T7" fmla="*/ 88 h 90"/>
                <a:gd name="T8" fmla="*/ 57 w 68"/>
                <a:gd name="T9" fmla="*/ 1 h 90"/>
                <a:gd name="T10" fmla="*/ 58 w 68"/>
                <a:gd name="T11" fmla="*/ 0 h 90"/>
                <a:gd name="T12" fmla="*/ 59 w 68"/>
                <a:gd name="T13" fmla="*/ 2 h 90"/>
                <a:gd name="T14" fmla="*/ 68 w 68"/>
                <a:gd name="T15" fmla="*/ 33 h 90"/>
                <a:gd name="T16" fmla="*/ 10 w 68"/>
                <a:gd name="T17" fmla="*/ 90 h 90"/>
                <a:gd name="T18" fmla="*/ 5 w 68"/>
                <a:gd name="T19" fmla="*/ 86 h 90"/>
                <a:gd name="T20" fmla="*/ 10 w 68"/>
                <a:gd name="T21" fmla="*/ 86 h 90"/>
                <a:gd name="T22" fmla="*/ 64 w 68"/>
                <a:gd name="T23" fmla="*/ 33 h 90"/>
                <a:gd name="T24" fmla="*/ 57 w 68"/>
                <a:gd name="T25" fmla="*/ 6 h 90"/>
                <a:gd name="T26" fmla="*/ 5 w 68"/>
                <a:gd name="T27" fmla="*/ 8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8" h="90">
                  <a:moveTo>
                    <a:pt x="10" y="90"/>
                  </a:moveTo>
                  <a:cubicBezTo>
                    <a:pt x="8" y="90"/>
                    <a:pt x="5" y="90"/>
                    <a:pt x="2" y="90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1" y="50"/>
                    <a:pt x="23" y="17"/>
                    <a:pt x="57" y="1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65" y="11"/>
                    <a:pt x="68" y="22"/>
                    <a:pt x="68" y="33"/>
                  </a:cubicBezTo>
                  <a:cubicBezTo>
                    <a:pt x="68" y="65"/>
                    <a:pt x="42" y="90"/>
                    <a:pt x="10" y="90"/>
                  </a:cubicBezTo>
                  <a:close/>
                  <a:moveTo>
                    <a:pt x="5" y="86"/>
                  </a:moveTo>
                  <a:cubicBezTo>
                    <a:pt x="7" y="86"/>
                    <a:pt x="9" y="86"/>
                    <a:pt x="10" y="86"/>
                  </a:cubicBezTo>
                  <a:cubicBezTo>
                    <a:pt x="40" y="86"/>
                    <a:pt x="64" y="62"/>
                    <a:pt x="64" y="33"/>
                  </a:cubicBezTo>
                  <a:cubicBezTo>
                    <a:pt x="64" y="23"/>
                    <a:pt x="62" y="14"/>
                    <a:pt x="57" y="6"/>
                  </a:cubicBezTo>
                  <a:cubicBezTo>
                    <a:pt x="26" y="21"/>
                    <a:pt x="6" y="52"/>
                    <a:pt x="5" y="86"/>
                  </a:cubicBezTo>
                  <a:close/>
                </a:path>
              </a:pathLst>
            </a:custGeom>
            <a:solidFill>
              <a:srgbClr val="D39D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8" name="íṡ1îde"/>
            <p:cNvSpPr/>
            <p:nvPr/>
          </p:nvSpPr>
          <p:spPr bwMode="auto">
            <a:xfrm>
              <a:off x="6026151" y="3806825"/>
              <a:ext cx="180975" cy="93663"/>
            </a:xfrm>
            <a:custGeom>
              <a:avLst/>
              <a:gdLst>
                <a:gd name="T0" fmla="*/ 52 w 52"/>
                <a:gd name="T1" fmla="*/ 27 h 27"/>
                <a:gd name="T2" fmla="*/ 49 w 52"/>
                <a:gd name="T3" fmla="*/ 27 h 27"/>
                <a:gd name="T4" fmla="*/ 26 w 52"/>
                <a:gd name="T5" fmla="*/ 3 h 27"/>
                <a:gd name="T6" fmla="*/ 3 w 52"/>
                <a:gd name="T7" fmla="*/ 27 h 27"/>
                <a:gd name="T8" fmla="*/ 0 w 52"/>
                <a:gd name="T9" fmla="*/ 27 h 27"/>
                <a:gd name="T10" fmla="*/ 26 w 52"/>
                <a:gd name="T11" fmla="*/ 0 h 27"/>
                <a:gd name="T12" fmla="*/ 52 w 52"/>
                <a:gd name="T1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27">
                  <a:moveTo>
                    <a:pt x="52" y="27"/>
                  </a:moveTo>
                  <a:cubicBezTo>
                    <a:pt x="49" y="27"/>
                    <a:pt x="49" y="27"/>
                    <a:pt x="49" y="27"/>
                  </a:cubicBezTo>
                  <a:cubicBezTo>
                    <a:pt x="49" y="13"/>
                    <a:pt x="39" y="3"/>
                    <a:pt x="26" y="3"/>
                  </a:cubicBezTo>
                  <a:cubicBezTo>
                    <a:pt x="13" y="3"/>
                    <a:pt x="3" y="13"/>
                    <a:pt x="3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40" y="0"/>
                    <a:pt x="52" y="12"/>
                    <a:pt x="52" y="27"/>
                  </a:cubicBezTo>
                  <a:close/>
                </a:path>
              </a:pathLst>
            </a:custGeom>
            <a:solidFill>
              <a:srgbClr val="442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9" name="ïŝ1iḓè"/>
            <p:cNvSpPr/>
            <p:nvPr/>
          </p:nvSpPr>
          <p:spPr bwMode="auto">
            <a:xfrm>
              <a:off x="6022976" y="3803650"/>
              <a:ext cx="187325" cy="101600"/>
            </a:xfrm>
            <a:custGeom>
              <a:avLst/>
              <a:gdLst>
                <a:gd name="T0" fmla="*/ 54 w 54"/>
                <a:gd name="T1" fmla="*/ 29 h 29"/>
                <a:gd name="T2" fmla="*/ 49 w 54"/>
                <a:gd name="T3" fmla="*/ 29 h 29"/>
                <a:gd name="T4" fmla="*/ 49 w 54"/>
                <a:gd name="T5" fmla="*/ 28 h 29"/>
                <a:gd name="T6" fmla="*/ 27 w 54"/>
                <a:gd name="T7" fmla="*/ 5 h 29"/>
                <a:gd name="T8" fmla="*/ 5 w 54"/>
                <a:gd name="T9" fmla="*/ 28 h 29"/>
                <a:gd name="T10" fmla="*/ 5 w 54"/>
                <a:gd name="T11" fmla="*/ 29 h 29"/>
                <a:gd name="T12" fmla="*/ 0 w 54"/>
                <a:gd name="T13" fmla="*/ 29 h 29"/>
                <a:gd name="T14" fmla="*/ 0 w 54"/>
                <a:gd name="T15" fmla="*/ 28 h 29"/>
                <a:gd name="T16" fmla="*/ 27 w 54"/>
                <a:gd name="T17" fmla="*/ 0 h 29"/>
                <a:gd name="T18" fmla="*/ 54 w 54"/>
                <a:gd name="T19" fmla="*/ 28 h 29"/>
                <a:gd name="T20" fmla="*/ 54 w 54"/>
                <a:gd name="T21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29">
                  <a:moveTo>
                    <a:pt x="54" y="29"/>
                  </a:moveTo>
                  <a:cubicBezTo>
                    <a:pt x="49" y="29"/>
                    <a:pt x="49" y="29"/>
                    <a:pt x="49" y="29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15"/>
                    <a:pt x="39" y="5"/>
                    <a:pt x="27" y="5"/>
                  </a:cubicBezTo>
                  <a:cubicBezTo>
                    <a:pt x="15" y="5"/>
                    <a:pt x="5" y="15"/>
                    <a:pt x="5" y="28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4" y="12"/>
                    <a:pt x="54" y="28"/>
                  </a:cubicBezTo>
                  <a:lnTo>
                    <a:pt x="54" y="29"/>
                  </a:lnTo>
                  <a:close/>
                </a:path>
              </a:pathLst>
            </a:custGeom>
            <a:solidFill>
              <a:srgbClr val="442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0" name="iSḻiḍé"/>
            <p:cNvSpPr/>
            <p:nvPr/>
          </p:nvSpPr>
          <p:spPr bwMode="auto">
            <a:xfrm>
              <a:off x="5722938" y="3806825"/>
              <a:ext cx="177800" cy="93663"/>
            </a:xfrm>
            <a:custGeom>
              <a:avLst/>
              <a:gdLst>
                <a:gd name="T0" fmla="*/ 51 w 51"/>
                <a:gd name="T1" fmla="*/ 27 h 27"/>
                <a:gd name="T2" fmla="*/ 49 w 51"/>
                <a:gd name="T3" fmla="*/ 27 h 27"/>
                <a:gd name="T4" fmla="*/ 25 w 51"/>
                <a:gd name="T5" fmla="*/ 3 h 27"/>
                <a:gd name="T6" fmla="*/ 2 w 51"/>
                <a:gd name="T7" fmla="*/ 27 h 27"/>
                <a:gd name="T8" fmla="*/ 0 w 51"/>
                <a:gd name="T9" fmla="*/ 27 h 27"/>
                <a:gd name="T10" fmla="*/ 25 w 51"/>
                <a:gd name="T11" fmla="*/ 0 h 27"/>
                <a:gd name="T12" fmla="*/ 51 w 51"/>
                <a:gd name="T1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27">
                  <a:moveTo>
                    <a:pt x="51" y="27"/>
                  </a:moveTo>
                  <a:cubicBezTo>
                    <a:pt x="49" y="27"/>
                    <a:pt x="49" y="27"/>
                    <a:pt x="49" y="27"/>
                  </a:cubicBezTo>
                  <a:cubicBezTo>
                    <a:pt x="49" y="13"/>
                    <a:pt x="38" y="3"/>
                    <a:pt x="25" y="3"/>
                  </a:cubicBezTo>
                  <a:cubicBezTo>
                    <a:pt x="12" y="3"/>
                    <a:pt x="2" y="13"/>
                    <a:pt x="2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1" y="0"/>
                    <a:pt x="25" y="0"/>
                  </a:cubicBezTo>
                  <a:cubicBezTo>
                    <a:pt x="39" y="0"/>
                    <a:pt x="51" y="12"/>
                    <a:pt x="51" y="27"/>
                  </a:cubicBezTo>
                  <a:close/>
                </a:path>
              </a:pathLst>
            </a:custGeom>
            <a:solidFill>
              <a:srgbClr val="442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1" name="îšḻïḑé"/>
            <p:cNvSpPr/>
            <p:nvPr/>
          </p:nvSpPr>
          <p:spPr bwMode="auto">
            <a:xfrm>
              <a:off x="5716588" y="3803650"/>
              <a:ext cx="192088" cy="101600"/>
            </a:xfrm>
            <a:custGeom>
              <a:avLst/>
              <a:gdLst>
                <a:gd name="T0" fmla="*/ 55 w 55"/>
                <a:gd name="T1" fmla="*/ 29 h 29"/>
                <a:gd name="T2" fmla="*/ 49 w 55"/>
                <a:gd name="T3" fmla="*/ 29 h 29"/>
                <a:gd name="T4" fmla="*/ 49 w 55"/>
                <a:gd name="T5" fmla="*/ 28 h 29"/>
                <a:gd name="T6" fmla="*/ 27 w 55"/>
                <a:gd name="T7" fmla="*/ 5 h 29"/>
                <a:gd name="T8" fmla="*/ 6 w 55"/>
                <a:gd name="T9" fmla="*/ 28 h 29"/>
                <a:gd name="T10" fmla="*/ 6 w 55"/>
                <a:gd name="T11" fmla="*/ 29 h 29"/>
                <a:gd name="T12" fmla="*/ 0 w 55"/>
                <a:gd name="T13" fmla="*/ 29 h 29"/>
                <a:gd name="T14" fmla="*/ 0 w 55"/>
                <a:gd name="T15" fmla="*/ 28 h 29"/>
                <a:gd name="T16" fmla="*/ 27 w 55"/>
                <a:gd name="T17" fmla="*/ 0 h 29"/>
                <a:gd name="T18" fmla="*/ 55 w 55"/>
                <a:gd name="T19" fmla="*/ 28 h 29"/>
                <a:gd name="T20" fmla="*/ 55 w 55"/>
                <a:gd name="T21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29">
                  <a:moveTo>
                    <a:pt x="55" y="29"/>
                  </a:moveTo>
                  <a:cubicBezTo>
                    <a:pt x="49" y="29"/>
                    <a:pt x="49" y="29"/>
                    <a:pt x="49" y="29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15"/>
                    <a:pt x="39" y="5"/>
                    <a:pt x="27" y="5"/>
                  </a:cubicBezTo>
                  <a:cubicBezTo>
                    <a:pt x="15" y="5"/>
                    <a:pt x="6" y="15"/>
                    <a:pt x="6" y="28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8"/>
                  </a:cubicBezTo>
                  <a:lnTo>
                    <a:pt x="55" y="29"/>
                  </a:lnTo>
                  <a:close/>
                </a:path>
              </a:pathLst>
            </a:custGeom>
            <a:solidFill>
              <a:srgbClr val="442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2" name="iṣḷïdé"/>
            <p:cNvSpPr/>
            <p:nvPr/>
          </p:nvSpPr>
          <p:spPr bwMode="auto">
            <a:xfrm>
              <a:off x="5716588" y="3932238"/>
              <a:ext cx="163513" cy="58738"/>
            </a:xfrm>
            <a:custGeom>
              <a:avLst/>
              <a:gdLst>
                <a:gd name="T0" fmla="*/ 47 w 47"/>
                <a:gd name="T1" fmla="*/ 17 h 17"/>
                <a:gd name="T2" fmla="*/ 24 w 47"/>
                <a:gd name="T3" fmla="*/ 0 h 17"/>
                <a:gd name="T4" fmla="*/ 0 w 47"/>
                <a:gd name="T5" fmla="*/ 17 h 17"/>
                <a:gd name="T6" fmla="*/ 47 w 47"/>
                <a:gd name="T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7">
                  <a:moveTo>
                    <a:pt x="47" y="17"/>
                  </a:moveTo>
                  <a:cubicBezTo>
                    <a:pt x="44" y="8"/>
                    <a:pt x="35" y="0"/>
                    <a:pt x="24" y="0"/>
                  </a:cubicBezTo>
                  <a:cubicBezTo>
                    <a:pt x="13" y="0"/>
                    <a:pt x="4" y="8"/>
                    <a:pt x="0" y="17"/>
                  </a:cubicBezTo>
                  <a:lnTo>
                    <a:pt x="47" y="17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3" name="îS1idê"/>
            <p:cNvSpPr/>
            <p:nvPr/>
          </p:nvSpPr>
          <p:spPr bwMode="auto">
            <a:xfrm>
              <a:off x="6043613" y="3932238"/>
              <a:ext cx="160338" cy="58738"/>
            </a:xfrm>
            <a:custGeom>
              <a:avLst/>
              <a:gdLst>
                <a:gd name="T0" fmla="*/ 46 w 46"/>
                <a:gd name="T1" fmla="*/ 17 h 17"/>
                <a:gd name="T2" fmla="*/ 23 w 46"/>
                <a:gd name="T3" fmla="*/ 0 h 17"/>
                <a:gd name="T4" fmla="*/ 0 w 46"/>
                <a:gd name="T5" fmla="*/ 17 h 17"/>
                <a:gd name="T6" fmla="*/ 46 w 46"/>
                <a:gd name="T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17">
                  <a:moveTo>
                    <a:pt x="46" y="17"/>
                  </a:moveTo>
                  <a:cubicBezTo>
                    <a:pt x="43" y="8"/>
                    <a:pt x="34" y="0"/>
                    <a:pt x="23" y="0"/>
                  </a:cubicBezTo>
                  <a:cubicBezTo>
                    <a:pt x="12" y="0"/>
                    <a:pt x="3" y="8"/>
                    <a:pt x="0" y="17"/>
                  </a:cubicBezTo>
                  <a:lnTo>
                    <a:pt x="46" y="17"/>
                  </a:lnTo>
                  <a:close/>
                </a:path>
              </a:pathLst>
            </a:cu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4" name="íşļïḍê"/>
            <p:cNvSpPr/>
            <p:nvPr/>
          </p:nvSpPr>
          <p:spPr bwMode="auto">
            <a:xfrm>
              <a:off x="5745163" y="3940175"/>
              <a:ext cx="79375" cy="79375"/>
            </a:xfrm>
            <a:prstGeom prst="ellipse">
              <a:avLst/>
            </a:prstGeom>
            <a:solidFill>
              <a:srgbClr val="EDAC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5" name="îṧľïḓé"/>
            <p:cNvSpPr/>
            <p:nvPr/>
          </p:nvSpPr>
          <p:spPr bwMode="auto">
            <a:xfrm>
              <a:off x="6084888" y="3940175"/>
              <a:ext cx="80963" cy="79375"/>
            </a:xfrm>
            <a:prstGeom prst="ellipse">
              <a:avLst/>
            </a:prstGeom>
            <a:solidFill>
              <a:srgbClr val="EDAC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6" name="išlïḑè"/>
            <p:cNvSpPr/>
            <p:nvPr/>
          </p:nvSpPr>
          <p:spPr bwMode="auto">
            <a:xfrm>
              <a:off x="5908676" y="3981450"/>
              <a:ext cx="134938" cy="58738"/>
            </a:xfrm>
            <a:custGeom>
              <a:avLst/>
              <a:gdLst>
                <a:gd name="T0" fmla="*/ 0 w 39"/>
                <a:gd name="T1" fmla="*/ 2 h 17"/>
                <a:gd name="T2" fmla="*/ 21 w 39"/>
                <a:gd name="T3" fmla="*/ 17 h 17"/>
                <a:gd name="T4" fmla="*/ 39 w 39"/>
                <a:gd name="T5" fmla="*/ 0 h 17"/>
                <a:gd name="T6" fmla="*/ 0 w 39"/>
                <a:gd name="T7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17">
                  <a:moveTo>
                    <a:pt x="0" y="2"/>
                  </a:moveTo>
                  <a:cubicBezTo>
                    <a:pt x="3" y="11"/>
                    <a:pt x="11" y="17"/>
                    <a:pt x="21" y="17"/>
                  </a:cubicBezTo>
                  <a:cubicBezTo>
                    <a:pt x="30" y="17"/>
                    <a:pt x="38" y="9"/>
                    <a:pt x="39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7" name="îṥḷíḍè"/>
            <p:cNvSpPr/>
            <p:nvPr/>
          </p:nvSpPr>
          <p:spPr bwMode="auto">
            <a:xfrm>
              <a:off x="6026151" y="3240088"/>
              <a:ext cx="250825" cy="250825"/>
            </a:xfrm>
            <a:prstGeom prst="ellipse">
              <a:avLst/>
            </a:pr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8" name="iSḷíḍé"/>
            <p:cNvSpPr/>
            <p:nvPr/>
          </p:nvSpPr>
          <p:spPr bwMode="auto">
            <a:xfrm>
              <a:off x="6248401" y="4541838"/>
              <a:ext cx="250825" cy="250825"/>
            </a:xfrm>
            <a:prstGeom prst="ellipse">
              <a:avLst/>
            </a:pr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9" name="íšḻïďè"/>
            <p:cNvSpPr/>
            <p:nvPr/>
          </p:nvSpPr>
          <p:spPr bwMode="auto">
            <a:xfrm>
              <a:off x="7697788" y="4151313"/>
              <a:ext cx="249238" cy="254000"/>
            </a:xfrm>
            <a:prstGeom prst="ellipse">
              <a:avLst/>
            </a:prstGeom>
            <a:solidFill>
              <a:srgbClr val="F4C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7571040" y="1856652"/>
            <a:ext cx="2650462" cy="3827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57200" sx="99000" sy="99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cs typeface="+mn-ea"/>
              <a:sym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70769" y="1856652"/>
            <a:ext cx="2650462" cy="3827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57200" sx="99000" sy="99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cs typeface="+mn-ea"/>
              <a:sym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70498" y="1856652"/>
            <a:ext cx="2650462" cy="3827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57200" sx="99000" sy="99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cs typeface="+mn-ea"/>
              <a:sym typeface="+mn-lt"/>
            </a:endParaRPr>
          </a:p>
        </p:txBody>
      </p:sp>
      <p:pic>
        <p:nvPicPr>
          <p:cNvPr id="7" name="图片占位符 6"/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/>
          <a:stretch>
            <a:fillRect/>
          </a:stretch>
        </p:blipFill>
        <p:spPr/>
      </p:pic>
      <p:pic>
        <p:nvPicPr>
          <p:cNvPr id="9" name="图片占位符 8"/>
          <p:cNvPicPr>
            <a:picLocks noGrp="1" noChangeAspect="1"/>
          </p:cNvPicPr>
          <p:nvPr>
            <p:ph type="pic" sz="quarter" idx="16"/>
          </p:nvPr>
        </p:nvPicPr>
        <p:blipFill>
          <a:blip r:embed="rId4"/>
          <a:srcRect/>
          <a:stretch>
            <a:fillRect/>
          </a:stretch>
        </p:blipFill>
        <p:spPr/>
      </p:pic>
      <p:pic>
        <p:nvPicPr>
          <p:cNvPr id="11" name="图片占位符 10"/>
          <p:cNvPicPr>
            <a:picLocks noGrp="1" noChangeAspect="1"/>
          </p:cNvPicPr>
          <p:nvPr>
            <p:ph type="pic" sz="quarter" idx="17"/>
          </p:nvPr>
        </p:nvPicPr>
        <p:blipFill>
          <a:blip r:embed="rId5"/>
          <a:srcRect/>
          <a:stretch>
            <a:fillRect/>
          </a:stretch>
        </p:blipFill>
        <p:spPr/>
      </p:pic>
      <p:sp>
        <p:nvSpPr>
          <p:cNvPr id="40" name="Rectangle 37"/>
          <p:cNvSpPr/>
          <p:nvPr/>
        </p:nvSpPr>
        <p:spPr>
          <a:xfrm>
            <a:off x="7594476" y="3971667"/>
            <a:ext cx="2440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</a:pPr>
            <a:r>
              <a:rPr lang="zh-CN" altLang="en-US" dirty="0">
                <a:solidFill>
                  <a:srgbClr val="252944"/>
                </a:solidFill>
                <a:cs typeface="+mn-ea"/>
                <a:sym typeface="+mn-lt"/>
              </a:rPr>
              <a:t>输入执行内容</a:t>
            </a:r>
            <a:endParaRPr lang="en-US" altLang="zh-CN" dirty="0">
              <a:solidFill>
                <a:srgbClr val="252944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7564453" y="4371175"/>
            <a:ext cx="2602212" cy="1031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400"/>
              </a:spcBef>
            </a:pPr>
            <a:r>
              <a:rPr lang="en-US" altLang="zh-CN" sz="1050" dirty="0">
                <a:cs typeface="+mn-ea"/>
                <a:sym typeface="+mn-lt"/>
              </a:rPr>
              <a:t>Etiam lacus </a:t>
            </a:r>
            <a:r>
              <a:rPr lang="en-US" altLang="zh-CN" sz="1050" dirty="0" err="1">
                <a:cs typeface="+mn-ea"/>
                <a:sym typeface="+mn-lt"/>
              </a:rPr>
              <a:t>nulla</a:t>
            </a:r>
            <a:r>
              <a:rPr lang="en-US" altLang="zh-CN" sz="1050" dirty="0">
                <a:cs typeface="+mn-ea"/>
                <a:sym typeface="+mn-lt"/>
              </a:rPr>
              <a:t>, </a:t>
            </a:r>
            <a:r>
              <a:rPr lang="en-US" altLang="zh-CN" sz="1050" dirty="0" err="1">
                <a:cs typeface="+mn-ea"/>
                <a:sym typeface="+mn-lt"/>
              </a:rPr>
              <a:t>bibendum</a:t>
            </a:r>
            <a:r>
              <a:rPr lang="en-US" altLang="zh-CN" sz="1050" dirty="0">
                <a:cs typeface="+mn-ea"/>
                <a:sym typeface="+mn-lt"/>
              </a:rPr>
              <a:t> </a:t>
            </a:r>
            <a:r>
              <a:rPr lang="en-US" altLang="zh-CN" sz="1050" dirty="0" err="1">
                <a:cs typeface="+mn-ea"/>
                <a:sym typeface="+mn-lt"/>
              </a:rPr>
              <a:t>egestas</a:t>
            </a:r>
            <a:r>
              <a:rPr lang="en-US" altLang="zh-CN" sz="1050" dirty="0">
                <a:cs typeface="+mn-ea"/>
                <a:sym typeface="+mn-lt"/>
              </a:rPr>
              <a:t> </a:t>
            </a:r>
            <a:r>
              <a:rPr lang="en-US" altLang="zh-CN" sz="1050" dirty="0" err="1">
                <a:cs typeface="+mn-ea"/>
                <a:sym typeface="+mn-lt"/>
              </a:rPr>
              <a:t>suscipit</a:t>
            </a:r>
            <a:r>
              <a:rPr lang="en-US" altLang="zh-CN" sz="1050" dirty="0">
                <a:cs typeface="+mn-ea"/>
                <a:sym typeface="+mn-lt"/>
              </a:rPr>
              <a:t> </a:t>
            </a:r>
            <a:r>
              <a:rPr lang="en-US" altLang="zh-CN" sz="1050" dirty="0" err="1">
                <a:cs typeface="+mn-ea"/>
                <a:sym typeface="+mn-lt"/>
              </a:rPr>
              <a:t>ut</a:t>
            </a:r>
            <a:r>
              <a:rPr lang="en-US" altLang="zh-CN" sz="1050" dirty="0">
                <a:cs typeface="+mn-ea"/>
                <a:sym typeface="+mn-lt"/>
              </a:rPr>
              <a:t>, </a:t>
            </a:r>
            <a:r>
              <a:rPr lang="en-US" altLang="zh-CN" sz="1050" dirty="0" err="1">
                <a:cs typeface="+mn-ea"/>
                <a:sym typeface="+mn-lt"/>
              </a:rPr>
              <a:t>sollicitudin</a:t>
            </a:r>
            <a:r>
              <a:rPr lang="en-US" altLang="zh-CN" sz="1050" dirty="0">
                <a:cs typeface="+mn-ea"/>
                <a:sym typeface="+mn-lt"/>
              </a:rPr>
              <a:t> </a:t>
            </a:r>
            <a:r>
              <a:rPr lang="en-US" altLang="zh-CN" sz="1050" dirty="0" err="1">
                <a:cs typeface="+mn-ea"/>
                <a:sym typeface="+mn-lt"/>
              </a:rPr>
              <a:t>eu</a:t>
            </a:r>
            <a:r>
              <a:rPr lang="en-US" altLang="zh-CN" sz="1050" dirty="0">
                <a:cs typeface="+mn-ea"/>
                <a:sym typeface="+mn-lt"/>
              </a:rPr>
              <a:t> </a:t>
            </a:r>
            <a:r>
              <a:rPr lang="en-US" altLang="zh-CN" sz="1050" dirty="0" err="1">
                <a:cs typeface="+mn-ea"/>
                <a:sym typeface="+mn-lt"/>
              </a:rPr>
              <a:t>massa</a:t>
            </a:r>
            <a:r>
              <a:rPr lang="en-US" altLang="zh-CN" sz="1050" dirty="0">
                <a:cs typeface="+mn-ea"/>
                <a:sym typeface="+mn-lt"/>
              </a:rPr>
              <a:t>. </a:t>
            </a:r>
            <a:r>
              <a:rPr lang="en-US" altLang="zh-CN" sz="1050" dirty="0" err="1">
                <a:cs typeface="+mn-ea"/>
                <a:sym typeface="+mn-lt"/>
              </a:rPr>
              <a:t>Phasellus</a:t>
            </a:r>
            <a:r>
              <a:rPr lang="en-US" altLang="zh-CN" sz="1050" dirty="0">
                <a:cs typeface="+mn-ea"/>
                <a:sym typeface="+mn-lt"/>
              </a:rPr>
              <a:t> semper </a:t>
            </a:r>
            <a:r>
              <a:rPr lang="en-US" altLang="zh-CN" sz="1050" dirty="0" err="1">
                <a:cs typeface="+mn-ea"/>
                <a:sym typeface="+mn-lt"/>
              </a:rPr>
              <a:t>quam</a:t>
            </a:r>
            <a:r>
              <a:rPr lang="en-US" altLang="zh-CN" sz="1050" dirty="0">
                <a:cs typeface="+mn-ea"/>
                <a:sym typeface="+mn-lt"/>
              </a:rPr>
              <a:t> </a:t>
            </a:r>
            <a:r>
              <a:rPr lang="en-US" altLang="zh-CN" sz="1050" dirty="0" err="1">
                <a:cs typeface="+mn-ea"/>
                <a:sym typeface="+mn-lt"/>
              </a:rPr>
              <a:t>justo</a:t>
            </a:r>
            <a:r>
              <a:rPr lang="en-US" altLang="zh-CN" sz="1050" dirty="0">
                <a:cs typeface="+mn-ea"/>
                <a:sym typeface="+mn-lt"/>
              </a:rPr>
              <a:t>, vel </a:t>
            </a:r>
            <a:r>
              <a:rPr lang="en-US" altLang="zh-CN" sz="1050" dirty="0" err="1">
                <a:cs typeface="+mn-ea"/>
                <a:sym typeface="+mn-lt"/>
              </a:rPr>
              <a:t>aliquam</a:t>
            </a:r>
            <a:r>
              <a:rPr lang="en-US" altLang="zh-CN" sz="1050" dirty="0">
                <a:cs typeface="+mn-ea"/>
                <a:sym typeface="+mn-lt"/>
              </a:rPr>
              <a:t> magna </a:t>
            </a:r>
            <a:r>
              <a:rPr lang="en-US" altLang="zh-CN" sz="1050" dirty="0" err="1">
                <a:cs typeface="+mn-ea"/>
                <a:sym typeface="+mn-lt"/>
              </a:rPr>
              <a:t>lobortis</a:t>
            </a:r>
            <a:r>
              <a:rPr lang="en-US" altLang="zh-CN" sz="1050" dirty="0">
                <a:cs typeface="+mn-ea"/>
                <a:sym typeface="+mn-lt"/>
              </a:rPr>
              <a:t> at. </a:t>
            </a:r>
          </a:p>
        </p:txBody>
      </p:sp>
      <p:sp>
        <p:nvSpPr>
          <p:cNvPr id="42" name="Rectangle 37"/>
          <p:cNvSpPr/>
          <p:nvPr/>
        </p:nvSpPr>
        <p:spPr>
          <a:xfrm>
            <a:off x="4783682" y="3971667"/>
            <a:ext cx="2440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</a:pPr>
            <a:r>
              <a:rPr lang="zh-CN" altLang="en-US" dirty="0">
                <a:solidFill>
                  <a:srgbClr val="252944"/>
                </a:solidFill>
                <a:cs typeface="+mn-ea"/>
                <a:sym typeface="+mn-lt"/>
              </a:rPr>
              <a:t>输入执行内容</a:t>
            </a:r>
            <a:endParaRPr lang="en-US" altLang="zh-CN" dirty="0">
              <a:solidFill>
                <a:srgbClr val="252944"/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753659" y="4371175"/>
            <a:ext cx="2602212" cy="1031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400"/>
              </a:spcBef>
            </a:pPr>
            <a:r>
              <a:rPr lang="en-US" altLang="zh-CN" sz="1050" dirty="0">
                <a:cs typeface="+mn-ea"/>
                <a:sym typeface="+mn-lt"/>
              </a:rPr>
              <a:t>Etiam lacus </a:t>
            </a:r>
            <a:r>
              <a:rPr lang="en-US" altLang="zh-CN" sz="1050" dirty="0" err="1">
                <a:cs typeface="+mn-ea"/>
                <a:sym typeface="+mn-lt"/>
              </a:rPr>
              <a:t>nulla</a:t>
            </a:r>
            <a:r>
              <a:rPr lang="en-US" altLang="zh-CN" sz="1050" dirty="0">
                <a:cs typeface="+mn-ea"/>
                <a:sym typeface="+mn-lt"/>
              </a:rPr>
              <a:t>, </a:t>
            </a:r>
            <a:r>
              <a:rPr lang="en-US" altLang="zh-CN" sz="1050" dirty="0" err="1">
                <a:cs typeface="+mn-ea"/>
                <a:sym typeface="+mn-lt"/>
              </a:rPr>
              <a:t>bibendum</a:t>
            </a:r>
            <a:r>
              <a:rPr lang="en-US" altLang="zh-CN" sz="1050" dirty="0">
                <a:cs typeface="+mn-ea"/>
                <a:sym typeface="+mn-lt"/>
              </a:rPr>
              <a:t> </a:t>
            </a:r>
            <a:r>
              <a:rPr lang="en-US" altLang="zh-CN" sz="1050" dirty="0" err="1">
                <a:cs typeface="+mn-ea"/>
                <a:sym typeface="+mn-lt"/>
              </a:rPr>
              <a:t>egestas</a:t>
            </a:r>
            <a:r>
              <a:rPr lang="en-US" altLang="zh-CN" sz="1050" dirty="0">
                <a:cs typeface="+mn-ea"/>
                <a:sym typeface="+mn-lt"/>
              </a:rPr>
              <a:t> </a:t>
            </a:r>
            <a:r>
              <a:rPr lang="en-US" altLang="zh-CN" sz="1050" dirty="0" err="1">
                <a:cs typeface="+mn-ea"/>
                <a:sym typeface="+mn-lt"/>
              </a:rPr>
              <a:t>suscipit</a:t>
            </a:r>
            <a:r>
              <a:rPr lang="en-US" altLang="zh-CN" sz="1050" dirty="0">
                <a:cs typeface="+mn-ea"/>
                <a:sym typeface="+mn-lt"/>
              </a:rPr>
              <a:t> </a:t>
            </a:r>
            <a:r>
              <a:rPr lang="en-US" altLang="zh-CN" sz="1050" dirty="0" err="1">
                <a:cs typeface="+mn-ea"/>
                <a:sym typeface="+mn-lt"/>
              </a:rPr>
              <a:t>ut</a:t>
            </a:r>
            <a:r>
              <a:rPr lang="en-US" altLang="zh-CN" sz="1050" dirty="0">
                <a:cs typeface="+mn-ea"/>
                <a:sym typeface="+mn-lt"/>
              </a:rPr>
              <a:t>, </a:t>
            </a:r>
            <a:r>
              <a:rPr lang="en-US" altLang="zh-CN" sz="1050" dirty="0" err="1">
                <a:cs typeface="+mn-ea"/>
                <a:sym typeface="+mn-lt"/>
              </a:rPr>
              <a:t>sollicitudin</a:t>
            </a:r>
            <a:r>
              <a:rPr lang="en-US" altLang="zh-CN" sz="1050" dirty="0">
                <a:cs typeface="+mn-ea"/>
                <a:sym typeface="+mn-lt"/>
              </a:rPr>
              <a:t> </a:t>
            </a:r>
            <a:r>
              <a:rPr lang="en-US" altLang="zh-CN" sz="1050" dirty="0" err="1">
                <a:cs typeface="+mn-ea"/>
                <a:sym typeface="+mn-lt"/>
              </a:rPr>
              <a:t>eu</a:t>
            </a:r>
            <a:r>
              <a:rPr lang="en-US" altLang="zh-CN" sz="1050" dirty="0">
                <a:cs typeface="+mn-ea"/>
                <a:sym typeface="+mn-lt"/>
              </a:rPr>
              <a:t> </a:t>
            </a:r>
            <a:r>
              <a:rPr lang="en-US" altLang="zh-CN" sz="1050" dirty="0" err="1">
                <a:cs typeface="+mn-ea"/>
                <a:sym typeface="+mn-lt"/>
              </a:rPr>
              <a:t>massa</a:t>
            </a:r>
            <a:r>
              <a:rPr lang="en-US" altLang="zh-CN" sz="1050" dirty="0">
                <a:cs typeface="+mn-ea"/>
                <a:sym typeface="+mn-lt"/>
              </a:rPr>
              <a:t>. </a:t>
            </a:r>
            <a:r>
              <a:rPr lang="en-US" altLang="zh-CN" sz="1050" dirty="0" err="1">
                <a:cs typeface="+mn-ea"/>
                <a:sym typeface="+mn-lt"/>
              </a:rPr>
              <a:t>Phasellus</a:t>
            </a:r>
            <a:r>
              <a:rPr lang="en-US" altLang="zh-CN" sz="1050" dirty="0">
                <a:cs typeface="+mn-ea"/>
                <a:sym typeface="+mn-lt"/>
              </a:rPr>
              <a:t> semper </a:t>
            </a:r>
            <a:r>
              <a:rPr lang="en-US" altLang="zh-CN" sz="1050" dirty="0" err="1">
                <a:cs typeface="+mn-ea"/>
                <a:sym typeface="+mn-lt"/>
              </a:rPr>
              <a:t>quam</a:t>
            </a:r>
            <a:r>
              <a:rPr lang="en-US" altLang="zh-CN" sz="1050" dirty="0">
                <a:cs typeface="+mn-ea"/>
                <a:sym typeface="+mn-lt"/>
              </a:rPr>
              <a:t> </a:t>
            </a:r>
            <a:r>
              <a:rPr lang="en-US" altLang="zh-CN" sz="1050" dirty="0" err="1">
                <a:cs typeface="+mn-ea"/>
                <a:sym typeface="+mn-lt"/>
              </a:rPr>
              <a:t>justo</a:t>
            </a:r>
            <a:r>
              <a:rPr lang="en-US" altLang="zh-CN" sz="1050" dirty="0">
                <a:cs typeface="+mn-ea"/>
                <a:sym typeface="+mn-lt"/>
              </a:rPr>
              <a:t>, vel </a:t>
            </a:r>
            <a:r>
              <a:rPr lang="en-US" altLang="zh-CN" sz="1050" dirty="0" err="1">
                <a:cs typeface="+mn-ea"/>
                <a:sym typeface="+mn-lt"/>
              </a:rPr>
              <a:t>aliquam</a:t>
            </a:r>
            <a:r>
              <a:rPr lang="en-US" altLang="zh-CN" sz="1050" dirty="0">
                <a:cs typeface="+mn-ea"/>
                <a:sym typeface="+mn-lt"/>
              </a:rPr>
              <a:t> magna </a:t>
            </a:r>
            <a:r>
              <a:rPr lang="en-US" altLang="zh-CN" sz="1050" dirty="0" err="1">
                <a:cs typeface="+mn-ea"/>
                <a:sym typeface="+mn-lt"/>
              </a:rPr>
              <a:t>lobortis</a:t>
            </a:r>
            <a:r>
              <a:rPr lang="en-US" altLang="zh-CN" sz="1050" dirty="0">
                <a:cs typeface="+mn-ea"/>
                <a:sym typeface="+mn-lt"/>
              </a:rPr>
              <a:t> at. </a:t>
            </a:r>
          </a:p>
        </p:txBody>
      </p:sp>
      <p:sp>
        <p:nvSpPr>
          <p:cNvPr id="44" name="Rectangle 37"/>
          <p:cNvSpPr/>
          <p:nvPr/>
        </p:nvSpPr>
        <p:spPr>
          <a:xfrm>
            <a:off x="2025358" y="3971667"/>
            <a:ext cx="2440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</a:pPr>
            <a:r>
              <a:rPr lang="zh-CN" altLang="en-US" dirty="0">
                <a:solidFill>
                  <a:srgbClr val="252944"/>
                </a:solidFill>
                <a:cs typeface="+mn-ea"/>
                <a:sym typeface="+mn-lt"/>
              </a:rPr>
              <a:t>输入执行内容</a:t>
            </a:r>
            <a:endParaRPr lang="en-US" altLang="zh-CN" dirty="0">
              <a:solidFill>
                <a:srgbClr val="252944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1995335" y="4371175"/>
            <a:ext cx="2602212" cy="1031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400"/>
              </a:spcBef>
            </a:pPr>
            <a:r>
              <a:rPr lang="en-US" altLang="zh-CN" sz="1050" dirty="0">
                <a:cs typeface="+mn-ea"/>
                <a:sym typeface="+mn-lt"/>
              </a:rPr>
              <a:t>Etiam lacus </a:t>
            </a:r>
            <a:r>
              <a:rPr lang="en-US" altLang="zh-CN" sz="1050" dirty="0" err="1">
                <a:cs typeface="+mn-ea"/>
                <a:sym typeface="+mn-lt"/>
              </a:rPr>
              <a:t>nulla</a:t>
            </a:r>
            <a:r>
              <a:rPr lang="en-US" altLang="zh-CN" sz="1050" dirty="0">
                <a:cs typeface="+mn-ea"/>
                <a:sym typeface="+mn-lt"/>
              </a:rPr>
              <a:t>, </a:t>
            </a:r>
            <a:r>
              <a:rPr lang="en-US" altLang="zh-CN" sz="1050" dirty="0" err="1">
                <a:cs typeface="+mn-ea"/>
                <a:sym typeface="+mn-lt"/>
              </a:rPr>
              <a:t>bibendum</a:t>
            </a:r>
            <a:r>
              <a:rPr lang="en-US" altLang="zh-CN" sz="1050" dirty="0">
                <a:cs typeface="+mn-ea"/>
                <a:sym typeface="+mn-lt"/>
              </a:rPr>
              <a:t> </a:t>
            </a:r>
            <a:r>
              <a:rPr lang="en-US" altLang="zh-CN" sz="1050" dirty="0" err="1">
                <a:cs typeface="+mn-ea"/>
                <a:sym typeface="+mn-lt"/>
              </a:rPr>
              <a:t>egestas</a:t>
            </a:r>
            <a:r>
              <a:rPr lang="en-US" altLang="zh-CN" sz="1050" dirty="0">
                <a:cs typeface="+mn-ea"/>
                <a:sym typeface="+mn-lt"/>
              </a:rPr>
              <a:t> </a:t>
            </a:r>
            <a:r>
              <a:rPr lang="en-US" altLang="zh-CN" sz="1050" dirty="0" err="1">
                <a:cs typeface="+mn-ea"/>
                <a:sym typeface="+mn-lt"/>
              </a:rPr>
              <a:t>suscipit</a:t>
            </a:r>
            <a:r>
              <a:rPr lang="en-US" altLang="zh-CN" sz="1050" dirty="0">
                <a:cs typeface="+mn-ea"/>
                <a:sym typeface="+mn-lt"/>
              </a:rPr>
              <a:t> </a:t>
            </a:r>
            <a:r>
              <a:rPr lang="en-US" altLang="zh-CN" sz="1050" dirty="0" err="1">
                <a:cs typeface="+mn-ea"/>
                <a:sym typeface="+mn-lt"/>
              </a:rPr>
              <a:t>ut</a:t>
            </a:r>
            <a:r>
              <a:rPr lang="en-US" altLang="zh-CN" sz="1050" dirty="0">
                <a:cs typeface="+mn-ea"/>
                <a:sym typeface="+mn-lt"/>
              </a:rPr>
              <a:t>, </a:t>
            </a:r>
            <a:r>
              <a:rPr lang="en-US" altLang="zh-CN" sz="1050" dirty="0" err="1">
                <a:cs typeface="+mn-ea"/>
                <a:sym typeface="+mn-lt"/>
              </a:rPr>
              <a:t>sollicitudin</a:t>
            </a:r>
            <a:r>
              <a:rPr lang="en-US" altLang="zh-CN" sz="1050" dirty="0">
                <a:cs typeface="+mn-ea"/>
                <a:sym typeface="+mn-lt"/>
              </a:rPr>
              <a:t> </a:t>
            </a:r>
            <a:r>
              <a:rPr lang="en-US" altLang="zh-CN" sz="1050" dirty="0" err="1">
                <a:cs typeface="+mn-ea"/>
                <a:sym typeface="+mn-lt"/>
              </a:rPr>
              <a:t>eu</a:t>
            </a:r>
            <a:r>
              <a:rPr lang="en-US" altLang="zh-CN" sz="1050" dirty="0">
                <a:cs typeface="+mn-ea"/>
                <a:sym typeface="+mn-lt"/>
              </a:rPr>
              <a:t> </a:t>
            </a:r>
            <a:r>
              <a:rPr lang="en-US" altLang="zh-CN" sz="1050" dirty="0" err="1">
                <a:cs typeface="+mn-ea"/>
                <a:sym typeface="+mn-lt"/>
              </a:rPr>
              <a:t>massa</a:t>
            </a:r>
            <a:r>
              <a:rPr lang="en-US" altLang="zh-CN" sz="1050" dirty="0">
                <a:cs typeface="+mn-ea"/>
                <a:sym typeface="+mn-lt"/>
              </a:rPr>
              <a:t>. </a:t>
            </a:r>
            <a:r>
              <a:rPr lang="en-US" altLang="zh-CN" sz="1050" dirty="0" err="1">
                <a:cs typeface="+mn-ea"/>
                <a:sym typeface="+mn-lt"/>
              </a:rPr>
              <a:t>Phasellus</a:t>
            </a:r>
            <a:r>
              <a:rPr lang="en-US" altLang="zh-CN" sz="1050" dirty="0">
                <a:cs typeface="+mn-ea"/>
                <a:sym typeface="+mn-lt"/>
              </a:rPr>
              <a:t> semper </a:t>
            </a:r>
            <a:r>
              <a:rPr lang="en-US" altLang="zh-CN" sz="1050" dirty="0" err="1">
                <a:cs typeface="+mn-ea"/>
                <a:sym typeface="+mn-lt"/>
              </a:rPr>
              <a:t>quam</a:t>
            </a:r>
            <a:r>
              <a:rPr lang="en-US" altLang="zh-CN" sz="1050" dirty="0">
                <a:cs typeface="+mn-ea"/>
                <a:sym typeface="+mn-lt"/>
              </a:rPr>
              <a:t> </a:t>
            </a:r>
            <a:r>
              <a:rPr lang="en-US" altLang="zh-CN" sz="1050" dirty="0" err="1">
                <a:cs typeface="+mn-ea"/>
                <a:sym typeface="+mn-lt"/>
              </a:rPr>
              <a:t>justo</a:t>
            </a:r>
            <a:r>
              <a:rPr lang="en-US" altLang="zh-CN" sz="1050" dirty="0">
                <a:cs typeface="+mn-ea"/>
                <a:sym typeface="+mn-lt"/>
              </a:rPr>
              <a:t>, vel </a:t>
            </a:r>
            <a:r>
              <a:rPr lang="en-US" altLang="zh-CN" sz="1050" dirty="0" err="1">
                <a:cs typeface="+mn-ea"/>
                <a:sym typeface="+mn-lt"/>
              </a:rPr>
              <a:t>aliquam</a:t>
            </a:r>
            <a:r>
              <a:rPr lang="en-US" altLang="zh-CN" sz="1050" dirty="0">
                <a:cs typeface="+mn-ea"/>
                <a:sym typeface="+mn-lt"/>
              </a:rPr>
              <a:t> magna </a:t>
            </a:r>
            <a:r>
              <a:rPr lang="en-US" altLang="zh-CN" sz="1050" dirty="0" err="1">
                <a:cs typeface="+mn-ea"/>
                <a:sym typeface="+mn-lt"/>
              </a:rPr>
              <a:t>lobortis</a:t>
            </a:r>
            <a:r>
              <a:rPr lang="en-US" altLang="zh-CN" sz="1050" dirty="0">
                <a:cs typeface="+mn-ea"/>
                <a:sym typeface="+mn-lt"/>
              </a:rPr>
              <a:t> at. </a:t>
            </a:r>
          </a:p>
        </p:txBody>
      </p:sp>
      <p:sp>
        <p:nvSpPr>
          <p:cNvPr id="46" name="Title 1"/>
          <p:cNvSpPr txBox="1"/>
          <p:nvPr/>
        </p:nvSpPr>
        <p:spPr>
          <a:xfrm>
            <a:off x="4145915" y="435790"/>
            <a:ext cx="3900172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2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活动内容执行</a:t>
            </a:r>
          </a:p>
        </p:txBody>
      </p:sp>
      <p:sp>
        <p:nvSpPr>
          <p:cNvPr id="47" name="Rectangle 8"/>
          <p:cNvSpPr/>
          <p:nvPr/>
        </p:nvSpPr>
        <p:spPr>
          <a:xfrm>
            <a:off x="4195982" y="981281"/>
            <a:ext cx="380003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>
                <a:cs typeface="+mn-ea"/>
                <a:sym typeface="+mn-lt"/>
              </a:rPr>
              <a:t>Lorem Ipsum has two main statistical methodologies</a:t>
            </a:r>
          </a:p>
        </p:txBody>
      </p:sp>
      <p:sp>
        <p:nvSpPr>
          <p:cNvPr id="48" name="Rectangle: Rounded Corners 80"/>
          <p:cNvSpPr/>
          <p:nvPr/>
        </p:nvSpPr>
        <p:spPr>
          <a:xfrm>
            <a:off x="5751097" y="1475085"/>
            <a:ext cx="689807" cy="4373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noAutofit/>
          </a:bodyPr>
          <a:lstStyle/>
          <a:p>
            <a:pPr algn="ctr"/>
            <a:endParaRPr lang="en-US" sz="900"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58539" y="2587646"/>
            <a:ext cx="5827680" cy="3105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 err="1">
                <a:cs typeface="+mn-ea"/>
                <a:sym typeface="+mn-lt"/>
              </a:rPr>
              <a:t>Aliquam</a:t>
            </a:r>
            <a:r>
              <a:rPr lang="en-US" sz="1200" dirty="0">
                <a:cs typeface="+mn-ea"/>
                <a:sym typeface="+mn-lt"/>
              </a:rPr>
              <a:t> et ante </a:t>
            </a:r>
            <a:r>
              <a:rPr lang="en-US" sz="1200" dirty="0" err="1">
                <a:cs typeface="+mn-ea"/>
                <a:sym typeface="+mn-lt"/>
              </a:rPr>
              <a:t>nunc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fusce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tincidunt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eget</a:t>
            </a:r>
            <a:r>
              <a:rPr lang="en-US" sz="1200" dirty="0">
                <a:cs typeface="+mn-ea"/>
                <a:sym typeface="+mn-lt"/>
              </a:rPr>
              <a:t> ligula vitae </a:t>
            </a:r>
            <a:r>
              <a:rPr lang="en-US" sz="1200" dirty="0" err="1">
                <a:cs typeface="+mn-ea"/>
                <a:sym typeface="+mn-lt"/>
              </a:rPr>
              <a:t>hendrerit</a:t>
            </a:r>
            <a:r>
              <a:rPr lang="en-US" sz="1200" dirty="0">
                <a:cs typeface="+mn-ea"/>
                <a:sym typeface="+mn-lt"/>
              </a:rPr>
              <a:t>. </a:t>
            </a:r>
            <a:r>
              <a:rPr lang="en-US" sz="1200" dirty="0" err="1">
                <a:cs typeface="+mn-ea"/>
                <a:sym typeface="+mn-lt"/>
              </a:rPr>
              <a:t>Phasellus</a:t>
            </a:r>
            <a:r>
              <a:rPr lang="en-US" sz="1200" dirty="0">
                <a:cs typeface="+mn-ea"/>
                <a:sym typeface="+mn-lt"/>
              </a:rPr>
              <a:t> id ligula </a:t>
            </a:r>
            <a:r>
              <a:rPr lang="en-US" sz="1200" dirty="0" err="1">
                <a:cs typeface="+mn-ea"/>
                <a:sym typeface="+mn-lt"/>
              </a:rPr>
              <a:t>ut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enim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elementum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bibendum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eget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eget</a:t>
            </a:r>
            <a:r>
              <a:rPr lang="en-US" sz="1200" dirty="0">
                <a:cs typeface="+mn-ea"/>
                <a:sym typeface="+mn-lt"/>
              </a:rPr>
              <a:t> magna. </a:t>
            </a:r>
            <a:r>
              <a:rPr lang="en-US" sz="1200" dirty="0" err="1">
                <a:cs typeface="+mn-ea"/>
                <a:sym typeface="+mn-lt"/>
              </a:rPr>
              <a:t>Fusce</a:t>
            </a:r>
            <a:r>
              <a:rPr lang="en-US" sz="1200" dirty="0">
                <a:cs typeface="+mn-ea"/>
                <a:sym typeface="+mn-lt"/>
              </a:rPr>
              <a:t> in magna diam. Cras dictum </a:t>
            </a:r>
            <a:r>
              <a:rPr lang="en-US" sz="1200" dirty="0" err="1">
                <a:cs typeface="+mn-ea"/>
                <a:sym typeface="+mn-lt"/>
              </a:rPr>
              <a:t>suscipit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mauris</a:t>
            </a:r>
            <a:r>
              <a:rPr lang="en-US" sz="1200" dirty="0">
                <a:cs typeface="+mn-ea"/>
                <a:sym typeface="+mn-lt"/>
              </a:rPr>
              <a:t>, convallis </a:t>
            </a:r>
            <a:r>
              <a:rPr lang="en-US" sz="1200" dirty="0" err="1">
                <a:cs typeface="+mn-ea"/>
                <a:sym typeface="+mn-lt"/>
              </a:rPr>
              <a:t>vehicula</a:t>
            </a:r>
            <a:r>
              <a:rPr lang="en-US" sz="1200" dirty="0">
                <a:cs typeface="+mn-ea"/>
                <a:sym typeface="+mn-lt"/>
              </a:rPr>
              <a:t> ex </a:t>
            </a:r>
            <a:r>
              <a:rPr lang="en-US" sz="1200" dirty="0" err="1">
                <a:cs typeface="+mn-ea"/>
                <a:sym typeface="+mn-lt"/>
              </a:rPr>
              <a:t>dapibus</a:t>
            </a:r>
            <a:r>
              <a:rPr lang="en-US" sz="1200" dirty="0">
                <a:cs typeface="+mn-ea"/>
                <a:sym typeface="+mn-lt"/>
              </a:rPr>
              <a:t> id. </a:t>
            </a:r>
            <a:r>
              <a:rPr lang="en-US" sz="1200" dirty="0" err="1">
                <a:cs typeface="+mn-ea"/>
                <a:sym typeface="+mn-lt"/>
              </a:rPr>
              <a:t>Aliquam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neque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mauris</a:t>
            </a:r>
            <a:r>
              <a:rPr lang="en-US" sz="1200" dirty="0">
                <a:cs typeface="+mn-ea"/>
                <a:sym typeface="+mn-lt"/>
              </a:rPr>
              <a:t>, </a:t>
            </a:r>
            <a:r>
              <a:rPr lang="en-US" sz="1200" dirty="0" err="1">
                <a:cs typeface="+mn-ea"/>
                <a:sym typeface="+mn-lt"/>
              </a:rPr>
              <a:t>faucibus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eget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vulputate</a:t>
            </a:r>
            <a:r>
              <a:rPr lang="en-US" sz="1200" dirty="0">
                <a:cs typeface="+mn-ea"/>
                <a:sym typeface="+mn-lt"/>
              </a:rPr>
              <a:t> a, </a:t>
            </a:r>
            <a:r>
              <a:rPr lang="en-US" sz="1200" dirty="0" err="1">
                <a:cs typeface="+mn-ea"/>
                <a:sym typeface="+mn-lt"/>
              </a:rPr>
              <a:t>viverra</a:t>
            </a:r>
            <a:r>
              <a:rPr lang="en-US" sz="1200" dirty="0">
                <a:cs typeface="+mn-ea"/>
                <a:sym typeface="+mn-lt"/>
              </a:rPr>
              <a:t> et diam. Maecenas </a:t>
            </a:r>
            <a:r>
              <a:rPr lang="en-US" sz="1200" dirty="0" err="1">
                <a:cs typeface="+mn-ea"/>
                <a:sym typeface="+mn-lt"/>
              </a:rPr>
              <a:t>facilisis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facilisis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odio</a:t>
            </a:r>
            <a:r>
              <a:rPr lang="en-US" sz="1200" dirty="0">
                <a:cs typeface="+mn-ea"/>
                <a:sym typeface="+mn-lt"/>
              </a:rPr>
              <a:t> id </a:t>
            </a:r>
            <a:r>
              <a:rPr lang="en-US" sz="1200" dirty="0" err="1">
                <a:cs typeface="+mn-ea"/>
                <a:sym typeface="+mn-lt"/>
              </a:rPr>
              <a:t>varius</a:t>
            </a:r>
            <a:r>
              <a:rPr lang="en-US" sz="1200" dirty="0">
                <a:cs typeface="+mn-ea"/>
                <a:sym typeface="+mn-lt"/>
              </a:rPr>
              <a:t>. Etiam </a:t>
            </a:r>
            <a:r>
              <a:rPr lang="en-US" sz="1200" dirty="0" err="1">
                <a:cs typeface="+mn-ea"/>
                <a:sym typeface="+mn-lt"/>
              </a:rPr>
              <a:t>congue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egestas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orci</a:t>
            </a:r>
            <a:r>
              <a:rPr lang="en-US" sz="1200" dirty="0">
                <a:cs typeface="+mn-ea"/>
                <a:sym typeface="+mn-lt"/>
              </a:rPr>
              <a:t> at </a:t>
            </a:r>
            <a:r>
              <a:rPr lang="en-US" sz="1200" dirty="0" err="1">
                <a:cs typeface="+mn-ea"/>
                <a:sym typeface="+mn-lt"/>
              </a:rPr>
              <a:t>bibendum</a:t>
            </a:r>
            <a:r>
              <a:rPr lang="en-US" sz="1200" dirty="0">
                <a:cs typeface="+mn-ea"/>
                <a:sym typeface="+mn-lt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1200" dirty="0" err="1">
                <a:cs typeface="+mn-ea"/>
                <a:sym typeface="+mn-lt"/>
              </a:rPr>
              <a:t>Donec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eget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viverra</a:t>
            </a:r>
            <a:r>
              <a:rPr lang="en-US" sz="1200" dirty="0">
                <a:cs typeface="+mn-ea"/>
                <a:sym typeface="+mn-lt"/>
              </a:rPr>
              <a:t> nisi, non </a:t>
            </a:r>
            <a:r>
              <a:rPr lang="en-US" sz="1200" dirty="0" err="1">
                <a:cs typeface="+mn-ea"/>
                <a:sym typeface="+mn-lt"/>
              </a:rPr>
              <a:t>luctus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arcu</a:t>
            </a:r>
            <a:r>
              <a:rPr lang="en-US" sz="1200" dirty="0">
                <a:cs typeface="+mn-ea"/>
                <a:sym typeface="+mn-lt"/>
              </a:rPr>
              <a:t>. Sed ipsum </a:t>
            </a:r>
            <a:r>
              <a:rPr lang="en-US" sz="1200" dirty="0" err="1">
                <a:cs typeface="+mn-ea"/>
                <a:sym typeface="+mn-lt"/>
              </a:rPr>
              <a:t>leo</a:t>
            </a:r>
            <a:r>
              <a:rPr lang="en-US" sz="1200" dirty="0">
                <a:cs typeface="+mn-ea"/>
                <a:sym typeface="+mn-lt"/>
              </a:rPr>
              <a:t>, </a:t>
            </a:r>
            <a:r>
              <a:rPr lang="en-US" sz="1200" dirty="0" err="1">
                <a:cs typeface="+mn-ea"/>
                <a:sym typeface="+mn-lt"/>
              </a:rPr>
              <a:t>volutpat</a:t>
            </a:r>
            <a:r>
              <a:rPr lang="en-US" sz="1200" dirty="0">
                <a:cs typeface="+mn-ea"/>
                <a:sym typeface="+mn-lt"/>
              </a:rPr>
              <a:t> id convallis vitae, </a:t>
            </a:r>
            <a:r>
              <a:rPr lang="en-US" sz="1200" dirty="0" err="1">
                <a:cs typeface="+mn-ea"/>
                <a:sym typeface="+mn-lt"/>
              </a:rPr>
              <a:t>mollis</a:t>
            </a:r>
            <a:r>
              <a:rPr lang="en-US" sz="1200" dirty="0">
                <a:cs typeface="+mn-ea"/>
                <a:sym typeface="+mn-lt"/>
              </a:rPr>
              <a:t> ac dui. Cum sociis </a:t>
            </a:r>
            <a:r>
              <a:rPr lang="en-US" sz="1200" dirty="0" err="1">
                <a:cs typeface="+mn-ea"/>
                <a:sym typeface="+mn-lt"/>
              </a:rPr>
              <a:t>natoque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penatibus</a:t>
            </a:r>
            <a:r>
              <a:rPr lang="en-US" sz="1200" dirty="0">
                <a:cs typeface="+mn-ea"/>
                <a:sym typeface="+mn-lt"/>
              </a:rPr>
              <a:t> et </a:t>
            </a:r>
            <a:r>
              <a:rPr lang="en-US" sz="1200" dirty="0" err="1">
                <a:cs typeface="+mn-ea"/>
                <a:sym typeface="+mn-lt"/>
              </a:rPr>
              <a:t>magnis</a:t>
            </a:r>
            <a:r>
              <a:rPr lang="en-US" sz="1200" dirty="0">
                <a:cs typeface="+mn-ea"/>
                <a:sym typeface="+mn-lt"/>
              </a:rPr>
              <a:t> dis parturient </a:t>
            </a:r>
            <a:r>
              <a:rPr lang="en-US" sz="1200" dirty="0" err="1">
                <a:cs typeface="+mn-ea"/>
                <a:sym typeface="+mn-lt"/>
              </a:rPr>
              <a:t>montes</a:t>
            </a:r>
            <a:r>
              <a:rPr lang="en-US" sz="1200" dirty="0">
                <a:cs typeface="+mn-ea"/>
                <a:sym typeface="+mn-lt"/>
              </a:rPr>
              <a:t>, </a:t>
            </a:r>
            <a:r>
              <a:rPr lang="en-US" sz="1200" dirty="0" err="1">
                <a:cs typeface="+mn-ea"/>
                <a:sym typeface="+mn-lt"/>
              </a:rPr>
              <a:t>nascetur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ridiculus</a:t>
            </a:r>
            <a:r>
              <a:rPr lang="en-US" sz="1200" dirty="0">
                <a:cs typeface="+mn-ea"/>
                <a:sym typeface="+mn-lt"/>
              </a:rPr>
              <a:t> mus. </a:t>
            </a:r>
            <a:r>
              <a:rPr lang="en-US" sz="1200" dirty="0" err="1">
                <a:cs typeface="+mn-ea"/>
                <a:sym typeface="+mn-lt"/>
              </a:rPr>
              <a:t>Nulla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luctus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dapibus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metus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nec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mollis</a:t>
            </a:r>
            <a:r>
              <a:rPr lang="en-US" sz="1200" dirty="0">
                <a:cs typeface="+mn-ea"/>
                <a:sym typeface="+mn-lt"/>
              </a:rPr>
              <a:t>. Etiam lacus </a:t>
            </a:r>
            <a:r>
              <a:rPr lang="en-US" sz="1200" dirty="0" err="1">
                <a:cs typeface="+mn-ea"/>
                <a:sym typeface="+mn-lt"/>
              </a:rPr>
              <a:t>nulla</a:t>
            </a:r>
            <a:r>
              <a:rPr lang="en-US" sz="1200" dirty="0">
                <a:cs typeface="+mn-ea"/>
                <a:sym typeface="+mn-lt"/>
              </a:rPr>
              <a:t>, </a:t>
            </a:r>
            <a:r>
              <a:rPr lang="en-US" sz="1200" dirty="0" err="1">
                <a:cs typeface="+mn-ea"/>
                <a:sym typeface="+mn-lt"/>
              </a:rPr>
              <a:t>bibendum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egestas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suscipit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ut</a:t>
            </a:r>
            <a:r>
              <a:rPr lang="en-US" sz="1200" dirty="0">
                <a:cs typeface="+mn-ea"/>
                <a:sym typeface="+mn-lt"/>
              </a:rPr>
              <a:t>, </a:t>
            </a:r>
            <a:r>
              <a:rPr lang="en-US" sz="1200" dirty="0" err="1">
                <a:cs typeface="+mn-ea"/>
                <a:sym typeface="+mn-lt"/>
              </a:rPr>
              <a:t>sollicitudin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eu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massa</a:t>
            </a:r>
            <a:r>
              <a:rPr lang="en-US" sz="1200" dirty="0">
                <a:cs typeface="+mn-ea"/>
                <a:sym typeface="+mn-lt"/>
              </a:rPr>
              <a:t>. </a:t>
            </a:r>
            <a:r>
              <a:rPr lang="en-US" sz="1200" dirty="0" err="1">
                <a:cs typeface="+mn-ea"/>
                <a:sym typeface="+mn-lt"/>
              </a:rPr>
              <a:t>Phasellus</a:t>
            </a:r>
            <a:r>
              <a:rPr lang="en-US" sz="1200" dirty="0">
                <a:cs typeface="+mn-ea"/>
                <a:sym typeface="+mn-lt"/>
              </a:rPr>
              <a:t> semper </a:t>
            </a:r>
            <a:r>
              <a:rPr lang="en-US" sz="1200" dirty="0" err="1">
                <a:cs typeface="+mn-ea"/>
                <a:sym typeface="+mn-lt"/>
              </a:rPr>
              <a:t>quam</a:t>
            </a:r>
            <a:r>
              <a:rPr lang="en-US" sz="1200" dirty="0">
                <a:cs typeface="+mn-ea"/>
                <a:sym typeface="+mn-lt"/>
              </a:rPr>
              <a:t> </a:t>
            </a:r>
            <a:r>
              <a:rPr lang="en-US" sz="1200" dirty="0" err="1">
                <a:cs typeface="+mn-ea"/>
                <a:sym typeface="+mn-lt"/>
              </a:rPr>
              <a:t>justo</a:t>
            </a:r>
            <a:r>
              <a:rPr lang="en-US" sz="1200" dirty="0">
                <a:cs typeface="+mn-ea"/>
                <a:sym typeface="+mn-lt"/>
              </a:rPr>
              <a:t>, vel </a:t>
            </a:r>
            <a:r>
              <a:rPr lang="en-US" sz="1200" dirty="0" err="1">
                <a:cs typeface="+mn-ea"/>
                <a:sym typeface="+mn-lt"/>
              </a:rPr>
              <a:t>aliquam</a:t>
            </a:r>
            <a:r>
              <a:rPr lang="en-US" sz="1200" dirty="0">
                <a:cs typeface="+mn-ea"/>
                <a:sym typeface="+mn-lt"/>
              </a:rPr>
              <a:t> magna </a:t>
            </a:r>
            <a:r>
              <a:rPr lang="en-US" sz="1200" dirty="0" err="1">
                <a:cs typeface="+mn-ea"/>
                <a:sym typeface="+mn-lt"/>
              </a:rPr>
              <a:t>lobortis</a:t>
            </a:r>
            <a:r>
              <a:rPr lang="en-US" sz="1200" dirty="0">
                <a:cs typeface="+mn-ea"/>
                <a:sym typeface="+mn-lt"/>
              </a:rPr>
              <a:t> at. </a:t>
            </a:r>
          </a:p>
          <a:p>
            <a:pPr algn="just">
              <a:lnSpc>
                <a:spcPct val="150000"/>
              </a:lnSpc>
            </a:pPr>
            <a:endParaRPr lang="en-US" sz="1200" dirty="0">
              <a:cs typeface="+mn-ea"/>
              <a:sym typeface="+mn-lt"/>
            </a:endParaRPr>
          </a:p>
        </p:txBody>
      </p:sp>
      <p:sp>
        <p:nvSpPr>
          <p:cNvPr id="11" name="Title 1"/>
          <p:cNvSpPr txBox="1"/>
          <p:nvPr/>
        </p:nvSpPr>
        <p:spPr>
          <a:xfrm>
            <a:off x="4145915" y="435790"/>
            <a:ext cx="3900172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2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活动内容执行</a:t>
            </a:r>
          </a:p>
        </p:txBody>
      </p:sp>
      <p:sp>
        <p:nvSpPr>
          <p:cNvPr id="12" name="Rectangle 8"/>
          <p:cNvSpPr/>
          <p:nvPr/>
        </p:nvSpPr>
        <p:spPr>
          <a:xfrm>
            <a:off x="4195982" y="981281"/>
            <a:ext cx="380003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>
                <a:cs typeface="+mn-ea"/>
                <a:sym typeface="+mn-lt"/>
              </a:rPr>
              <a:t>Lorem Ipsum has two main statistical methodologies</a:t>
            </a:r>
          </a:p>
        </p:txBody>
      </p:sp>
      <p:sp>
        <p:nvSpPr>
          <p:cNvPr id="13" name="Rectangle: Rounded Corners 80"/>
          <p:cNvSpPr/>
          <p:nvPr/>
        </p:nvSpPr>
        <p:spPr>
          <a:xfrm>
            <a:off x="5751097" y="1475085"/>
            <a:ext cx="689807" cy="4373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noAutofit/>
          </a:bodyPr>
          <a:lstStyle/>
          <a:p>
            <a:pPr algn="ctr"/>
            <a:endParaRPr lang="en-US" sz="900">
              <a:cs typeface="+mn-ea"/>
              <a:sym typeface="+mn-lt"/>
            </a:endParaRPr>
          </a:p>
        </p:txBody>
      </p:sp>
      <p:sp>
        <p:nvSpPr>
          <p:cNvPr id="14" name="Rectangle 37"/>
          <p:cNvSpPr/>
          <p:nvPr/>
        </p:nvSpPr>
        <p:spPr>
          <a:xfrm>
            <a:off x="958539" y="2063533"/>
            <a:ext cx="24408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</a:pPr>
            <a:r>
              <a:rPr lang="zh-CN" altLang="en-US" sz="2800" dirty="0">
                <a:solidFill>
                  <a:srgbClr val="252944"/>
                </a:solidFill>
                <a:cs typeface="+mn-ea"/>
                <a:sym typeface="+mn-lt"/>
              </a:rPr>
              <a:t>输入执行内容</a:t>
            </a:r>
            <a:endParaRPr lang="en-US" altLang="zh-CN" sz="2800" dirty="0">
              <a:solidFill>
                <a:srgbClr val="252944"/>
              </a:solidFill>
              <a:cs typeface="+mn-ea"/>
              <a:sym typeface="+mn-lt"/>
            </a:endParaRPr>
          </a:p>
        </p:txBody>
      </p:sp>
      <p:grpSp>
        <p:nvGrpSpPr>
          <p:cNvPr id="15" name="cddb9fc7-4898-4f1e-8197-a64b1e4ef510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7596219" y="2054956"/>
            <a:ext cx="2792215" cy="3530124"/>
            <a:chOff x="4149725" y="1187050"/>
            <a:chExt cx="3892551" cy="4921250"/>
          </a:xfrm>
        </p:grpSpPr>
        <p:sp>
          <p:nvSpPr>
            <p:cNvPr id="16" name="íṡḻiḓe"/>
            <p:cNvSpPr/>
            <p:nvPr/>
          </p:nvSpPr>
          <p:spPr bwMode="auto">
            <a:xfrm>
              <a:off x="6403976" y="2855513"/>
              <a:ext cx="595313" cy="792163"/>
            </a:xfrm>
            <a:custGeom>
              <a:avLst/>
              <a:gdLst>
                <a:gd name="T0" fmla="*/ 365 w 375"/>
                <a:gd name="T1" fmla="*/ 0 h 499"/>
                <a:gd name="T2" fmla="*/ 0 w 375"/>
                <a:gd name="T3" fmla="*/ 436 h 499"/>
                <a:gd name="T4" fmla="*/ 96 w 375"/>
                <a:gd name="T5" fmla="*/ 499 h 499"/>
                <a:gd name="T6" fmla="*/ 375 w 375"/>
                <a:gd name="T7" fmla="*/ 280 h 499"/>
                <a:gd name="T8" fmla="*/ 365 w 375"/>
                <a:gd name="T9" fmla="*/ 0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5" h="499">
                  <a:moveTo>
                    <a:pt x="365" y="0"/>
                  </a:moveTo>
                  <a:lnTo>
                    <a:pt x="0" y="436"/>
                  </a:lnTo>
                  <a:lnTo>
                    <a:pt x="96" y="499"/>
                  </a:lnTo>
                  <a:lnTo>
                    <a:pt x="375" y="280"/>
                  </a:lnTo>
                  <a:lnTo>
                    <a:pt x="365" y="0"/>
                  </a:lnTo>
                  <a:close/>
                </a:path>
              </a:pathLst>
            </a:custGeom>
            <a:solidFill>
              <a:srgbClr val="C6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íṧľîḍé"/>
            <p:cNvSpPr/>
            <p:nvPr/>
          </p:nvSpPr>
          <p:spPr bwMode="auto">
            <a:xfrm>
              <a:off x="6834188" y="5257400"/>
              <a:ext cx="373063" cy="731838"/>
            </a:xfrm>
            <a:custGeom>
              <a:avLst/>
              <a:gdLst>
                <a:gd name="T0" fmla="*/ 52 w 122"/>
                <a:gd name="T1" fmla="*/ 0 h 240"/>
                <a:gd name="T2" fmla="*/ 60 w 122"/>
                <a:gd name="T3" fmla="*/ 207 h 240"/>
                <a:gd name="T4" fmla="*/ 1 w 122"/>
                <a:gd name="T5" fmla="*/ 221 h 240"/>
                <a:gd name="T6" fmla="*/ 0 w 122"/>
                <a:gd name="T7" fmla="*/ 240 h 240"/>
                <a:gd name="T8" fmla="*/ 95 w 122"/>
                <a:gd name="T9" fmla="*/ 240 h 240"/>
                <a:gd name="T10" fmla="*/ 122 w 122"/>
                <a:gd name="T11" fmla="*/ 42 h 240"/>
                <a:gd name="T12" fmla="*/ 52 w 122"/>
                <a:gd name="T13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2" h="240">
                  <a:moveTo>
                    <a:pt x="52" y="0"/>
                  </a:moveTo>
                  <a:cubicBezTo>
                    <a:pt x="52" y="0"/>
                    <a:pt x="57" y="111"/>
                    <a:pt x="60" y="207"/>
                  </a:cubicBezTo>
                  <a:cubicBezTo>
                    <a:pt x="1" y="221"/>
                    <a:pt x="1" y="221"/>
                    <a:pt x="1" y="221"/>
                  </a:cubicBezTo>
                  <a:cubicBezTo>
                    <a:pt x="0" y="240"/>
                    <a:pt x="0" y="240"/>
                    <a:pt x="0" y="240"/>
                  </a:cubicBezTo>
                  <a:cubicBezTo>
                    <a:pt x="95" y="240"/>
                    <a:pt x="95" y="240"/>
                    <a:pt x="95" y="240"/>
                  </a:cubicBezTo>
                  <a:cubicBezTo>
                    <a:pt x="122" y="42"/>
                    <a:pt x="122" y="42"/>
                    <a:pt x="122" y="42"/>
                  </a:cubicBezTo>
                  <a:lnTo>
                    <a:pt x="52" y="0"/>
                  </a:lnTo>
                  <a:close/>
                </a:path>
              </a:pathLst>
            </a:custGeom>
            <a:solidFill>
              <a:srgbClr val="FFC2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išļiḓè"/>
            <p:cNvSpPr/>
            <p:nvPr/>
          </p:nvSpPr>
          <p:spPr bwMode="auto">
            <a:xfrm>
              <a:off x="6992938" y="5257400"/>
              <a:ext cx="214313" cy="314325"/>
            </a:xfrm>
            <a:custGeom>
              <a:avLst/>
              <a:gdLst>
                <a:gd name="T0" fmla="*/ 62 w 70"/>
                <a:gd name="T1" fmla="*/ 103 h 103"/>
                <a:gd name="T2" fmla="*/ 70 w 70"/>
                <a:gd name="T3" fmla="*/ 42 h 103"/>
                <a:gd name="T4" fmla="*/ 0 w 70"/>
                <a:gd name="T5" fmla="*/ 0 h 103"/>
                <a:gd name="T6" fmla="*/ 3 w 70"/>
                <a:gd name="T7" fmla="*/ 88 h 103"/>
                <a:gd name="T8" fmla="*/ 62 w 70"/>
                <a:gd name="T9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103">
                  <a:moveTo>
                    <a:pt x="62" y="103"/>
                  </a:moveTo>
                  <a:cubicBezTo>
                    <a:pt x="70" y="42"/>
                    <a:pt x="70" y="42"/>
                    <a:pt x="70" y="4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38"/>
                    <a:pt x="3" y="88"/>
                  </a:cubicBezTo>
                  <a:cubicBezTo>
                    <a:pt x="23" y="94"/>
                    <a:pt x="42" y="99"/>
                    <a:pt x="62" y="103"/>
                  </a:cubicBezTo>
                  <a:close/>
                </a:path>
              </a:pathLst>
            </a:custGeom>
            <a:solidFill>
              <a:srgbClr val="E5A7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iślîḍê"/>
            <p:cNvSpPr/>
            <p:nvPr/>
          </p:nvSpPr>
          <p:spPr bwMode="auto">
            <a:xfrm>
              <a:off x="6665913" y="5900338"/>
              <a:ext cx="458788" cy="158750"/>
            </a:xfrm>
            <a:custGeom>
              <a:avLst/>
              <a:gdLst>
                <a:gd name="T0" fmla="*/ 78 w 150"/>
                <a:gd name="T1" fmla="*/ 0 h 52"/>
                <a:gd name="T2" fmla="*/ 85 w 150"/>
                <a:gd name="T3" fmla="*/ 26 h 52"/>
                <a:gd name="T4" fmla="*/ 150 w 150"/>
                <a:gd name="T5" fmla="*/ 29 h 52"/>
                <a:gd name="T6" fmla="*/ 150 w 150"/>
                <a:gd name="T7" fmla="*/ 42 h 52"/>
                <a:gd name="T8" fmla="*/ 16 w 150"/>
                <a:gd name="T9" fmla="*/ 52 h 52"/>
                <a:gd name="T10" fmla="*/ 78 w 150"/>
                <a:gd name="T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0" h="52">
                  <a:moveTo>
                    <a:pt x="78" y="0"/>
                  </a:moveTo>
                  <a:cubicBezTo>
                    <a:pt x="85" y="26"/>
                    <a:pt x="85" y="26"/>
                    <a:pt x="85" y="26"/>
                  </a:cubicBezTo>
                  <a:cubicBezTo>
                    <a:pt x="150" y="29"/>
                    <a:pt x="150" y="29"/>
                    <a:pt x="150" y="29"/>
                  </a:cubicBezTo>
                  <a:cubicBezTo>
                    <a:pt x="150" y="42"/>
                    <a:pt x="150" y="42"/>
                    <a:pt x="150" y="4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0" y="5"/>
                    <a:pt x="78" y="0"/>
                  </a:cubicBezTo>
                  <a:close/>
                </a:path>
              </a:pathLst>
            </a:custGeom>
            <a:solidFill>
              <a:srgbClr val="B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îS1ïḓê"/>
            <p:cNvSpPr/>
            <p:nvPr/>
          </p:nvSpPr>
          <p:spPr bwMode="auto">
            <a:xfrm>
              <a:off x="7161213" y="5297088"/>
              <a:ext cx="350838" cy="738188"/>
            </a:xfrm>
            <a:custGeom>
              <a:avLst/>
              <a:gdLst>
                <a:gd name="T0" fmla="*/ 43 w 115"/>
                <a:gd name="T1" fmla="*/ 0 h 242"/>
                <a:gd name="T2" fmla="*/ 59 w 115"/>
                <a:gd name="T3" fmla="*/ 206 h 242"/>
                <a:gd name="T4" fmla="*/ 1 w 115"/>
                <a:gd name="T5" fmla="*/ 222 h 242"/>
                <a:gd name="T6" fmla="*/ 0 w 115"/>
                <a:gd name="T7" fmla="*/ 242 h 242"/>
                <a:gd name="T8" fmla="*/ 99 w 115"/>
                <a:gd name="T9" fmla="*/ 239 h 242"/>
                <a:gd name="T10" fmla="*/ 115 w 115"/>
                <a:gd name="T11" fmla="*/ 40 h 242"/>
                <a:gd name="T12" fmla="*/ 43 w 115"/>
                <a:gd name="T1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" h="242">
                  <a:moveTo>
                    <a:pt x="43" y="0"/>
                  </a:moveTo>
                  <a:cubicBezTo>
                    <a:pt x="43" y="0"/>
                    <a:pt x="52" y="111"/>
                    <a:pt x="59" y="206"/>
                  </a:cubicBezTo>
                  <a:cubicBezTo>
                    <a:pt x="1" y="222"/>
                    <a:pt x="1" y="222"/>
                    <a:pt x="1" y="222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99" y="239"/>
                    <a:pt x="99" y="239"/>
                    <a:pt x="99" y="239"/>
                  </a:cubicBezTo>
                  <a:cubicBezTo>
                    <a:pt x="115" y="40"/>
                    <a:pt x="115" y="40"/>
                    <a:pt x="115" y="40"/>
                  </a:cubicBezTo>
                  <a:lnTo>
                    <a:pt x="43" y="0"/>
                  </a:lnTo>
                  <a:close/>
                </a:path>
              </a:pathLst>
            </a:custGeom>
            <a:solidFill>
              <a:srgbClr val="FFC2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iṣlïḋe"/>
            <p:cNvSpPr/>
            <p:nvPr/>
          </p:nvSpPr>
          <p:spPr bwMode="auto">
            <a:xfrm>
              <a:off x="7291388" y="5297088"/>
              <a:ext cx="220663" cy="255588"/>
            </a:xfrm>
            <a:custGeom>
              <a:avLst/>
              <a:gdLst>
                <a:gd name="T0" fmla="*/ 68 w 72"/>
                <a:gd name="T1" fmla="*/ 77 h 84"/>
                <a:gd name="T2" fmla="*/ 72 w 72"/>
                <a:gd name="T3" fmla="*/ 40 h 84"/>
                <a:gd name="T4" fmla="*/ 0 w 72"/>
                <a:gd name="T5" fmla="*/ 0 h 84"/>
                <a:gd name="T6" fmla="*/ 6 w 72"/>
                <a:gd name="T7" fmla="*/ 76 h 84"/>
                <a:gd name="T8" fmla="*/ 68 w 72"/>
                <a:gd name="T9" fmla="*/ 77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84">
                  <a:moveTo>
                    <a:pt x="68" y="77"/>
                  </a:moveTo>
                  <a:cubicBezTo>
                    <a:pt x="72" y="40"/>
                    <a:pt x="72" y="40"/>
                    <a:pt x="72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3" y="32"/>
                    <a:pt x="6" y="76"/>
                  </a:cubicBezTo>
                  <a:cubicBezTo>
                    <a:pt x="33" y="84"/>
                    <a:pt x="46" y="82"/>
                    <a:pt x="68" y="77"/>
                  </a:cubicBezTo>
                  <a:close/>
                </a:path>
              </a:pathLst>
            </a:custGeom>
            <a:solidFill>
              <a:srgbClr val="E5A7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îSlîďé"/>
            <p:cNvSpPr/>
            <p:nvPr/>
          </p:nvSpPr>
          <p:spPr bwMode="auto">
            <a:xfrm>
              <a:off x="6989763" y="5943200"/>
              <a:ext cx="492125" cy="165100"/>
            </a:xfrm>
            <a:custGeom>
              <a:avLst/>
              <a:gdLst>
                <a:gd name="T0" fmla="*/ 78 w 161"/>
                <a:gd name="T1" fmla="*/ 0 h 54"/>
                <a:gd name="T2" fmla="*/ 86 w 161"/>
                <a:gd name="T3" fmla="*/ 26 h 54"/>
                <a:gd name="T4" fmla="*/ 161 w 161"/>
                <a:gd name="T5" fmla="*/ 27 h 54"/>
                <a:gd name="T6" fmla="*/ 161 w 161"/>
                <a:gd name="T7" fmla="*/ 40 h 54"/>
                <a:gd name="T8" fmla="*/ 18 w 161"/>
                <a:gd name="T9" fmla="*/ 54 h 54"/>
                <a:gd name="T10" fmla="*/ 78 w 161"/>
                <a:gd name="T11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54">
                  <a:moveTo>
                    <a:pt x="78" y="0"/>
                  </a:moveTo>
                  <a:cubicBezTo>
                    <a:pt x="86" y="26"/>
                    <a:pt x="86" y="26"/>
                    <a:pt x="86" y="26"/>
                  </a:cubicBezTo>
                  <a:cubicBezTo>
                    <a:pt x="161" y="27"/>
                    <a:pt x="161" y="27"/>
                    <a:pt x="161" y="27"/>
                  </a:cubicBezTo>
                  <a:cubicBezTo>
                    <a:pt x="161" y="40"/>
                    <a:pt x="161" y="40"/>
                    <a:pt x="161" y="40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8" y="54"/>
                    <a:pt x="0" y="7"/>
                    <a:pt x="78" y="0"/>
                  </a:cubicBezTo>
                  <a:close/>
                </a:path>
              </a:pathLst>
            </a:custGeom>
            <a:solidFill>
              <a:srgbClr val="DB71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íṧľíḓê"/>
            <p:cNvSpPr/>
            <p:nvPr/>
          </p:nvSpPr>
          <p:spPr bwMode="auto">
            <a:xfrm>
              <a:off x="6724651" y="4201713"/>
              <a:ext cx="1135063" cy="1463675"/>
            </a:xfrm>
            <a:custGeom>
              <a:avLst/>
              <a:gdLst>
                <a:gd name="T0" fmla="*/ 0 w 372"/>
                <a:gd name="T1" fmla="*/ 316 h 480"/>
                <a:gd name="T2" fmla="*/ 3 w 372"/>
                <a:gd name="T3" fmla="*/ 374 h 480"/>
                <a:gd name="T4" fmla="*/ 372 w 372"/>
                <a:gd name="T5" fmla="*/ 345 h 480"/>
                <a:gd name="T6" fmla="*/ 259 w 372"/>
                <a:gd name="T7" fmla="*/ 0 h 480"/>
                <a:gd name="T8" fmla="*/ 38 w 372"/>
                <a:gd name="T9" fmla="*/ 82 h 480"/>
                <a:gd name="T10" fmla="*/ 0 w 372"/>
                <a:gd name="T11" fmla="*/ 316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2" h="480">
                  <a:moveTo>
                    <a:pt x="0" y="316"/>
                  </a:moveTo>
                  <a:cubicBezTo>
                    <a:pt x="3" y="374"/>
                    <a:pt x="3" y="374"/>
                    <a:pt x="3" y="374"/>
                  </a:cubicBezTo>
                  <a:cubicBezTo>
                    <a:pt x="3" y="374"/>
                    <a:pt x="191" y="480"/>
                    <a:pt x="372" y="345"/>
                  </a:cubicBezTo>
                  <a:cubicBezTo>
                    <a:pt x="259" y="0"/>
                    <a:pt x="259" y="0"/>
                    <a:pt x="259" y="0"/>
                  </a:cubicBezTo>
                  <a:cubicBezTo>
                    <a:pt x="38" y="82"/>
                    <a:pt x="38" y="82"/>
                    <a:pt x="38" y="82"/>
                  </a:cubicBezTo>
                  <a:lnTo>
                    <a:pt x="0" y="316"/>
                  </a:lnTo>
                  <a:close/>
                </a:path>
              </a:pathLst>
            </a:custGeom>
            <a:solidFill>
              <a:srgbClr val="BEC7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ïşḻïde"/>
            <p:cNvSpPr/>
            <p:nvPr/>
          </p:nvSpPr>
          <p:spPr bwMode="auto">
            <a:xfrm>
              <a:off x="7065963" y="3415900"/>
              <a:ext cx="976313" cy="1978025"/>
            </a:xfrm>
            <a:custGeom>
              <a:avLst/>
              <a:gdLst>
                <a:gd name="T0" fmla="*/ 90 w 320"/>
                <a:gd name="T1" fmla="*/ 641 h 649"/>
                <a:gd name="T2" fmla="*/ 264 w 320"/>
                <a:gd name="T3" fmla="*/ 571 h 649"/>
                <a:gd name="T4" fmla="*/ 157 w 320"/>
                <a:gd name="T5" fmla="*/ 55 h 649"/>
                <a:gd name="T6" fmla="*/ 36 w 320"/>
                <a:gd name="T7" fmla="*/ 0 h 649"/>
                <a:gd name="T8" fmla="*/ 90 w 320"/>
                <a:gd name="T9" fmla="*/ 641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0" h="649">
                  <a:moveTo>
                    <a:pt x="90" y="641"/>
                  </a:moveTo>
                  <a:cubicBezTo>
                    <a:pt x="90" y="641"/>
                    <a:pt x="208" y="649"/>
                    <a:pt x="264" y="571"/>
                  </a:cubicBezTo>
                  <a:cubicBezTo>
                    <a:pt x="320" y="492"/>
                    <a:pt x="157" y="55"/>
                    <a:pt x="157" y="55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6" y="0"/>
                    <a:pt x="0" y="469"/>
                    <a:pt x="90" y="641"/>
                  </a:cubicBezTo>
                </a:path>
              </a:pathLst>
            </a:custGeom>
            <a:solidFill>
              <a:srgbClr val="DB71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îṥ1iḑê"/>
            <p:cNvSpPr/>
            <p:nvPr/>
          </p:nvSpPr>
          <p:spPr bwMode="auto">
            <a:xfrm>
              <a:off x="6559551" y="3431775"/>
              <a:ext cx="519113" cy="1911350"/>
            </a:xfrm>
            <a:custGeom>
              <a:avLst/>
              <a:gdLst>
                <a:gd name="T0" fmla="*/ 150 w 170"/>
                <a:gd name="T1" fmla="*/ 0 h 627"/>
                <a:gd name="T2" fmla="*/ 40 w 170"/>
                <a:gd name="T3" fmla="*/ 585 h 627"/>
                <a:gd name="T4" fmla="*/ 135 w 170"/>
                <a:gd name="T5" fmla="*/ 606 h 627"/>
                <a:gd name="T6" fmla="*/ 170 w 170"/>
                <a:gd name="T7" fmla="*/ 29 h 627"/>
                <a:gd name="T8" fmla="*/ 150 w 170"/>
                <a:gd name="T9" fmla="*/ 0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627">
                  <a:moveTo>
                    <a:pt x="150" y="0"/>
                  </a:moveTo>
                  <a:cubicBezTo>
                    <a:pt x="150" y="0"/>
                    <a:pt x="0" y="379"/>
                    <a:pt x="40" y="585"/>
                  </a:cubicBezTo>
                  <a:cubicBezTo>
                    <a:pt x="40" y="585"/>
                    <a:pt x="106" y="627"/>
                    <a:pt x="135" y="606"/>
                  </a:cubicBezTo>
                  <a:cubicBezTo>
                    <a:pt x="164" y="585"/>
                    <a:pt x="170" y="29"/>
                    <a:pt x="170" y="29"/>
                  </a:cubicBezTo>
                  <a:lnTo>
                    <a:pt x="150" y="0"/>
                  </a:lnTo>
                  <a:close/>
                </a:path>
              </a:pathLst>
            </a:custGeom>
            <a:solidFill>
              <a:srgbClr val="DB71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iŝ1íḑê"/>
            <p:cNvSpPr/>
            <p:nvPr/>
          </p:nvSpPr>
          <p:spPr bwMode="auto">
            <a:xfrm>
              <a:off x="6861176" y="2860275"/>
              <a:ext cx="534988" cy="869950"/>
            </a:xfrm>
            <a:custGeom>
              <a:avLst/>
              <a:gdLst>
                <a:gd name="T0" fmla="*/ 50 w 175"/>
                <a:gd name="T1" fmla="*/ 0 h 285"/>
                <a:gd name="T2" fmla="*/ 13 w 175"/>
                <a:gd name="T3" fmla="*/ 72 h 285"/>
                <a:gd name="T4" fmla="*/ 107 w 175"/>
                <a:gd name="T5" fmla="*/ 256 h 285"/>
                <a:gd name="T6" fmla="*/ 50 w 175"/>
                <a:gd name="T7" fmla="*/ 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5" h="285">
                  <a:moveTo>
                    <a:pt x="50" y="0"/>
                  </a:moveTo>
                  <a:cubicBezTo>
                    <a:pt x="50" y="0"/>
                    <a:pt x="25" y="43"/>
                    <a:pt x="13" y="72"/>
                  </a:cubicBezTo>
                  <a:cubicBezTo>
                    <a:pt x="0" y="101"/>
                    <a:pt x="40" y="227"/>
                    <a:pt x="107" y="256"/>
                  </a:cubicBezTo>
                  <a:cubicBezTo>
                    <a:pt x="175" y="285"/>
                    <a:pt x="50" y="0"/>
                    <a:pt x="50" y="0"/>
                  </a:cubicBezTo>
                </a:path>
              </a:pathLst>
            </a:custGeom>
            <a:solidFill>
              <a:srgbClr val="DB71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í$ḷíḑé"/>
            <p:cNvSpPr/>
            <p:nvPr/>
          </p:nvSpPr>
          <p:spPr bwMode="auto">
            <a:xfrm>
              <a:off x="7277101" y="2799950"/>
              <a:ext cx="588963" cy="642938"/>
            </a:xfrm>
            <a:custGeom>
              <a:avLst/>
              <a:gdLst>
                <a:gd name="T0" fmla="*/ 0 w 193"/>
                <a:gd name="T1" fmla="*/ 189 h 211"/>
                <a:gd name="T2" fmla="*/ 121 w 193"/>
                <a:gd name="T3" fmla="*/ 0 h 211"/>
                <a:gd name="T4" fmla="*/ 155 w 193"/>
                <a:gd name="T5" fmla="*/ 110 h 211"/>
                <a:gd name="T6" fmla="*/ 99 w 193"/>
                <a:gd name="T7" fmla="*/ 207 h 211"/>
                <a:gd name="T8" fmla="*/ 0 w 193"/>
                <a:gd name="T9" fmla="*/ 189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211">
                  <a:moveTo>
                    <a:pt x="0" y="189"/>
                  </a:moveTo>
                  <a:cubicBezTo>
                    <a:pt x="2" y="168"/>
                    <a:pt x="121" y="0"/>
                    <a:pt x="121" y="0"/>
                  </a:cubicBezTo>
                  <a:cubicBezTo>
                    <a:pt x="155" y="110"/>
                    <a:pt x="155" y="110"/>
                    <a:pt x="155" y="110"/>
                  </a:cubicBezTo>
                  <a:cubicBezTo>
                    <a:pt x="155" y="110"/>
                    <a:pt x="193" y="211"/>
                    <a:pt x="99" y="207"/>
                  </a:cubicBezTo>
                  <a:cubicBezTo>
                    <a:pt x="5" y="202"/>
                    <a:pt x="0" y="189"/>
                    <a:pt x="0" y="189"/>
                  </a:cubicBezTo>
                </a:path>
              </a:pathLst>
            </a:custGeom>
            <a:solidFill>
              <a:srgbClr val="DB71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íṣlîḍé"/>
            <p:cNvSpPr/>
            <p:nvPr/>
          </p:nvSpPr>
          <p:spPr bwMode="auto">
            <a:xfrm>
              <a:off x="7138988" y="2882500"/>
              <a:ext cx="287338" cy="255588"/>
            </a:xfrm>
            <a:custGeom>
              <a:avLst/>
              <a:gdLst>
                <a:gd name="T0" fmla="*/ 0 w 94"/>
                <a:gd name="T1" fmla="*/ 1 h 84"/>
                <a:gd name="T2" fmla="*/ 94 w 94"/>
                <a:gd name="T3" fmla="*/ 0 h 84"/>
                <a:gd name="T4" fmla="*/ 64 w 94"/>
                <a:gd name="T5" fmla="*/ 78 h 84"/>
                <a:gd name="T6" fmla="*/ 31 w 94"/>
                <a:gd name="T7" fmla="*/ 83 h 84"/>
                <a:gd name="T8" fmla="*/ 0 w 94"/>
                <a:gd name="T9" fmla="*/ 1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84">
                  <a:moveTo>
                    <a:pt x="0" y="1"/>
                  </a:moveTo>
                  <a:cubicBezTo>
                    <a:pt x="94" y="0"/>
                    <a:pt x="94" y="0"/>
                    <a:pt x="94" y="0"/>
                  </a:cubicBezTo>
                  <a:cubicBezTo>
                    <a:pt x="64" y="78"/>
                    <a:pt x="64" y="78"/>
                    <a:pt x="64" y="78"/>
                  </a:cubicBezTo>
                  <a:cubicBezTo>
                    <a:pt x="64" y="78"/>
                    <a:pt x="32" y="82"/>
                    <a:pt x="31" y="83"/>
                  </a:cubicBezTo>
                  <a:cubicBezTo>
                    <a:pt x="30" y="84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BEC7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íśľiďê"/>
            <p:cNvSpPr/>
            <p:nvPr/>
          </p:nvSpPr>
          <p:spPr bwMode="auto">
            <a:xfrm>
              <a:off x="7380288" y="2433238"/>
              <a:ext cx="638175" cy="539750"/>
            </a:xfrm>
            <a:custGeom>
              <a:avLst/>
              <a:gdLst>
                <a:gd name="T0" fmla="*/ 106 w 209"/>
                <a:gd name="T1" fmla="*/ 0 h 177"/>
                <a:gd name="T2" fmla="*/ 167 w 209"/>
                <a:gd name="T3" fmla="*/ 93 h 177"/>
                <a:gd name="T4" fmla="*/ 17 w 209"/>
                <a:gd name="T5" fmla="*/ 44 h 177"/>
                <a:gd name="T6" fmla="*/ 106 w 209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" h="177">
                  <a:moveTo>
                    <a:pt x="106" y="0"/>
                  </a:moveTo>
                  <a:cubicBezTo>
                    <a:pt x="106" y="0"/>
                    <a:pt x="209" y="51"/>
                    <a:pt x="167" y="93"/>
                  </a:cubicBezTo>
                  <a:cubicBezTo>
                    <a:pt x="85" y="177"/>
                    <a:pt x="0" y="78"/>
                    <a:pt x="17" y="44"/>
                  </a:cubicBezTo>
                  <a:cubicBezTo>
                    <a:pt x="33" y="11"/>
                    <a:pt x="106" y="0"/>
                    <a:pt x="106" y="0"/>
                  </a:cubicBezTo>
                  <a:close/>
                </a:path>
              </a:pathLst>
            </a:custGeom>
            <a:solidFill>
              <a:srgbClr val="AD63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ïSļiḍé"/>
            <p:cNvSpPr/>
            <p:nvPr/>
          </p:nvSpPr>
          <p:spPr bwMode="auto">
            <a:xfrm>
              <a:off x="7651751" y="2660250"/>
              <a:ext cx="373063" cy="301625"/>
            </a:xfrm>
            <a:custGeom>
              <a:avLst/>
              <a:gdLst>
                <a:gd name="T0" fmla="*/ 77 w 122"/>
                <a:gd name="T1" fmla="*/ 23 h 99"/>
                <a:gd name="T2" fmla="*/ 73 w 122"/>
                <a:gd name="T3" fmla="*/ 18 h 99"/>
                <a:gd name="T4" fmla="*/ 37 w 122"/>
                <a:gd name="T5" fmla="*/ 11 h 99"/>
                <a:gd name="T6" fmla="*/ 61 w 122"/>
                <a:gd name="T7" fmla="*/ 83 h 99"/>
                <a:gd name="T8" fmla="*/ 77 w 122"/>
                <a:gd name="T9" fmla="*/ 2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99">
                  <a:moveTo>
                    <a:pt x="77" y="23"/>
                  </a:moveTo>
                  <a:cubicBezTo>
                    <a:pt x="73" y="18"/>
                    <a:pt x="73" y="18"/>
                    <a:pt x="73" y="18"/>
                  </a:cubicBezTo>
                  <a:cubicBezTo>
                    <a:pt x="73" y="18"/>
                    <a:pt x="58" y="0"/>
                    <a:pt x="37" y="11"/>
                  </a:cubicBezTo>
                  <a:cubicBezTo>
                    <a:pt x="17" y="23"/>
                    <a:pt x="0" y="99"/>
                    <a:pt x="61" y="83"/>
                  </a:cubicBezTo>
                  <a:cubicBezTo>
                    <a:pt x="122" y="67"/>
                    <a:pt x="77" y="23"/>
                    <a:pt x="77" y="23"/>
                  </a:cubicBezTo>
                </a:path>
              </a:pathLst>
            </a:custGeom>
            <a:solidFill>
              <a:srgbClr val="AD63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iṥľíḋè"/>
            <p:cNvSpPr/>
            <p:nvPr/>
          </p:nvSpPr>
          <p:spPr bwMode="auto">
            <a:xfrm>
              <a:off x="7648576" y="2863450"/>
              <a:ext cx="366713" cy="341313"/>
            </a:xfrm>
            <a:custGeom>
              <a:avLst/>
              <a:gdLst>
                <a:gd name="T0" fmla="*/ 55 w 120"/>
                <a:gd name="T1" fmla="*/ 8 h 112"/>
                <a:gd name="T2" fmla="*/ 91 w 120"/>
                <a:gd name="T3" fmla="*/ 56 h 112"/>
                <a:gd name="T4" fmla="*/ 117 w 120"/>
                <a:gd name="T5" fmla="*/ 76 h 112"/>
                <a:gd name="T6" fmla="*/ 90 w 120"/>
                <a:gd name="T7" fmla="*/ 103 h 112"/>
                <a:gd name="T8" fmla="*/ 55 w 120"/>
                <a:gd name="T9" fmla="*/ 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12">
                  <a:moveTo>
                    <a:pt x="55" y="8"/>
                  </a:moveTo>
                  <a:cubicBezTo>
                    <a:pt x="55" y="8"/>
                    <a:pt x="103" y="0"/>
                    <a:pt x="91" y="56"/>
                  </a:cubicBezTo>
                  <a:cubicBezTo>
                    <a:pt x="80" y="112"/>
                    <a:pt x="117" y="76"/>
                    <a:pt x="117" y="76"/>
                  </a:cubicBezTo>
                  <a:cubicBezTo>
                    <a:pt x="117" y="76"/>
                    <a:pt x="120" y="106"/>
                    <a:pt x="90" y="103"/>
                  </a:cubicBezTo>
                  <a:cubicBezTo>
                    <a:pt x="60" y="100"/>
                    <a:pt x="0" y="48"/>
                    <a:pt x="55" y="8"/>
                  </a:cubicBezTo>
                </a:path>
              </a:pathLst>
            </a:custGeom>
            <a:solidFill>
              <a:srgbClr val="AD63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îšlîdé"/>
            <p:cNvSpPr/>
            <p:nvPr/>
          </p:nvSpPr>
          <p:spPr bwMode="auto">
            <a:xfrm>
              <a:off x="7793038" y="2028425"/>
              <a:ext cx="163513" cy="874713"/>
            </a:xfrm>
            <a:custGeom>
              <a:avLst/>
              <a:gdLst>
                <a:gd name="T0" fmla="*/ 14 w 54"/>
                <a:gd name="T1" fmla="*/ 18 h 287"/>
                <a:gd name="T2" fmla="*/ 30 w 54"/>
                <a:gd name="T3" fmla="*/ 48 h 287"/>
                <a:gd name="T4" fmla="*/ 37 w 54"/>
                <a:gd name="T5" fmla="*/ 70 h 287"/>
                <a:gd name="T6" fmla="*/ 41 w 54"/>
                <a:gd name="T7" fmla="*/ 86 h 287"/>
                <a:gd name="T8" fmla="*/ 41 w 54"/>
                <a:gd name="T9" fmla="*/ 103 h 287"/>
                <a:gd name="T10" fmla="*/ 41 w 54"/>
                <a:gd name="T11" fmla="*/ 109 h 287"/>
                <a:gd name="T12" fmla="*/ 38 w 54"/>
                <a:gd name="T13" fmla="*/ 120 h 287"/>
                <a:gd name="T14" fmla="*/ 33 w 54"/>
                <a:gd name="T15" fmla="*/ 131 h 287"/>
                <a:gd name="T16" fmla="*/ 27 w 54"/>
                <a:gd name="T17" fmla="*/ 141 h 287"/>
                <a:gd name="T18" fmla="*/ 19 w 54"/>
                <a:gd name="T19" fmla="*/ 149 h 287"/>
                <a:gd name="T20" fmla="*/ 13 w 54"/>
                <a:gd name="T21" fmla="*/ 154 h 287"/>
                <a:gd name="T22" fmla="*/ 5 w 54"/>
                <a:gd name="T23" fmla="*/ 159 h 287"/>
                <a:gd name="T24" fmla="*/ 17 w 54"/>
                <a:gd name="T25" fmla="*/ 162 h 287"/>
                <a:gd name="T26" fmla="*/ 38 w 54"/>
                <a:gd name="T27" fmla="*/ 179 h 287"/>
                <a:gd name="T28" fmla="*/ 45 w 54"/>
                <a:gd name="T29" fmla="*/ 187 h 287"/>
                <a:gd name="T30" fmla="*/ 49 w 54"/>
                <a:gd name="T31" fmla="*/ 196 h 287"/>
                <a:gd name="T32" fmla="*/ 50 w 54"/>
                <a:gd name="T33" fmla="*/ 210 h 287"/>
                <a:gd name="T34" fmla="*/ 47 w 54"/>
                <a:gd name="T35" fmla="*/ 216 h 287"/>
                <a:gd name="T36" fmla="*/ 39 w 54"/>
                <a:gd name="T37" fmla="*/ 227 h 287"/>
                <a:gd name="T38" fmla="*/ 29 w 54"/>
                <a:gd name="T39" fmla="*/ 236 h 287"/>
                <a:gd name="T40" fmla="*/ 37 w 54"/>
                <a:gd name="T41" fmla="*/ 237 h 287"/>
                <a:gd name="T42" fmla="*/ 52 w 54"/>
                <a:gd name="T43" fmla="*/ 248 h 287"/>
                <a:gd name="T44" fmla="*/ 54 w 54"/>
                <a:gd name="T45" fmla="*/ 257 h 287"/>
                <a:gd name="T46" fmla="*/ 53 w 54"/>
                <a:gd name="T47" fmla="*/ 264 h 287"/>
                <a:gd name="T48" fmla="*/ 50 w 54"/>
                <a:gd name="T49" fmla="*/ 270 h 287"/>
                <a:gd name="T50" fmla="*/ 41 w 54"/>
                <a:gd name="T51" fmla="*/ 281 h 287"/>
                <a:gd name="T52" fmla="*/ 34 w 54"/>
                <a:gd name="T53" fmla="*/ 287 h 287"/>
                <a:gd name="T54" fmla="*/ 40 w 54"/>
                <a:gd name="T55" fmla="*/ 280 h 287"/>
                <a:gd name="T56" fmla="*/ 49 w 54"/>
                <a:gd name="T57" fmla="*/ 270 h 287"/>
                <a:gd name="T58" fmla="*/ 52 w 54"/>
                <a:gd name="T59" fmla="*/ 264 h 287"/>
                <a:gd name="T60" fmla="*/ 53 w 54"/>
                <a:gd name="T61" fmla="*/ 257 h 287"/>
                <a:gd name="T62" fmla="*/ 50 w 54"/>
                <a:gd name="T63" fmla="*/ 249 h 287"/>
                <a:gd name="T64" fmla="*/ 28 w 54"/>
                <a:gd name="T65" fmla="*/ 236 h 287"/>
                <a:gd name="T66" fmla="*/ 27 w 54"/>
                <a:gd name="T67" fmla="*/ 234 h 287"/>
                <a:gd name="T68" fmla="*/ 37 w 54"/>
                <a:gd name="T69" fmla="*/ 225 h 287"/>
                <a:gd name="T70" fmla="*/ 44 w 54"/>
                <a:gd name="T71" fmla="*/ 215 h 287"/>
                <a:gd name="T72" fmla="*/ 46 w 54"/>
                <a:gd name="T73" fmla="*/ 209 h 287"/>
                <a:gd name="T74" fmla="*/ 46 w 54"/>
                <a:gd name="T75" fmla="*/ 197 h 287"/>
                <a:gd name="T76" fmla="*/ 42 w 54"/>
                <a:gd name="T77" fmla="*/ 188 h 287"/>
                <a:gd name="T78" fmla="*/ 36 w 54"/>
                <a:gd name="T79" fmla="*/ 181 h 287"/>
                <a:gd name="T80" fmla="*/ 15 w 54"/>
                <a:gd name="T81" fmla="*/ 165 h 287"/>
                <a:gd name="T82" fmla="*/ 0 w 54"/>
                <a:gd name="T83" fmla="*/ 158 h 287"/>
                <a:gd name="T84" fmla="*/ 8 w 54"/>
                <a:gd name="T85" fmla="*/ 153 h 287"/>
                <a:gd name="T86" fmla="*/ 12 w 54"/>
                <a:gd name="T87" fmla="*/ 150 h 287"/>
                <a:gd name="T88" fmla="*/ 21 w 54"/>
                <a:gd name="T89" fmla="*/ 142 h 287"/>
                <a:gd name="T90" fmla="*/ 27 w 54"/>
                <a:gd name="T91" fmla="*/ 134 h 287"/>
                <a:gd name="T92" fmla="*/ 33 w 54"/>
                <a:gd name="T93" fmla="*/ 124 h 287"/>
                <a:gd name="T94" fmla="*/ 36 w 54"/>
                <a:gd name="T95" fmla="*/ 114 h 287"/>
                <a:gd name="T96" fmla="*/ 38 w 54"/>
                <a:gd name="T97" fmla="*/ 106 h 287"/>
                <a:gd name="T98" fmla="*/ 38 w 54"/>
                <a:gd name="T99" fmla="*/ 92 h 287"/>
                <a:gd name="T100" fmla="*/ 37 w 54"/>
                <a:gd name="T101" fmla="*/ 81 h 287"/>
                <a:gd name="T102" fmla="*/ 32 w 54"/>
                <a:gd name="T103" fmla="*/ 60 h 287"/>
                <a:gd name="T104" fmla="*/ 24 w 54"/>
                <a:gd name="T105" fmla="*/ 39 h 287"/>
                <a:gd name="T106" fmla="*/ 2 w 54"/>
                <a:gd name="T107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4" h="287">
                  <a:moveTo>
                    <a:pt x="2" y="0"/>
                  </a:moveTo>
                  <a:cubicBezTo>
                    <a:pt x="6" y="6"/>
                    <a:pt x="10" y="12"/>
                    <a:pt x="14" y="18"/>
                  </a:cubicBezTo>
                  <a:cubicBezTo>
                    <a:pt x="18" y="25"/>
                    <a:pt x="22" y="31"/>
                    <a:pt x="25" y="38"/>
                  </a:cubicBezTo>
                  <a:cubicBezTo>
                    <a:pt x="27" y="41"/>
                    <a:pt x="29" y="45"/>
                    <a:pt x="30" y="48"/>
                  </a:cubicBezTo>
                  <a:cubicBezTo>
                    <a:pt x="31" y="52"/>
                    <a:pt x="33" y="55"/>
                    <a:pt x="34" y="59"/>
                  </a:cubicBezTo>
                  <a:cubicBezTo>
                    <a:pt x="35" y="62"/>
                    <a:pt x="37" y="66"/>
                    <a:pt x="37" y="70"/>
                  </a:cubicBezTo>
                  <a:cubicBezTo>
                    <a:pt x="38" y="73"/>
                    <a:pt x="39" y="77"/>
                    <a:pt x="40" y="81"/>
                  </a:cubicBezTo>
                  <a:cubicBezTo>
                    <a:pt x="41" y="86"/>
                    <a:pt x="41" y="86"/>
                    <a:pt x="41" y="86"/>
                  </a:cubicBezTo>
                  <a:cubicBezTo>
                    <a:pt x="41" y="92"/>
                    <a:pt x="41" y="92"/>
                    <a:pt x="41" y="92"/>
                  </a:cubicBezTo>
                  <a:cubicBezTo>
                    <a:pt x="41" y="96"/>
                    <a:pt x="42" y="100"/>
                    <a:pt x="41" y="103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09"/>
                    <a:pt x="41" y="109"/>
                    <a:pt x="41" y="109"/>
                  </a:cubicBezTo>
                  <a:cubicBezTo>
                    <a:pt x="40" y="111"/>
                    <a:pt x="40" y="113"/>
                    <a:pt x="39" y="115"/>
                  </a:cubicBezTo>
                  <a:cubicBezTo>
                    <a:pt x="39" y="117"/>
                    <a:pt x="39" y="119"/>
                    <a:pt x="38" y="120"/>
                  </a:cubicBezTo>
                  <a:cubicBezTo>
                    <a:pt x="36" y="126"/>
                    <a:pt x="36" y="126"/>
                    <a:pt x="36" y="126"/>
                  </a:cubicBezTo>
                  <a:cubicBezTo>
                    <a:pt x="33" y="131"/>
                    <a:pt x="33" y="131"/>
                    <a:pt x="33" y="131"/>
                  </a:cubicBezTo>
                  <a:cubicBezTo>
                    <a:pt x="33" y="133"/>
                    <a:pt x="31" y="134"/>
                    <a:pt x="30" y="136"/>
                  </a:cubicBezTo>
                  <a:cubicBezTo>
                    <a:pt x="29" y="138"/>
                    <a:pt x="28" y="139"/>
                    <a:pt x="27" y="141"/>
                  </a:cubicBezTo>
                  <a:cubicBezTo>
                    <a:pt x="26" y="142"/>
                    <a:pt x="25" y="144"/>
                    <a:pt x="23" y="145"/>
                  </a:cubicBezTo>
                  <a:cubicBezTo>
                    <a:pt x="19" y="149"/>
                    <a:pt x="19" y="149"/>
                    <a:pt x="19" y="149"/>
                  </a:cubicBezTo>
                  <a:cubicBezTo>
                    <a:pt x="18" y="150"/>
                    <a:pt x="16" y="151"/>
                    <a:pt x="15" y="153"/>
                  </a:cubicBezTo>
                  <a:cubicBezTo>
                    <a:pt x="13" y="154"/>
                    <a:pt x="13" y="154"/>
                    <a:pt x="13" y="154"/>
                  </a:cubicBezTo>
                  <a:cubicBezTo>
                    <a:pt x="10" y="156"/>
                    <a:pt x="10" y="156"/>
                    <a:pt x="10" y="156"/>
                  </a:cubicBezTo>
                  <a:cubicBezTo>
                    <a:pt x="5" y="159"/>
                    <a:pt x="5" y="159"/>
                    <a:pt x="5" y="159"/>
                  </a:cubicBezTo>
                  <a:cubicBezTo>
                    <a:pt x="5" y="156"/>
                    <a:pt x="5" y="156"/>
                    <a:pt x="5" y="156"/>
                  </a:cubicBezTo>
                  <a:cubicBezTo>
                    <a:pt x="9" y="158"/>
                    <a:pt x="13" y="160"/>
                    <a:pt x="17" y="162"/>
                  </a:cubicBezTo>
                  <a:cubicBezTo>
                    <a:pt x="21" y="164"/>
                    <a:pt x="25" y="167"/>
                    <a:pt x="28" y="170"/>
                  </a:cubicBezTo>
                  <a:cubicBezTo>
                    <a:pt x="32" y="172"/>
                    <a:pt x="35" y="175"/>
                    <a:pt x="38" y="179"/>
                  </a:cubicBezTo>
                  <a:cubicBezTo>
                    <a:pt x="40" y="180"/>
                    <a:pt x="41" y="182"/>
                    <a:pt x="43" y="184"/>
                  </a:cubicBezTo>
                  <a:cubicBezTo>
                    <a:pt x="43" y="185"/>
                    <a:pt x="44" y="186"/>
                    <a:pt x="45" y="187"/>
                  </a:cubicBezTo>
                  <a:cubicBezTo>
                    <a:pt x="45" y="188"/>
                    <a:pt x="46" y="189"/>
                    <a:pt x="46" y="190"/>
                  </a:cubicBezTo>
                  <a:cubicBezTo>
                    <a:pt x="47" y="192"/>
                    <a:pt x="48" y="194"/>
                    <a:pt x="49" y="196"/>
                  </a:cubicBezTo>
                  <a:cubicBezTo>
                    <a:pt x="50" y="198"/>
                    <a:pt x="50" y="201"/>
                    <a:pt x="50" y="203"/>
                  </a:cubicBezTo>
                  <a:cubicBezTo>
                    <a:pt x="50" y="205"/>
                    <a:pt x="50" y="208"/>
                    <a:pt x="50" y="210"/>
                  </a:cubicBezTo>
                  <a:cubicBezTo>
                    <a:pt x="49" y="211"/>
                    <a:pt x="49" y="212"/>
                    <a:pt x="49" y="213"/>
                  </a:cubicBezTo>
                  <a:cubicBezTo>
                    <a:pt x="47" y="216"/>
                    <a:pt x="47" y="216"/>
                    <a:pt x="47" y="216"/>
                  </a:cubicBezTo>
                  <a:cubicBezTo>
                    <a:pt x="46" y="218"/>
                    <a:pt x="45" y="220"/>
                    <a:pt x="43" y="222"/>
                  </a:cubicBezTo>
                  <a:cubicBezTo>
                    <a:pt x="42" y="224"/>
                    <a:pt x="41" y="226"/>
                    <a:pt x="39" y="227"/>
                  </a:cubicBezTo>
                  <a:cubicBezTo>
                    <a:pt x="37" y="229"/>
                    <a:pt x="36" y="230"/>
                    <a:pt x="34" y="232"/>
                  </a:cubicBezTo>
                  <a:cubicBezTo>
                    <a:pt x="29" y="236"/>
                    <a:pt x="29" y="236"/>
                    <a:pt x="29" y="236"/>
                  </a:cubicBezTo>
                  <a:cubicBezTo>
                    <a:pt x="28" y="234"/>
                    <a:pt x="28" y="234"/>
                    <a:pt x="28" y="234"/>
                  </a:cubicBezTo>
                  <a:cubicBezTo>
                    <a:pt x="31" y="234"/>
                    <a:pt x="34" y="235"/>
                    <a:pt x="37" y="237"/>
                  </a:cubicBezTo>
                  <a:cubicBezTo>
                    <a:pt x="40" y="238"/>
                    <a:pt x="43" y="239"/>
                    <a:pt x="45" y="241"/>
                  </a:cubicBezTo>
                  <a:cubicBezTo>
                    <a:pt x="48" y="243"/>
                    <a:pt x="50" y="245"/>
                    <a:pt x="52" y="248"/>
                  </a:cubicBezTo>
                  <a:cubicBezTo>
                    <a:pt x="53" y="249"/>
                    <a:pt x="53" y="251"/>
                    <a:pt x="54" y="252"/>
                  </a:cubicBezTo>
                  <a:cubicBezTo>
                    <a:pt x="54" y="254"/>
                    <a:pt x="54" y="255"/>
                    <a:pt x="54" y="257"/>
                  </a:cubicBezTo>
                  <a:cubicBezTo>
                    <a:pt x="54" y="259"/>
                    <a:pt x="54" y="260"/>
                    <a:pt x="54" y="262"/>
                  </a:cubicBezTo>
                  <a:cubicBezTo>
                    <a:pt x="53" y="264"/>
                    <a:pt x="53" y="264"/>
                    <a:pt x="53" y="264"/>
                  </a:cubicBezTo>
                  <a:cubicBezTo>
                    <a:pt x="52" y="266"/>
                    <a:pt x="52" y="266"/>
                    <a:pt x="52" y="266"/>
                  </a:cubicBezTo>
                  <a:cubicBezTo>
                    <a:pt x="51" y="267"/>
                    <a:pt x="50" y="269"/>
                    <a:pt x="50" y="270"/>
                  </a:cubicBezTo>
                  <a:cubicBezTo>
                    <a:pt x="49" y="271"/>
                    <a:pt x="48" y="273"/>
                    <a:pt x="47" y="274"/>
                  </a:cubicBezTo>
                  <a:cubicBezTo>
                    <a:pt x="45" y="276"/>
                    <a:pt x="43" y="279"/>
                    <a:pt x="41" y="281"/>
                  </a:cubicBezTo>
                  <a:cubicBezTo>
                    <a:pt x="40" y="282"/>
                    <a:pt x="39" y="283"/>
                    <a:pt x="38" y="284"/>
                  </a:cubicBezTo>
                  <a:cubicBezTo>
                    <a:pt x="34" y="287"/>
                    <a:pt x="34" y="287"/>
                    <a:pt x="34" y="287"/>
                  </a:cubicBezTo>
                  <a:cubicBezTo>
                    <a:pt x="37" y="284"/>
                    <a:pt x="37" y="284"/>
                    <a:pt x="37" y="284"/>
                  </a:cubicBezTo>
                  <a:cubicBezTo>
                    <a:pt x="38" y="283"/>
                    <a:pt x="39" y="281"/>
                    <a:pt x="40" y="280"/>
                  </a:cubicBezTo>
                  <a:cubicBezTo>
                    <a:pt x="43" y="278"/>
                    <a:pt x="44" y="276"/>
                    <a:pt x="46" y="273"/>
                  </a:cubicBezTo>
                  <a:cubicBezTo>
                    <a:pt x="47" y="272"/>
                    <a:pt x="48" y="271"/>
                    <a:pt x="49" y="270"/>
                  </a:cubicBezTo>
                  <a:cubicBezTo>
                    <a:pt x="49" y="268"/>
                    <a:pt x="50" y="267"/>
                    <a:pt x="51" y="266"/>
                  </a:cubicBezTo>
                  <a:cubicBezTo>
                    <a:pt x="52" y="264"/>
                    <a:pt x="52" y="264"/>
                    <a:pt x="52" y="264"/>
                  </a:cubicBezTo>
                  <a:cubicBezTo>
                    <a:pt x="52" y="261"/>
                    <a:pt x="52" y="261"/>
                    <a:pt x="52" y="261"/>
                  </a:cubicBezTo>
                  <a:cubicBezTo>
                    <a:pt x="52" y="260"/>
                    <a:pt x="53" y="258"/>
                    <a:pt x="53" y="257"/>
                  </a:cubicBezTo>
                  <a:cubicBezTo>
                    <a:pt x="53" y="256"/>
                    <a:pt x="52" y="254"/>
                    <a:pt x="52" y="253"/>
                  </a:cubicBezTo>
                  <a:cubicBezTo>
                    <a:pt x="52" y="251"/>
                    <a:pt x="51" y="250"/>
                    <a:pt x="50" y="249"/>
                  </a:cubicBezTo>
                  <a:cubicBezTo>
                    <a:pt x="49" y="246"/>
                    <a:pt x="47" y="244"/>
                    <a:pt x="44" y="243"/>
                  </a:cubicBezTo>
                  <a:cubicBezTo>
                    <a:pt x="39" y="240"/>
                    <a:pt x="33" y="237"/>
                    <a:pt x="28" y="236"/>
                  </a:cubicBezTo>
                  <a:cubicBezTo>
                    <a:pt x="25" y="236"/>
                    <a:pt x="25" y="236"/>
                    <a:pt x="25" y="236"/>
                  </a:cubicBezTo>
                  <a:cubicBezTo>
                    <a:pt x="27" y="234"/>
                    <a:pt x="27" y="234"/>
                    <a:pt x="27" y="234"/>
                  </a:cubicBezTo>
                  <a:cubicBezTo>
                    <a:pt x="32" y="230"/>
                    <a:pt x="32" y="230"/>
                    <a:pt x="32" y="230"/>
                  </a:cubicBezTo>
                  <a:cubicBezTo>
                    <a:pt x="34" y="228"/>
                    <a:pt x="36" y="227"/>
                    <a:pt x="37" y="225"/>
                  </a:cubicBezTo>
                  <a:cubicBezTo>
                    <a:pt x="38" y="224"/>
                    <a:pt x="40" y="222"/>
                    <a:pt x="41" y="220"/>
                  </a:cubicBezTo>
                  <a:cubicBezTo>
                    <a:pt x="42" y="219"/>
                    <a:pt x="43" y="217"/>
                    <a:pt x="44" y="215"/>
                  </a:cubicBezTo>
                  <a:cubicBezTo>
                    <a:pt x="46" y="212"/>
                    <a:pt x="46" y="212"/>
                    <a:pt x="46" y="212"/>
                  </a:cubicBezTo>
                  <a:cubicBezTo>
                    <a:pt x="46" y="211"/>
                    <a:pt x="46" y="210"/>
                    <a:pt x="46" y="209"/>
                  </a:cubicBezTo>
                  <a:cubicBezTo>
                    <a:pt x="47" y="207"/>
                    <a:pt x="47" y="205"/>
                    <a:pt x="47" y="203"/>
                  </a:cubicBezTo>
                  <a:cubicBezTo>
                    <a:pt x="47" y="201"/>
                    <a:pt x="46" y="199"/>
                    <a:pt x="46" y="197"/>
                  </a:cubicBezTo>
                  <a:cubicBezTo>
                    <a:pt x="45" y="195"/>
                    <a:pt x="44" y="193"/>
                    <a:pt x="43" y="191"/>
                  </a:cubicBezTo>
                  <a:cubicBezTo>
                    <a:pt x="43" y="190"/>
                    <a:pt x="42" y="189"/>
                    <a:pt x="42" y="188"/>
                  </a:cubicBezTo>
                  <a:cubicBezTo>
                    <a:pt x="41" y="188"/>
                    <a:pt x="41" y="187"/>
                    <a:pt x="40" y="186"/>
                  </a:cubicBezTo>
                  <a:cubicBezTo>
                    <a:pt x="39" y="184"/>
                    <a:pt x="37" y="183"/>
                    <a:pt x="36" y="181"/>
                  </a:cubicBezTo>
                  <a:cubicBezTo>
                    <a:pt x="33" y="178"/>
                    <a:pt x="29" y="175"/>
                    <a:pt x="26" y="173"/>
                  </a:cubicBezTo>
                  <a:cubicBezTo>
                    <a:pt x="23" y="170"/>
                    <a:pt x="19" y="168"/>
                    <a:pt x="15" y="165"/>
                  </a:cubicBezTo>
                  <a:cubicBezTo>
                    <a:pt x="11" y="163"/>
                    <a:pt x="8" y="161"/>
                    <a:pt x="4" y="159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3" y="156"/>
                    <a:pt x="3" y="156"/>
                    <a:pt x="3" y="156"/>
                  </a:cubicBezTo>
                  <a:cubicBezTo>
                    <a:pt x="8" y="153"/>
                    <a:pt x="8" y="153"/>
                    <a:pt x="8" y="153"/>
                  </a:cubicBezTo>
                  <a:cubicBezTo>
                    <a:pt x="10" y="151"/>
                    <a:pt x="10" y="151"/>
                    <a:pt x="10" y="151"/>
                  </a:cubicBezTo>
                  <a:cubicBezTo>
                    <a:pt x="12" y="150"/>
                    <a:pt x="12" y="150"/>
                    <a:pt x="12" y="150"/>
                  </a:cubicBezTo>
                  <a:cubicBezTo>
                    <a:pt x="14" y="149"/>
                    <a:pt x="15" y="147"/>
                    <a:pt x="17" y="146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0"/>
                    <a:pt x="24" y="138"/>
                  </a:cubicBezTo>
                  <a:cubicBezTo>
                    <a:pt x="25" y="137"/>
                    <a:pt x="27" y="135"/>
                    <a:pt x="27" y="134"/>
                  </a:cubicBezTo>
                  <a:cubicBezTo>
                    <a:pt x="28" y="132"/>
                    <a:pt x="30" y="131"/>
                    <a:pt x="30" y="129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5" y="119"/>
                    <a:pt x="35" y="119"/>
                    <a:pt x="35" y="119"/>
                  </a:cubicBezTo>
                  <a:cubicBezTo>
                    <a:pt x="35" y="118"/>
                    <a:pt x="36" y="116"/>
                    <a:pt x="36" y="114"/>
                  </a:cubicBezTo>
                  <a:cubicBezTo>
                    <a:pt x="37" y="112"/>
                    <a:pt x="37" y="110"/>
                    <a:pt x="37" y="109"/>
                  </a:cubicBezTo>
                  <a:cubicBezTo>
                    <a:pt x="38" y="106"/>
                    <a:pt x="38" y="106"/>
                    <a:pt x="38" y="106"/>
                  </a:cubicBezTo>
                  <a:cubicBezTo>
                    <a:pt x="38" y="103"/>
                    <a:pt x="38" y="103"/>
                    <a:pt x="38" y="103"/>
                  </a:cubicBezTo>
                  <a:cubicBezTo>
                    <a:pt x="38" y="100"/>
                    <a:pt x="38" y="96"/>
                    <a:pt x="38" y="92"/>
                  </a:cubicBezTo>
                  <a:cubicBezTo>
                    <a:pt x="38" y="87"/>
                    <a:pt x="38" y="87"/>
                    <a:pt x="38" y="87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6" y="77"/>
                    <a:pt x="36" y="74"/>
                    <a:pt x="35" y="70"/>
                  </a:cubicBezTo>
                  <a:cubicBezTo>
                    <a:pt x="34" y="67"/>
                    <a:pt x="33" y="63"/>
                    <a:pt x="32" y="60"/>
                  </a:cubicBezTo>
                  <a:cubicBezTo>
                    <a:pt x="31" y="56"/>
                    <a:pt x="29" y="52"/>
                    <a:pt x="28" y="49"/>
                  </a:cubicBezTo>
                  <a:cubicBezTo>
                    <a:pt x="27" y="46"/>
                    <a:pt x="25" y="42"/>
                    <a:pt x="24" y="39"/>
                  </a:cubicBezTo>
                  <a:cubicBezTo>
                    <a:pt x="21" y="32"/>
                    <a:pt x="17" y="25"/>
                    <a:pt x="13" y="19"/>
                  </a:cubicBezTo>
                  <a:cubicBezTo>
                    <a:pt x="10" y="12"/>
                    <a:pt x="6" y="6"/>
                    <a:pt x="2" y="0"/>
                  </a:cubicBezTo>
                  <a:close/>
                </a:path>
              </a:pathLst>
            </a:custGeom>
            <a:solidFill>
              <a:srgbClr val="AD63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íṡľíḓè"/>
            <p:cNvSpPr/>
            <p:nvPr/>
          </p:nvSpPr>
          <p:spPr bwMode="auto">
            <a:xfrm>
              <a:off x="7380288" y="2433238"/>
              <a:ext cx="638175" cy="539750"/>
            </a:xfrm>
            <a:custGeom>
              <a:avLst/>
              <a:gdLst>
                <a:gd name="T0" fmla="*/ 106 w 209"/>
                <a:gd name="T1" fmla="*/ 0 h 177"/>
                <a:gd name="T2" fmla="*/ 167 w 209"/>
                <a:gd name="T3" fmla="*/ 93 h 177"/>
                <a:gd name="T4" fmla="*/ 17 w 209"/>
                <a:gd name="T5" fmla="*/ 44 h 177"/>
                <a:gd name="T6" fmla="*/ 106 w 209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" h="177">
                  <a:moveTo>
                    <a:pt x="106" y="0"/>
                  </a:moveTo>
                  <a:cubicBezTo>
                    <a:pt x="106" y="0"/>
                    <a:pt x="209" y="51"/>
                    <a:pt x="167" y="93"/>
                  </a:cubicBezTo>
                  <a:cubicBezTo>
                    <a:pt x="85" y="177"/>
                    <a:pt x="0" y="78"/>
                    <a:pt x="17" y="44"/>
                  </a:cubicBezTo>
                  <a:cubicBezTo>
                    <a:pt x="33" y="11"/>
                    <a:pt x="106" y="0"/>
                    <a:pt x="106" y="0"/>
                  </a:cubicBezTo>
                  <a:close/>
                </a:path>
              </a:pathLst>
            </a:custGeom>
            <a:solidFill>
              <a:srgbClr val="874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" name="îšlíḑè"/>
            <p:cNvSpPr/>
            <p:nvPr/>
          </p:nvSpPr>
          <p:spPr bwMode="auto">
            <a:xfrm>
              <a:off x="7651751" y="2660250"/>
              <a:ext cx="373063" cy="301625"/>
            </a:xfrm>
            <a:custGeom>
              <a:avLst/>
              <a:gdLst>
                <a:gd name="T0" fmla="*/ 77 w 122"/>
                <a:gd name="T1" fmla="*/ 23 h 99"/>
                <a:gd name="T2" fmla="*/ 73 w 122"/>
                <a:gd name="T3" fmla="*/ 18 h 99"/>
                <a:gd name="T4" fmla="*/ 37 w 122"/>
                <a:gd name="T5" fmla="*/ 11 h 99"/>
                <a:gd name="T6" fmla="*/ 61 w 122"/>
                <a:gd name="T7" fmla="*/ 83 h 99"/>
                <a:gd name="T8" fmla="*/ 77 w 122"/>
                <a:gd name="T9" fmla="*/ 2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99">
                  <a:moveTo>
                    <a:pt x="77" y="23"/>
                  </a:moveTo>
                  <a:cubicBezTo>
                    <a:pt x="73" y="18"/>
                    <a:pt x="73" y="18"/>
                    <a:pt x="73" y="18"/>
                  </a:cubicBezTo>
                  <a:cubicBezTo>
                    <a:pt x="73" y="18"/>
                    <a:pt x="58" y="0"/>
                    <a:pt x="37" y="11"/>
                  </a:cubicBezTo>
                  <a:cubicBezTo>
                    <a:pt x="17" y="23"/>
                    <a:pt x="0" y="99"/>
                    <a:pt x="61" y="83"/>
                  </a:cubicBezTo>
                  <a:cubicBezTo>
                    <a:pt x="122" y="67"/>
                    <a:pt x="77" y="23"/>
                    <a:pt x="77" y="23"/>
                  </a:cubicBezTo>
                </a:path>
              </a:pathLst>
            </a:custGeom>
            <a:solidFill>
              <a:srgbClr val="874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5" name="ísḷiḍé"/>
            <p:cNvSpPr/>
            <p:nvPr/>
          </p:nvSpPr>
          <p:spPr bwMode="auto">
            <a:xfrm>
              <a:off x="7648576" y="2863450"/>
              <a:ext cx="366713" cy="341313"/>
            </a:xfrm>
            <a:custGeom>
              <a:avLst/>
              <a:gdLst>
                <a:gd name="T0" fmla="*/ 55 w 120"/>
                <a:gd name="T1" fmla="*/ 8 h 112"/>
                <a:gd name="T2" fmla="*/ 91 w 120"/>
                <a:gd name="T3" fmla="*/ 56 h 112"/>
                <a:gd name="T4" fmla="*/ 117 w 120"/>
                <a:gd name="T5" fmla="*/ 76 h 112"/>
                <a:gd name="T6" fmla="*/ 90 w 120"/>
                <a:gd name="T7" fmla="*/ 103 h 112"/>
                <a:gd name="T8" fmla="*/ 55 w 120"/>
                <a:gd name="T9" fmla="*/ 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12">
                  <a:moveTo>
                    <a:pt x="55" y="8"/>
                  </a:moveTo>
                  <a:cubicBezTo>
                    <a:pt x="55" y="8"/>
                    <a:pt x="103" y="0"/>
                    <a:pt x="91" y="56"/>
                  </a:cubicBezTo>
                  <a:cubicBezTo>
                    <a:pt x="80" y="112"/>
                    <a:pt x="117" y="76"/>
                    <a:pt x="117" y="76"/>
                  </a:cubicBezTo>
                  <a:cubicBezTo>
                    <a:pt x="117" y="76"/>
                    <a:pt x="120" y="106"/>
                    <a:pt x="90" y="103"/>
                  </a:cubicBezTo>
                  <a:cubicBezTo>
                    <a:pt x="60" y="100"/>
                    <a:pt x="0" y="48"/>
                    <a:pt x="55" y="8"/>
                  </a:cubicBezTo>
                </a:path>
              </a:pathLst>
            </a:custGeom>
            <a:solidFill>
              <a:srgbClr val="874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iSḷiḍe"/>
            <p:cNvSpPr/>
            <p:nvPr/>
          </p:nvSpPr>
          <p:spPr bwMode="auto">
            <a:xfrm>
              <a:off x="7793038" y="2028425"/>
              <a:ext cx="163513" cy="874713"/>
            </a:xfrm>
            <a:custGeom>
              <a:avLst/>
              <a:gdLst>
                <a:gd name="T0" fmla="*/ 14 w 54"/>
                <a:gd name="T1" fmla="*/ 18 h 287"/>
                <a:gd name="T2" fmla="*/ 30 w 54"/>
                <a:gd name="T3" fmla="*/ 48 h 287"/>
                <a:gd name="T4" fmla="*/ 37 w 54"/>
                <a:gd name="T5" fmla="*/ 70 h 287"/>
                <a:gd name="T6" fmla="*/ 41 w 54"/>
                <a:gd name="T7" fmla="*/ 86 h 287"/>
                <a:gd name="T8" fmla="*/ 41 w 54"/>
                <a:gd name="T9" fmla="*/ 103 h 287"/>
                <a:gd name="T10" fmla="*/ 41 w 54"/>
                <a:gd name="T11" fmla="*/ 109 h 287"/>
                <a:gd name="T12" fmla="*/ 38 w 54"/>
                <a:gd name="T13" fmla="*/ 120 h 287"/>
                <a:gd name="T14" fmla="*/ 33 w 54"/>
                <a:gd name="T15" fmla="*/ 131 h 287"/>
                <a:gd name="T16" fmla="*/ 27 w 54"/>
                <a:gd name="T17" fmla="*/ 141 h 287"/>
                <a:gd name="T18" fmla="*/ 19 w 54"/>
                <a:gd name="T19" fmla="*/ 149 h 287"/>
                <a:gd name="T20" fmla="*/ 13 w 54"/>
                <a:gd name="T21" fmla="*/ 154 h 287"/>
                <a:gd name="T22" fmla="*/ 5 w 54"/>
                <a:gd name="T23" fmla="*/ 159 h 287"/>
                <a:gd name="T24" fmla="*/ 17 w 54"/>
                <a:gd name="T25" fmla="*/ 162 h 287"/>
                <a:gd name="T26" fmla="*/ 38 w 54"/>
                <a:gd name="T27" fmla="*/ 179 h 287"/>
                <a:gd name="T28" fmla="*/ 45 w 54"/>
                <a:gd name="T29" fmla="*/ 187 h 287"/>
                <a:gd name="T30" fmla="*/ 49 w 54"/>
                <a:gd name="T31" fmla="*/ 196 h 287"/>
                <a:gd name="T32" fmla="*/ 50 w 54"/>
                <a:gd name="T33" fmla="*/ 210 h 287"/>
                <a:gd name="T34" fmla="*/ 47 w 54"/>
                <a:gd name="T35" fmla="*/ 216 h 287"/>
                <a:gd name="T36" fmla="*/ 39 w 54"/>
                <a:gd name="T37" fmla="*/ 227 h 287"/>
                <a:gd name="T38" fmla="*/ 29 w 54"/>
                <a:gd name="T39" fmla="*/ 236 h 287"/>
                <a:gd name="T40" fmla="*/ 37 w 54"/>
                <a:gd name="T41" fmla="*/ 237 h 287"/>
                <a:gd name="T42" fmla="*/ 52 w 54"/>
                <a:gd name="T43" fmla="*/ 248 h 287"/>
                <a:gd name="T44" fmla="*/ 54 w 54"/>
                <a:gd name="T45" fmla="*/ 257 h 287"/>
                <a:gd name="T46" fmla="*/ 53 w 54"/>
                <a:gd name="T47" fmla="*/ 264 h 287"/>
                <a:gd name="T48" fmla="*/ 50 w 54"/>
                <a:gd name="T49" fmla="*/ 270 h 287"/>
                <a:gd name="T50" fmla="*/ 41 w 54"/>
                <a:gd name="T51" fmla="*/ 281 h 287"/>
                <a:gd name="T52" fmla="*/ 34 w 54"/>
                <a:gd name="T53" fmla="*/ 287 h 287"/>
                <a:gd name="T54" fmla="*/ 40 w 54"/>
                <a:gd name="T55" fmla="*/ 280 h 287"/>
                <a:gd name="T56" fmla="*/ 49 w 54"/>
                <a:gd name="T57" fmla="*/ 270 h 287"/>
                <a:gd name="T58" fmla="*/ 52 w 54"/>
                <a:gd name="T59" fmla="*/ 264 h 287"/>
                <a:gd name="T60" fmla="*/ 53 w 54"/>
                <a:gd name="T61" fmla="*/ 257 h 287"/>
                <a:gd name="T62" fmla="*/ 50 w 54"/>
                <a:gd name="T63" fmla="*/ 249 h 287"/>
                <a:gd name="T64" fmla="*/ 28 w 54"/>
                <a:gd name="T65" fmla="*/ 236 h 287"/>
                <a:gd name="T66" fmla="*/ 27 w 54"/>
                <a:gd name="T67" fmla="*/ 234 h 287"/>
                <a:gd name="T68" fmla="*/ 37 w 54"/>
                <a:gd name="T69" fmla="*/ 225 h 287"/>
                <a:gd name="T70" fmla="*/ 44 w 54"/>
                <a:gd name="T71" fmla="*/ 215 h 287"/>
                <a:gd name="T72" fmla="*/ 46 w 54"/>
                <a:gd name="T73" fmla="*/ 209 h 287"/>
                <a:gd name="T74" fmla="*/ 46 w 54"/>
                <a:gd name="T75" fmla="*/ 197 h 287"/>
                <a:gd name="T76" fmla="*/ 42 w 54"/>
                <a:gd name="T77" fmla="*/ 188 h 287"/>
                <a:gd name="T78" fmla="*/ 36 w 54"/>
                <a:gd name="T79" fmla="*/ 181 h 287"/>
                <a:gd name="T80" fmla="*/ 15 w 54"/>
                <a:gd name="T81" fmla="*/ 165 h 287"/>
                <a:gd name="T82" fmla="*/ 0 w 54"/>
                <a:gd name="T83" fmla="*/ 158 h 287"/>
                <a:gd name="T84" fmla="*/ 8 w 54"/>
                <a:gd name="T85" fmla="*/ 153 h 287"/>
                <a:gd name="T86" fmla="*/ 12 w 54"/>
                <a:gd name="T87" fmla="*/ 150 h 287"/>
                <a:gd name="T88" fmla="*/ 21 w 54"/>
                <a:gd name="T89" fmla="*/ 142 h 287"/>
                <a:gd name="T90" fmla="*/ 27 w 54"/>
                <a:gd name="T91" fmla="*/ 134 h 287"/>
                <a:gd name="T92" fmla="*/ 33 w 54"/>
                <a:gd name="T93" fmla="*/ 124 h 287"/>
                <a:gd name="T94" fmla="*/ 36 w 54"/>
                <a:gd name="T95" fmla="*/ 114 h 287"/>
                <a:gd name="T96" fmla="*/ 38 w 54"/>
                <a:gd name="T97" fmla="*/ 106 h 287"/>
                <a:gd name="T98" fmla="*/ 38 w 54"/>
                <a:gd name="T99" fmla="*/ 92 h 287"/>
                <a:gd name="T100" fmla="*/ 37 w 54"/>
                <a:gd name="T101" fmla="*/ 81 h 287"/>
                <a:gd name="T102" fmla="*/ 32 w 54"/>
                <a:gd name="T103" fmla="*/ 60 h 287"/>
                <a:gd name="T104" fmla="*/ 24 w 54"/>
                <a:gd name="T105" fmla="*/ 39 h 287"/>
                <a:gd name="T106" fmla="*/ 2 w 54"/>
                <a:gd name="T107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4" h="287">
                  <a:moveTo>
                    <a:pt x="2" y="0"/>
                  </a:moveTo>
                  <a:cubicBezTo>
                    <a:pt x="6" y="6"/>
                    <a:pt x="10" y="12"/>
                    <a:pt x="14" y="18"/>
                  </a:cubicBezTo>
                  <a:cubicBezTo>
                    <a:pt x="18" y="25"/>
                    <a:pt x="22" y="31"/>
                    <a:pt x="25" y="38"/>
                  </a:cubicBezTo>
                  <a:cubicBezTo>
                    <a:pt x="27" y="41"/>
                    <a:pt x="29" y="45"/>
                    <a:pt x="30" y="48"/>
                  </a:cubicBezTo>
                  <a:cubicBezTo>
                    <a:pt x="31" y="52"/>
                    <a:pt x="33" y="55"/>
                    <a:pt x="34" y="59"/>
                  </a:cubicBezTo>
                  <a:cubicBezTo>
                    <a:pt x="35" y="62"/>
                    <a:pt x="37" y="66"/>
                    <a:pt x="37" y="70"/>
                  </a:cubicBezTo>
                  <a:cubicBezTo>
                    <a:pt x="38" y="73"/>
                    <a:pt x="39" y="77"/>
                    <a:pt x="40" y="81"/>
                  </a:cubicBezTo>
                  <a:cubicBezTo>
                    <a:pt x="41" y="86"/>
                    <a:pt x="41" y="86"/>
                    <a:pt x="41" y="86"/>
                  </a:cubicBezTo>
                  <a:cubicBezTo>
                    <a:pt x="41" y="92"/>
                    <a:pt x="41" y="92"/>
                    <a:pt x="41" y="92"/>
                  </a:cubicBezTo>
                  <a:cubicBezTo>
                    <a:pt x="41" y="96"/>
                    <a:pt x="42" y="100"/>
                    <a:pt x="41" y="103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09"/>
                    <a:pt x="41" y="109"/>
                    <a:pt x="41" y="109"/>
                  </a:cubicBezTo>
                  <a:cubicBezTo>
                    <a:pt x="40" y="111"/>
                    <a:pt x="40" y="113"/>
                    <a:pt x="39" y="115"/>
                  </a:cubicBezTo>
                  <a:cubicBezTo>
                    <a:pt x="39" y="117"/>
                    <a:pt x="39" y="119"/>
                    <a:pt x="38" y="120"/>
                  </a:cubicBezTo>
                  <a:cubicBezTo>
                    <a:pt x="36" y="126"/>
                    <a:pt x="36" y="126"/>
                    <a:pt x="36" y="126"/>
                  </a:cubicBezTo>
                  <a:cubicBezTo>
                    <a:pt x="33" y="131"/>
                    <a:pt x="33" y="131"/>
                    <a:pt x="33" y="131"/>
                  </a:cubicBezTo>
                  <a:cubicBezTo>
                    <a:pt x="33" y="133"/>
                    <a:pt x="31" y="134"/>
                    <a:pt x="30" y="136"/>
                  </a:cubicBezTo>
                  <a:cubicBezTo>
                    <a:pt x="29" y="138"/>
                    <a:pt x="28" y="139"/>
                    <a:pt x="27" y="141"/>
                  </a:cubicBezTo>
                  <a:cubicBezTo>
                    <a:pt x="26" y="142"/>
                    <a:pt x="25" y="144"/>
                    <a:pt x="23" y="145"/>
                  </a:cubicBezTo>
                  <a:cubicBezTo>
                    <a:pt x="19" y="149"/>
                    <a:pt x="19" y="149"/>
                    <a:pt x="19" y="149"/>
                  </a:cubicBezTo>
                  <a:cubicBezTo>
                    <a:pt x="18" y="150"/>
                    <a:pt x="16" y="151"/>
                    <a:pt x="15" y="153"/>
                  </a:cubicBezTo>
                  <a:cubicBezTo>
                    <a:pt x="13" y="154"/>
                    <a:pt x="13" y="154"/>
                    <a:pt x="13" y="154"/>
                  </a:cubicBezTo>
                  <a:cubicBezTo>
                    <a:pt x="10" y="156"/>
                    <a:pt x="10" y="156"/>
                    <a:pt x="10" y="156"/>
                  </a:cubicBezTo>
                  <a:cubicBezTo>
                    <a:pt x="5" y="159"/>
                    <a:pt x="5" y="159"/>
                    <a:pt x="5" y="159"/>
                  </a:cubicBezTo>
                  <a:cubicBezTo>
                    <a:pt x="5" y="156"/>
                    <a:pt x="5" y="156"/>
                    <a:pt x="5" y="156"/>
                  </a:cubicBezTo>
                  <a:cubicBezTo>
                    <a:pt x="9" y="158"/>
                    <a:pt x="13" y="160"/>
                    <a:pt x="17" y="162"/>
                  </a:cubicBezTo>
                  <a:cubicBezTo>
                    <a:pt x="21" y="164"/>
                    <a:pt x="25" y="167"/>
                    <a:pt x="28" y="170"/>
                  </a:cubicBezTo>
                  <a:cubicBezTo>
                    <a:pt x="32" y="172"/>
                    <a:pt x="35" y="175"/>
                    <a:pt x="38" y="179"/>
                  </a:cubicBezTo>
                  <a:cubicBezTo>
                    <a:pt x="40" y="180"/>
                    <a:pt x="41" y="182"/>
                    <a:pt x="43" y="184"/>
                  </a:cubicBezTo>
                  <a:cubicBezTo>
                    <a:pt x="43" y="185"/>
                    <a:pt x="44" y="186"/>
                    <a:pt x="45" y="187"/>
                  </a:cubicBezTo>
                  <a:cubicBezTo>
                    <a:pt x="45" y="188"/>
                    <a:pt x="46" y="189"/>
                    <a:pt x="46" y="190"/>
                  </a:cubicBezTo>
                  <a:cubicBezTo>
                    <a:pt x="47" y="192"/>
                    <a:pt x="48" y="194"/>
                    <a:pt x="49" y="196"/>
                  </a:cubicBezTo>
                  <a:cubicBezTo>
                    <a:pt x="50" y="198"/>
                    <a:pt x="50" y="201"/>
                    <a:pt x="50" y="203"/>
                  </a:cubicBezTo>
                  <a:cubicBezTo>
                    <a:pt x="50" y="205"/>
                    <a:pt x="50" y="208"/>
                    <a:pt x="50" y="210"/>
                  </a:cubicBezTo>
                  <a:cubicBezTo>
                    <a:pt x="49" y="211"/>
                    <a:pt x="49" y="212"/>
                    <a:pt x="49" y="213"/>
                  </a:cubicBezTo>
                  <a:cubicBezTo>
                    <a:pt x="47" y="216"/>
                    <a:pt x="47" y="216"/>
                    <a:pt x="47" y="216"/>
                  </a:cubicBezTo>
                  <a:cubicBezTo>
                    <a:pt x="46" y="218"/>
                    <a:pt x="45" y="220"/>
                    <a:pt x="43" y="222"/>
                  </a:cubicBezTo>
                  <a:cubicBezTo>
                    <a:pt x="42" y="224"/>
                    <a:pt x="41" y="226"/>
                    <a:pt x="39" y="227"/>
                  </a:cubicBezTo>
                  <a:cubicBezTo>
                    <a:pt x="37" y="229"/>
                    <a:pt x="36" y="230"/>
                    <a:pt x="34" y="232"/>
                  </a:cubicBezTo>
                  <a:cubicBezTo>
                    <a:pt x="29" y="236"/>
                    <a:pt x="29" y="236"/>
                    <a:pt x="29" y="236"/>
                  </a:cubicBezTo>
                  <a:cubicBezTo>
                    <a:pt x="28" y="234"/>
                    <a:pt x="28" y="234"/>
                    <a:pt x="28" y="234"/>
                  </a:cubicBezTo>
                  <a:cubicBezTo>
                    <a:pt x="31" y="234"/>
                    <a:pt x="34" y="235"/>
                    <a:pt x="37" y="237"/>
                  </a:cubicBezTo>
                  <a:cubicBezTo>
                    <a:pt x="40" y="238"/>
                    <a:pt x="43" y="239"/>
                    <a:pt x="45" y="241"/>
                  </a:cubicBezTo>
                  <a:cubicBezTo>
                    <a:pt x="48" y="243"/>
                    <a:pt x="50" y="245"/>
                    <a:pt x="52" y="248"/>
                  </a:cubicBezTo>
                  <a:cubicBezTo>
                    <a:pt x="53" y="249"/>
                    <a:pt x="53" y="251"/>
                    <a:pt x="54" y="252"/>
                  </a:cubicBezTo>
                  <a:cubicBezTo>
                    <a:pt x="54" y="254"/>
                    <a:pt x="54" y="255"/>
                    <a:pt x="54" y="257"/>
                  </a:cubicBezTo>
                  <a:cubicBezTo>
                    <a:pt x="54" y="259"/>
                    <a:pt x="54" y="260"/>
                    <a:pt x="54" y="262"/>
                  </a:cubicBezTo>
                  <a:cubicBezTo>
                    <a:pt x="53" y="264"/>
                    <a:pt x="53" y="264"/>
                    <a:pt x="53" y="264"/>
                  </a:cubicBezTo>
                  <a:cubicBezTo>
                    <a:pt x="52" y="266"/>
                    <a:pt x="52" y="266"/>
                    <a:pt x="52" y="266"/>
                  </a:cubicBezTo>
                  <a:cubicBezTo>
                    <a:pt x="51" y="267"/>
                    <a:pt x="50" y="269"/>
                    <a:pt x="50" y="270"/>
                  </a:cubicBezTo>
                  <a:cubicBezTo>
                    <a:pt x="49" y="271"/>
                    <a:pt x="48" y="273"/>
                    <a:pt x="47" y="274"/>
                  </a:cubicBezTo>
                  <a:cubicBezTo>
                    <a:pt x="45" y="276"/>
                    <a:pt x="43" y="279"/>
                    <a:pt x="41" y="281"/>
                  </a:cubicBezTo>
                  <a:cubicBezTo>
                    <a:pt x="40" y="282"/>
                    <a:pt x="39" y="283"/>
                    <a:pt x="38" y="284"/>
                  </a:cubicBezTo>
                  <a:cubicBezTo>
                    <a:pt x="34" y="287"/>
                    <a:pt x="34" y="287"/>
                    <a:pt x="34" y="287"/>
                  </a:cubicBezTo>
                  <a:cubicBezTo>
                    <a:pt x="37" y="284"/>
                    <a:pt x="37" y="284"/>
                    <a:pt x="37" y="284"/>
                  </a:cubicBezTo>
                  <a:cubicBezTo>
                    <a:pt x="38" y="283"/>
                    <a:pt x="39" y="281"/>
                    <a:pt x="40" y="280"/>
                  </a:cubicBezTo>
                  <a:cubicBezTo>
                    <a:pt x="43" y="278"/>
                    <a:pt x="44" y="276"/>
                    <a:pt x="46" y="273"/>
                  </a:cubicBezTo>
                  <a:cubicBezTo>
                    <a:pt x="47" y="272"/>
                    <a:pt x="48" y="271"/>
                    <a:pt x="49" y="270"/>
                  </a:cubicBezTo>
                  <a:cubicBezTo>
                    <a:pt x="49" y="268"/>
                    <a:pt x="50" y="267"/>
                    <a:pt x="51" y="266"/>
                  </a:cubicBezTo>
                  <a:cubicBezTo>
                    <a:pt x="52" y="264"/>
                    <a:pt x="52" y="264"/>
                    <a:pt x="52" y="264"/>
                  </a:cubicBezTo>
                  <a:cubicBezTo>
                    <a:pt x="52" y="261"/>
                    <a:pt x="52" y="261"/>
                    <a:pt x="52" y="261"/>
                  </a:cubicBezTo>
                  <a:cubicBezTo>
                    <a:pt x="52" y="260"/>
                    <a:pt x="53" y="258"/>
                    <a:pt x="53" y="257"/>
                  </a:cubicBezTo>
                  <a:cubicBezTo>
                    <a:pt x="53" y="256"/>
                    <a:pt x="52" y="254"/>
                    <a:pt x="52" y="253"/>
                  </a:cubicBezTo>
                  <a:cubicBezTo>
                    <a:pt x="52" y="251"/>
                    <a:pt x="51" y="250"/>
                    <a:pt x="50" y="249"/>
                  </a:cubicBezTo>
                  <a:cubicBezTo>
                    <a:pt x="49" y="246"/>
                    <a:pt x="47" y="244"/>
                    <a:pt x="44" y="243"/>
                  </a:cubicBezTo>
                  <a:cubicBezTo>
                    <a:pt x="39" y="240"/>
                    <a:pt x="33" y="237"/>
                    <a:pt x="28" y="236"/>
                  </a:cubicBezTo>
                  <a:cubicBezTo>
                    <a:pt x="25" y="236"/>
                    <a:pt x="25" y="236"/>
                    <a:pt x="25" y="236"/>
                  </a:cubicBezTo>
                  <a:cubicBezTo>
                    <a:pt x="27" y="234"/>
                    <a:pt x="27" y="234"/>
                    <a:pt x="27" y="234"/>
                  </a:cubicBezTo>
                  <a:cubicBezTo>
                    <a:pt x="32" y="230"/>
                    <a:pt x="32" y="230"/>
                    <a:pt x="32" y="230"/>
                  </a:cubicBezTo>
                  <a:cubicBezTo>
                    <a:pt x="34" y="228"/>
                    <a:pt x="36" y="227"/>
                    <a:pt x="37" y="225"/>
                  </a:cubicBezTo>
                  <a:cubicBezTo>
                    <a:pt x="38" y="224"/>
                    <a:pt x="40" y="222"/>
                    <a:pt x="41" y="220"/>
                  </a:cubicBezTo>
                  <a:cubicBezTo>
                    <a:pt x="42" y="219"/>
                    <a:pt x="43" y="217"/>
                    <a:pt x="44" y="215"/>
                  </a:cubicBezTo>
                  <a:cubicBezTo>
                    <a:pt x="46" y="212"/>
                    <a:pt x="46" y="212"/>
                    <a:pt x="46" y="212"/>
                  </a:cubicBezTo>
                  <a:cubicBezTo>
                    <a:pt x="46" y="211"/>
                    <a:pt x="46" y="210"/>
                    <a:pt x="46" y="209"/>
                  </a:cubicBezTo>
                  <a:cubicBezTo>
                    <a:pt x="47" y="207"/>
                    <a:pt x="47" y="205"/>
                    <a:pt x="47" y="203"/>
                  </a:cubicBezTo>
                  <a:cubicBezTo>
                    <a:pt x="47" y="201"/>
                    <a:pt x="46" y="199"/>
                    <a:pt x="46" y="197"/>
                  </a:cubicBezTo>
                  <a:cubicBezTo>
                    <a:pt x="45" y="195"/>
                    <a:pt x="44" y="193"/>
                    <a:pt x="43" y="191"/>
                  </a:cubicBezTo>
                  <a:cubicBezTo>
                    <a:pt x="43" y="190"/>
                    <a:pt x="42" y="189"/>
                    <a:pt x="42" y="188"/>
                  </a:cubicBezTo>
                  <a:cubicBezTo>
                    <a:pt x="41" y="188"/>
                    <a:pt x="41" y="187"/>
                    <a:pt x="40" y="186"/>
                  </a:cubicBezTo>
                  <a:cubicBezTo>
                    <a:pt x="39" y="184"/>
                    <a:pt x="37" y="183"/>
                    <a:pt x="36" y="181"/>
                  </a:cubicBezTo>
                  <a:cubicBezTo>
                    <a:pt x="33" y="178"/>
                    <a:pt x="29" y="175"/>
                    <a:pt x="26" y="173"/>
                  </a:cubicBezTo>
                  <a:cubicBezTo>
                    <a:pt x="23" y="170"/>
                    <a:pt x="19" y="168"/>
                    <a:pt x="15" y="165"/>
                  </a:cubicBezTo>
                  <a:cubicBezTo>
                    <a:pt x="11" y="163"/>
                    <a:pt x="8" y="161"/>
                    <a:pt x="4" y="159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3" y="156"/>
                    <a:pt x="3" y="156"/>
                    <a:pt x="3" y="156"/>
                  </a:cubicBezTo>
                  <a:cubicBezTo>
                    <a:pt x="8" y="153"/>
                    <a:pt x="8" y="153"/>
                    <a:pt x="8" y="153"/>
                  </a:cubicBezTo>
                  <a:cubicBezTo>
                    <a:pt x="10" y="151"/>
                    <a:pt x="10" y="151"/>
                    <a:pt x="10" y="151"/>
                  </a:cubicBezTo>
                  <a:cubicBezTo>
                    <a:pt x="12" y="150"/>
                    <a:pt x="12" y="150"/>
                    <a:pt x="12" y="150"/>
                  </a:cubicBezTo>
                  <a:cubicBezTo>
                    <a:pt x="14" y="149"/>
                    <a:pt x="15" y="147"/>
                    <a:pt x="17" y="146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0"/>
                    <a:pt x="24" y="138"/>
                  </a:cubicBezTo>
                  <a:cubicBezTo>
                    <a:pt x="25" y="137"/>
                    <a:pt x="27" y="135"/>
                    <a:pt x="27" y="134"/>
                  </a:cubicBezTo>
                  <a:cubicBezTo>
                    <a:pt x="28" y="132"/>
                    <a:pt x="30" y="131"/>
                    <a:pt x="30" y="129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5" y="119"/>
                    <a:pt x="35" y="119"/>
                    <a:pt x="35" y="119"/>
                  </a:cubicBezTo>
                  <a:cubicBezTo>
                    <a:pt x="35" y="118"/>
                    <a:pt x="36" y="116"/>
                    <a:pt x="36" y="114"/>
                  </a:cubicBezTo>
                  <a:cubicBezTo>
                    <a:pt x="37" y="112"/>
                    <a:pt x="37" y="110"/>
                    <a:pt x="37" y="109"/>
                  </a:cubicBezTo>
                  <a:cubicBezTo>
                    <a:pt x="38" y="106"/>
                    <a:pt x="38" y="106"/>
                    <a:pt x="38" y="106"/>
                  </a:cubicBezTo>
                  <a:cubicBezTo>
                    <a:pt x="38" y="103"/>
                    <a:pt x="38" y="103"/>
                    <a:pt x="38" y="103"/>
                  </a:cubicBezTo>
                  <a:cubicBezTo>
                    <a:pt x="38" y="100"/>
                    <a:pt x="38" y="96"/>
                    <a:pt x="38" y="92"/>
                  </a:cubicBezTo>
                  <a:cubicBezTo>
                    <a:pt x="38" y="87"/>
                    <a:pt x="38" y="87"/>
                    <a:pt x="38" y="87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6" y="77"/>
                    <a:pt x="36" y="74"/>
                    <a:pt x="35" y="70"/>
                  </a:cubicBezTo>
                  <a:cubicBezTo>
                    <a:pt x="34" y="67"/>
                    <a:pt x="33" y="63"/>
                    <a:pt x="32" y="60"/>
                  </a:cubicBezTo>
                  <a:cubicBezTo>
                    <a:pt x="31" y="56"/>
                    <a:pt x="29" y="52"/>
                    <a:pt x="28" y="49"/>
                  </a:cubicBezTo>
                  <a:cubicBezTo>
                    <a:pt x="27" y="46"/>
                    <a:pt x="25" y="42"/>
                    <a:pt x="24" y="39"/>
                  </a:cubicBezTo>
                  <a:cubicBezTo>
                    <a:pt x="21" y="32"/>
                    <a:pt x="17" y="25"/>
                    <a:pt x="13" y="19"/>
                  </a:cubicBezTo>
                  <a:cubicBezTo>
                    <a:pt x="10" y="12"/>
                    <a:pt x="6" y="6"/>
                    <a:pt x="2" y="0"/>
                  </a:cubicBezTo>
                  <a:close/>
                </a:path>
              </a:pathLst>
            </a:custGeom>
            <a:solidFill>
              <a:srgbClr val="874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išlïdè"/>
            <p:cNvSpPr/>
            <p:nvPr/>
          </p:nvSpPr>
          <p:spPr bwMode="auto">
            <a:xfrm>
              <a:off x="7167563" y="2653900"/>
              <a:ext cx="423863" cy="355600"/>
            </a:xfrm>
            <a:custGeom>
              <a:avLst/>
              <a:gdLst>
                <a:gd name="T0" fmla="*/ 102 w 139"/>
                <a:gd name="T1" fmla="*/ 0 h 117"/>
                <a:gd name="T2" fmla="*/ 108 w 139"/>
                <a:gd name="T3" fmla="*/ 46 h 117"/>
                <a:gd name="T4" fmla="*/ 139 w 139"/>
                <a:gd name="T5" fmla="*/ 54 h 117"/>
                <a:gd name="T6" fmla="*/ 55 w 139"/>
                <a:gd name="T7" fmla="*/ 99 h 117"/>
                <a:gd name="T8" fmla="*/ 0 w 139"/>
                <a:gd name="T9" fmla="*/ 61 h 117"/>
                <a:gd name="T10" fmla="*/ 38 w 139"/>
                <a:gd name="T11" fmla="*/ 53 h 117"/>
                <a:gd name="T12" fmla="*/ 33 w 139"/>
                <a:gd name="T13" fmla="*/ 10 h 117"/>
                <a:gd name="T14" fmla="*/ 102 w 139"/>
                <a:gd name="T15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9" h="117">
                  <a:moveTo>
                    <a:pt x="102" y="0"/>
                  </a:moveTo>
                  <a:cubicBezTo>
                    <a:pt x="108" y="46"/>
                    <a:pt x="108" y="46"/>
                    <a:pt x="108" y="46"/>
                  </a:cubicBezTo>
                  <a:cubicBezTo>
                    <a:pt x="139" y="54"/>
                    <a:pt x="139" y="54"/>
                    <a:pt x="139" y="54"/>
                  </a:cubicBezTo>
                  <a:cubicBezTo>
                    <a:pt x="139" y="54"/>
                    <a:pt x="109" y="117"/>
                    <a:pt x="55" y="99"/>
                  </a:cubicBezTo>
                  <a:cubicBezTo>
                    <a:pt x="0" y="82"/>
                    <a:pt x="0" y="61"/>
                    <a:pt x="0" y="61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3" y="10"/>
                    <a:pt x="33" y="10"/>
                    <a:pt x="33" y="10"/>
                  </a:cubicBezTo>
                  <a:lnTo>
                    <a:pt x="102" y="0"/>
                  </a:lnTo>
                  <a:close/>
                </a:path>
              </a:pathLst>
            </a:custGeom>
            <a:solidFill>
              <a:srgbClr val="DB8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íṧlïḓé"/>
            <p:cNvSpPr/>
            <p:nvPr/>
          </p:nvSpPr>
          <p:spPr bwMode="auto">
            <a:xfrm>
              <a:off x="6932613" y="1906188"/>
              <a:ext cx="709613" cy="869950"/>
            </a:xfrm>
            <a:custGeom>
              <a:avLst/>
              <a:gdLst>
                <a:gd name="T0" fmla="*/ 27 w 233"/>
                <a:gd name="T1" fmla="*/ 79 h 285"/>
                <a:gd name="T2" fmla="*/ 14 w 233"/>
                <a:gd name="T3" fmla="*/ 142 h 285"/>
                <a:gd name="T4" fmla="*/ 73 w 233"/>
                <a:gd name="T5" fmla="*/ 263 h 285"/>
                <a:gd name="T6" fmla="*/ 231 w 233"/>
                <a:gd name="T7" fmla="*/ 158 h 285"/>
                <a:gd name="T8" fmla="*/ 109 w 233"/>
                <a:gd name="T9" fmla="*/ 15 h 285"/>
                <a:gd name="T10" fmla="*/ 27 w 233"/>
                <a:gd name="T11" fmla="*/ 79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3" h="285">
                  <a:moveTo>
                    <a:pt x="27" y="79"/>
                  </a:moveTo>
                  <a:cubicBezTo>
                    <a:pt x="27" y="79"/>
                    <a:pt x="28" y="115"/>
                    <a:pt x="14" y="142"/>
                  </a:cubicBezTo>
                  <a:cubicBezTo>
                    <a:pt x="0" y="169"/>
                    <a:pt x="9" y="240"/>
                    <a:pt x="73" y="263"/>
                  </a:cubicBezTo>
                  <a:cubicBezTo>
                    <a:pt x="136" y="285"/>
                    <a:pt x="228" y="249"/>
                    <a:pt x="231" y="158"/>
                  </a:cubicBezTo>
                  <a:cubicBezTo>
                    <a:pt x="233" y="68"/>
                    <a:pt x="189" y="0"/>
                    <a:pt x="109" y="15"/>
                  </a:cubicBezTo>
                  <a:cubicBezTo>
                    <a:pt x="28" y="30"/>
                    <a:pt x="27" y="79"/>
                    <a:pt x="27" y="79"/>
                  </a:cubicBezTo>
                  <a:close/>
                </a:path>
              </a:pathLst>
            </a:custGeom>
            <a:solidFill>
              <a:srgbClr val="FFC2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9" name="íŝľiḑé"/>
            <p:cNvSpPr/>
            <p:nvPr/>
          </p:nvSpPr>
          <p:spPr bwMode="auto">
            <a:xfrm>
              <a:off x="6932613" y="1756963"/>
              <a:ext cx="957263" cy="893763"/>
            </a:xfrm>
            <a:custGeom>
              <a:avLst/>
              <a:gdLst>
                <a:gd name="T0" fmla="*/ 226 w 314"/>
                <a:gd name="T1" fmla="*/ 238 h 293"/>
                <a:gd name="T2" fmla="*/ 226 w 314"/>
                <a:gd name="T3" fmla="*/ 238 h 293"/>
                <a:gd name="T4" fmla="*/ 253 w 314"/>
                <a:gd name="T5" fmla="*/ 222 h 293"/>
                <a:gd name="T6" fmla="*/ 231 w 314"/>
                <a:gd name="T7" fmla="*/ 202 h 293"/>
                <a:gd name="T8" fmla="*/ 97 w 314"/>
                <a:gd name="T9" fmla="*/ 93 h 293"/>
                <a:gd name="T10" fmla="*/ 27 w 314"/>
                <a:gd name="T11" fmla="*/ 139 h 293"/>
                <a:gd name="T12" fmla="*/ 19 w 314"/>
                <a:gd name="T13" fmla="*/ 179 h 293"/>
                <a:gd name="T14" fmla="*/ 36 w 314"/>
                <a:gd name="T15" fmla="*/ 64 h 293"/>
                <a:gd name="T16" fmla="*/ 127 w 314"/>
                <a:gd name="T17" fmla="*/ 34 h 293"/>
                <a:gd name="T18" fmla="*/ 302 w 314"/>
                <a:gd name="T19" fmla="*/ 202 h 293"/>
                <a:gd name="T20" fmla="*/ 222 w 314"/>
                <a:gd name="T21" fmla="*/ 287 h 293"/>
                <a:gd name="T22" fmla="*/ 216 w 314"/>
                <a:gd name="T23" fmla="*/ 261 h 293"/>
                <a:gd name="T24" fmla="*/ 226 w 314"/>
                <a:gd name="T25" fmla="*/ 238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4" h="293">
                  <a:moveTo>
                    <a:pt x="226" y="238"/>
                  </a:moveTo>
                  <a:cubicBezTo>
                    <a:pt x="226" y="238"/>
                    <a:pt x="226" y="238"/>
                    <a:pt x="226" y="238"/>
                  </a:cubicBezTo>
                  <a:cubicBezTo>
                    <a:pt x="226" y="238"/>
                    <a:pt x="247" y="257"/>
                    <a:pt x="253" y="222"/>
                  </a:cubicBezTo>
                  <a:cubicBezTo>
                    <a:pt x="258" y="196"/>
                    <a:pt x="231" y="202"/>
                    <a:pt x="231" y="202"/>
                  </a:cubicBezTo>
                  <a:cubicBezTo>
                    <a:pt x="196" y="209"/>
                    <a:pt x="137" y="186"/>
                    <a:pt x="97" y="93"/>
                  </a:cubicBezTo>
                  <a:cubicBezTo>
                    <a:pt x="46" y="91"/>
                    <a:pt x="27" y="139"/>
                    <a:pt x="27" y="139"/>
                  </a:cubicBezTo>
                  <a:cubicBezTo>
                    <a:pt x="27" y="139"/>
                    <a:pt x="28" y="155"/>
                    <a:pt x="19" y="179"/>
                  </a:cubicBezTo>
                  <a:cubicBezTo>
                    <a:pt x="1" y="150"/>
                    <a:pt x="0" y="103"/>
                    <a:pt x="36" y="64"/>
                  </a:cubicBezTo>
                  <a:cubicBezTo>
                    <a:pt x="77" y="20"/>
                    <a:pt x="127" y="34"/>
                    <a:pt x="127" y="34"/>
                  </a:cubicBezTo>
                  <a:cubicBezTo>
                    <a:pt x="272" y="0"/>
                    <a:pt x="314" y="124"/>
                    <a:pt x="302" y="202"/>
                  </a:cubicBezTo>
                  <a:cubicBezTo>
                    <a:pt x="292" y="265"/>
                    <a:pt x="236" y="293"/>
                    <a:pt x="222" y="287"/>
                  </a:cubicBezTo>
                  <a:cubicBezTo>
                    <a:pt x="205" y="277"/>
                    <a:pt x="215" y="267"/>
                    <a:pt x="216" y="261"/>
                  </a:cubicBezTo>
                  <a:cubicBezTo>
                    <a:pt x="220" y="254"/>
                    <a:pt x="223" y="246"/>
                    <a:pt x="226" y="238"/>
                  </a:cubicBezTo>
                  <a:close/>
                </a:path>
              </a:pathLst>
            </a:custGeom>
            <a:solidFill>
              <a:srgbClr val="AD63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íṣḻide"/>
            <p:cNvSpPr/>
            <p:nvPr/>
          </p:nvSpPr>
          <p:spPr bwMode="auto">
            <a:xfrm>
              <a:off x="6999288" y="2244325"/>
              <a:ext cx="714375" cy="522288"/>
            </a:xfrm>
            <a:custGeom>
              <a:avLst/>
              <a:gdLst>
                <a:gd name="T0" fmla="*/ 216 w 234"/>
                <a:gd name="T1" fmla="*/ 35 h 171"/>
                <a:gd name="T2" fmla="*/ 209 w 234"/>
                <a:gd name="T3" fmla="*/ 35 h 171"/>
                <a:gd name="T4" fmla="*/ 205 w 234"/>
                <a:gd name="T5" fmla="*/ 0 h 171"/>
                <a:gd name="T6" fmla="*/ 177 w 234"/>
                <a:gd name="T7" fmla="*/ 25 h 171"/>
                <a:gd name="T8" fmla="*/ 160 w 234"/>
                <a:gd name="T9" fmla="*/ 30 h 171"/>
                <a:gd name="T10" fmla="*/ 155 w 234"/>
                <a:gd name="T11" fmla="*/ 46 h 171"/>
                <a:gd name="T12" fmla="*/ 137 w 234"/>
                <a:gd name="T13" fmla="*/ 96 h 171"/>
                <a:gd name="T14" fmla="*/ 77 w 234"/>
                <a:gd name="T15" fmla="*/ 132 h 171"/>
                <a:gd name="T16" fmla="*/ 7 w 234"/>
                <a:gd name="T17" fmla="*/ 116 h 171"/>
                <a:gd name="T18" fmla="*/ 0 w 234"/>
                <a:gd name="T19" fmla="*/ 111 h 171"/>
                <a:gd name="T20" fmla="*/ 51 w 234"/>
                <a:gd name="T21" fmla="*/ 152 h 171"/>
                <a:gd name="T22" fmla="*/ 201 w 234"/>
                <a:gd name="T23" fmla="*/ 87 h 171"/>
                <a:gd name="T24" fmla="*/ 206 w 234"/>
                <a:gd name="T25" fmla="*/ 89 h 171"/>
                <a:gd name="T26" fmla="*/ 231 w 234"/>
                <a:gd name="T27" fmla="*/ 66 h 171"/>
                <a:gd name="T28" fmla="*/ 216 w 234"/>
                <a:gd name="T29" fmla="*/ 35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4" h="171">
                  <a:moveTo>
                    <a:pt x="216" y="35"/>
                  </a:moveTo>
                  <a:cubicBezTo>
                    <a:pt x="214" y="34"/>
                    <a:pt x="211" y="34"/>
                    <a:pt x="209" y="35"/>
                  </a:cubicBezTo>
                  <a:cubicBezTo>
                    <a:pt x="208" y="23"/>
                    <a:pt x="207" y="11"/>
                    <a:pt x="205" y="0"/>
                  </a:cubicBezTo>
                  <a:cubicBezTo>
                    <a:pt x="197" y="10"/>
                    <a:pt x="187" y="18"/>
                    <a:pt x="177" y="25"/>
                  </a:cubicBezTo>
                  <a:cubicBezTo>
                    <a:pt x="171" y="29"/>
                    <a:pt x="165" y="30"/>
                    <a:pt x="160" y="30"/>
                  </a:cubicBezTo>
                  <a:cubicBezTo>
                    <a:pt x="159" y="36"/>
                    <a:pt x="157" y="41"/>
                    <a:pt x="155" y="46"/>
                  </a:cubicBezTo>
                  <a:cubicBezTo>
                    <a:pt x="154" y="64"/>
                    <a:pt x="147" y="81"/>
                    <a:pt x="137" y="96"/>
                  </a:cubicBezTo>
                  <a:cubicBezTo>
                    <a:pt x="124" y="114"/>
                    <a:pt x="100" y="131"/>
                    <a:pt x="77" y="132"/>
                  </a:cubicBezTo>
                  <a:cubicBezTo>
                    <a:pt x="51" y="134"/>
                    <a:pt x="28" y="131"/>
                    <a:pt x="7" y="116"/>
                  </a:cubicBezTo>
                  <a:cubicBezTo>
                    <a:pt x="4" y="114"/>
                    <a:pt x="2" y="112"/>
                    <a:pt x="0" y="111"/>
                  </a:cubicBezTo>
                  <a:cubicBezTo>
                    <a:pt x="11" y="128"/>
                    <a:pt x="27" y="143"/>
                    <a:pt x="51" y="152"/>
                  </a:cubicBezTo>
                  <a:cubicBezTo>
                    <a:pt x="104" y="171"/>
                    <a:pt x="177" y="148"/>
                    <a:pt x="201" y="87"/>
                  </a:cubicBezTo>
                  <a:cubicBezTo>
                    <a:pt x="202" y="88"/>
                    <a:pt x="204" y="88"/>
                    <a:pt x="206" y="89"/>
                  </a:cubicBezTo>
                  <a:cubicBezTo>
                    <a:pt x="217" y="91"/>
                    <a:pt x="228" y="81"/>
                    <a:pt x="231" y="66"/>
                  </a:cubicBezTo>
                  <a:cubicBezTo>
                    <a:pt x="234" y="51"/>
                    <a:pt x="228" y="37"/>
                    <a:pt x="216" y="35"/>
                  </a:cubicBezTo>
                  <a:close/>
                </a:path>
              </a:pathLst>
            </a:custGeom>
            <a:solidFill>
              <a:srgbClr val="F4AA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1" name="îṡļîḍê"/>
            <p:cNvSpPr/>
            <p:nvPr/>
          </p:nvSpPr>
          <p:spPr bwMode="auto">
            <a:xfrm>
              <a:off x="7026276" y="2147488"/>
              <a:ext cx="180975" cy="69850"/>
            </a:xfrm>
            <a:custGeom>
              <a:avLst/>
              <a:gdLst>
                <a:gd name="T0" fmla="*/ 0 w 59"/>
                <a:gd name="T1" fmla="*/ 20 h 23"/>
                <a:gd name="T2" fmla="*/ 1 w 59"/>
                <a:gd name="T3" fmla="*/ 17 h 23"/>
                <a:gd name="T4" fmla="*/ 2 w 59"/>
                <a:gd name="T5" fmla="*/ 14 h 23"/>
                <a:gd name="T6" fmla="*/ 5 w 59"/>
                <a:gd name="T7" fmla="*/ 10 h 23"/>
                <a:gd name="T8" fmla="*/ 10 w 59"/>
                <a:gd name="T9" fmla="*/ 6 h 23"/>
                <a:gd name="T10" fmla="*/ 16 w 59"/>
                <a:gd name="T11" fmla="*/ 3 h 23"/>
                <a:gd name="T12" fmla="*/ 19 w 59"/>
                <a:gd name="T13" fmla="*/ 1 h 23"/>
                <a:gd name="T14" fmla="*/ 23 w 59"/>
                <a:gd name="T15" fmla="*/ 1 h 23"/>
                <a:gd name="T16" fmla="*/ 30 w 59"/>
                <a:gd name="T17" fmla="*/ 0 h 23"/>
                <a:gd name="T18" fmla="*/ 38 w 59"/>
                <a:gd name="T19" fmla="*/ 2 h 23"/>
                <a:gd name="T20" fmla="*/ 41 w 59"/>
                <a:gd name="T21" fmla="*/ 3 h 23"/>
                <a:gd name="T22" fmla="*/ 44 w 59"/>
                <a:gd name="T23" fmla="*/ 5 h 23"/>
                <a:gd name="T24" fmla="*/ 50 w 59"/>
                <a:gd name="T25" fmla="*/ 9 h 23"/>
                <a:gd name="T26" fmla="*/ 53 w 59"/>
                <a:gd name="T27" fmla="*/ 13 h 23"/>
                <a:gd name="T28" fmla="*/ 56 w 59"/>
                <a:gd name="T29" fmla="*/ 17 h 23"/>
                <a:gd name="T30" fmla="*/ 58 w 59"/>
                <a:gd name="T31" fmla="*/ 20 h 23"/>
                <a:gd name="T32" fmla="*/ 59 w 59"/>
                <a:gd name="T33" fmla="*/ 23 h 23"/>
                <a:gd name="T34" fmla="*/ 56 w 59"/>
                <a:gd name="T35" fmla="*/ 22 h 23"/>
                <a:gd name="T36" fmla="*/ 53 w 59"/>
                <a:gd name="T37" fmla="*/ 20 h 23"/>
                <a:gd name="T38" fmla="*/ 49 w 59"/>
                <a:gd name="T39" fmla="*/ 19 h 23"/>
                <a:gd name="T40" fmla="*/ 44 w 59"/>
                <a:gd name="T41" fmla="*/ 17 h 23"/>
                <a:gd name="T42" fmla="*/ 39 w 59"/>
                <a:gd name="T43" fmla="*/ 16 h 23"/>
                <a:gd name="T44" fmla="*/ 34 w 59"/>
                <a:gd name="T45" fmla="*/ 14 h 23"/>
                <a:gd name="T46" fmla="*/ 29 w 59"/>
                <a:gd name="T47" fmla="*/ 13 h 23"/>
                <a:gd name="T48" fmla="*/ 27 w 59"/>
                <a:gd name="T49" fmla="*/ 13 h 23"/>
                <a:gd name="T50" fmla="*/ 24 w 59"/>
                <a:gd name="T51" fmla="*/ 13 h 23"/>
                <a:gd name="T52" fmla="*/ 22 w 59"/>
                <a:gd name="T53" fmla="*/ 13 h 23"/>
                <a:gd name="T54" fmla="*/ 19 w 59"/>
                <a:gd name="T55" fmla="*/ 14 h 23"/>
                <a:gd name="T56" fmla="*/ 14 w 59"/>
                <a:gd name="T57" fmla="*/ 15 h 23"/>
                <a:gd name="T58" fmla="*/ 10 w 59"/>
                <a:gd name="T59" fmla="*/ 16 h 23"/>
                <a:gd name="T60" fmla="*/ 3 w 59"/>
                <a:gd name="T61" fmla="*/ 19 h 23"/>
                <a:gd name="T62" fmla="*/ 0 w 59"/>
                <a:gd name="T63" fmla="*/ 2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" h="23">
                  <a:moveTo>
                    <a:pt x="0" y="20"/>
                  </a:moveTo>
                  <a:cubicBezTo>
                    <a:pt x="0" y="20"/>
                    <a:pt x="0" y="19"/>
                    <a:pt x="1" y="17"/>
                  </a:cubicBezTo>
                  <a:cubicBezTo>
                    <a:pt x="1" y="16"/>
                    <a:pt x="2" y="15"/>
                    <a:pt x="2" y="14"/>
                  </a:cubicBezTo>
                  <a:cubicBezTo>
                    <a:pt x="3" y="13"/>
                    <a:pt x="4" y="11"/>
                    <a:pt x="5" y="10"/>
                  </a:cubicBezTo>
                  <a:cubicBezTo>
                    <a:pt x="7" y="8"/>
                    <a:pt x="8" y="7"/>
                    <a:pt x="10" y="6"/>
                  </a:cubicBezTo>
                  <a:cubicBezTo>
                    <a:pt x="12" y="5"/>
                    <a:pt x="13" y="3"/>
                    <a:pt x="16" y="3"/>
                  </a:cubicBezTo>
                  <a:cubicBezTo>
                    <a:pt x="17" y="2"/>
                    <a:pt x="18" y="2"/>
                    <a:pt x="19" y="1"/>
                  </a:cubicBezTo>
                  <a:cubicBezTo>
                    <a:pt x="20" y="1"/>
                    <a:pt x="22" y="1"/>
                    <a:pt x="23" y="1"/>
                  </a:cubicBezTo>
                  <a:cubicBezTo>
                    <a:pt x="25" y="0"/>
                    <a:pt x="28" y="0"/>
                    <a:pt x="30" y="0"/>
                  </a:cubicBezTo>
                  <a:cubicBezTo>
                    <a:pt x="33" y="1"/>
                    <a:pt x="35" y="1"/>
                    <a:pt x="38" y="2"/>
                  </a:cubicBezTo>
                  <a:cubicBezTo>
                    <a:pt x="39" y="2"/>
                    <a:pt x="40" y="3"/>
                    <a:pt x="41" y="3"/>
                  </a:cubicBezTo>
                  <a:cubicBezTo>
                    <a:pt x="42" y="4"/>
                    <a:pt x="43" y="4"/>
                    <a:pt x="44" y="5"/>
                  </a:cubicBezTo>
                  <a:cubicBezTo>
                    <a:pt x="46" y="6"/>
                    <a:pt x="48" y="7"/>
                    <a:pt x="50" y="9"/>
                  </a:cubicBezTo>
                  <a:cubicBezTo>
                    <a:pt x="51" y="10"/>
                    <a:pt x="52" y="11"/>
                    <a:pt x="53" y="13"/>
                  </a:cubicBezTo>
                  <a:cubicBezTo>
                    <a:pt x="55" y="14"/>
                    <a:pt x="56" y="15"/>
                    <a:pt x="56" y="17"/>
                  </a:cubicBezTo>
                  <a:cubicBezTo>
                    <a:pt x="57" y="18"/>
                    <a:pt x="58" y="19"/>
                    <a:pt x="58" y="20"/>
                  </a:cubicBezTo>
                  <a:cubicBezTo>
                    <a:pt x="59" y="22"/>
                    <a:pt x="59" y="23"/>
                    <a:pt x="59" y="23"/>
                  </a:cubicBezTo>
                  <a:cubicBezTo>
                    <a:pt x="59" y="23"/>
                    <a:pt x="58" y="22"/>
                    <a:pt x="56" y="22"/>
                  </a:cubicBezTo>
                  <a:cubicBezTo>
                    <a:pt x="55" y="21"/>
                    <a:pt x="54" y="21"/>
                    <a:pt x="53" y="20"/>
                  </a:cubicBezTo>
                  <a:cubicBezTo>
                    <a:pt x="52" y="20"/>
                    <a:pt x="51" y="19"/>
                    <a:pt x="49" y="19"/>
                  </a:cubicBezTo>
                  <a:cubicBezTo>
                    <a:pt x="48" y="18"/>
                    <a:pt x="46" y="18"/>
                    <a:pt x="44" y="17"/>
                  </a:cubicBezTo>
                  <a:cubicBezTo>
                    <a:pt x="43" y="17"/>
                    <a:pt x="41" y="16"/>
                    <a:pt x="39" y="16"/>
                  </a:cubicBezTo>
                  <a:cubicBezTo>
                    <a:pt x="38" y="15"/>
                    <a:pt x="36" y="15"/>
                    <a:pt x="34" y="14"/>
                  </a:cubicBezTo>
                  <a:cubicBezTo>
                    <a:pt x="33" y="14"/>
                    <a:pt x="31" y="14"/>
                    <a:pt x="29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6" y="13"/>
                    <a:pt x="25" y="13"/>
                    <a:pt x="24" y="13"/>
                  </a:cubicBezTo>
                  <a:cubicBezTo>
                    <a:pt x="23" y="13"/>
                    <a:pt x="22" y="13"/>
                    <a:pt x="22" y="13"/>
                  </a:cubicBezTo>
                  <a:cubicBezTo>
                    <a:pt x="21" y="14"/>
                    <a:pt x="20" y="14"/>
                    <a:pt x="19" y="14"/>
                  </a:cubicBezTo>
                  <a:cubicBezTo>
                    <a:pt x="17" y="14"/>
                    <a:pt x="16" y="14"/>
                    <a:pt x="14" y="15"/>
                  </a:cubicBezTo>
                  <a:cubicBezTo>
                    <a:pt x="13" y="15"/>
                    <a:pt x="11" y="16"/>
                    <a:pt x="10" y="16"/>
                  </a:cubicBezTo>
                  <a:cubicBezTo>
                    <a:pt x="7" y="17"/>
                    <a:pt x="4" y="18"/>
                    <a:pt x="3" y="19"/>
                  </a:cubicBezTo>
                  <a:cubicBezTo>
                    <a:pt x="1" y="20"/>
                    <a:pt x="0" y="20"/>
                    <a:pt x="0" y="20"/>
                  </a:cubicBezTo>
                  <a:close/>
                </a:path>
              </a:pathLst>
            </a:custGeom>
            <a:solidFill>
              <a:srgbClr val="8945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2" name="î$ḻídê"/>
            <p:cNvSpPr/>
            <p:nvPr/>
          </p:nvSpPr>
          <p:spPr bwMode="auto">
            <a:xfrm>
              <a:off x="7102476" y="2355450"/>
              <a:ext cx="85725" cy="123825"/>
            </a:xfrm>
            <a:custGeom>
              <a:avLst/>
              <a:gdLst>
                <a:gd name="T0" fmla="*/ 54 w 54"/>
                <a:gd name="T1" fmla="*/ 0 h 78"/>
                <a:gd name="T2" fmla="*/ 0 w 54"/>
                <a:gd name="T3" fmla="*/ 48 h 78"/>
                <a:gd name="T4" fmla="*/ 46 w 54"/>
                <a:gd name="T5" fmla="*/ 78 h 78"/>
                <a:gd name="T6" fmla="*/ 54 w 54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78">
                  <a:moveTo>
                    <a:pt x="54" y="0"/>
                  </a:moveTo>
                  <a:lnTo>
                    <a:pt x="0" y="48"/>
                  </a:lnTo>
                  <a:lnTo>
                    <a:pt x="46" y="78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DB8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3" name="iŝḻîdê"/>
            <p:cNvSpPr/>
            <p:nvPr/>
          </p:nvSpPr>
          <p:spPr bwMode="auto">
            <a:xfrm>
              <a:off x="7088188" y="2512613"/>
              <a:ext cx="246063" cy="174625"/>
            </a:xfrm>
            <a:custGeom>
              <a:avLst/>
              <a:gdLst>
                <a:gd name="T0" fmla="*/ 81 w 81"/>
                <a:gd name="T1" fmla="*/ 8 h 57"/>
                <a:gd name="T2" fmla="*/ 0 w 81"/>
                <a:gd name="T3" fmla="*/ 0 h 57"/>
                <a:gd name="T4" fmla="*/ 81 w 81"/>
                <a:gd name="T5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57">
                  <a:moveTo>
                    <a:pt x="81" y="8"/>
                  </a:moveTo>
                  <a:cubicBezTo>
                    <a:pt x="81" y="8"/>
                    <a:pt x="28" y="57"/>
                    <a:pt x="0" y="0"/>
                  </a:cubicBezTo>
                  <a:lnTo>
                    <a:pt x="81" y="8"/>
                  </a:lnTo>
                  <a:close/>
                </a:path>
              </a:pathLst>
            </a:custGeom>
            <a:solidFill>
              <a:srgbClr val="FAF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4" name="iṥľiďé"/>
            <p:cNvSpPr/>
            <p:nvPr/>
          </p:nvSpPr>
          <p:spPr bwMode="auto">
            <a:xfrm>
              <a:off x="7280276" y="2190350"/>
              <a:ext cx="209550" cy="87313"/>
            </a:xfrm>
            <a:custGeom>
              <a:avLst/>
              <a:gdLst>
                <a:gd name="T0" fmla="*/ 0 w 69"/>
                <a:gd name="T1" fmla="*/ 16 h 29"/>
                <a:gd name="T2" fmla="*/ 2 w 69"/>
                <a:gd name="T3" fmla="*/ 13 h 29"/>
                <a:gd name="T4" fmla="*/ 5 w 69"/>
                <a:gd name="T5" fmla="*/ 10 h 29"/>
                <a:gd name="T6" fmla="*/ 10 w 69"/>
                <a:gd name="T7" fmla="*/ 7 h 29"/>
                <a:gd name="T8" fmla="*/ 15 w 69"/>
                <a:gd name="T9" fmla="*/ 4 h 29"/>
                <a:gd name="T10" fmla="*/ 22 w 69"/>
                <a:gd name="T11" fmla="*/ 1 h 29"/>
                <a:gd name="T12" fmla="*/ 30 w 69"/>
                <a:gd name="T13" fmla="*/ 1 h 29"/>
                <a:gd name="T14" fmla="*/ 39 w 69"/>
                <a:gd name="T15" fmla="*/ 1 h 29"/>
                <a:gd name="T16" fmla="*/ 46 w 69"/>
                <a:gd name="T17" fmla="*/ 4 h 29"/>
                <a:gd name="T18" fmla="*/ 53 w 69"/>
                <a:gd name="T19" fmla="*/ 8 h 29"/>
                <a:gd name="T20" fmla="*/ 59 w 69"/>
                <a:gd name="T21" fmla="*/ 13 h 29"/>
                <a:gd name="T22" fmla="*/ 63 w 69"/>
                <a:gd name="T23" fmla="*/ 17 h 29"/>
                <a:gd name="T24" fmla="*/ 66 w 69"/>
                <a:gd name="T25" fmla="*/ 22 h 29"/>
                <a:gd name="T26" fmla="*/ 68 w 69"/>
                <a:gd name="T27" fmla="*/ 26 h 29"/>
                <a:gd name="T28" fmla="*/ 69 w 69"/>
                <a:gd name="T29" fmla="*/ 29 h 29"/>
                <a:gd name="T30" fmla="*/ 66 w 69"/>
                <a:gd name="T31" fmla="*/ 27 h 29"/>
                <a:gd name="T32" fmla="*/ 62 w 69"/>
                <a:gd name="T33" fmla="*/ 26 h 29"/>
                <a:gd name="T34" fmla="*/ 58 w 69"/>
                <a:gd name="T35" fmla="*/ 23 h 29"/>
                <a:gd name="T36" fmla="*/ 53 w 69"/>
                <a:gd name="T37" fmla="*/ 21 h 29"/>
                <a:gd name="T38" fmla="*/ 48 w 69"/>
                <a:gd name="T39" fmla="*/ 18 h 29"/>
                <a:gd name="T40" fmla="*/ 42 w 69"/>
                <a:gd name="T41" fmla="*/ 16 h 29"/>
                <a:gd name="T42" fmla="*/ 36 w 69"/>
                <a:gd name="T43" fmla="*/ 14 h 29"/>
                <a:gd name="T44" fmla="*/ 30 w 69"/>
                <a:gd name="T45" fmla="*/ 13 h 29"/>
                <a:gd name="T46" fmla="*/ 24 w 69"/>
                <a:gd name="T47" fmla="*/ 13 h 29"/>
                <a:gd name="T48" fmla="*/ 18 w 69"/>
                <a:gd name="T49" fmla="*/ 13 h 29"/>
                <a:gd name="T50" fmla="*/ 12 w 69"/>
                <a:gd name="T51" fmla="*/ 14 h 29"/>
                <a:gd name="T52" fmla="*/ 4 w 69"/>
                <a:gd name="T53" fmla="*/ 15 h 29"/>
                <a:gd name="T54" fmla="*/ 0 w 69"/>
                <a:gd name="T55" fmla="*/ 1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9" h="29">
                  <a:moveTo>
                    <a:pt x="0" y="16"/>
                  </a:moveTo>
                  <a:cubicBezTo>
                    <a:pt x="0" y="16"/>
                    <a:pt x="1" y="14"/>
                    <a:pt x="2" y="13"/>
                  </a:cubicBezTo>
                  <a:cubicBezTo>
                    <a:pt x="3" y="12"/>
                    <a:pt x="4" y="11"/>
                    <a:pt x="5" y="10"/>
                  </a:cubicBezTo>
                  <a:cubicBezTo>
                    <a:pt x="6" y="9"/>
                    <a:pt x="8" y="8"/>
                    <a:pt x="10" y="7"/>
                  </a:cubicBezTo>
                  <a:cubicBezTo>
                    <a:pt x="11" y="5"/>
                    <a:pt x="13" y="4"/>
                    <a:pt x="15" y="4"/>
                  </a:cubicBezTo>
                  <a:cubicBezTo>
                    <a:pt x="17" y="3"/>
                    <a:pt x="20" y="2"/>
                    <a:pt x="22" y="1"/>
                  </a:cubicBezTo>
                  <a:cubicBezTo>
                    <a:pt x="25" y="1"/>
                    <a:pt x="28" y="0"/>
                    <a:pt x="30" y="1"/>
                  </a:cubicBezTo>
                  <a:cubicBezTo>
                    <a:pt x="33" y="0"/>
                    <a:pt x="36" y="1"/>
                    <a:pt x="39" y="1"/>
                  </a:cubicBezTo>
                  <a:cubicBezTo>
                    <a:pt x="41" y="2"/>
                    <a:pt x="44" y="3"/>
                    <a:pt x="46" y="4"/>
                  </a:cubicBezTo>
                  <a:cubicBezTo>
                    <a:pt x="49" y="5"/>
                    <a:pt x="51" y="7"/>
                    <a:pt x="53" y="8"/>
                  </a:cubicBezTo>
                  <a:cubicBezTo>
                    <a:pt x="55" y="9"/>
                    <a:pt x="57" y="11"/>
                    <a:pt x="59" y="13"/>
                  </a:cubicBezTo>
                  <a:cubicBezTo>
                    <a:pt x="61" y="14"/>
                    <a:pt x="62" y="16"/>
                    <a:pt x="63" y="17"/>
                  </a:cubicBezTo>
                  <a:cubicBezTo>
                    <a:pt x="64" y="19"/>
                    <a:pt x="65" y="21"/>
                    <a:pt x="66" y="22"/>
                  </a:cubicBezTo>
                  <a:cubicBezTo>
                    <a:pt x="67" y="23"/>
                    <a:pt x="67" y="25"/>
                    <a:pt x="68" y="26"/>
                  </a:cubicBezTo>
                  <a:cubicBezTo>
                    <a:pt x="69" y="28"/>
                    <a:pt x="69" y="29"/>
                    <a:pt x="69" y="29"/>
                  </a:cubicBezTo>
                  <a:cubicBezTo>
                    <a:pt x="69" y="29"/>
                    <a:pt x="68" y="29"/>
                    <a:pt x="66" y="27"/>
                  </a:cubicBezTo>
                  <a:cubicBezTo>
                    <a:pt x="65" y="27"/>
                    <a:pt x="64" y="26"/>
                    <a:pt x="62" y="26"/>
                  </a:cubicBezTo>
                  <a:cubicBezTo>
                    <a:pt x="61" y="25"/>
                    <a:pt x="60" y="24"/>
                    <a:pt x="58" y="23"/>
                  </a:cubicBezTo>
                  <a:cubicBezTo>
                    <a:pt x="56" y="22"/>
                    <a:pt x="55" y="21"/>
                    <a:pt x="53" y="21"/>
                  </a:cubicBezTo>
                  <a:cubicBezTo>
                    <a:pt x="51" y="20"/>
                    <a:pt x="49" y="19"/>
                    <a:pt x="48" y="18"/>
                  </a:cubicBezTo>
                  <a:cubicBezTo>
                    <a:pt x="46" y="17"/>
                    <a:pt x="44" y="17"/>
                    <a:pt x="42" y="16"/>
                  </a:cubicBezTo>
                  <a:cubicBezTo>
                    <a:pt x="40" y="15"/>
                    <a:pt x="38" y="15"/>
                    <a:pt x="36" y="14"/>
                  </a:cubicBezTo>
                  <a:cubicBezTo>
                    <a:pt x="34" y="14"/>
                    <a:pt x="32" y="13"/>
                    <a:pt x="30" y="13"/>
                  </a:cubicBezTo>
                  <a:cubicBezTo>
                    <a:pt x="28" y="13"/>
                    <a:pt x="26" y="13"/>
                    <a:pt x="24" y="13"/>
                  </a:cubicBezTo>
                  <a:cubicBezTo>
                    <a:pt x="22" y="13"/>
                    <a:pt x="20" y="13"/>
                    <a:pt x="18" y="13"/>
                  </a:cubicBezTo>
                  <a:cubicBezTo>
                    <a:pt x="16" y="13"/>
                    <a:pt x="14" y="13"/>
                    <a:pt x="12" y="14"/>
                  </a:cubicBezTo>
                  <a:cubicBezTo>
                    <a:pt x="9" y="14"/>
                    <a:pt x="6" y="15"/>
                    <a:pt x="4" y="15"/>
                  </a:cubicBezTo>
                  <a:cubicBezTo>
                    <a:pt x="1" y="15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8945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5" name="iSļiḓê"/>
            <p:cNvSpPr/>
            <p:nvPr/>
          </p:nvSpPr>
          <p:spPr bwMode="auto">
            <a:xfrm>
              <a:off x="7618413" y="2355450"/>
              <a:ext cx="92075" cy="142875"/>
            </a:xfrm>
            <a:custGeom>
              <a:avLst/>
              <a:gdLst>
                <a:gd name="T0" fmla="*/ 1 w 30"/>
                <a:gd name="T1" fmla="*/ 21 h 47"/>
                <a:gd name="T2" fmla="*/ 15 w 30"/>
                <a:gd name="T3" fmla="*/ 7 h 47"/>
                <a:gd name="T4" fmla="*/ 3 w 30"/>
                <a:gd name="T5" fmla="*/ 46 h 47"/>
                <a:gd name="T6" fmla="*/ 1 w 30"/>
                <a:gd name="T7" fmla="*/ 2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47">
                  <a:moveTo>
                    <a:pt x="1" y="21"/>
                  </a:moveTo>
                  <a:cubicBezTo>
                    <a:pt x="1" y="21"/>
                    <a:pt x="0" y="0"/>
                    <a:pt x="15" y="7"/>
                  </a:cubicBezTo>
                  <a:cubicBezTo>
                    <a:pt x="30" y="15"/>
                    <a:pt x="20" y="47"/>
                    <a:pt x="3" y="46"/>
                  </a:cubicBezTo>
                  <a:cubicBezTo>
                    <a:pt x="3" y="46"/>
                    <a:pt x="14" y="24"/>
                    <a:pt x="1" y="21"/>
                  </a:cubicBezTo>
                  <a:close/>
                </a:path>
              </a:pathLst>
            </a:custGeom>
            <a:solidFill>
              <a:srgbClr val="DB8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6" name="isḷiḍé"/>
            <p:cNvSpPr/>
            <p:nvPr/>
          </p:nvSpPr>
          <p:spPr bwMode="auto">
            <a:xfrm>
              <a:off x="7045326" y="2260200"/>
              <a:ext cx="127000" cy="88900"/>
            </a:xfrm>
            <a:custGeom>
              <a:avLst/>
              <a:gdLst>
                <a:gd name="T0" fmla="*/ 1 w 42"/>
                <a:gd name="T1" fmla="*/ 25 h 29"/>
                <a:gd name="T2" fmla="*/ 1 w 42"/>
                <a:gd name="T3" fmla="*/ 22 h 29"/>
                <a:gd name="T4" fmla="*/ 1 w 42"/>
                <a:gd name="T5" fmla="*/ 13 h 29"/>
                <a:gd name="T6" fmla="*/ 3 w 42"/>
                <a:gd name="T7" fmla="*/ 7 h 29"/>
                <a:gd name="T8" fmla="*/ 9 w 42"/>
                <a:gd name="T9" fmla="*/ 2 h 29"/>
                <a:gd name="T10" fmla="*/ 10 w 42"/>
                <a:gd name="T11" fmla="*/ 2 h 29"/>
                <a:gd name="T12" fmla="*/ 12 w 42"/>
                <a:gd name="T13" fmla="*/ 1 h 29"/>
                <a:gd name="T14" fmla="*/ 14 w 42"/>
                <a:gd name="T15" fmla="*/ 0 h 29"/>
                <a:gd name="T16" fmla="*/ 16 w 42"/>
                <a:gd name="T17" fmla="*/ 0 h 29"/>
                <a:gd name="T18" fmla="*/ 20 w 42"/>
                <a:gd name="T19" fmla="*/ 0 h 29"/>
                <a:gd name="T20" fmla="*/ 21 w 42"/>
                <a:gd name="T21" fmla="*/ 0 h 29"/>
                <a:gd name="T22" fmla="*/ 23 w 42"/>
                <a:gd name="T23" fmla="*/ 0 h 29"/>
                <a:gd name="T24" fmla="*/ 23 w 42"/>
                <a:gd name="T25" fmla="*/ 0 h 29"/>
                <a:gd name="T26" fmla="*/ 27 w 42"/>
                <a:gd name="T27" fmla="*/ 1 h 29"/>
                <a:gd name="T28" fmla="*/ 30 w 42"/>
                <a:gd name="T29" fmla="*/ 2 h 29"/>
                <a:gd name="T30" fmla="*/ 34 w 42"/>
                <a:gd name="T31" fmla="*/ 4 h 29"/>
                <a:gd name="T32" fmla="*/ 37 w 42"/>
                <a:gd name="T33" fmla="*/ 6 h 29"/>
                <a:gd name="T34" fmla="*/ 40 w 42"/>
                <a:gd name="T35" fmla="*/ 12 h 29"/>
                <a:gd name="T36" fmla="*/ 42 w 42"/>
                <a:gd name="T37" fmla="*/ 18 h 29"/>
                <a:gd name="T38" fmla="*/ 42 w 42"/>
                <a:gd name="T39" fmla="*/ 23 h 29"/>
                <a:gd name="T40" fmla="*/ 42 w 42"/>
                <a:gd name="T41" fmla="*/ 26 h 29"/>
                <a:gd name="T42" fmla="*/ 41 w 42"/>
                <a:gd name="T43" fmla="*/ 29 h 29"/>
                <a:gd name="T44" fmla="*/ 40 w 42"/>
                <a:gd name="T45" fmla="*/ 26 h 29"/>
                <a:gd name="T46" fmla="*/ 39 w 42"/>
                <a:gd name="T47" fmla="*/ 23 h 29"/>
                <a:gd name="T48" fmla="*/ 38 w 42"/>
                <a:gd name="T49" fmla="*/ 19 h 29"/>
                <a:gd name="T50" fmla="*/ 36 w 42"/>
                <a:gd name="T51" fmla="*/ 15 h 29"/>
                <a:gd name="T52" fmla="*/ 32 w 42"/>
                <a:gd name="T53" fmla="*/ 11 h 29"/>
                <a:gd name="T54" fmla="*/ 30 w 42"/>
                <a:gd name="T55" fmla="*/ 9 h 29"/>
                <a:gd name="T56" fmla="*/ 28 w 42"/>
                <a:gd name="T57" fmla="*/ 8 h 29"/>
                <a:gd name="T58" fmla="*/ 25 w 42"/>
                <a:gd name="T59" fmla="*/ 8 h 29"/>
                <a:gd name="T60" fmla="*/ 22 w 42"/>
                <a:gd name="T61" fmla="*/ 7 h 29"/>
                <a:gd name="T62" fmla="*/ 21 w 42"/>
                <a:gd name="T63" fmla="*/ 7 h 29"/>
                <a:gd name="T64" fmla="*/ 21 w 42"/>
                <a:gd name="T65" fmla="*/ 7 h 29"/>
                <a:gd name="T66" fmla="*/ 19 w 42"/>
                <a:gd name="T67" fmla="*/ 7 h 29"/>
                <a:gd name="T68" fmla="*/ 17 w 42"/>
                <a:gd name="T69" fmla="*/ 7 h 29"/>
                <a:gd name="T70" fmla="*/ 14 w 42"/>
                <a:gd name="T71" fmla="*/ 7 h 29"/>
                <a:gd name="T72" fmla="*/ 13 w 42"/>
                <a:gd name="T73" fmla="*/ 7 h 29"/>
                <a:gd name="T74" fmla="*/ 11 w 42"/>
                <a:gd name="T75" fmla="*/ 8 h 29"/>
                <a:gd name="T76" fmla="*/ 7 w 42"/>
                <a:gd name="T77" fmla="*/ 11 h 29"/>
                <a:gd name="T78" fmla="*/ 5 w 42"/>
                <a:gd name="T79" fmla="*/ 14 h 29"/>
                <a:gd name="T80" fmla="*/ 2 w 42"/>
                <a:gd name="T81" fmla="*/ 22 h 29"/>
                <a:gd name="T82" fmla="*/ 1 w 42"/>
                <a:gd name="T83" fmla="*/ 2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2" h="29">
                  <a:moveTo>
                    <a:pt x="1" y="25"/>
                  </a:moveTo>
                  <a:cubicBezTo>
                    <a:pt x="1" y="25"/>
                    <a:pt x="1" y="24"/>
                    <a:pt x="1" y="22"/>
                  </a:cubicBezTo>
                  <a:cubicBezTo>
                    <a:pt x="0" y="20"/>
                    <a:pt x="0" y="17"/>
                    <a:pt x="1" y="13"/>
                  </a:cubicBezTo>
                  <a:cubicBezTo>
                    <a:pt x="1" y="11"/>
                    <a:pt x="2" y="9"/>
                    <a:pt x="3" y="7"/>
                  </a:cubicBezTo>
                  <a:cubicBezTo>
                    <a:pt x="5" y="6"/>
                    <a:pt x="6" y="4"/>
                    <a:pt x="9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1" y="1"/>
                    <a:pt x="11" y="1"/>
                    <a:pt x="12" y="1"/>
                  </a:cubicBezTo>
                  <a:cubicBezTo>
                    <a:pt x="13" y="1"/>
                    <a:pt x="13" y="0"/>
                    <a:pt x="14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2" y="0"/>
                    <a:pt x="22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6" y="0"/>
                    <a:pt x="27" y="1"/>
                  </a:cubicBezTo>
                  <a:cubicBezTo>
                    <a:pt x="28" y="1"/>
                    <a:pt x="29" y="2"/>
                    <a:pt x="30" y="2"/>
                  </a:cubicBezTo>
                  <a:cubicBezTo>
                    <a:pt x="32" y="3"/>
                    <a:pt x="33" y="3"/>
                    <a:pt x="34" y="4"/>
                  </a:cubicBezTo>
                  <a:cubicBezTo>
                    <a:pt x="35" y="5"/>
                    <a:pt x="36" y="5"/>
                    <a:pt x="37" y="6"/>
                  </a:cubicBezTo>
                  <a:cubicBezTo>
                    <a:pt x="38" y="8"/>
                    <a:pt x="40" y="10"/>
                    <a:pt x="40" y="12"/>
                  </a:cubicBezTo>
                  <a:cubicBezTo>
                    <a:pt x="41" y="14"/>
                    <a:pt x="42" y="16"/>
                    <a:pt x="42" y="18"/>
                  </a:cubicBezTo>
                  <a:cubicBezTo>
                    <a:pt x="42" y="20"/>
                    <a:pt x="42" y="21"/>
                    <a:pt x="42" y="23"/>
                  </a:cubicBezTo>
                  <a:cubicBezTo>
                    <a:pt x="42" y="24"/>
                    <a:pt x="42" y="25"/>
                    <a:pt x="42" y="26"/>
                  </a:cubicBezTo>
                  <a:cubicBezTo>
                    <a:pt x="41" y="28"/>
                    <a:pt x="41" y="29"/>
                    <a:pt x="41" y="29"/>
                  </a:cubicBezTo>
                  <a:cubicBezTo>
                    <a:pt x="41" y="29"/>
                    <a:pt x="40" y="28"/>
                    <a:pt x="40" y="26"/>
                  </a:cubicBezTo>
                  <a:cubicBezTo>
                    <a:pt x="40" y="25"/>
                    <a:pt x="40" y="24"/>
                    <a:pt x="39" y="23"/>
                  </a:cubicBezTo>
                  <a:cubicBezTo>
                    <a:pt x="39" y="22"/>
                    <a:pt x="39" y="20"/>
                    <a:pt x="38" y="19"/>
                  </a:cubicBezTo>
                  <a:cubicBezTo>
                    <a:pt x="38" y="17"/>
                    <a:pt x="37" y="16"/>
                    <a:pt x="36" y="15"/>
                  </a:cubicBezTo>
                  <a:cubicBezTo>
                    <a:pt x="35" y="13"/>
                    <a:pt x="34" y="12"/>
                    <a:pt x="32" y="11"/>
                  </a:cubicBezTo>
                  <a:cubicBezTo>
                    <a:pt x="32" y="10"/>
                    <a:pt x="31" y="10"/>
                    <a:pt x="30" y="9"/>
                  </a:cubicBezTo>
                  <a:cubicBezTo>
                    <a:pt x="29" y="9"/>
                    <a:pt x="29" y="9"/>
                    <a:pt x="28" y="8"/>
                  </a:cubicBezTo>
                  <a:cubicBezTo>
                    <a:pt x="27" y="8"/>
                    <a:pt x="26" y="8"/>
                    <a:pt x="25" y="8"/>
                  </a:cubicBezTo>
                  <a:cubicBezTo>
                    <a:pt x="24" y="7"/>
                    <a:pt x="23" y="7"/>
                    <a:pt x="22" y="7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8" y="7"/>
                    <a:pt x="17" y="7"/>
                    <a:pt x="17" y="7"/>
                  </a:cubicBezTo>
                  <a:cubicBezTo>
                    <a:pt x="16" y="7"/>
                    <a:pt x="15" y="7"/>
                    <a:pt x="14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0" y="9"/>
                    <a:pt x="9" y="10"/>
                    <a:pt x="7" y="11"/>
                  </a:cubicBezTo>
                  <a:cubicBezTo>
                    <a:pt x="6" y="12"/>
                    <a:pt x="5" y="13"/>
                    <a:pt x="5" y="14"/>
                  </a:cubicBezTo>
                  <a:cubicBezTo>
                    <a:pt x="3" y="17"/>
                    <a:pt x="2" y="20"/>
                    <a:pt x="2" y="22"/>
                  </a:cubicBezTo>
                  <a:cubicBezTo>
                    <a:pt x="1" y="23"/>
                    <a:pt x="1" y="25"/>
                    <a:pt x="1" y="25"/>
                  </a:cubicBezTo>
                  <a:close/>
                </a:path>
              </a:pathLst>
            </a:custGeom>
            <a:solidFill>
              <a:srgbClr val="2629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7" name="ïŝľidé"/>
            <p:cNvSpPr/>
            <p:nvPr/>
          </p:nvSpPr>
          <p:spPr bwMode="auto">
            <a:xfrm>
              <a:off x="7277101" y="2290363"/>
              <a:ext cx="127000" cy="98425"/>
            </a:xfrm>
            <a:custGeom>
              <a:avLst/>
              <a:gdLst>
                <a:gd name="T0" fmla="*/ 0 w 42"/>
                <a:gd name="T1" fmla="*/ 23 h 32"/>
                <a:gd name="T2" fmla="*/ 0 w 42"/>
                <a:gd name="T3" fmla="*/ 20 h 32"/>
                <a:gd name="T4" fmla="*/ 1 w 42"/>
                <a:gd name="T5" fmla="*/ 12 h 32"/>
                <a:gd name="T6" fmla="*/ 4 w 42"/>
                <a:gd name="T7" fmla="*/ 6 h 32"/>
                <a:gd name="T8" fmla="*/ 10 w 42"/>
                <a:gd name="T9" fmla="*/ 2 h 32"/>
                <a:gd name="T10" fmla="*/ 13 w 42"/>
                <a:gd name="T11" fmla="*/ 1 h 32"/>
                <a:gd name="T12" fmla="*/ 15 w 42"/>
                <a:gd name="T13" fmla="*/ 0 h 32"/>
                <a:gd name="T14" fmla="*/ 17 w 42"/>
                <a:gd name="T15" fmla="*/ 0 h 32"/>
                <a:gd name="T16" fmla="*/ 21 w 42"/>
                <a:gd name="T17" fmla="*/ 0 h 32"/>
                <a:gd name="T18" fmla="*/ 23 w 42"/>
                <a:gd name="T19" fmla="*/ 0 h 32"/>
                <a:gd name="T20" fmla="*/ 24 w 42"/>
                <a:gd name="T21" fmla="*/ 1 h 32"/>
                <a:gd name="T22" fmla="*/ 25 w 42"/>
                <a:gd name="T23" fmla="*/ 1 h 32"/>
                <a:gd name="T24" fmla="*/ 28 w 42"/>
                <a:gd name="T25" fmla="*/ 2 h 32"/>
                <a:gd name="T26" fmla="*/ 32 w 42"/>
                <a:gd name="T27" fmla="*/ 3 h 32"/>
                <a:gd name="T28" fmla="*/ 35 w 42"/>
                <a:gd name="T29" fmla="*/ 6 h 32"/>
                <a:gd name="T30" fmla="*/ 37 w 42"/>
                <a:gd name="T31" fmla="*/ 8 h 32"/>
                <a:gd name="T32" fmla="*/ 41 w 42"/>
                <a:gd name="T33" fmla="*/ 15 h 32"/>
                <a:gd name="T34" fmla="*/ 42 w 42"/>
                <a:gd name="T35" fmla="*/ 20 h 32"/>
                <a:gd name="T36" fmla="*/ 41 w 42"/>
                <a:gd name="T37" fmla="*/ 25 h 32"/>
                <a:gd name="T38" fmla="*/ 40 w 42"/>
                <a:gd name="T39" fmla="*/ 29 h 32"/>
                <a:gd name="T40" fmla="*/ 39 w 42"/>
                <a:gd name="T41" fmla="*/ 32 h 32"/>
                <a:gd name="T42" fmla="*/ 39 w 42"/>
                <a:gd name="T43" fmla="*/ 29 h 32"/>
                <a:gd name="T44" fmla="*/ 38 w 42"/>
                <a:gd name="T45" fmla="*/ 25 h 32"/>
                <a:gd name="T46" fmla="*/ 38 w 42"/>
                <a:gd name="T47" fmla="*/ 21 h 32"/>
                <a:gd name="T48" fmla="*/ 36 w 42"/>
                <a:gd name="T49" fmla="*/ 17 h 32"/>
                <a:gd name="T50" fmla="*/ 33 w 42"/>
                <a:gd name="T51" fmla="*/ 12 h 32"/>
                <a:gd name="T52" fmla="*/ 31 w 42"/>
                <a:gd name="T53" fmla="*/ 11 h 32"/>
                <a:gd name="T54" fmla="*/ 28 w 42"/>
                <a:gd name="T55" fmla="*/ 9 h 32"/>
                <a:gd name="T56" fmla="*/ 26 w 42"/>
                <a:gd name="T57" fmla="*/ 8 h 32"/>
                <a:gd name="T58" fmla="*/ 23 w 42"/>
                <a:gd name="T59" fmla="*/ 8 h 32"/>
                <a:gd name="T60" fmla="*/ 22 w 42"/>
                <a:gd name="T61" fmla="*/ 7 h 32"/>
                <a:gd name="T62" fmla="*/ 21 w 42"/>
                <a:gd name="T63" fmla="*/ 7 h 32"/>
                <a:gd name="T64" fmla="*/ 20 w 42"/>
                <a:gd name="T65" fmla="*/ 7 h 32"/>
                <a:gd name="T66" fmla="*/ 17 w 42"/>
                <a:gd name="T67" fmla="*/ 7 h 32"/>
                <a:gd name="T68" fmla="*/ 15 w 42"/>
                <a:gd name="T69" fmla="*/ 7 h 32"/>
                <a:gd name="T70" fmla="*/ 12 w 42"/>
                <a:gd name="T71" fmla="*/ 8 h 32"/>
                <a:gd name="T72" fmla="*/ 8 w 42"/>
                <a:gd name="T73" fmla="*/ 10 h 32"/>
                <a:gd name="T74" fmla="*/ 5 w 42"/>
                <a:gd name="T75" fmla="*/ 13 h 32"/>
                <a:gd name="T76" fmla="*/ 1 w 42"/>
                <a:gd name="T77" fmla="*/ 20 h 32"/>
                <a:gd name="T78" fmla="*/ 0 w 42"/>
                <a:gd name="T79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" h="32">
                  <a:moveTo>
                    <a:pt x="0" y="23"/>
                  </a:moveTo>
                  <a:cubicBezTo>
                    <a:pt x="0" y="23"/>
                    <a:pt x="0" y="22"/>
                    <a:pt x="0" y="20"/>
                  </a:cubicBezTo>
                  <a:cubicBezTo>
                    <a:pt x="0" y="18"/>
                    <a:pt x="0" y="15"/>
                    <a:pt x="1" y="12"/>
                  </a:cubicBezTo>
                  <a:cubicBezTo>
                    <a:pt x="2" y="10"/>
                    <a:pt x="3" y="8"/>
                    <a:pt x="4" y="6"/>
                  </a:cubicBezTo>
                  <a:cubicBezTo>
                    <a:pt x="5" y="5"/>
                    <a:pt x="7" y="3"/>
                    <a:pt x="10" y="2"/>
                  </a:cubicBezTo>
                  <a:cubicBezTo>
                    <a:pt x="11" y="1"/>
                    <a:pt x="12" y="1"/>
                    <a:pt x="13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8" y="0"/>
                    <a:pt x="20" y="0"/>
                    <a:pt x="21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1"/>
                    <a:pt x="23" y="0"/>
                    <a:pt x="24" y="1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6" y="1"/>
                    <a:pt x="27" y="1"/>
                    <a:pt x="28" y="2"/>
                  </a:cubicBezTo>
                  <a:cubicBezTo>
                    <a:pt x="29" y="2"/>
                    <a:pt x="30" y="3"/>
                    <a:pt x="32" y="3"/>
                  </a:cubicBezTo>
                  <a:cubicBezTo>
                    <a:pt x="33" y="4"/>
                    <a:pt x="34" y="5"/>
                    <a:pt x="35" y="6"/>
                  </a:cubicBezTo>
                  <a:cubicBezTo>
                    <a:pt x="36" y="7"/>
                    <a:pt x="37" y="7"/>
                    <a:pt x="37" y="8"/>
                  </a:cubicBezTo>
                  <a:cubicBezTo>
                    <a:pt x="39" y="10"/>
                    <a:pt x="40" y="12"/>
                    <a:pt x="41" y="15"/>
                  </a:cubicBezTo>
                  <a:cubicBezTo>
                    <a:pt x="41" y="17"/>
                    <a:pt x="41" y="19"/>
                    <a:pt x="42" y="20"/>
                  </a:cubicBezTo>
                  <a:cubicBezTo>
                    <a:pt x="42" y="22"/>
                    <a:pt x="41" y="24"/>
                    <a:pt x="41" y="25"/>
                  </a:cubicBezTo>
                  <a:cubicBezTo>
                    <a:pt x="41" y="27"/>
                    <a:pt x="41" y="28"/>
                    <a:pt x="40" y="29"/>
                  </a:cubicBezTo>
                  <a:cubicBezTo>
                    <a:pt x="40" y="31"/>
                    <a:pt x="39" y="32"/>
                    <a:pt x="39" y="32"/>
                  </a:cubicBezTo>
                  <a:cubicBezTo>
                    <a:pt x="39" y="32"/>
                    <a:pt x="39" y="31"/>
                    <a:pt x="39" y="29"/>
                  </a:cubicBezTo>
                  <a:cubicBezTo>
                    <a:pt x="39" y="28"/>
                    <a:pt x="39" y="27"/>
                    <a:pt x="38" y="25"/>
                  </a:cubicBezTo>
                  <a:cubicBezTo>
                    <a:pt x="38" y="24"/>
                    <a:pt x="38" y="23"/>
                    <a:pt x="38" y="21"/>
                  </a:cubicBezTo>
                  <a:cubicBezTo>
                    <a:pt x="37" y="20"/>
                    <a:pt x="36" y="18"/>
                    <a:pt x="36" y="17"/>
                  </a:cubicBezTo>
                  <a:cubicBezTo>
                    <a:pt x="35" y="15"/>
                    <a:pt x="34" y="14"/>
                    <a:pt x="33" y="12"/>
                  </a:cubicBezTo>
                  <a:cubicBezTo>
                    <a:pt x="32" y="12"/>
                    <a:pt x="31" y="11"/>
                    <a:pt x="31" y="11"/>
                  </a:cubicBezTo>
                  <a:cubicBezTo>
                    <a:pt x="30" y="10"/>
                    <a:pt x="29" y="10"/>
                    <a:pt x="28" y="9"/>
                  </a:cubicBezTo>
                  <a:cubicBezTo>
                    <a:pt x="28" y="9"/>
                    <a:pt x="27" y="9"/>
                    <a:pt x="26" y="8"/>
                  </a:cubicBezTo>
                  <a:cubicBezTo>
                    <a:pt x="25" y="8"/>
                    <a:pt x="24" y="8"/>
                    <a:pt x="23" y="8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19" y="7"/>
                    <a:pt x="18" y="7"/>
                    <a:pt x="17" y="7"/>
                  </a:cubicBezTo>
                  <a:cubicBezTo>
                    <a:pt x="16" y="7"/>
                    <a:pt x="15" y="7"/>
                    <a:pt x="15" y="7"/>
                  </a:cubicBezTo>
                  <a:cubicBezTo>
                    <a:pt x="14" y="7"/>
                    <a:pt x="13" y="7"/>
                    <a:pt x="12" y="8"/>
                  </a:cubicBezTo>
                  <a:cubicBezTo>
                    <a:pt x="10" y="8"/>
                    <a:pt x="9" y="9"/>
                    <a:pt x="8" y="10"/>
                  </a:cubicBezTo>
                  <a:cubicBezTo>
                    <a:pt x="7" y="11"/>
                    <a:pt x="6" y="12"/>
                    <a:pt x="5" y="13"/>
                  </a:cubicBezTo>
                  <a:cubicBezTo>
                    <a:pt x="3" y="16"/>
                    <a:pt x="2" y="19"/>
                    <a:pt x="1" y="20"/>
                  </a:cubicBezTo>
                  <a:cubicBezTo>
                    <a:pt x="1" y="22"/>
                    <a:pt x="0" y="23"/>
                    <a:pt x="0" y="23"/>
                  </a:cubicBezTo>
                  <a:close/>
                </a:path>
              </a:pathLst>
            </a:custGeom>
            <a:solidFill>
              <a:srgbClr val="2629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8" name="îSļîdê"/>
            <p:cNvSpPr/>
            <p:nvPr/>
          </p:nvSpPr>
          <p:spPr bwMode="auto">
            <a:xfrm>
              <a:off x="7227888" y="2012550"/>
              <a:ext cx="201613" cy="347663"/>
            </a:xfrm>
            <a:custGeom>
              <a:avLst/>
              <a:gdLst>
                <a:gd name="T0" fmla="*/ 0 w 66"/>
                <a:gd name="T1" fmla="*/ 0 h 114"/>
                <a:gd name="T2" fmla="*/ 1 w 66"/>
                <a:gd name="T3" fmla="*/ 6 h 114"/>
                <a:gd name="T4" fmla="*/ 3 w 66"/>
                <a:gd name="T5" fmla="*/ 12 h 114"/>
                <a:gd name="T6" fmla="*/ 6 w 66"/>
                <a:gd name="T7" fmla="*/ 20 h 114"/>
                <a:gd name="T8" fmla="*/ 9 w 66"/>
                <a:gd name="T9" fmla="*/ 30 h 114"/>
                <a:gd name="T10" fmla="*/ 13 w 66"/>
                <a:gd name="T11" fmla="*/ 40 h 114"/>
                <a:gd name="T12" fmla="*/ 19 w 66"/>
                <a:gd name="T13" fmla="*/ 51 h 114"/>
                <a:gd name="T14" fmla="*/ 24 w 66"/>
                <a:gd name="T15" fmla="*/ 62 h 114"/>
                <a:gd name="T16" fmla="*/ 27 w 66"/>
                <a:gd name="T17" fmla="*/ 68 h 114"/>
                <a:gd name="T18" fmla="*/ 31 w 66"/>
                <a:gd name="T19" fmla="*/ 73 h 114"/>
                <a:gd name="T20" fmla="*/ 34 w 66"/>
                <a:gd name="T21" fmla="*/ 78 h 114"/>
                <a:gd name="T22" fmla="*/ 37 w 66"/>
                <a:gd name="T23" fmla="*/ 83 h 114"/>
                <a:gd name="T24" fmla="*/ 41 w 66"/>
                <a:gd name="T25" fmla="*/ 87 h 114"/>
                <a:gd name="T26" fmla="*/ 44 w 66"/>
                <a:gd name="T27" fmla="*/ 92 h 114"/>
                <a:gd name="T28" fmla="*/ 48 w 66"/>
                <a:gd name="T29" fmla="*/ 96 h 114"/>
                <a:gd name="T30" fmla="*/ 51 w 66"/>
                <a:gd name="T31" fmla="*/ 99 h 114"/>
                <a:gd name="T32" fmla="*/ 57 w 66"/>
                <a:gd name="T33" fmla="*/ 106 h 114"/>
                <a:gd name="T34" fmla="*/ 62 w 66"/>
                <a:gd name="T35" fmla="*/ 110 h 114"/>
                <a:gd name="T36" fmla="*/ 66 w 66"/>
                <a:gd name="T37" fmla="*/ 114 h 114"/>
                <a:gd name="T38" fmla="*/ 61 w 66"/>
                <a:gd name="T39" fmla="*/ 111 h 114"/>
                <a:gd name="T40" fmla="*/ 55 w 66"/>
                <a:gd name="T41" fmla="*/ 108 h 114"/>
                <a:gd name="T42" fmla="*/ 48 w 66"/>
                <a:gd name="T43" fmla="*/ 103 h 114"/>
                <a:gd name="T44" fmla="*/ 44 w 66"/>
                <a:gd name="T45" fmla="*/ 99 h 114"/>
                <a:gd name="T46" fmla="*/ 40 w 66"/>
                <a:gd name="T47" fmla="*/ 96 h 114"/>
                <a:gd name="T48" fmla="*/ 36 w 66"/>
                <a:gd name="T49" fmla="*/ 92 h 114"/>
                <a:gd name="T50" fmla="*/ 32 w 66"/>
                <a:gd name="T51" fmla="*/ 87 h 114"/>
                <a:gd name="T52" fmla="*/ 28 w 66"/>
                <a:gd name="T53" fmla="*/ 82 h 114"/>
                <a:gd name="T54" fmla="*/ 25 w 66"/>
                <a:gd name="T55" fmla="*/ 77 h 114"/>
                <a:gd name="T56" fmla="*/ 21 w 66"/>
                <a:gd name="T57" fmla="*/ 72 h 114"/>
                <a:gd name="T58" fmla="*/ 18 w 66"/>
                <a:gd name="T59" fmla="*/ 66 h 114"/>
                <a:gd name="T60" fmla="*/ 12 w 66"/>
                <a:gd name="T61" fmla="*/ 54 h 114"/>
                <a:gd name="T62" fmla="*/ 7 w 66"/>
                <a:gd name="T63" fmla="*/ 43 h 114"/>
                <a:gd name="T64" fmla="*/ 4 w 66"/>
                <a:gd name="T65" fmla="*/ 32 h 114"/>
                <a:gd name="T66" fmla="*/ 3 w 66"/>
                <a:gd name="T67" fmla="*/ 26 h 114"/>
                <a:gd name="T68" fmla="*/ 2 w 66"/>
                <a:gd name="T69" fmla="*/ 21 h 114"/>
                <a:gd name="T70" fmla="*/ 0 w 66"/>
                <a:gd name="T71" fmla="*/ 13 h 114"/>
                <a:gd name="T72" fmla="*/ 0 w 66"/>
                <a:gd name="T73" fmla="*/ 6 h 114"/>
                <a:gd name="T74" fmla="*/ 0 w 66"/>
                <a:gd name="T75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6" h="114">
                  <a:moveTo>
                    <a:pt x="0" y="0"/>
                  </a:moveTo>
                  <a:cubicBezTo>
                    <a:pt x="0" y="0"/>
                    <a:pt x="0" y="2"/>
                    <a:pt x="1" y="6"/>
                  </a:cubicBezTo>
                  <a:cubicBezTo>
                    <a:pt x="2" y="7"/>
                    <a:pt x="2" y="10"/>
                    <a:pt x="3" y="12"/>
                  </a:cubicBezTo>
                  <a:cubicBezTo>
                    <a:pt x="4" y="15"/>
                    <a:pt x="5" y="17"/>
                    <a:pt x="6" y="20"/>
                  </a:cubicBezTo>
                  <a:cubicBezTo>
                    <a:pt x="7" y="23"/>
                    <a:pt x="8" y="27"/>
                    <a:pt x="9" y="30"/>
                  </a:cubicBezTo>
                  <a:cubicBezTo>
                    <a:pt x="10" y="33"/>
                    <a:pt x="12" y="37"/>
                    <a:pt x="13" y="40"/>
                  </a:cubicBezTo>
                  <a:cubicBezTo>
                    <a:pt x="15" y="44"/>
                    <a:pt x="17" y="48"/>
                    <a:pt x="19" y="51"/>
                  </a:cubicBezTo>
                  <a:cubicBezTo>
                    <a:pt x="20" y="55"/>
                    <a:pt x="22" y="59"/>
                    <a:pt x="24" y="62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8" y="70"/>
                    <a:pt x="30" y="71"/>
                    <a:pt x="31" y="73"/>
                  </a:cubicBezTo>
                  <a:cubicBezTo>
                    <a:pt x="32" y="75"/>
                    <a:pt x="33" y="76"/>
                    <a:pt x="34" y="78"/>
                  </a:cubicBezTo>
                  <a:cubicBezTo>
                    <a:pt x="35" y="80"/>
                    <a:pt x="36" y="81"/>
                    <a:pt x="37" y="83"/>
                  </a:cubicBezTo>
                  <a:cubicBezTo>
                    <a:pt x="39" y="84"/>
                    <a:pt x="40" y="86"/>
                    <a:pt x="41" y="87"/>
                  </a:cubicBezTo>
                  <a:cubicBezTo>
                    <a:pt x="42" y="89"/>
                    <a:pt x="43" y="90"/>
                    <a:pt x="44" y="92"/>
                  </a:cubicBezTo>
                  <a:cubicBezTo>
                    <a:pt x="46" y="93"/>
                    <a:pt x="47" y="94"/>
                    <a:pt x="48" y="96"/>
                  </a:cubicBezTo>
                  <a:cubicBezTo>
                    <a:pt x="49" y="97"/>
                    <a:pt x="50" y="98"/>
                    <a:pt x="51" y="99"/>
                  </a:cubicBezTo>
                  <a:cubicBezTo>
                    <a:pt x="53" y="102"/>
                    <a:pt x="55" y="104"/>
                    <a:pt x="57" y="106"/>
                  </a:cubicBezTo>
                  <a:cubicBezTo>
                    <a:pt x="59" y="107"/>
                    <a:pt x="61" y="109"/>
                    <a:pt x="62" y="110"/>
                  </a:cubicBezTo>
                  <a:cubicBezTo>
                    <a:pt x="65" y="113"/>
                    <a:pt x="66" y="114"/>
                    <a:pt x="66" y="114"/>
                  </a:cubicBezTo>
                  <a:cubicBezTo>
                    <a:pt x="66" y="114"/>
                    <a:pt x="64" y="113"/>
                    <a:pt x="61" y="111"/>
                  </a:cubicBezTo>
                  <a:cubicBezTo>
                    <a:pt x="59" y="110"/>
                    <a:pt x="57" y="109"/>
                    <a:pt x="55" y="108"/>
                  </a:cubicBezTo>
                  <a:cubicBezTo>
                    <a:pt x="53" y="106"/>
                    <a:pt x="51" y="105"/>
                    <a:pt x="48" y="103"/>
                  </a:cubicBezTo>
                  <a:cubicBezTo>
                    <a:pt x="47" y="102"/>
                    <a:pt x="45" y="101"/>
                    <a:pt x="44" y="99"/>
                  </a:cubicBezTo>
                  <a:cubicBezTo>
                    <a:pt x="43" y="98"/>
                    <a:pt x="42" y="97"/>
                    <a:pt x="40" y="96"/>
                  </a:cubicBezTo>
                  <a:cubicBezTo>
                    <a:pt x="39" y="94"/>
                    <a:pt x="37" y="93"/>
                    <a:pt x="36" y="92"/>
                  </a:cubicBezTo>
                  <a:cubicBezTo>
                    <a:pt x="35" y="90"/>
                    <a:pt x="34" y="89"/>
                    <a:pt x="32" y="87"/>
                  </a:cubicBezTo>
                  <a:cubicBezTo>
                    <a:pt x="31" y="85"/>
                    <a:pt x="30" y="84"/>
                    <a:pt x="28" y="82"/>
                  </a:cubicBezTo>
                  <a:cubicBezTo>
                    <a:pt x="27" y="81"/>
                    <a:pt x="26" y="79"/>
                    <a:pt x="25" y="77"/>
                  </a:cubicBezTo>
                  <a:cubicBezTo>
                    <a:pt x="23" y="75"/>
                    <a:pt x="22" y="74"/>
                    <a:pt x="21" y="72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5" y="62"/>
                    <a:pt x="14" y="58"/>
                    <a:pt x="12" y="54"/>
                  </a:cubicBezTo>
                  <a:cubicBezTo>
                    <a:pt x="10" y="51"/>
                    <a:pt x="9" y="47"/>
                    <a:pt x="7" y="43"/>
                  </a:cubicBezTo>
                  <a:cubicBezTo>
                    <a:pt x="6" y="39"/>
                    <a:pt x="5" y="35"/>
                    <a:pt x="4" y="32"/>
                  </a:cubicBezTo>
                  <a:cubicBezTo>
                    <a:pt x="3" y="30"/>
                    <a:pt x="3" y="28"/>
                    <a:pt x="3" y="26"/>
                  </a:cubicBezTo>
                  <a:cubicBezTo>
                    <a:pt x="2" y="25"/>
                    <a:pt x="2" y="23"/>
                    <a:pt x="2" y="21"/>
                  </a:cubicBezTo>
                  <a:cubicBezTo>
                    <a:pt x="1" y="18"/>
                    <a:pt x="1" y="15"/>
                    <a:pt x="0" y="13"/>
                  </a:cubicBezTo>
                  <a:cubicBezTo>
                    <a:pt x="0" y="10"/>
                    <a:pt x="0" y="8"/>
                    <a:pt x="0" y="6"/>
                  </a:cubicBezTo>
                  <a:cubicBezTo>
                    <a:pt x="0" y="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D63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9" name="îŝļïdè"/>
            <p:cNvSpPr/>
            <p:nvPr/>
          </p:nvSpPr>
          <p:spPr bwMode="auto">
            <a:xfrm>
              <a:off x="6940551" y="1796650"/>
              <a:ext cx="390525" cy="255588"/>
            </a:xfrm>
            <a:custGeom>
              <a:avLst/>
              <a:gdLst>
                <a:gd name="T0" fmla="*/ 4 w 128"/>
                <a:gd name="T1" fmla="*/ 75 h 84"/>
                <a:gd name="T2" fmla="*/ 15 w 128"/>
                <a:gd name="T3" fmla="*/ 59 h 84"/>
                <a:gd name="T4" fmla="*/ 28 w 128"/>
                <a:gd name="T5" fmla="*/ 43 h 84"/>
                <a:gd name="T6" fmla="*/ 42 w 128"/>
                <a:gd name="T7" fmla="*/ 30 h 84"/>
                <a:gd name="T8" fmla="*/ 60 w 128"/>
                <a:gd name="T9" fmla="*/ 20 h 84"/>
                <a:gd name="T10" fmla="*/ 69 w 128"/>
                <a:gd name="T11" fmla="*/ 16 h 84"/>
                <a:gd name="T12" fmla="*/ 89 w 128"/>
                <a:gd name="T13" fmla="*/ 13 h 84"/>
                <a:gd name="T14" fmla="*/ 109 w 128"/>
                <a:gd name="T15" fmla="*/ 15 h 84"/>
                <a:gd name="T16" fmla="*/ 128 w 128"/>
                <a:gd name="T17" fmla="*/ 22 h 84"/>
                <a:gd name="T18" fmla="*/ 119 w 128"/>
                <a:gd name="T19" fmla="*/ 20 h 84"/>
                <a:gd name="T20" fmla="*/ 105 w 128"/>
                <a:gd name="T21" fmla="*/ 12 h 84"/>
                <a:gd name="T22" fmla="*/ 90 w 128"/>
                <a:gd name="T23" fmla="*/ 7 h 84"/>
                <a:gd name="T24" fmla="*/ 74 w 128"/>
                <a:gd name="T25" fmla="*/ 3 h 84"/>
                <a:gd name="T26" fmla="*/ 58 w 128"/>
                <a:gd name="T27" fmla="*/ 3 h 84"/>
                <a:gd name="T28" fmla="*/ 42 w 128"/>
                <a:gd name="T29" fmla="*/ 4 h 84"/>
                <a:gd name="T30" fmla="*/ 30 w 128"/>
                <a:gd name="T31" fmla="*/ 7 h 84"/>
                <a:gd name="T32" fmla="*/ 18 w 128"/>
                <a:gd name="T33" fmla="*/ 11 h 84"/>
                <a:gd name="T34" fmla="*/ 4 w 128"/>
                <a:gd name="T35" fmla="*/ 18 h 84"/>
                <a:gd name="T36" fmla="*/ 18 w 128"/>
                <a:gd name="T37" fmla="*/ 10 h 84"/>
                <a:gd name="T38" fmla="*/ 30 w 128"/>
                <a:gd name="T39" fmla="*/ 6 h 84"/>
                <a:gd name="T40" fmla="*/ 42 w 128"/>
                <a:gd name="T41" fmla="*/ 2 h 84"/>
                <a:gd name="T42" fmla="*/ 58 w 128"/>
                <a:gd name="T43" fmla="*/ 0 h 84"/>
                <a:gd name="T44" fmla="*/ 75 w 128"/>
                <a:gd name="T45" fmla="*/ 0 h 84"/>
                <a:gd name="T46" fmla="*/ 91 w 128"/>
                <a:gd name="T47" fmla="*/ 4 h 84"/>
                <a:gd name="T48" fmla="*/ 107 w 128"/>
                <a:gd name="T49" fmla="*/ 9 h 84"/>
                <a:gd name="T50" fmla="*/ 121 w 128"/>
                <a:gd name="T51" fmla="*/ 17 h 84"/>
                <a:gd name="T52" fmla="*/ 126 w 128"/>
                <a:gd name="T53" fmla="*/ 25 h 84"/>
                <a:gd name="T54" fmla="*/ 108 w 128"/>
                <a:gd name="T55" fmla="*/ 19 h 84"/>
                <a:gd name="T56" fmla="*/ 89 w 128"/>
                <a:gd name="T57" fmla="*/ 17 h 84"/>
                <a:gd name="T58" fmla="*/ 70 w 128"/>
                <a:gd name="T59" fmla="*/ 20 h 84"/>
                <a:gd name="T60" fmla="*/ 61 w 128"/>
                <a:gd name="T61" fmla="*/ 23 h 84"/>
                <a:gd name="T62" fmla="*/ 44 w 128"/>
                <a:gd name="T63" fmla="*/ 32 h 84"/>
                <a:gd name="T64" fmla="*/ 29 w 128"/>
                <a:gd name="T65" fmla="*/ 45 h 84"/>
                <a:gd name="T66" fmla="*/ 16 w 128"/>
                <a:gd name="T67" fmla="*/ 60 h 84"/>
                <a:gd name="T68" fmla="*/ 5 w 128"/>
                <a:gd name="T69" fmla="*/ 7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8" h="84">
                  <a:moveTo>
                    <a:pt x="0" y="84"/>
                  </a:moveTo>
                  <a:cubicBezTo>
                    <a:pt x="4" y="75"/>
                    <a:pt x="4" y="75"/>
                    <a:pt x="4" y="75"/>
                  </a:cubicBezTo>
                  <a:cubicBezTo>
                    <a:pt x="6" y="72"/>
                    <a:pt x="8" y="70"/>
                    <a:pt x="10" y="67"/>
                  </a:cubicBezTo>
                  <a:cubicBezTo>
                    <a:pt x="11" y="64"/>
                    <a:pt x="13" y="61"/>
                    <a:pt x="15" y="59"/>
                  </a:cubicBezTo>
                  <a:cubicBezTo>
                    <a:pt x="17" y="56"/>
                    <a:pt x="19" y="53"/>
                    <a:pt x="21" y="51"/>
                  </a:cubicBezTo>
                  <a:cubicBezTo>
                    <a:pt x="23" y="48"/>
                    <a:pt x="25" y="46"/>
                    <a:pt x="28" y="43"/>
                  </a:cubicBezTo>
                  <a:cubicBezTo>
                    <a:pt x="30" y="41"/>
                    <a:pt x="32" y="39"/>
                    <a:pt x="35" y="36"/>
                  </a:cubicBezTo>
                  <a:cubicBezTo>
                    <a:pt x="37" y="34"/>
                    <a:pt x="40" y="32"/>
                    <a:pt x="42" y="30"/>
                  </a:cubicBezTo>
                  <a:cubicBezTo>
                    <a:pt x="45" y="28"/>
                    <a:pt x="48" y="26"/>
                    <a:pt x="51" y="25"/>
                  </a:cubicBezTo>
                  <a:cubicBezTo>
                    <a:pt x="54" y="23"/>
                    <a:pt x="57" y="21"/>
                    <a:pt x="60" y="20"/>
                  </a:cubicBezTo>
                  <a:cubicBezTo>
                    <a:pt x="64" y="18"/>
                    <a:pt x="64" y="18"/>
                    <a:pt x="64" y="18"/>
                  </a:cubicBezTo>
                  <a:cubicBezTo>
                    <a:pt x="69" y="16"/>
                    <a:pt x="69" y="16"/>
                    <a:pt x="69" y="16"/>
                  </a:cubicBezTo>
                  <a:cubicBezTo>
                    <a:pt x="72" y="15"/>
                    <a:pt x="76" y="15"/>
                    <a:pt x="79" y="14"/>
                  </a:cubicBezTo>
                  <a:cubicBezTo>
                    <a:pt x="82" y="14"/>
                    <a:pt x="86" y="13"/>
                    <a:pt x="89" y="13"/>
                  </a:cubicBezTo>
                  <a:cubicBezTo>
                    <a:pt x="92" y="13"/>
                    <a:pt x="96" y="13"/>
                    <a:pt x="99" y="14"/>
                  </a:cubicBezTo>
                  <a:cubicBezTo>
                    <a:pt x="102" y="14"/>
                    <a:pt x="106" y="14"/>
                    <a:pt x="109" y="15"/>
                  </a:cubicBezTo>
                  <a:cubicBezTo>
                    <a:pt x="112" y="16"/>
                    <a:pt x="116" y="17"/>
                    <a:pt x="119" y="18"/>
                  </a:cubicBezTo>
                  <a:cubicBezTo>
                    <a:pt x="122" y="19"/>
                    <a:pt x="125" y="21"/>
                    <a:pt x="128" y="22"/>
                  </a:cubicBezTo>
                  <a:cubicBezTo>
                    <a:pt x="126" y="25"/>
                    <a:pt x="126" y="25"/>
                    <a:pt x="126" y="25"/>
                  </a:cubicBezTo>
                  <a:cubicBezTo>
                    <a:pt x="124" y="24"/>
                    <a:pt x="122" y="22"/>
                    <a:pt x="119" y="20"/>
                  </a:cubicBezTo>
                  <a:cubicBezTo>
                    <a:pt x="117" y="19"/>
                    <a:pt x="115" y="18"/>
                    <a:pt x="112" y="16"/>
                  </a:cubicBezTo>
                  <a:cubicBezTo>
                    <a:pt x="110" y="15"/>
                    <a:pt x="108" y="14"/>
                    <a:pt x="105" y="12"/>
                  </a:cubicBezTo>
                  <a:cubicBezTo>
                    <a:pt x="103" y="11"/>
                    <a:pt x="100" y="10"/>
                    <a:pt x="98" y="9"/>
                  </a:cubicBezTo>
                  <a:cubicBezTo>
                    <a:pt x="95" y="9"/>
                    <a:pt x="93" y="7"/>
                    <a:pt x="90" y="7"/>
                  </a:cubicBezTo>
                  <a:cubicBezTo>
                    <a:pt x="88" y="6"/>
                    <a:pt x="85" y="5"/>
                    <a:pt x="82" y="5"/>
                  </a:cubicBezTo>
                  <a:cubicBezTo>
                    <a:pt x="74" y="3"/>
                    <a:pt x="74" y="3"/>
                    <a:pt x="74" y="3"/>
                  </a:cubicBezTo>
                  <a:cubicBezTo>
                    <a:pt x="72" y="3"/>
                    <a:pt x="69" y="3"/>
                    <a:pt x="66" y="3"/>
                  </a:cubicBezTo>
                  <a:cubicBezTo>
                    <a:pt x="64" y="2"/>
                    <a:pt x="61" y="3"/>
                    <a:pt x="58" y="3"/>
                  </a:cubicBezTo>
                  <a:cubicBezTo>
                    <a:pt x="55" y="3"/>
                    <a:pt x="53" y="3"/>
                    <a:pt x="50" y="3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39" y="5"/>
                    <a:pt x="37" y="6"/>
                    <a:pt x="34" y="6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29" y="7"/>
                    <a:pt x="27" y="8"/>
                    <a:pt x="26" y="8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6" y="12"/>
                    <a:pt x="14" y="14"/>
                    <a:pt x="11" y="15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3" y="13"/>
                    <a:pt x="16" y="11"/>
                    <a:pt x="18" y="10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7" y="7"/>
                    <a:pt x="28" y="6"/>
                    <a:pt x="30" y="6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6" y="4"/>
                    <a:pt x="39" y="3"/>
                    <a:pt x="42" y="2"/>
                  </a:cubicBezTo>
                  <a:cubicBezTo>
                    <a:pt x="50" y="1"/>
                    <a:pt x="50" y="1"/>
                    <a:pt x="50" y="1"/>
                  </a:cubicBezTo>
                  <a:cubicBezTo>
                    <a:pt x="52" y="0"/>
                    <a:pt x="55" y="0"/>
                    <a:pt x="58" y="0"/>
                  </a:cubicBezTo>
                  <a:cubicBezTo>
                    <a:pt x="61" y="0"/>
                    <a:pt x="64" y="0"/>
                    <a:pt x="66" y="0"/>
                  </a:cubicBezTo>
                  <a:cubicBezTo>
                    <a:pt x="69" y="0"/>
                    <a:pt x="72" y="0"/>
                    <a:pt x="75" y="0"/>
                  </a:cubicBezTo>
                  <a:cubicBezTo>
                    <a:pt x="83" y="2"/>
                    <a:pt x="83" y="2"/>
                    <a:pt x="83" y="2"/>
                  </a:cubicBezTo>
                  <a:cubicBezTo>
                    <a:pt x="86" y="2"/>
                    <a:pt x="88" y="3"/>
                    <a:pt x="91" y="4"/>
                  </a:cubicBezTo>
                  <a:cubicBezTo>
                    <a:pt x="94" y="4"/>
                    <a:pt x="96" y="5"/>
                    <a:pt x="99" y="6"/>
                  </a:cubicBezTo>
                  <a:cubicBezTo>
                    <a:pt x="102" y="7"/>
                    <a:pt x="104" y="8"/>
                    <a:pt x="107" y="9"/>
                  </a:cubicBezTo>
                  <a:cubicBezTo>
                    <a:pt x="109" y="11"/>
                    <a:pt x="112" y="12"/>
                    <a:pt x="114" y="13"/>
                  </a:cubicBezTo>
                  <a:cubicBezTo>
                    <a:pt x="117" y="14"/>
                    <a:pt x="119" y="16"/>
                    <a:pt x="121" y="17"/>
                  </a:cubicBezTo>
                  <a:cubicBezTo>
                    <a:pt x="124" y="19"/>
                    <a:pt x="126" y="21"/>
                    <a:pt x="128" y="22"/>
                  </a:cubicBezTo>
                  <a:cubicBezTo>
                    <a:pt x="126" y="25"/>
                    <a:pt x="126" y="25"/>
                    <a:pt x="126" y="25"/>
                  </a:cubicBezTo>
                  <a:cubicBezTo>
                    <a:pt x="123" y="24"/>
                    <a:pt x="120" y="23"/>
                    <a:pt x="117" y="22"/>
                  </a:cubicBezTo>
                  <a:cubicBezTo>
                    <a:pt x="114" y="20"/>
                    <a:pt x="111" y="20"/>
                    <a:pt x="108" y="19"/>
                  </a:cubicBezTo>
                  <a:cubicBezTo>
                    <a:pt x="105" y="18"/>
                    <a:pt x="102" y="17"/>
                    <a:pt x="99" y="17"/>
                  </a:cubicBezTo>
                  <a:cubicBezTo>
                    <a:pt x="95" y="17"/>
                    <a:pt x="92" y="17"/>
                    <a:pt x="89" y="17"/>
                  </a:cubicBezTo>
                  <a:cubicBezTo>
                    <a:pt x="86" y="17"/>
                    <a:pt x="83" y="17"/>
                    <a:pt x="79" y="18"/>
                  </a:cubicBezTo>
                  <a:cubicBezTo>
                    <a:pt x="76" y="18"/>
                    <a:pt x="73" y="19"/>
                    <a:pt x="70" y="20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58" y="24"/>
                    <a:pt x="55" y="26"/>
                    <a:pt x="52" y="27"/>
                  </a:cubicBezTo>
                  <a:cubicBezTo>
                    <a:pt x="49" y="29"/>
                    <a:pt x="47" y="31"/>
                    <a:pt x="44" y="32"/>
                  </a:cubicBezTo>
                  <a:cubicBezTo>
                    <a:pt x="42" y="34"/>
                    <a:pt x="39" y="36"/>
                    <a:pt x="36" y="38"/>
                  </a:cubicBezTo>
                  <a:cubicBezTo>
                    <a:pt x="34" y="40"/>
                    <a:pt x="32" y="43"/>
                    <a:pt x="29" y="45"/>
                  </a:cubicBezTo>
                  <a:cubicBezTo>
                    <a:pt x="27" y="47"/>
                    <a:pt x="25" y="50"/>
                    <a:pt x="23" y="52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14" y="62"/>
                    <a:pt x="12" y="65"/>
                    <a:pt x="10" y="67"/>
                  </a:cubicBezTo>
                  <a:cubicBezTo>
                    <a:pt x="9" y="70"/>
                    <a:pt x="7" y="73"/>
                    <a:pt x="5" y="76"/>
                  </a:cubicBezTo>
                  <a:lnTo>
                    <a:pt x="0" y="84"/>
                  </a:lnTo>
                  <a:close/>
                </a:path>
              </a:pathLst>
            </a:custGeom>
            <a:solidFill>
              <a:srgbClr val="AD63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0" name="ïśļïḑè"/>
            <p:cNvSpPr/>
            <p:nvPr/>
          </p:nvSpPr>
          <p:spPr bwMode="auto">
            <a:xfrm>
              <a:off x="7283451" y="1763313"/>
              <a:ext cx="427038" cy="142875"/>
            </a:xfrm>
            <a:custGeom>
              <a:avLst/>
              <a:gdLst>
                <a:gd name="T0" fmla="*/ 140 w 140"/>
                <a:gd name="T1" fmla="*/ 39 h 47"/>
                <a:gd name="T2" fmla="*/ 132 w 140"/>
                <a:gd name="T3" fmla="*/ 35 h 47"/>
                <a:gd name="T4" fmla="*/ 125 w 140"/>
                <a:gd name="T5" fmla="*/ 31 h 47"/>
                <a:gd name="T6" fmla="*/ 117 w 140"/>
                <a:gd name="T7" fmla="*/ 28 h 47"/>
                <a:gd name="T8" fmla="*/ 109 w 140"/>
                <a:gd name="T9" fmla="*/ 25 h 47"/>
                <a:gd name="T10" fmla="*/ 101 w 140"/>
                <a:gd name="T11" fmla="*/ 23 h 47"/>
                <a:gd name="T12" fmla="*/ 93 w 140"/>
                <a:gd name="T13" fmla="*/ 22 h 47"/>
                <a:gd name="T14" fmla="*/ 84 w 140"/>
                <a:gd name="T15" fmla="*/ 21 h 47"/>
                <a:gd name="T16" fmla="*/ 76 w 140"/>
                <a:gd name="T17" fmla="*/ 21 h 47"/>
                <a:gd name="T18" fmla="*/ 68 w 140"/>
                <a:gd name="T19" fmla="*/ 21 h 47"/>
                <a:gd name="T20" fmla="*/ 60 w 140"/>
                <a:gd name="T21" fmla="*/ 22 h 47"/>
                <a:gd name="T22" fmla="*/ 44 w 140"/>
                <a:gd name="T23" fmla="*/ 26 h 47"/>
                <a:gd name="T24" fmla="*/ 28 w 140"/>
                <a:gd name="T25" fmla="*/ 31 h 47"/>
                <a:gd name="T26" fmla="*/ 21 w 140"/>
                <a:gd name="T27" fmla="*/ 35 h 47"/>
                <a:gd name="T28" fmla="*/ 14 w 140"/>
                <a:gd name="T29" fmla="*/ 38 h 47"/>
                <a:gd name="T30" fmla="*/ 0 w 140"/>
                <a:gd name="T31" fmla="*/ 47 h 47"/>
                <a:gd name="T32" fmla="*/ 8 w 140"/>
                <a:gd name="T33" fmla="*/ 33 h 47"/>
                <a:gd name="T34" fmla="*/ 13 w 140"/>
                <a:gd name="T35" fmla="*/ 28 h 47"/>
                <a:gd name="T36" fmla="*/ 18 w 140"/>
                <a:gd name="T37" fmla="*/ 23 h 47"/>
                <a:gd name="T38" fmla="*/ 29 w 140"/>
                <a:gd name="T39" fmla="*/ 15 h 47"/>
                <a:gd name="T40" fmla="*/ 53 w 140"/>
                <a:gd name="T41" fmla="*/ 4 h 47"/>
                <a:gd name="T42" fmla="*/ 60 w 140"/>
                <a:gd name="T43" fmla="*/ 3 h 47"/>
                <a:gd name="T44" fmla="*/ 66 w 140"/>
                <a:gd name="T45" fmla="*/ 2 h 47"/>
                <a:gd name="T46" fmla="*/ 79 w 140"/>
                <a:gd name="T47" fmla="*/ 1 h 47"/>
                <a:gd name="T48" fmla="*/ 93 w 140"/>
                <a:gd name="T49" fmla="*/ 1 h 47"/>
                <a:gd name="T50" fmla="*/ 99 w 140"/>
                <a:gd name="T51" fmla="*/ 1 h 47"/>
                <a:gd name="T52" fmla="*/ 106 w 140"/>
                <a:gd name="T53" fmla="*/ 2 h 47"/>
                <a:gd name="T54" fmla="*/ 93 w 140"/>
                <a:gd name="T55" fmla="*/ 2 h 47"/>
                <a:gd name="T56" fmla="*/ 80 w 140"/>
                <a:gd name="T57" fmla="*/ 4 h 47"/>
                <a:gd name="T58" fmla="*/ 67 w 140"/>
                <a:gd name="T59" fmla="*/ 6 h 47"/>
                <a:gd name="T60" fmla="*/ 55 w 140"/>
                <a:gd name="T61" fmla="*/ 10 h 47"/>
                <a:gd name="T62" fmla="*/ 43 w 140"/>
                <a:gd name="T63" fmla="*/ 14 h 47"/>
                <a:gd name="T64" fmla="*/ 32 w 140"/>
                <a:gd name="T65" fmla="*/ 20 h 47"/>
                <a:gd name="T66" fmla="*/ 23 w 140"/>
                <a:gd name="T67" fmla="*/ 28 h 47"/>
                <a:gd name="T68" fmla="*/ 18 w 140"/>
                <a:gd name="T69" fmla="*/ 33 h 47"/>
                <a:gd name="T70" fmla="*/ 15 w 140"/>
                <a:gd name="T71" fmla="*/ 37 h 47"/>
                <a:gd name="T72" fmla="*/ 10 w 140"/>
                <a:gd name="T73" fmla="*/ 32 h 47"/>
                <a:gd name="T74" fmla="*/ 17 w 140"/>
                <a:gd name="T75" fmla="*/ 28 h 47"/>
                <a:gd name="T76" fmla="*/ 25 w 140"/>
                <a:gd name="T77" fmla="*/ 24 h 47"/>
                <a:gd name="T78" fmla="*/ 42 w 140"/>
                <a:gd name="T79" fmla="*/ 18 h 47"/>
                <a:gd name="T80" fmla="*/ 59 w 140"/>
                <a:gd name="T81" fmla="*/ 15 h 47"/>
                <a:gd name="T82" fmla="*/ 68 w 140"/>
                <a:gd name="T83" fmla="*/ 14 h 47"/>
                <a:gd name="T84" fmla="*/ 76 w 140"/>
                <a:gd name="T85" fmla="*/ 14 h 47"/>
                <a:gd name="T86" fmla="*/ 85 w 140"/>
                <a:gd name="T87" fmla="*/ 15 h 47"/>
                <a:gd name="T88" fmla="*/ 94 w 140"/>
                <a:gd name="T89" fmla="*/ 16 h 47"/>
                <a:gd name="T90" fmla="*/ 102 w 140"/>
                <a:gd name="T91" fmla="*/ 18 h 47"/>
                <a:gd name="T92" fmla="*/ 110 w 140"/>
                <a:gd name="T93" fmla="*/ 21 h 47"/>
                <a:gd name="T94" fmla="*/ 118 w 140"/>
                <a:gd name="T95" fmla="*/ 25 h 47"/>
                <a:gd name="T96" fmla="*/ 126 w 140"/>
                <a:gd name="T97" fmla="*/ 29 h 47"/>
                <a:gd name="T98" fmla="*/ 133 w 140"/>
                <a:gd name="T99" fmla="*/ 33 h 47"/>
                <a:gd name="T100" fmla="*/ 140 w 140"/>
                <a:gd name="T101" fmla="*/ 39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0" h="47">
                  <a:moveTo>
                    <a:pt x="140" y="39"/>
                  </a:moveTo>
                  <a:cubicBezTo>
                    <a:pt x="137" y="37"/>
                    <a:pt x="135" y="36"/>
                    <a:pt x="132" y="35"/>
                  </a:cubicBezTo>
                  <a:cubicBezTo>
                    <a:pt x="130" y="33"/>
                    <a:pt x="127" y="32"/>
                    <a:pt x="125" y="31"/>
                  </a:cubicBezTo>
                  <a:cubicBezTo>
                    <a:pt x="122" y="30"/>
                    <a:pt x="119" y="29"/>
                    <a:pt x="117" y="28"/>
                  </a:cubicBezTo>
                  <a:cubicBezTo>
                    <a:pt x="114" y="27"/>
                    <a:pt x="111" y="26"/>
                    <a:pt x="109" y="25"/>
                  </a:cubicBezTo>
                  <a:cubicBezTo>
                    <a:pt x="106" y="24"/>
                    <a:pt x="104" y="24"/>
                    <a:pt x="101" y="23"/>
                  </a:cubicBezTo>
                  <a:cubicBezTo>
                    <a:pt x="98" y="22"/>
                    <a:pt x="95" y="22"/>
                    <a:pt x="93" y="22"/>
                  </a:cubicBezTo>
                  <a:cubicBezTo>
                    <a:pt x="90" y="21"/>
                    <a:pt x="87" y="21"/>
                    <a:pt x="84" y="21"/>
                  </a:cubicBezTo>
                  <a:cubicBezTo>
                    <a:pt x="82" y="21"/>
                    <a:pt x="79" y="21"/>
                    <a:pt x="76" y="21"/>
                  </a:cubicBezTo>
                  <a:cubicBezTo>
                    <a:pt x="73" y="21"/>
                    <a:pt x="71" y="21"/>
                    <a:pt x="68" y="21"/>
                  </a:cubicBezTo>
                  <a:cubicBezTo>
                    <a:pt x="65" y="21"/>
                    <a:pt x="62" y="22"/>
                    <a:pt x="60" y="22"/>
                  </a:cubicBezTo>
                  <a:cubicBezTo>
                    <a:pt x="54" y="23"/>
                    <a:pt x="49" y="24"/>
                    <a:pt x="44" y="26"/>
                  </a:cubicBezTo>
                  <a:cubicBezTo>
                    <a:pt x="38" y="27"/>
                    <a:pt x="33" y="29"/>
                    <a:pt x="28" y="31"/>
                  </a:cubicBezTo>
                  <a:cubicBezTo>
                    <a:pt x="26" y="32"/>
                    <a:pt x="23" y="33"/>
                    <a:pt x="21" y="35"/>
                  </a:cubicBezTo>
                  <a:cubicBezTo>
                    <a:pt x="18" y="36"/>
                    <a:pt x="16" y="37"/>
                    <a:pt x="14" y="38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10" y="31"/>
                    <a:pt x="11" y="30"/>
                    <a:pt x="13" y="28"/>
                  </a:cubicBezTo>
                  <a:cubicBezTo>
                    <a:pt x="14" y="26"/>
                    <a:pt x="16" y="24"/>
                    <a:pt x="18" y="23"/>
                  </a:cubicBezTo>
                  <a:cubicBezTo>
                    <a:pt x="21" y="20"/>
                    <a:pt x="25" y="17"/>
                    <a:pt x="29" y="15"/>
                  </a:cubicBezTo>
                  <a:cubicBezTo>
                    <a:pt x="36" y="10"/>
                    <a:pt x="45" y="7"/>
                    <a:pt x="53" y="4"/>
                  </a:cubicBezTo>
                  <a:cubicBezTo>
                    <a:pt x="55" y="4"/>
                    <a:pt x="58" y="3"/>
                    <a:pt x="60" y="3"/>
                  </a:cubicBezTo>
                  <a:cubicBezTo>
                    <a:pt x="62" y="3"/>
                    <a:pt x="64" y="2"/>
                    <a:pt x="66" y="2"/>
                  </a:cubicBezTo>
                  <a:cubicBezTo>
                    <a:pt x="71" y="1"/>
                    <a:pt x="75" y="1"/>
                    <a:pt x="79" y="1"/>
                  </a:cubicBezTo>
                  <a:cubicBezTo>
                    <a:pt x="84" y="0"/>
                    <a:pt x="88" y="0"/>
                    <a:pt x="93" y="1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106" y="2"/>
                    <a:pt x="106" y="2"/>
                    <a:pt x="106" y="2"/>
                  </a:cubicBezTo>
                  <a:cubicBezTo>
                    <a:pt x="101" y="2"/>
                    <a:pt x="97" y="2"/>
                    <a:pt x="93" y="2"/>
                  </a:cubicBezTo>
                  <a:cubicBezTo>
                    <a:pt x="88" y="3"/>
                    <a:pt x="84" y="3"/>
                    <a:pt x="80" y="4"/>
                  </a:cubicBezTo>
                  <a:cubicBezTo>
                    <a:pt x="75" y="4"/>
                    <a:pt x="71" y="5"/>
                    <a:pt x="67" y="6"/>
                  </a:cubicBezTo>
                  <a:cubicBezTo>
                    <a:pt x="63" y="7"/>
                    <a:pt x="59" y="8"/>
                    <a:pt x="55" y="10"/>
                  </a:cubicBezTo>
                  <a:cubicBezTo>
                    <a:pt x="51" y="11"/>
                    <a:pt x="47" y="12"/>
                    <a:pt x="43" y="14"/>
                  </a:cubicBezTo>
                  <a:cubicBezTo>
                    <a:pt x="39" y="16"/>
                    <a:pt x="36" y="18"/>
                    <a:pt x="32" y="20"/>
                  </a:cubicBezTo>
                  <a:cubicBezTo>
                    <a:pt x="29" y="23"/>
                    <a:pt x="25" y="25"/>
                    <a:pt x="23" y="28"/>
                  </a:cubicBezTo>
                  <a:cubicBezTo>
                    <a:pt x="21" y="30"/>
                    <a:pt x="20" y="31"/>
                    <a:pt x="18" y="33"/>
                  </a:cubicBezTo>
                  <a:cubicBezTo>
                    <a:pt x="17" y="34"/>
                    <a:pt x="16" y="36"/>
                    <a:pt x="15" y="37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2" y="31"/>
                    <a:pt x="15" y="29"/>
                    <a:pt x="17" y="28"/>
                  </a:cubicBezTo>
                  <a:cubicBezTo>
                    <a:pt x="20" y="27"/>
                    <a:pt x="23" y="25"/>
                    <a:pt x="25" y="24"/>
                  </a:cubicBezTo>
                  <a:cubicBezTo>
                    <a:pt x="31" y="22"/>
                    <a:pt x="36" y="20"/>
                    <a:pt x="42" y="18"/>
                  </a:cubicBezTo>
                  <a:cubicBezTo>
                    <a:pt x="47" y="17"/>
                    <a:pt x="53" y="16"/>
                    <a:pt x="59" y="15"/>
                  </a:cubicBezTo>
                  <a:cubicBezTo>
                    <a:pt x="62" y="15"/>
                    <a:pt x="65" y="14"/>
                    <a:pt x="68" y="14"/>
                  </a:cubicBezTo>
                  <a:cubicBezTo>
                    <a:pt x="70" y="14"/>
                    <a:pt x="73" y="14"/>
                    <a:pt x="76" y="14"/>
                  </a:cubicBezTo>
                  <a:cubicBezTo>
                    <a:pt x="79" y="14"/>
                    <a:pt x="82" y="15"/>
                    <a:pt x="85" y="15"/>
                  </a:cubicBezTo>
                  <a:cubicBezTo>
                    <a:pt x="88" y="15"/>
                    <a:pt x="91" y="16"/>
                    <a:pt x="94" y="16"/>
                  </a:cubicBezTo>
                  <a:cubicBezTo>
                    <a:pt x="96" y="17"/>
                    <a:pt x="99" y="18"/>
                    <a:pt x="102" y="18"/>
                  </a:cubicBezTo>
                  <a:cubicBezTo>
                    <a:pt x="105" y="19"/>
                    <a:pt x="107" y="20"/>
                    <a:pt x="110" y="21"/>
                  </a:cubicBezTo>
                  <a:cubicBezTo>
                    <a:pt x="113" y="22"/>
                    <a:pt x="116" y="23"/>
                    <a:pt x="118" y="25"/>
                  </a:cubicBezTo>
                  <a:cubicBezTo>
                    <a:pt x="121" y="26"/>
                    <a:pt x="123" y="27"/>
                    <a:pt x="126" y="29"/>
                  </a:cubicBezTo>
                  <a:cubicBezTo>
                    <a:pt x="128" y="30"/>
                    <a:pt x="130" y="32"/>
                    <a:pt x="133" y="33"/>
                  </a:cubicBezTo>
                  <a:cubicBezTo>
                    <a:pt x="135" y="35"/>
                    <a:pt x="137" y="37"/>
                    <a:pt x="140" y="39"/>
                  </a:cubicBezTo>
                  <a:close/>
                </a:path>
              </a:pathLst>
            </a:custGeom>
            <a:solidFill>
              <a:srgbClr val="AD63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1" name="íṥļiḋê"/>
            <p:cNvSpPr/>
            <p:nvPr/>
          </p:nvSpPr>
          <p:spPr bwMode="auto">
            <a:xfrm>
              <a:off x="7264401" y="1617263"/>
              <a:ext cx="69850" cy="252413"/>
            </a:xfrm>
            <a:custGeom>
              <a:avLst/>
              <a:gdLst>
                <a:gd name="T0" fmla="*/ 23 w 23"/>
                <a:gd name="T1" fmla="*/ 83 h 83"/>
                <a:gd name="T2" fmla="*/ 13 w 23"/>
                <a:gd name="T3" fmla="*/ 72 h 83"/>
                <a:gd name="T4" fmla="*/ 1 w 23"/>
                <a:gd name="T5" fmla="*/ 42 h 83"/>
                <a:gd name="T6" fmla="*/ 1 w 23"/>
                <a:gd name="T7" fmla="*/ 32 h 83"/>
                <a:gd name="T8" fmla="*/ 2 w 23"/>
                <a:gd name="T9" fmla="*/ 24 h 83"/>
                <a:gd name="T10" fmla="*/ 5 w 23"/>
                <a:gd name="T11" fmla="*/ 16 h 83"/>
                <a:gd name="T12" fmla="*/ 10 w 23"/>
                <a:gd name="T13" fmla="*/ 10 h 83"/>
                <a:gd name="T14" fmla="*/ 14 w 23"/>
                <a:gd name="T15" fmla="*/ 6 h 83"/>
                <a:gd name="T16" fmla="*/ 18 w 23"/>
                <a:gd name="T17" fmla="*/ 3 h 83"/>
                <a:gd name="T18" fmla="*/ 21 w 23"/>
                <a:gd name="T19" fmla="*/ 0 h 83"/>
                <a:gd name="T20" fmla="*/ 18 w 23"/>
                <a:gd name="T21" fmla="*/ 3 h 83"/>
                <a:gd name="T22" fmla="*/ 15 w 23"/>
                <a:gd name="T23" fmla="*/ 7 h 83"/>
                <a:gd name="T24" fmla="*/ 11 w 23"/>
                <a:gd name="T25" fmla="*/ 11 h 83"/>
                <a:gd name="T26" fmla="*/ 8 w 23"/>
                <a:gd name="T27" fmla="*/ 17 h 83"/>
                <a:gd name="T28" fmla="*/ 5 w 23"/>
                <a:gd name="T29" fmla="*/ 25 h 83"/>
                <a:gd name="T30" fmla="*/ 4 w 23"/>
                <a:gd name="T31" fmla="*/ 33 h 83"/>
                <a:gd name="T32" fmla="*/ 5 w 23"/>
                <a:gd name="T33" fmla="*/ 41 h 83"/>
                <a:gd name="T34" fmla="*/ 6 w 23"/>
                <a:gd name="T35" fmla="*/ 49 h 83"/>
                <a:gd name="T36" fmla="*/ 9 w 23"/>
                <a:gd name="T37" fmla="*/ 57 h 83"/>
                <a:gd name="T38" fmla="*/ 15 w 23"/>
                <a:gd name="T39" fmla="*/ 71 h 83"/>
                <a:gd name="T40" fmla="*/ 20 w 23"/>
                <a:gd name="T41" fmla="*/ 80 h 83"/>
                <a:gd name="T42" fmla="*/ 23 w 23"/>
                <a:gd name="T43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3" h="83">
                  <a:moveTo>
                    <a:pt x="23" y="83"/>
                  </a:moveTo>
                  <a:cubicBezTo>
                    <a:pt x="23" y="83"/>
                    <a:pt x="18" y="79"/>
                    <a:pt x="13" y="72"/>
                  </a:cubicBezTo>
                  <a:cubicBezTo>
                    <a:pt x="8" y="65"/>
                    <a:pt x="3" y="54"/>
                    <a:pt x="1" y="42"/>
                  </a:cubicBezTo>
                  <a:cubicBezTo>
                    <a:pt x="1" y="39"/>
                    <a:pt x="0" y="35"/>
                    <a:pt x="1" y="32"/>
                  </a:cubicBezTo>
                  <a:cubicBezTo>
                    <a:pt x="1" y="29"/>
                    <a:pt x="1" y="26"/>
                    <a:pt x="2" y="24"/>
                  </a:cubicBezTo>
                  <a:cubicBezTo>
                    <a:pt x="3" y="21"/>
                    <a:pt x="4" y="18"/>
                    <a:pt x="5" y="16"/>
                  </a:cubicBezTo>
                  <a:cubicBezTo>
                    <a:pt x="7" y="14"/>
                    <a:pt x="8" y="12"/>
                    <a:pt x="10" y="10"/>
                  </a:cubicBezTo>
                  <a:cubicBezTo>
                    <a:pt x="11" y="8"/>
                    <a:pt x="13" y="7"/>
                    <a:pt x="14" y="6"/>
                  </a:cubicBezTo>
                  <a:cubicBezTo>
                    <a:pt x="15" y="4"/>
                    <a:pt x="16" y="3"/>
                    <a:pt x="18" y="3"/>
                  </a:cubicBezTo>
                  <a:cubicBezTo>
                    <a:pt x="20" y="1"/>
                    <a:pt x="21" y="0"/>
                    <a:pt x="21" y="0"/>
                  </a:cubicBezTo>
                  <a:cubicBezTo>
                    <a:pt x="21" y="0"/>
                    <a:pt x="20" y="2"/>
                    <a:pt x="18" y="3"/>
                  </a:cubicBezTo>
                  <a:cubicBezTo>
                    <a:pt x="17" y="4"/>
                    <a:pt x="16" y="5"/>
                    <a:pt x="15" y="7"/>
                  </a:cubicBezTo>
                  <a:cubicBezTo>
                    <a:pt x="14" y="8"/>
                    <a:pt x="12" y="10"/>
                    <a:pt x="11" y="11"/>
                  </a:cubicBezTo>
                  <a:cubicBezTo>
                    <a:pt x="10" y="13"/>
                    <a:pt x="9" y="15"/>
                    <a:pt x="8" y="17"/>
                  </a:cubicBezTo>
                  <a:cubicBezTo>
                    <a:pt x="7" y="20"/>
                    <a:pt x="6" y="22"/>
                    <a:pt x="5" y="25"/>
                  </a:cubicBezTo>
                  <a:cubicBezTo>
                    <a:pt x="5" y="27"/>
                    <a:pt x="4" y="30"/>
                    <a:pt x="4" y="33"/>
                  </a:cubicBezTo>
                  <a:cubicBezTo>
                    <a:pt x="4" y="35"/>
                    <a:pt x="4" y="38"/>
                    <a:pt x="5" y="41"/>
                  </a:cubicBezTo>
                  <a:cubicBezTo>
                    <a:pt x="5" y="44"/>
                    <a:pt x="6" y="47"/>
                    <a:pt x="6" y="49"/>
                  </a:cubicBezTo>
                  <a:cubicBezTo>
                    <a:pt x="7" y="52"/>
                    <a:pt x="8" y="55"/>
                    <a:pt x="9" y="57"/>
                  </a:cubicBezTo>
                  <a:cubicBezTo>
                    <a:pt x="11" y="62"/>
                    <a:pt x="13" y="67"/>
                    <a:pt x="15" y="71"/>
                  </a:cubicBezTo>
                  <a:cubicBezTo>
                    <a:pt x="17" y="75"/>
                    <a:pt x="19" y="78"/>
                    <a:pt x="20" y="80"/>
                  </a:cubicBezTo>
                  <a:cubicBezTo>
                    <a:pt x="22" y="82"/>
                    <a:pt x="23" y="83"/>
                    <a:pt x="23" y="83"/>
                  </a:cubicBezTo>
                  <a:close/>
                </a:path>
              </a:pathLst>
            </a:custGeom>
            <a:solidFill>
              <a:srgbClr val="AD63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2" name="iSliḓè"/>
            <p:cNvSpPr/>
            <p:nvPr/>
          </p:nvSpPr>
          <p:spPr bwMode="auto">
            <a:xfrm>
              <a:off x="7472363" y="1855388"/>
              <a:ext cx="407988" cy="795338"/>
            </a:xfrm>
            <a:custGeom>
              <a:avLst/>
              <a:gdLst>
                <a:gd name="T0" fmla="*/ 31 w 134"/>
                <a:gd name="T1" fmla="*/ 0 h 261"/>
                <a:gd name="T2" fmla="*/ 39 w 134"/>
                <a:gd name="T3" fmla="*/ 26 h 261"/>
                <a:gd name="T4" fmla="*/ 0 w 134"/>
                <a:gd name="T5" fmla="*/ 160 h 261"/>
                <a:gd name="T6" fmla="*/ 54 w 134"/>
                <a:gd name="T7" fmla="*/ 170 h 261"/>
                <a:gd name="T8" fmla="*/ 76 w 134"/>
                <a:gd name="T9" fmla="*/ 190 h 261"/>
                <a:gd name="T10" fmla="*/ 49 w 134"/>
                <a:gd name="T11" fmla="*/ 206 h 261"/>
                <a:gd name="T12" fmla="*/ 49 w 134"/>
                <a:gd name="T13" fmla="*/ 206 h 261"/>
                <a:gd name="T14" fmla="*/ 39 w 134"/>
                <a:gd name="T15" fmla="*/ 229 h 261"/>
                <a:gd name="T16" fmla="*/ 45 w 134"/>
                <a:gd name="T17" fmla="*/ 255 h 261"/>
                <a:gd name="T18" fmla="*/ 125 w 134"/>
                <a:gd name="T19" fmla="*/ 170 h 261"/>
                <a:gd name="T20" fmla="*/ 31 w 134"/>
                <a:gd name="T2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4" h="261">
                  <a:moveTo>
                    <a:pt x="31" y="0"/>
                  </a:moveTo>
                  <a:cubicBezTo>
                    <a:pt x="34" y="8"/>
                    <a:pt x="37" y="16"/>
                    <a:pt x="39" y="26"/>
                  </a:cubicBezTo>
                  <a:cubicBezTo>
                    <a:pt x="48" y="73"/>
                    <a:pt x="37" y="127"/>
                    <a:pt x="0" y="160"/>
                  </a:cubicBezTo>
                  <a:cubicBezTo>
                    <a:pt x="20" y="170"/>
                    <a:pt x="39" y="172"/>
                    <a:pt x="54" y="170"/>
                  </a:cubicBezTo>
                  <a:cubicBezTo>
                    <a:pt x="54" y="170"/>
                    <a:pt x="81" y="164"/>
                    <a:pt x="76" y="190"/>
                  </a:cubicBezTo>
                  <a:cubicBezTo>
                    <a:pt x="70" y="225"/>
                    <a:pt x="49" y="206"/>
                    <a:pt x="49" y="206"/>
                  </a:cubicBezTo>
                  <a:cubicBezTo>
                    <a:pt x="49" y="206"/>
                    <a:pt x="49" y="206"/>
                    <a:pt x="49" y="206"/>
                  </a:cubicBezTo>
                  <a:cubicBezTo>
                    <a:pt x="46" y="214"/>
                    <a:pt x="43" y="222"/>
                    <a:pt x="39" y="229"/>
                  </a:cubicBezTo>
                  <a:cubicBezTo>
                    <a:pt x="38" y="235"/>
                    <a:pt x="28" y="245"/>
                    <a:pt x="45" y="255"/>
                  </a:cubicBezTo>
                  <a:cubicBezTo>
                    <a:pt x="59" y="261"/>
                    <a:pt x="115" y="233"/>
                    <a:pt x="125" y="170"/>
                  </a:cubicBezTo>
                  <a:cubicBezTo>
                    <a:pt x="134" y="109"/>
                    <a:pt x="111" y="20"/>
                    <a:pt x="31" y="0"/>
                  </a:cubicBezTo>
                  <a:close/>
                </a:path>
              </a:pathLst>
            </a:custGeom>
            <a:solidFill>
              <a:srgbClr val="874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3" name="îšľïḓê"/>
            <p:cNvSpPr/>
            <p:nvPr/>
          </p:nvSpPr>
          <p:spPr bwMode="auto">
            <a:xfrm>
              <a:off x="7602538" y="2479275"/>
              <a:ext cx="73025" cy="73025"/>
            </a:xfrm>
            <a:custGeom>
              <a:avLst/>
              <a:gdLst>
                <a:gd name="T0" fmla="*/ 13 w 24"/>
                <a:gd name="T1" fmla="*/ 23 h 24"/>
                <a:gd name="T2" fmla="*/ 13 w 24"/>
                <a:gd name="T3" fmla="*/ 23 h 24"/>
                <a:gd name="T4" fmla="*/ 1 w 24"/>
                <a:gd name="T5" fmla="*/ 13 h 24"/>
                <a:gd name="T6" fmla="*/ 11 w 24"/>
                <a:gd name="T7" fmla="*/ 0 h 24"/>
                <a:gd name="T8" fmla="*/ 12 w 24"/>
                <a:gd name="T9" fmla="*/ 0 h 24"/>
                <a:gd name="T10" fmla="*/ 24 w 24"/>
                <a:gd name="T11" fmla="*/ 11 h 24"/>
                <a:gd name="T12" fmla="*/ 13 w 24"/>
                <a:gd name="T13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24">
                  <a:moveTo>
                    <a:pt x="13" y="23"/>
                  </a:moveTo>
                  <a:cubicBezTo>
                    <a:pt x="13" y="23"/>
                    <a:pt x="13" y="23"/>
                    <a:pt x="13" y="23"/>
                  </a:cubicBezTo>
                  <a:cubicBezTo>
                    <a:pt x="7" y="24"/>
                    <a:pt x="1" y="19"/>
                    <a:pt x="1" y="13"/>
                  </a:cubicBezTo>
                  <a:cubicBezTo>
                    <a:pt x="0" y="7"/>
                    <a:pt x="5" y="1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8" y="0"/>
                    <a:pt x="24" y="5"/>
                    <a:pt x="24" y="11"/>
                  </a:cubicBezTo>
                  <a:cubicBezTo>
                    <a:pt x="24" y="17"/>
                    <a:pt x="20" y="23"/>
                    <a:pt x="13" y="23"/>
                  </a:cubicBezTo>
                  <a:close/>
                </a:path>
              </a:pathLst>
            </a:custGeom>
            <a:solidFill>
              <a:srgbClr val="FCDB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4" name="iṣḻïḍê"/>
            <p:cNvSpPr/>
            <p:nvPr/>
          </p:nvSpPr>
          <p:spPr bwMode="auto">
            <a:xfrm>
              <a:off x="6896101" y="2772963"/>
              <a:ext cx="384175" cy="658813"/>
            </a:xfrm>
            <a:custGeom>
              <a:avLst/>
              <a:gdLst>
                <a:gd name="T0" fmla="*/ 126 w 126"/>
                <a:gd name="T1" fmla="*/ 117 h 216"/>
                <a:gd name="T2" fmla="*/ 97 w 126"/>
                <a:gd name="T3" fmla="*/ 16 h 216"/>
                <a:gd name="T4" fmla="*/ 35 w 126"/>
                <a:gd name="T5" fmla="*/ 18 h 216"/>
                <a:gd name="T6" fmla="*/ 82 w 126"/>
                <a:gd name="T7" fmla="*/ 216 h 216"/>
                <a:gd name="T8" fmla="*/ 126 w 126"/>
                <a:gd name="T9" fmla="*/ 117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216">
                  <a:moveTo>
                    <a:pt x="126" y="117"/>
                  </a:moveTo>
                  <a:cubicBezTo>
                    <a:pt x="97" y="16"/>
                    <a:pt x="97" y="16"/>
                    <a:pt x="97" y="16"/>
                  </a:cubicBezTo>
                  <a:cubicBezTo>
                    <a:pt x="97" y="16"/>
                    <a:pt x="71" y="0"/>
                    <a:pt x="35" y="18"/>
                  </a:cubicBezTo>
                  <a:cubicBezTo>
                    <a:pt x="0" y="35"/>
                    <a:pt x="82" y="216"/>
                    <a:pt x="82" y="216"/>
                  </a:cubicBezTo>
                  <a:lnTo>
                    <a:pt x="126" y="117"/>
                  </a:lnTo>
                  <a:close/>
                </a:path>
              </a:pathLst>
            </a:custGeom>
            <a:solidFill>
              <a:srgbClr val="C95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5" name="í$1íḍe"/>
            <p:cNvSpPr/>
            <p:nvPr/>
          </p:nvSpPr>
          <p:spPr bwMode="auto">
            <a:xfrm>
              <a:off x="6727826" y="2747563"/>
              <a:ext cx="1069975" cy="2662238"/>
            </a:xfrm>
            <a:custGeom>
              <a:avLst/>
              <a:gdLst>
                <a:gd name="T0" fmla="*/ 252 w 351"/>
                <a:gd name="T1" fmla="*/ 23 h 873"/>
                <a:gd name="T2" fmla="*/ 314 w 351"/>
                <a:gd name="T3" fmla="*/ 17 h 873"/>
                <a:gd name="T4" fmla="*/ 342 w 351"/>
                <a:gd name="T5" fmla="*/ 48 h 873"/>
                <a:gd name="T6" fmla="*/ 326 w 351"/>
                <a:gd name="T7" fmla="*/ 43 h 873"/>
                <a:gd name="T8" fmla="*/ 298 w 351"/>
                <a:gd name="T9" fmla="*/ 40 h 873"/>
                <a:gd name="T10" fmla="*/ 158 w 351"/>
                <a:gd name="T11" fmla="*/ 440 h 873"/>
                <a:gd name="T12" fmla="*/ 209 w 351"/>
                <a:gd name="T13" fmla="*/ 853 h 873"/>
                <a:gd name="T14" fmla="*/ 185 w 351"/>
                <a:gd name="T15" fmla="*/ 868 h 873"/>
                <a:gd name="T16" fmla="*/ 122 w 351"/>
                <a:gd name="T17" fmla="*/ 779 h 873"/>
                <a:gd name="T18" fmla="*/ 252 w 351"/>
                <a:gd name="T19" fmla="*/ 23 h 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1" h="873">
                  <a:moveTo>
                    <a:pt x="252" y="23"/>
                  </a:moveTo>
                  <a:cubicBezTo>
                    <a:pt x="252" y="23"/>
                    <a:pt x="277" y="0"/>
                    <a:pt x="314" y="17"/>
                  </a:cubicBezTo>
                  <a:cubicBezTo>
                    <a:pt x="346" y="31"/>
                    <a:pt x="351" y="47"/>
                    <a:pt x="342" y="48"/>
                  </a:cubicBezTo>
                  <a:cubicBezTo>
                    <a:pt x="339" y="48"/>
                    <a:pt x="333" y="45"/>
                    <a:pt x="326" y="43"/>
                  </a:cubicBezTo>
                  <a:cubicBezTo>
                    <a:pt x="317" y="39"/>
                    <a:pt x="306" y="35"/>
                    <a:pt x="298" y="40"/>
                  </a:cubicBezTo>
                  <a:cubicBezTo>
                    <a:pt x="273" y="55"/>
                    <a:pt x="174" y="258"/>
                    <a:pt x="158" y="440"/>
                  </a:cubicBezTo>
                  <a:cubicBezTo>
                    <a:pt x="144" y="601"/>
                    <a:pt x="170" y="776"/>
                    <a:pt x="209" y="853"/>
                  </a:cubicBezTo>
                  <a:cubicBezTo>
                    <a:pt x="209" y="853"/>
                    <a:pt x="224" y="873"/>
                    <a:pt x="185" y="868"/>
                  </a:cubicBezTo>
                  <a:cubicBezTo>
                    <a:pt x="147" y="864"/>
                    <a:pt x="144" y="853"/>
                    <a:pt x="122" y="779"/>
                  </a:cubicBezTo>
                  <a:cubicBezTo>
                    <a:pt x="101" y="712"/>
                    <a:pt x="0" y="227"/>
                    <a:pt x="252" y="23"/>
                  </a:cubicBezTo>
                </a:path>
              </a:pathLst>
            </a:custGeom>
            <a:solidFill>
              <a:srgbClr val="D66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6" name="isliḓé"/>
            <p:cNvSpPr/>
            <p:nvPr/>
          </p:nvSpPr>
          <p:spPr bwMode="auto">
            <a:xfrm>
              <a:off x="7042151" y="3226988"/>
              <a:ext cx="344488" cy="271463"/>
            </a:xfrm>
            <a:custGeom>
              <a:avLst/>
              <a:gdLst>
                <a:gd name="T0" fmla="*/ 78 w 113"/>
                <a:gd name="T1" fmla="*/ 44 h 89"/>
                <a:gd name="T2" fmla="*/ 63 w 113"/>
                <a:gd name="T3" fmla="*/ 3 h 89"/>
                <a:gd name="T4" fmla="*/ 60 w 113"/>
                <a:gd name="T5" fmla="*/ 30 h 89"/>
                <a:gd name="T6" fmla="*/ 28 w 113"/>
                <a:gd name="T7" fmla="*/ 20 h 89"/>
                <a:gd name="T8" fmla="*/ 28 w 113"/>
                <a:gd name="T9" fmla="*/ 29 h 89"/>
                <a:gd name="T10" fmla="*/ 23 w 113"/>
                <a:gd name="T11" fmla="*/ 41 h 89"/>
                <a:gd name="T12" fmla="*/ 20 w 113"/>
                <a:gd name="T13" fmla="*/ 56 h 89"/>
                <a:gd name="T14" fmla="*/ 61 w 113"/>
                <a:gd name="T15" fmla="*/ 81 h 89"/>
                <a:gd name="T16" fmla="*/ 78 w 113"/>
                <a:gd name="T17" fmla="*/ 4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" h="89">
                  <a:moveTo>
                    <a:pt x="78" y="44"/>
                  </a:moveTo>
                  <a:cubicBezTo>
                    <a:pt x="77" y="39"/>
                    <a:pt x="70" y="6"/>
                    <a:pt x="63" y="3"/>
                  </a:cubicBezTo>
                  <a:cubicBezTo>
                    <a:pt x="58" y="0"/>
                    <a:pt x="59" y="23"/>
                    <a:pt x="60" y="30"/>
                  </a:cubicBezTo>
                  <a:cubicBezTo>
                    <a:pt x="46" y="21"/>
                    <a:pt x="28" y="11"/>
                    <a:pt x="28" y="20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28" y="29"/>
                    <a:pt x="14" y="25"/>
                    <a:pt x="23" y="41"/>
                  </a:cubicBezTo>
                  <a:cubicBezTo>
                    <a:pt x="23" y="41"/>
                    <a:pt x="9" y="47"/>
                    <a:pt x="20" y="56"/>
                  </a:cubicBezTo>
                  <a:cubicBezTo>
                    <a:pt x="20" y="56"/>
                    <a:pt x="0" y="72"/>
                    <a:pt x="61" y="81"/>
                  </a:cubicBezTo>
                  <a:cubicBezTo>
                    <a:pt x="113" y="89"/>
                    <a:pt x="87" y="54"/>
                    <a:pt x="78" y="44"/>
                  </a:cubicBezTo>
                </a:path>
              </a:pathLst>
            </a:custGeom>
            <a:solidFill>
              <a:srgbClr val="FFC2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7" name="iṩḷîḑe"/>
            <p:cNvSpPr/>
            <p:nvPr/>
          </p:nvSpPr>
          <p:spPr bwMode="auto">
            <a:xfrm>
              <a:off x="7042151" y="3357163"/>
              <a:ext cx="304800" cy="134938"/>
            </a:xfrm>
            <a:custGeom>
              <a:avLst/>
              <a:gdLst>
                <a:gd name="T0" fmla="*/ 82 w 100"/>
                <a:gd name="T1" fmla="*/ 15 h 44"/>
                <a:gd name="T2" fmla="*/ 52 w 100"/>
                <a:gd name="T3" fmla="*/ 17 h 44"/>
                <a:gd name="T4" fmla="*/ 35 w 100"/>
                <a:gd name="T5" fmla="*/ 11 h 44"/>
                <a:gd name="T6" fmla="*/ 19 w 100"/>
                <a:gd name="T7" fmla="*/ 0 h 44"/>
                <a:gd name="T8" fmla="*/ 20 w 100"/>
                <a:gd name="T9" fmla="*/ 13 h 44"/>
                <a:gd name="T10" fmla="*/ 61 w 100"/>
                <a:gd name="T11" fmla="*/ 38 h 44"/>
                <a:gd name="T12" fmla="*/ 87 w 100"/>
                <a:gd name="T13" fmla="*/ 12 h 44"/>
                <a:gd name="T14" fmla="*/ 82 w 100"/>
                <a:gd name="T15" fmla="*/ 1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0" h="44">
                  <a:moveTo>
                    <a:pt x="82" y="15"/>
                  </a:moveTo>
                  <a:cubicBezTo>
                    <a:pt x="71" y="19"/>
                    <a:pt x="63" y="20"/>
                    <a:pt x="52" y="17"/>
                  </a:cubicBezTo>
                  <a:cubicBezTo>
                    <a:pt x="46" y="16"/>
                    <a:pt x="41" y="14"/>
                    <a:pt x="35" y="11"/>
                  </a:cubicBezTo>
                  <a:cubicBezTo>
                    <a:pt x="29" y="9"/>
                    <a:pt x="23" y="5"/>
                    <a:pt x="19" y="0"/>
                  </a:cubicBezTo>
                  <a:cubicBezTo>
                    <a:pt x="16" y="2"/>
                    <a:pt x="13" y="7"/>
                    <a:pt x="20" y="13"/>
                  </a:cubicBezTo>
                  <a:cubicBezTo>
                    <a:pt x="20" y="13"/>
                    <a:pt x="0" y="29"/>
                    <a:pt x="61" y="38"/>
                  </a:cubicBezTo>
                  <a:cubicBezTo>
                    <a:pt x="100" y="44"/>
                    <a:pt x="95" y="26"/>
                    <a:pt x="87" y="12"/>
                  </a:cubicBezTo>
                  <a:cubicBezTo>
                    <a:pt x="85" y="14"/>
                    <a:pt x="83" y="14"/>
                    <a:pt x="82" y="15"/>
                  </a:cubicBezTo>
                </a:path>
              </a:pathLst>
            </a:custGeom>
            <a:solidFill>
              <a:srgbClr val="F4AA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8" name="îṥḻiḍe"/>
            <p:cNvSpPr/>
            <p:nvPr/>
          </p:nvSpPr>
          <p:spPr bwMode="auto">
            <a:xfrm>
              <a:off x="7224713" y="2790425"/>
              <a:ext cx="665163" cy="874713"/>
            </a:xfrm>
            <a:custGeom>
              <a:avLst/>
              <a:gdLst>
                <a:gd name="T0" fmla="*/ 165 w 218"/>
                <a:gd name="T1" fmla="*/ 13 h 287"/>
                <a:gd name="T2" fmla="*/ 207 w 218"/>
                <a:gd name="T3" fmla="*/ 77 h 287"/>
                <a:gd name="T4" fmla="*/ 160 w 218"/>
                <a:gd name="T5" fmla="*/ 271 h 287"/>
                <a:gd name="T6" fmla="*/ 0 w 218"/>
                <a:gd name="T7" fmla="*/ 228 h 287"/>
                <a:gd name="T8" fmla="*/ 17 w 218"/>
                <a:gd name="T9" fmla="*/ 177 h 287"/>
                <a:gd name="T10" fmla="*/ 125 w 218"/>
                <a:gd name="T11" fmla="*/ 186 h 287"/>
                <a:gd name="T12" fmla="*/ 165 w 218"/>
                <a:gd name="T13" fmla="*/ 13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287">
                  <a:moveTo>
                    <a:pt x="165" y="13"/>
                  </a:moveTo>
                  <a:cubicBezTo>
                    <a:pt x="165" y="13"/>
                    <a:pt x="195" y="17"/>
                    <a:pt x="207" y="77"/>
                  </a:cubicBezTo>
                  <a:cubicBezTo>
                    <a:pt x="218" y="138"/>
                    <a:pt x="207" y="231"/>
                    <a:pt x="160" y="271"/>
                  </a:cubicBezTo>
                  <a:cubicBezTo>
                    <a:pt x="141" y="287"/>
                    <a:pt x="38" y="283"/>
                    <a:pt x="0" y="228"/>
                  </a:cubicBezTo>
                  <a:cubicBezTo>
                    <a:pt x="17" y="177"/>
                    <a:pt x="17" y="177"/>
                    <a:pt x="17" y="177"/>
                  </a:cubicBezTo>
                  <a:cubicBezTo>
                    <a:pt x="17" y="177"/>
                    <a:pt x="102" y="208"/>
                    <a:pt x="125" y="186"/>
                  </a:cubicBezTo>
                  <a:cubicBezTo>
                    <a:pt x="147" y="164"/>
                    <a:pt x="94" y="0"/>
                    <a:pt x="165" y="13"/>
                  </a:cubicBezTo>
                </a:path>
              </a:pathLst>
            </a:custGeom>
            <a:solidFill>
              <a:srgbClr val="F28B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9" name="ïšļîḓê"/>
            <p:cNvSpPr/>
            <p:nvPr/>
          </p:nvSpPr>
          <p:spPr bwMode="auto">
            <a:xfrm>
              <a:off x="7764463" y="2849163"/>
              <a:ext cx="42863" cy="44450"/>
            </a:xfrm>
            <a:custGeom>
              <a:avLst/>
              <a:gdLst>
                <a:gd name="T0" fmla="*/ 0 w 14"/>
                <a:gd name="T1" fmla="*/ 0 h 15"/>
                <a:gd name="T2" fmla="*/ 14 w 14"/>
                <a:gd name="T3" fmla="*/ 15 h 15"/>
                <a:gd name="T4" fmla="*/ 14 w 14"/>
                <a:gd name="T5" fmla="*/ 15 h 15"/>
                <a:gd name="T6" fmla="*/ 0 w 14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5">
                  <a:moveTo>
                    <a:pt x="0" y="0"/>
                  </a:moveTo>
                  <a:cubicBezTo>
                    <a:pt x="4" y="3"/>
                    <a:pt x="9" y="7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9" y="7"/>
                    <a:pt x="4" y="3"/>
                    <a:pt x="0" y="0"/>
                  </a:cubicBezTo>
                </a:path>
              </a:pathLst>
            </a:custGeom>
            <a:solidFill>
              <a:srgbClr val="B25B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0" name="íṣ1îḓê"/>
            <p:cNvSpPr/>
            <p:nvPr/>
          </p:nvSpPr>
          <p:spPr bwMode="auto">
            <a:xfrm>
              <a:off x="7807326" y="2893613"/>
              <a:ext cx="49213" cy="131763"/>
            </a:xfrm>
            <a:custGeom>
              <a:avLst/>
              <a:gdLst>
                <a:gd name="T0" fmla="*/ 16 w 16"/>
                <a:gd name="T1" fmla="*/ 43 h 43"/>
                <a:gd name="T2" fmla="*/ 16 w 16"/>
                <a:gd name="T3" fmla="*/ 43 h 43"/>
                <a:gd name="T4" fmla="*/ 16 w 16"/>
                <a:gd name="T5" fmla="*/ 43 h 43"/>
                <a:gd name="T6" fmla="*/ 0 w 16"/>
                <a:gd name="T7" fmla="*/ 0 h 43"/>
                <a:gd name="T8" fmla="*/ 0 w 16"/>
                <a:gd name="T9" fmla="*/ 0 h 43"/>
                <a:gd name="T10" fmla="*/ 16 w 16"/>
                <a:gd name="T11" fmla="*/ 43 h 43"/>
                <a:gd name="T12" fmla="*/ 0 w 16"/>
                <a:gd name="T13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43">
                  <a:moveTo>
                    <a:pt x="16" y="43"/>
                  </a:moveTo>
                  <a:cubicBezTo>
                    <a:pt x="16" y="43"/>
                    <a:pt x="16" y="43"/>
                    <a:pt x="16" y="43"/>
                  </a:cubicBezTo>
                  <a:cubicBezTo>
                    <a:pt x="16" y="43"/>
                    <a:pt x="16" y="43"/>
                    <a:pt x="16" y="43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9"/>
                    <a:pt x="12" y="23"/>
                    <a:pt x="16" y="43"/>
                  </a:cubicBezTo>
                  <a:cubicBezTo>
                    <a:pt x="12" y="23"/>
                    <a:pt x="6" y="9"/>
                    <a:pt x="0" y="0"/>
                  </a:cubicBezTo>
                </a:path>
              </a:pathLst>
            </a:custGeom>
            <a:solidFill>
              <a:srgbClr val="B25B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1" name="ïṣļiďé"/>
            <p:cNvSpPr/>
            <p:nvPr/>
          </p:nvSpPr>
          <p:spPr bwMode="auto">
            <a:xfrm>
              <a:off x="7856538" y="3025375"/>
              <a:ext cx="12700" cy="134938"/>
            </a:xfrm>
            <a:custGeom>
              <a:avLst/>
              <a:gdLst>
                <a:gd name="T0" fmla="*/ 0 w 4"/>
                <a:gd name="T1" fmla="*/ 0 h 44"/>
                <a:gd name="T2" fmla="*/ 0 w 4"/>
                <a:gd name="T3" fmla="*/ 0 h 44"/>
                <a:gd name="T4" fmla="*/ 4 w 4"/>
                <a:gd name="T5" fmla="*/ 44 h 44"/>
                <a:gd name="T6" fmla="*/ 4 w 4"/>
                <a:gd name="T7" fmla="*/ 44 h 44"/>
                <a:gd name="T8" fmla="*/ 0 w 4"/>
                <a:gd name="T9" fmla="*/ 0 h 44"/>
                <a:gd name="T10" fmla="*/ 0 w 4"/>
                <a:gd name="T1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14"/>
                    <a:pt x="4" y="29"/>
                    <a:pt x="4" y="44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4" y="29"/>
                    <a:pt x="2" y="14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25B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2" name="iṩ1ïďe"/>
            <p:cNvSpPr/>
            <p:nvPr/>
          </p:nvSpPr>
          <p:spPr bwMode="auto">
            <a:xfrm>
              <a:off x="7224713" y="3473050"/>
              <a:ext cx="3175" cy="12700"/>
            </a:xfrm>
            <a:custGeom>
              <a:avLst/>
              <a:gdLst>
                <a:gd name="T0" fmla="*/ 0 w 1"/>
                <a:gd name="T1" fmla="*/ 4 h 4"/>
                <a:gd name="T2" fmla="*/ 0 w 1"/>
                <a:gd name="T3" fmla="*/ 4 h 4"/>
                <a:gd name="T4" fmla="*/ 0 w 1"/>
                <a:gd name="T5" fmla="*/ 4 h 4"/>
                <a:gd name="T6" fmla="*/ 0 w 1"/>
                <a:gd name="T7" fmla="*/ 4 h 4"/>
                <a:gd name="T8" fmla="*/ 0 w 1"/>
                <a:gd name="T9" fmla="*/ 4 h 4"/>
                <a:gd name="T10" fmla="*/ 0 w 1"/>
                <a:gd name="T11" fmla="*/ 4 h 4"/>
                <a:gd name="T12" fmla="*/ 1 w 1"/>
                <a:gd name="T13" fmla="*/ 0 h 4"/>
                <a:gd name="T14" fmla="*/ 0 w 1"/>
                <a:gd name="T15" fmla="*/ 4 h 4"/>
                <a:gd name="T16" fmla="*/ 0 w 1"/>
                <a:gd name="T17" fmla="*/ 4 h 4"/>
                <a:gd name="T18" fmla="*/ 1 w 1"/>
                <a:gd name="T19" fmla="*/ 0 h 4"/>
                <a:gd name="T20" fmla="*/ 1 w 1"/>
                <a:gd name="T2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" h="4"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1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DA6C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3" name="ïṡ1ïḋê"/>
            <p:cNvSpPr/>
            <p:nvPr/>
          </p:nvSpPr>
          <p:spPr bwMode="auto">
            <a:xfrm>
              <a:off x="7594601" y="3617513"/>
              <a:ext cx="119063" cy="23813"/>
            </a:xfrm>
            <a:custGeom>
              <a:avLst/>
              <a:gdLst>
                <a:gd name="T0" fmla="*/ 0 w 39"/>
                <a:gd name="T1" fmla="*/ 8 h 8"/>
                <a:gd name="T2" fmla="*/ 0 w 39"/>
                <a:gd name="T3" fmla="*/ 8 h 8"/>
                <a:gd name="T4" fmla="*/ 0 w 39"/>
                <a:gd name="T5" fmla="*/ 8 h 8"/>
                <a:gd name="T6" fmla="*/ 0 w 39"/>
                <a:gd name="T7" fmla="*/ 8 h 8"/>
                <a:gd name="T8" fmla="*/ 39 w 39"/>
                <a:gd name="T9" fmla="*/ 0 h 8"/>
                <a:gd name="T10" fmla="*/ 0 w 39"/>
                <a:gd name="T11" fmla="*/ 8 h 8"/>
                <a:gd name="T12" fmla="*/ 39 w 39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8"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39" y="0"/>
                  </a:moveTo>
                  <a:cubicBezTo>
                    <a:pt x="33" y="5"/>
                    <a:pt x="18" y="8"/>
                    <a:pt x="0" y="8"/>
                  </a:cubicBezTo>
                  <a:cubicBezTo>
                    <a:pt x="18" y="8"/>
                    <a:pt x="33" y="5"/>
                    <a:pt x="39" y="0"/>
                  </a:cubicBezTo>
                </a:path>
              </a:pathLst>
            </a:custGeom>
            <a:solidFill>
              <a:srgbClr val="EEB5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4" name="iSḷïḍè"/>
            <p:cNvSpPr/>
            <p:nvPr/>
          </p:nvSpPr>
          <p:spPr bwMode="auto">
            <a:xfrm>
              <a:off x="7227888" y="3458763"/>
              <a:ext cx="6350" cy="14288"/>
            </a:xfrm>
            <a:custGeom>
              <a:avLst/>
              <a:gdLst>
                <a:gd name="T0" fmla="*/ 2 w 2"/>
                <a:gd name="T1" fmla="*/ 0 h 5"/>
                <a:gd name="T2" fmla="*/ 0 w 2"/>
                <a:gd name="T3" fmla="*/ 5 h 5"/>
                <a:gd name="T4" fmla="*/ 0 w 2"/>
                <a:gd name="T5" fmla="*/ 5 h 5"/>
                <a:gd name="T6" fmla="*/ 2 w 2"/>
                <a:gd name="T7" fmla="*/ 0 h 5"/>
                <a:gd name="T8" fmla="*/ 2 w 2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5">
                  <a:moveTo>
                    <a:pt x="2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E88B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5" name="îṩľíḓe"/>
            <p:cNvSpPr/>
            <p:nvPr/>
          </p:nvSpPr>
          <p:spPr bwMode="auto">
            <a:xfrm>
              <a:off x="7224713" y="2833288"/>
              <a:ext cx="644525" cy="808038"/>
            </a:xfrm>
            <a:custGeom>
              <a:avLst/>
              <a:gdLst>
                <a:gd name="T0" fmla="*/ 169 w 211"/>
                <a:gd name="T1" fmla="*/ 0 h 265"/>
                <a:gd name="T2" fmla="*/ 175 w 211"/>
                <a:gd name="T3" fmla="*/ 24 h 265"/>
                <a:gd name="T4" fmla="*/ 128 w 211"/>
                <a:gd name="T5" fmla="*/ 218 h 265"/>
                <a:gd name="T6" fmla="*/ 89 w 211"/>
                <a:gd name="T7" fmla="*/ 226 h 265"/>
                <a:gd name="T8" fmla="*/ 3 w 211"/>
                <a:gd name="T9" fmla="*/ 205 h 265"/>
                <a:gd name="T10" fmla="*/ 1 w 211"/>
                <a:gd name="T11" fmla="*/ 210 h 265"/>
                <a:gd name="T12" fmla="*/ 0 w 211"/>
                <a:gd name="T13" fmla="*/ 214 h 265"/>
                <a:gd name="T14" fmla="*/ 0 w 211"/>
                <a:gd name="T15" fmla="*/ 214 h 265"/>
                <a:gd name="T16" fmla="*/ 0 w 211"/>
                <a:gd name="T17" fmla="*/ 214 h 265"/>
                <a:gd name="T18" fmla="*/ 0 w 211"/>
                <a:gd name="T19" fmla="*/ 214 h 265"/>
                <a:gd name="T20" fmla="*/ 0 w 211"/>
                <a:gd name="T21" fmla="*/ 214 h 265"/>
                <a:gd name="T22" fmla="*/ 121 w 211"/>
                <a:gd name="T23" fmla="*/ 265 h 265"/>
                <a:gd name="T24" fmla="*/ 121 w 211"/>
                <a:gd name="T25" fmla="*/ 265 h 265"/>
                <a:gd name="T26" fmla="*/ 121 w 211"/>
                <a:gd name="T27" fmla="*/ 265 h 265"/>
                <a:gd name="T28" fmla="*/ 160 w 211"/>
                <a:gd name="T29" fmla="*/ 257 h 265"/>
                <a:gd name="T30" fmla="*/ 160 w 211"/>
                <a:gd name="T31" fmla="*/ 257 h 265"/>
                <a:gd name="T32" fmla="*/ 211 w 211"/>
                <a:gd name="T33" fmla="*/ 110 h 265"/>
                <a:gd name="T34" fmla="*/ 211 w 211"/>
                <a:gd name="T35" fmla="*/ 107 h 265"/>
                <a:gd name="T36" fmla="*/ 207 w 211"/>
                <a:gd name="T37" fmla="*/ 63 h 265"/>
                <a:gd name="T38" fmla="*/ 207 w 211"/>
                <a:gd name="T39" fmla="*/ 63 h 265"/>
                <a:gd name="T40" fmla="*/ 207 w 211"/>
                <a:gd name="T41" fmla="*/ 63 h 265"/>
                <a:gd name="T42" fmla="*/ 207 w 211"/>
                <a:gd name="T43" fmla="*/ 63 h 265"/>
                <a:gd name="T44" fmla="*/ 207 w 211"/>
                <a:gd name="T45" fmla="*/ 63 h 265"/>
                <a:gd name="T46" fmla="*/ 191 w 211"/>
                <a:gd name="T47" fmla="*/ 20 h 265"/>
                <a:gd name="T48" fmla="*/ 177 w 211"/>
                <a:gd name="T49" fmla="*/ 5 h 265"/>
                <a:gd name="T50" fmla="*/ 169 w 211"/>
                <a:gd name="T51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11" h="265">
                  <a:moveTo>
                    <a:pt x="169" y="0"/>
                  </a:moveTo>
                  <a:cubicBezTo>
                    <a:pt x="171" y="7"/>
                    <a:pt x="173" y="15"/>
                    <a:pt x="175" y="24"/>
                  </a:cubicBezTo>
                  <a:cubicBezTo>
                    <a:pt x="187" y="85"/>
                    <a:pt x="175" y="178"/>
                    <a:pt x="128" y="218"/>
                  </a:cubicBezTo>
                  <a:cubicBezTo>
                    <a:pt x="122" y="223"/>
                    <a:pt x="108" y="226"/>
                    <a:pt x="89" y="226"/>
                  </a:cubicBezTo>
                  <a:cubicBezTo>
                    <a:pt x="63" y="226"/>
                    <a:pt x="30" y="220"/>
                    <a:pt x="3" y="205"/>
                  </a:cubicBezTo>
                  <a:cubicBezTo>
                    <a:pt x="1" y="210"/>
                    <a:pt x="1" y="210"/>
                    <a:pt x="1" y="210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26" y="251"/>
                    <a:pt x="82" y="265"/>
                    <a:pt x="121" y="265"/>
                  </a:cubicBezTo>
                  <a:cubicBezTo>
                    <a:pt x="121" y="265"/>
                    <a:pt x="121" y="265"/>
                    <a:pt x="121" y="265"/>
                  </a:cubicBezTo>
                  <a:cubicBezTo>
                    <a:pt x="121" y="265"/>
                    <a:pt x="121" y="265"/>
                    <a:pt x="121" y="265"/>
                  </a:cubicBezTo>
                  <a:cubicBezTo>
                    <a:pt x="139" y="265"/>
                    <a:pt x="154" y="262"/>
                    <a:pt x="160" y="257"/>
                  </a:cubicBezTo>
                  <a:cubicBezTo>
                    <a:pt x="160" y="257"/>
                    <a:pt x="160" y="257"/>
                    <a:pt x="160" y="257"/>
                  </a:cubicBezTo>
                  <a:cubicBezTo>
                    <a:pt x="196" y="226"/>
                    <a:pt x="211" y="165"/>
                    <a:pt x="211" y="110"/>
                  </a:cubicBezTo>
                  <a:cubicBezTo>
                    <a:pt x="211" y="109"/>
                    <a:pt x="211" y="108"/>
                    <a:pt x="211" y="107"/>
                  </a:cubicBezTo>
                  <a:cubicBezTo>
                    <a:pt x="211" y="92"/>
                    <a:pt x="209" y="77"/>
                    <a:pt x="207" y="63"/>
                  </a:cubicBezTo>
                  <a:cubicBezTo>
                    <a:pt x="207" y="63"/>
                    <a:pt x="207" y="63"/>
                    <a:pt x="207" y="63"/>
                  </a:cubicBezTo>
                  <a:cubicBezTo>
                    <a:pt x="207" y="63"/>
                    <a:pt x="207" y="63"/>
                    <a:pt x="207" y="63"/>
                  </a:cubicBezTo>
                  <a:cubicBezTo>
                    <a:pt x="207" y="63"/>
                    <a:pt x="207" y="63"/>
                    <a:pt x="207" y="63"/>
                  </a:cubicBezTo>
                  <a:cubicBezTo>
                    <a:pt x="207" y="63"/>
                    <a:pt x="207" y="63"/>
                    <a:pt x="207" y="63"/>
                  </a:cubicBezTo>
                  <a:cubicBezTo>
                    <a:pt x="203" y="43"/>
                    <a:pt x="197" y="29"/>
                    <a:pt x="191" y="20"/>
                  </a:cubicBezTo>
                  <a:cubicBezTo>
                    <a:pt x="186" y="12"/>
                    <a:pt x="181" y="8"/>
                    <a:pt x="177" y="5"/>
                  </a:cubicBezTo>
                  <a:cubicBezTo>
                    <a:pt x="174" y="2"/>
                    <a:pt x="171" y="1"/>
                    <a:pt x="169" y="0"/>
                  </a:cubicBezTo>
                </a:path>
              </a:pathLst>
            </a:custGeom>
            <a:solidFill>
              <a:srgbClr val="E77B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6" name="îṥļïḓê"/>
            <p:cNvSpPr/>
            <p:nvPr/>
          </p:nvSpPr>
          <p:spPr bwMode="auto">
            <a:xfrm>
              <a:off x="6929438" y="3531788"/>
              <a:ext cx="688975" cy="255588"/>
            </a:xfrm>
            <a:custGeom>
              <a:avLst/>
              <a:gdLst>
                <a:gd name="T0" fmla="*/ 4 w 226"/>
                <a:gd name="T1" fmla="*/ 27 h 84"/>
                <a:gd name="T2" fmla="*/ 220 w 226"/>
                <a:gd name="T3" fmla="*/ 67 h 84"/>
                <a:gd name="T4" fmla="*/ 210 w 226"/>
                <a:gd name="T5" fmla="*/ 40 h 84"/>
                <a:gd name="T6" fmla="*/ 17 w 226"/>
                <a:gd name="T7" fmla="*/ 5 h 84"/>
                <a:gd name="T8" fmla="*/ 4 w 226"/>
                <a:gd name="T9" fmla="*/ 27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" h="84">
                  <a:moveTo>
                    <a:pt x="4" y="27"/>
                  </a:moveTo>
                  <a:cubicBezTo>
                    <a:pt x="70" y="60"/>
                    <a:pt x="146" y="84"/>
                    <a:pt x="220" y="67"/>
                  </a:cubicBezTo>
                  <a:cubicBezTo>
                    <a:pt x="225" y="66"/>
                    <a:pt x="226" y="38"/>
                    <a:pt x="210" y="40"/>
                  </a:cubicBezTo>
                  <a:cubicBezTo>
                    <a:pt x="145" y="49"/>
                    <a:pt x="74" y="33"/>
                    <a:pt x="17" y="5"/>
                  </a:cubicBezTo>
                  <a:cubicBezTo>
                    <a:pt x="7" y="0"/>
                    <a:pt x="0" y="24"/>
                    <a:pt x="4" y="27"/>
                  </a:cubicBezTo>
                  <a:close/>
                </a:path>
              </a:pathLst>
            </a:custGeom>
            <a:solidFill>
              <a:srgbClr val="C456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7" name="íṩļídê"/>
            <p:cNvSpPr/>
            <p:nvPr/>
          </p:nvSpPr>
          <p:spPr bwMode="auto">
            <a:xfrm>
              <a:off x="7161213" y="3620688"/>
              <a:ext cx="85725" cy="666750"/>
            </a:xfrm>
            <a:custGeom>
              <a:avLst/>
              <a:gdLst>
                <a:gd name="T0" fmla="*/ 0 w 28"/>
                <a:gd name="T1" fmla="*/ 16 h 219"/>
                <a:gd name="T2" fmla="*/ 2 w 28"/>
                <a:gd name="T3" fmla="*/ 202 h 219"/>
                <a:gd name="T4" fmla="*/ 28 w 28"/>
                <a:gd name="T5" fmla="*/ 202 h 219"/>
                <a:gd name="T6" fmla="*/ 25 w 28"/>
                <a:gd name="T7" fmla="*/ 16 h 219"/>
                <a:gd name="T8" fmla="*/ 0 w 28"/>
                <a:gd name="T9" fmla="*/ 16 h 219"/>
                <a:gd name="T10" fmla="*/ 2 w 28"/>
                <a:gd name="T11" fmla="*/ 202 h 219"/>
                <a:gd name="T12" fmla="*/ 28 w 28"/>
                <a:gd name="T13" fmla="*/ 202 h 219"/>
                <a:gd name="T14" fmla="*/ 25 w 28"/>
                <a:gd name="T15" fmla="*/ 16 h 219"/>
                <a:gd name="T16" fmla="*/ 0 w 28"/>
                <a:gd name="T17" fmla="*/ 16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219">
                  <a:moveTo>
                    <a:pt x="0" y="16"/>
                  </a:moveTo>
                  <a:cubicBezTo>
                    <a:pt x="1" y="78"/>
                    <a:pt x="1" y="140"/>
                    <a:pt x="2" y="202"/>
                  </a:cubicBezTo>
                  <a:cubicBezTo>
                    <a:pt x="3" y="219"/>
                    <a:pt x="28" y="219"/>
                    <a:pt x="28" y="202"/>
                  </a:cubicBezTo>
                  <a:cubicBezTo>
                    <a:pt x="27" y="140"/>
                    <a:pt x="26" y="78"/>
                    <a:pt x="25" y="16"/>
                  </a:cubicBezTo>
                  <a:cubicBezTo>
                    <a:pt x="25" y="0"/>
                    <a:pt x="0" y="0"/>
                    <a:pt x="0" y="16"/>
                  </a:cubicBezTo>
                  <a:cubicBezTo>
                    <a:pt x="1" y="78"/>
                    <a:pt x="1" y="140"/>
                    <a:pt x="2" y="202"/>
                  </a:cubicBezTo>
                  <a:cubicBezTo>
                    <a:pt x="3" y="219"/>
                    <a:pt x="28" y="219"/>
                    <a:pt x="28" y="202"/>
                  </a:cubicBezTo>
                  <a:cubicBezTo>
                    <a:pt x="27" y="140"/>
                    <a:pt x="26" y="78"/>
                    <a:pt x="25" y="16"/>
                  </a:cubicBezTo>
                  <a:cubicBezTo>
                    <a:pt x="25" y="0"/>
                    <a:pt x="0" y="0"/>
                    <a:pt x="0" y="16"/>
                  </a:cubicBezTo>
                  <a:close/>
                </a:path>
              </a:pathLst>
            </a:custGeom>
            <a:solidFill>
              <a:srgbClr val="C456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8" name="iS1íḓè"/>
            <p:cNvSpPr/>
            <p:nvPr/>
          </p:nvSpPr>
          <p:spPr bwMode="auto">
            <a:xfrm>
              <a:off x="6913563" y="3598463"/>
              <a:ext cx="290513" cy="668338"/>
            </a:xfrm>
            <a:custGeom>
              <a:avLst/>
              <a:gdLst>
                <a:gd name="T0" fmla="*/ 30 w 95"/>
                <a:gd name="T1" fmla="*/ 203 h 219"/>
                <a:gd name="T2" fmla="*/ 90 w 95"/>
                <a:gd name="T3" fmla="*/ 22 h 219"/>
                <a:gd name="T4" fmla="*/ 65 w 95"/>
                <a:gd name="T5" fmla="*/ 16 h 219"/>
                <a:gd name="T6" fmla="*/ 5 w 95"/>
                <a:gd name="T7" fmla="*/ 196 h 219"/>
                <a:gd name="T8" fmla="*/ 30 w 95"/>
                <a:gd name="T9" fmla="*/ 20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19">
                  <a:moveTo>
                    <a:pt x="30" y="203"/>
                  </a:moveTo>
                  <a:cubicBezTo>
                    <a:pt x="50" y="143"/>
                    <a:pt x="70" y="83"/>
                    <a:pt x="90" y="22"/>
                  </a:cubicBezTo>
                  <a:cubicBezTo>
                    <a:pt x="95" y="7"/>
                    <a:pt x="71" y="0"/>
                    <a:pt x="65" y="16"/>
                  </a:cubicBezTo>
                  <a:cubicBezTo>
                    <a:pt x="45" y="76"/>
                    <a:pt x="25" y="136"/>
                    <a:pt x="5" y="196"/>
                  </a:cubicBezTo>
                  <a:cubicBezTo>
                    <a:pt x="0" y="212"/>
                    <a:pt x="25" y="219"/>
                    <a:pt x="30" y="203"/>
                  </a:cubicBezTo>
                  <a:close/>
                </a:path>
              </a:pathLst>
            </a:custGeom>
            <a:solidFill>
              <a:srgbClr val="C456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9" name="îṡliḍé"/>
            <p:cNvSpPr/>
            <p:nvPr/>
          </p:nvSpPr>
          <p:spPr bwMode="auto">
            <a:xfrm>
              <a:off x="5605463" y="2625325"/>
              <a:ext cx="669925" cy="1049338"/>
            </a:xfrm>
            <a:custGeom>
              <a:avLst/>
              <a:gdLst>
                <a:gd name="T0" fmla="*/ 52 w 422"/>
                <a:gd name="T1" fmla="*/ 0 h 661"/>
                <a:gd name="T2" fmla="*/ 422 w 422"/>
                <a:gd name="T3" fmla="*/ 613 h 661"/>
                <a:gd name="T4" fmla="*/ 338 w 422"/>
                <a:gd name="T5" fmla="*/ 661 h 661"/>
                <a:gd name="T6" fmla="*/ 0 w 422"/>
                <a:gd name="T7" fmla="*/ 277 h 661"/>
                <a:gd name="T8" fmla="*/ 52 w 422"/>
                <a:gd name="T9" fmla="*/ 0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2" h="661">
                  <a:moveTo>
                    <a:pt x="52" y="0"/>
                  </a:moveTo>
                  <a:lnTo>
                    <a:pt x="422" y="613"/>
                  </a:lnTo>
                  <a:lnTo>
                    <a:pt x="338" y="661"/>
                  </a:lnTo>
                  <a:lnTo>
                    <a:pt x="0" y="277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ACB9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0" name="is1iḍè"/>
            <p:cNvSpPr/>
            <p:nvPr/>
          </p:nvSpPr>
          <p:spPr bwMode="auto">
            <a:xfrm>
              <a:off x="4600575" y="5174850"/>
              <a:ext cx="390525" cy="833438"/>
            </a:xfrm>
            <a:custGeom>
              <a:avLst/>
              <a:gdLst>
                <a:gd name="T0" fmla="*/ 62 w 128"/>
                <a:gd name="T1" fmla="*/ 0 h 273"/>
                <a:gd name="T2" fmla="*/ 68 w 128"/>
                <a:gd name="T3" fmla="*/ 234 h 273"/>
                <a:gd name="T4" fmla="*/ 1 w 128"/>
                <a:gd name="T5" fmla="*/ 249 h 273"/>
                <a:gd name="T6" fmla="*/ 0 w 128"/>
                <a:gd name="T7" fmla="*/ 271 h 273"/>
                <a:gd name="T8" fmla="*/ 128 w 128"/>
                <a:gd name="T9" fmla="*/ 273 h 273"/>
                <a:gd name="T10" fmla="*/ 128 w 128"/>
                <a:gd name="T11" fmla="*/ 49 h 273"/>
                <a:gd name="T12" fmla="*/ 62 w 128"/>
                <a:gd name="T13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8" h="273">
                  <a:moveTo>
                    <a:pt x="62" y="0"/>
                  </a:moveTo>
                  <a:cubicBezTo>
                    <a:pt x="62" y="0"/>
                    <a:pt x="66" y="126"/>
                    <a:pt x="68" y="234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128" y="273"/>
                    <a:pt x="128" y="273"/>
                    <a:pt x="128" y="273"/>
                  </a:cubicBezTo>
                  <a:cubicBezTo>
                    <a:pt x="128" y="49"/>
                    <a:pt x="128" y="49"/>
                    <a:pt x="128" y="49"/>
                  </a:cubicBezTo>
                  <a:cubicBezTo>
                    <a:pt x="62" y="0"/>
                    <a:pt x="62" y="0"/>
                    <a:pt x="62" y="0"/>
                  </a:cubicBezTo>
                </a:path>
              </a:pathLst>
            </a:custGeom>
            <a:solidFill>
              <a:srgbClr val="E2A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1" name="iṧḷïḍè"/>
            <p:cNvSpPr/>
            <p:nvPr/>
          </p:nvSpPr>
          <p:spPr bwMode="auto">
            <a:xfrm>
              <a:off x="4791075" y="5174850"/>
              <a:ext cx="238125" cy="357188"/>
            </a:xfrm>
            <a:custGeom>
              <a:avLst/>
              <a:gdLst>
                <a:gd name="T0" fmla="*/ 68 w 78"/>
                <a:gd name="T1" fmla="*/ 117 h 117"/>
                <a:gd name="T2" fmla="*/ 78 w 78"/>
                <a:gd name="T3" fmla="*/ 49 h 117"/>
                <a:gd name="T4" fmla="*/ 0 w 78"/>
                <a:gd name="T5" fmla="*/ 0 h 117"/>
                <a:gd name="T6" fmla="*/ 3 w 78"/>
                <a:gd name="T7" fmla="*/ 100 h 117"/>
                <a:gd name="T8" fmla="*/ 68 w 78"/>
                <a:gd name="T9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117">
                  <a:moveTo>
                    <a:pt x="68" y="117"/>
                  </a:moveTo>
                  <a:cubicBezTo>
                    <a:pt x="78" y="49"/>
                    <a:pt x="78" y="49"/>
                    <a:pt x="78" y="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43"/>
                    <a:pt x="3" y="100"/>
                  </a:cubicBezTo>
                  <a:cubicBezTo>
                    <a:pt x="24" y="107"/>
                    <a:pt x="46" y="112"/>
                    <a:pt x="68" y="117"/>
                  </a:cubicBezTo>
                </a:path>
              </a:pathLst>
            </a:custGeom>
            <a:solidFill>
              <a:srgbClr val="E5A7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2" name="îsḷiḑê"/>
            <p:cNvSpPr/>
            <p:nvPr/>
          </p:nvSpPr>
          <p:spPr bwMode="auto">
            <a:xfrm>
              <a:off x="5226050" y="5174850"/>
              <a:ext cx="393700" cy="833438"/>
            </a:xfrm>
            <a:custGeom>
              <a:avLst/>
              <a:gdLst>
                <a:gd name="T0" fmla="*/ 67 w 129"/>
                <a:gd name="T1" fmla="*/ 0 h 273"/>
                <a:gd name="T2" fmla="*/ 61 w 129"/>
                <a:gd name="T3" fmla="*/ 234 h 273"/>
                <a:gd name="T4" fmla="*/ 127 w 129"/>
                <a:gd name="T5" fmla="*/ 249 h 273"/>
                <a:gd name="T6" fmla="*/ 129 w 129"/>
                <a:gd name="T7" fmla="*/ 271 h 273"/>
                <a:gd name="T8" fmla="*/ 0 w 129"/>
                <a:gd name="T9" fmla="*/ 273 h 273"/>
                <a:gd name="T10" fmla="*/ 1 w 129"/>
                <a:gd name="T11" fmla="*/ 49 h 273"/>
                <a:gd name="T12" fmla="*/ 67 w 129"/>
                <a:gd name="T13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273">
                  <a:moveTo>
                    <a:pt x="67" y="0"/>
                  </a:moveTo>
                  <a:cubicBezTo>
                    <a:pt x="67" y="0"/>
                    <a:pt x="63" y="126"/>
                    <a:pt x="61" y="234"/>
                  </a:cubicBezTo>
                  <a:cubicBezTo>
                    <a:pt x="127" y="249"/>
                    <a:pt x="127" y="249"/>
                    <a:pt x="127" y="249"/>
                  </a:cubicBezTo>
                  <a:cubicBezTo>
                    <a:pt x="129" y="271"/>
                    <a:pt x="129" y="271"/>
                    <a:pt x="129" y="271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67" y="0"/>
                    <a:pt x="67" y="0"/>
                    <a:pt x="67" y="0"/>
                  </a:cubicBezTo>
                </a:path>
              </a:pathLst>
            </a:custGeom>
            <a:solidFill>
              <a:srgbClr val="E2A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3" name="íṧḻïḓè"/>
            <p:cNvSpPr/>
            <p:nvPr/>
          </p:nvSpPr>
          <p:spPr bwMode="auto">
            <a:xfrm>
              <a:off x="4600575" y="5813025"/>
              <a:ext cx="390525" cy="195263"/>
            </a:xfrm>
            <a:custGeom>
              <a:avLst/>
              <a:gdLst>
                <a:gd name="T0" fmla="*/ 67 w 128"/>
                <a:gd name="T1" fmla="*/ 0 h 64"/>
                <a:gd name="T2" fmla="*/ 68 w 128"/>
                <a:gd name="T3" fmla="*/ 25 h 64"/>
                <a:gd name="T4" fmla="*/ 68 w 128"/>
                <a:gd name="T5" fmla="*/ 25 h 64"/>
                <a:gd name="T6" fmla="*/ 68 w 128"/>
                <a:gd name="T7" fmla="*/ 25 h 64"/>
                <a:gd name="T8" fmla="*/ 1 w 128"/>
                <a:gd name="T9" fmla="*/ 40 h 64"/>
                <a:gd name="T10" fmla="*/ 0 w 128"/>
                <a:gd name="T11" fmla="*/ 62 h 64"/>
                <a:gd name="T12" fmla="*/ 128 w 128"/>
                <a:gd name="T13" fmla="*/ 64 h 64"/>
                <a:gd name="T14" fmla="*/ 128 w 128"/>
                <a:gd name="T15" fmla="*/ 17 h 64"/>
                <a:gd name="T16" fmla="*/ 67 w 128"/>
                <a:gd name="T1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" h="64">
                  <a:moveTo>
                    <a:pt x="67" y="0"/>
                  </a:moveTo>
                  <a:cubicBezTo>
                    <a:pt x="67" y="8"/>
                    <a:pt x="68" y="17"/>
                    <a:pt x="68" y="25"/>
                  </a:cubicBezTo>
                  <a:cubicBezTo>
                    <a:pt x="68" y="25"/>
                    <a:pt x="68" y="25"/>
                    <a:pt x="68" y="25"/>
                  </a:cubicBezTo>
                  <a:cubicBezTo>
                    <a:pt x="68" y="25"/>
                    <a:pt x="68" y="25"/>
                    <a:pt x="68" y="25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28" y="64"/>
                    <a:pt x="128" y="64"/>
                    <a:pt x="128" y="64"/>
                  </a:cubicBezTo>
                  <a:cubicBezTo>
                    <a:pt x="128" y="17"/>
                    <a:pt x="128" y="17"/>
                    <a:pt x="128" y="17"/>
                  </a:cubicBezTo>
                  <a:cubicBezTo>
                    <a:pt x="67" y="0"/>
                    <a:pt x="67" y="0"/>
                    <a:pt x="67" y="0"/>
                  </a:cubicBezTo>
                </a:path>
              </a:pathLst>
            </a:custGeom>
            <a:solidFill>
              <a:srgbClr val="CB8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4" name="í$ḷiḑè"/>
            <p:cNvSpPr/>
            <p:nvPr/>
          </p:nvSpPr>
          <p:spPr bwMode="auto">
            <a:xfrm>
              <a:off x="5226050" y="5813025"/>
              <a:ext cx="393700" cy="195263"/>
            </a:xfrm>
            <a:custGeom>
              <a:avLst/>
              <a:gdLst>
                <a:gd name="T0" fmla="*/ 61 w 129"/>
                <a:gd name="T1" fmla="*/ 0 h 64"/>
                <a:gd name="T2" fmla="*/ 1 w 129"/>
                <a:gd name="T3" fmla="*/ 9 h 64"/>
                <a:gd name="T4" fmla="*/ 0 w 129"/>
                <a:gd name="T5" fmla="*/ 64 h 64"/>
                <a:gd name="T6" fmla="*/ 129 w 129"/>
                <a:gd name="T7" fmla="*/ 62 h 64"/>
                <a:gd name="T8" fmla="*/ 127 w 129"/>
                <a:gd name="T9" fmla="*/ 40 h 64"/>
                <a:gd name="T10" fmla="*/ 61 w 129"/>
                <a:gd name="T11" fmla="*/ 25 h 64"/>
                <a:gd name="T12" fmla="*/ 61 w 129"/>
                <a:gd name="T13" fmla="*/ 25 h 64"/>
                <a:gd name="T14" fmla="*/ 61 w 129"/>
                <a:gd name="T1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9" h="64">
                  <a:moveTo>
                    <a:pt x="61" y="0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129" y="62"/>
                    <a:pt x="129" y="62"/>
                    <a:pt x="129" y="62"/>
                  </a:cubicBezTo>
                  <a:cubicBezTo>
                    <a:pt x="127" y="40"/>
                    <a:pt x="127" y="40"/>
                    <a:pt x="127" y="40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1" y="17"/>
                    <a:pt x="61" y="9"/>
                    <a:pt x="61" y="0"/>
                  </a:cubicBezTo>
                </a:path>
              </a:pathLst>
            </a:custGeom>
            <a:solidFill>
              <a:srgbClr val="CB8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5" name="ïṡ1ïḑé"/>
            <p:cNvSpPr/>
            <p:nvPr/>
          </p:nvSpPr>
          <p:spPr bwMode="auto">
            <a:xfrm>
              <a:off x="4711700" y="3754038"/>
              <a:ext cx="911225" cy="2116138"/>
            </a:xfrm>
            <a:custGeom>
              <a:avLst/>
              <a:gdLst>
                <a:gd name="T0" fmla="*/ 0 w 574"/>
                <a:gd name="T1" fmla="*/ 148 h 1333"/>
                <a:gd name="T2" fmla="*/ 40 w 574"/>
                <a:gd name="T3" fmla="*/ 1291 h 1333"/>
                <a:gd name="T4" fmla="*/ 186 w 574"/>
                <a:gd name="T5" fmla="*/ 1333 h 1333"/>
                <a:gd name="T6" fmla="*/ 294 w 574"/>
                <a:gd name="T7" fmla="*/ 430 h 1333"/>
                <a:gd name="T8" fmla="*/ 299 w 574"/>
                <a:gd name="T9" fmla="*/ 1318 h 1333"/>
                <a:gd name="T10" fmla="*/ 465 w 574"/>
                <a:gd name="T11" fmla="*/ 1295 h 1333"/>
                <a:gd name="T12" fmla="*/ 574 w 574"/>
                <a:gd name="T13" fmla="*/ 0 h 1333"/>
                <a:gd name="T14" fmla="*/ 0 w 574"/>
                <a:gd name="T15" fmla="*/ 148 h 1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" h="1333">
                  <a:moveTo>
                    <a:pt x="0" y="148"/>
                  </a:moveTo>
                  <a:lnTo>
                    <a:pt x="40" y="1291"/>
                  </a:lnTo>
                  <a:lnTo>
                    <a:pt x="186" y="1333"/>
                  </a:lnTo>
                  <a:lnTo>
                    <a:pt x="294" y="430"/>
                  </a:lnTo>
                  <a:lnTo>
                    <a:pt x="299" y="1318"/>
                  </a:lnTo>
                  <a:lnTo>
                    <a:pt x="465" y="1295"/>
                  </a:lnTo>
                  <a:lnTo>
                    <a:pt x="574" y="0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A8BB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6" name="î$ḻidè"/>
            <p:cNvSpPr/>
            <p:nvPr/>
          </p:nvSpPr>
          <p:spPr bwMode="auto">
            <a:xfrm>
              <a:off x="4711700" y="3754038"/>
              <a:ext cx="911225" cy="2116138"/>
            </a:xfrm>
            <a:custGeom>
              <a:avLst/>
              <a:gdLst>
                <a:gd name="T0" fmla="*/ 0 w 574"/>
                <a:gd name="T1" fmla="*/ 148 h 1333"/>
                <a:gd name="T2" fmla="*/ 40 w 574"/>
                <a:gd name="T3" fmla="*/ 1291 h 1333"/>
                <a:gd name="T4" fmla="*/ 186 w 574"/>
                <a:gd name="T5" fmla="*/ 1333 h 1333"/>
                <a:gd name="T6" fmla="*/ 294 w 574"/>
                <a:gd name="T7" fmla="*/ 430 h 1333"/>
                <a:gd name="T8" fmla="*/ 299 w 574"/>
                <a:gd name="T9" fmla="*/ 1318 h 1333"/>
                <a:gd name="T10" fmla="*/ 465 w 574"/>
                <a:gd name="T11" fmla="*/ 1295 h 1333"/>
                <a:gd name="T12" fmla="*/ 574 w 574"/>
                <a:gd name="T13" fmla="*/ 0 h 1333"/>
                <a:gd name="T14" fmla="*/ 0 w 574"/>
                <a:gd name="T15" fmla="*/ 148 h 1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" h="1333">
                  <a:moveTo>
                    <a:pt x="0" y="148"/>
                  </a:moveTo>
                  <a:lnTo>
                    <a:pt x="40" y="1291"/>
                  </a:lnTo>
                  <a:lnTo>
                    <a:pt x="186" y="1333"/>
                  </a:lnTo>
                  <a:lnTo>
                    <a:pt x="294" y="430"/>
                  </a:lnTo>
                  <a:lnTo>
                    <a:pt x="299" y="1318"/>
                  </a:lnTo>
                  <a:lnTo>
                    <a:pt x="465" y="1295"/>
                  </a:lnTo>
                  <a:lnTo>
                    <a:pt x="574" y="0"/>
                  </a:lnTo>
                  <a:lnTo>
                    <a:pt x="0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7" name="iśļîḓé"/>
            <p:cNvSpPr/>
            <p:nvPr/>
          </p:nvSpPr>
          <p:spPr bwMode="auto">
            <a:xfrm>
              <a:off x="4149725" y="2418950"/>
              <a:ext cx="1538288" cy="1860550"/>
            </a:xfrm>
            <a:custGeom>
              <a:avLst/>
              <a:gdLst>
                <a:gd name="T0" fmla="*/ 231 w 504"/>
                <a:gd name="T1" fmla="*/ 0 h 610"/>
                <a:gd name="T2" fmla="*/ 89 w 504"/>
                <a:gd name="T3" fmla="*/ 44 h 610"/>
                <a:gd name="T4" fmla="*/ 0 w 504"/>
                <a:gd name="T5" fmla="*/ 298 h 610"/>
                <a:gd name="T6" fmla="*/ 141 w 504"/>
                <a:gd name="T7" fmla="*/ 463 h 610"/>
                <a:gd name="T8" fmla="*/ 184 w 504"/>
                <a:gd name="T9" fmla="*/ 411 h 610"/>
                <a:gd name="T10" fmla="*/ 101 w 504"/>
                <a:gd name="T11" fmla="*/ 283 h 610"/>
                <a:gd name="T12" fmla="*/ 123 w 504"/>
                <a:gd name="T13" fmla="*/ 190 h 610"/>
                <a:gd name="T14" fmla="*/ 174 w 504"/>
                <a:gd name="T15" fmla="*/ 540 h 610"/>
                <a:gd name="T16" fmla="*/ 332 w 504"/>
                <a:gd name="T17" fmla="*/ 610 h 610"/>
                <a:gd name="T18" fmla="*/ 354 w 504"/>
                <a:gd name="T19" fmla="*/ 515 h 610"/>
                <a:gd name="T20" fmla="*/ 398 w 504"/>
                <a:gd name="T21" fmla="*/ 599 h 610"/>
                <a:gd name="T22" fmla="*/ 494 w 504"/>
                <a:gd name="T23" fmla="*/ 531 h 610"/>
                <a:gd name="T24" fmla="*/ 504 w 504"/>
                <a:gd name="T25" fmla="*/ 68 h 610"/>
                <a:gd name="T26" fmla="*/ 348 w 504"/>
                <a:gd name="T27" fmla="*/ 10 h 610"/>
                <a:gd name="T28" fmla="*/ 231 w 504"/>
                <a:gd name="T29" fmla="*/ 0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04" h="610">
                  <a:moveTo>
                    <a:pt x="231" y="0"/>
                  </a:moveTo>
                  <a:cubicBezTo>
                    <a:pt x="89" y="44"/>
                    <a:pt x="89" y="44"/>
                    <a:pt x="89" y="44"/>
                  </a:cubicBezTo>
                  <a:cubicBezTo>
                    <a:pt x="0" y="298"/>
                    <a:pt x="0" y="298"/>
                    <a:pt x="0" y="298"/>
                  </a:cubicBezTo>
                  <a:cubicBezTo>
                    <a:pt x="141" y="463"/>
                    <a:pt x="141" y="463"/>
                    <a:pt x="141" y="463"/>
                  </a:cubicBezTo>
                  <a:cubicBezTo>
                    <a:pt x="184" y="411"/>
                    <a:pt x="184" y="411"/>
                    <a:pt x="184" y="411"/>
                  </a:cubicBezTo>
                  <a:cubicBezTo>
                    <a:pt x="101" y="283"/>
                    <a:pt x="101" y="283"/>
                    <a:pt x="101" y="283"/>
                  </a:cubicBezTo>
                  <a:cubicBezTo>
                    <a:pt x="123" y="190"/>
                    <a:pt x="123" y="190"/>
                    <a:pt x="123" y="190"/>
                  </a:cubicBezTo>
                  <a:cubicBezTo>
                    <a:pt x="174" y="540"/>
                    <a:pt x="174" y="540"/>
                    <a:pt x="174" y="540"/>
                  </a:cubicBezTo>
                  <a:cubicBezTo>
                    <a:pt x="174" y="540"/>
                    <a:pt x="254" y="606"/>
                    <a:pt x="332" y="610"/>
                  </a:cubicBezTo>
                  <a:cubicBezTo>
                    <a:pt x="354" y="515"/>
                    <a:pt x="354" y="515"/>
                    <a:pt x="354" y="515"/>
                  </a:cubicBezTo>
                  <a:cubicBezTo>
                    <a:pt x="398" y="599"/>
                    <a:pt x="398" y="599"/>
                    <a:pt x="398" y="599"/>
                  </a:cubicBezTo>
                  <a:cubicBezTo>
                    <a:pt x="398" y="599"/>
                    <a:pt x="474" y="566"/>
                    <a:pt x="494" y="531"/>
                  </a:cubicBezTo>
                  <a:cubicBezTo>
                    <a:pt x="504" y="68"/>
                    <a:pt x="504" y="68"/>
                    <a:pt x="504" y="68"/>
                  </a:cubicBezTo>
                  <a:cubicBezTo>
                    <a:pt x="348" y="10"/>
                    <a:pt x="348" y="10"/>
                    <a:pt x="348" y="10"/>
                  </a:cubicBezTo>
                  <a:cubicBezTo>
                    <a:pt x="231" y="0"/>
                    <a:pt x="231" y="0"/>
                    <a:pt x="231" y="0"/>
                  </a:cubicBezTo>
                </a:path>
              </a:pathLst>
            </a:custGeom>
            <a:solidFill>
              <a:srgbClr val="ACB9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8" name="îṩḻíďé"/>
            <p:cNvSpPr/>
            <p:nvPr/>
          </p:nvSpPr>
          <p:spPr bwMode="auto">
            <a:xfrm>
              <a:off x="4149725" y="2931713"/>
              <a:ext cx="1522413" cy="1133475"/>
            </a:xfrm>
            <a:custGeom>
              <a:avLst/>
              <a:gdLst>
                <a:gd name="T0" fmla="*/ 165 w 499"/>
                <a:gd name="T1" fmla="*/ 308 h 372"/>
                <a:gd name="T2" fmla="*/ 174 w 499"/>
                <a:gd name="T3" fmla="*/ 372 h 372"/>
                <a:gd name="T4" fmla="*/ 165 w 499"/>
                <a:gd name="T5" fmla="*/ 308 h 372"/>
                <a:gd name="T6" fmla="*/ 165 w 499"/>
                <a:gd name="T7" fmla="*/ 308 h 372"/>
                <a:gd name="T8" fmla="*/ 160 w 499"/>
                <a:gd name="T9" fmla="*/ 272 h 372"/>
                <a:gd name="T10" fmla="*/ 141 w 499"/>
                <a:gd name="T11" fmla="*/ 295 h 372"/>
                <a:gd name="T12" fmla="*/ 157 w 499"/>
                <a:gd name="T13" fmla="*/ 276 h 372"/>
                <a:gd name="T14" fmla="*/ 160 w 499"/>
                <a:gd name="T15" fmla="*/ 272 h 372"/>
                <a:gd name="T16" fmla="*/ 160 w 499"/>
                <a:gd name="T17" fmla="*/ 272 h 372"/>
                <a:gd name="T18" fmla="*/ 499 w 499"/>
                <a:gd name="T19" fmla="*/ 154 h 372"/>
                <a:gd name="T20" fmla="*/ 499 w 499"/>
                <a:gd name="T21" fmla="*/ 154 h 372"/>
                <a:gd name="T22" fmla="*/ 494 w 499"/>
                <a:gd name="T23" fmla="*/ 363 h 372"/>
                <a:gd name="T24" fmla="*/ 499 w 499"/>
                <a:gd name="T25" fmla="*/ 154 h 372"/>
                <a:gd name="T26" fmla="*/ 135 w 499"/>
                <a:gd name="T27" fmla="*/ 105 h 372"/>
                <a:gd name="T28" fmla="*/ 147 w 499"/>
                <a:gd name="T29" fmla="*/ 186 h 372"/>
                <a:gd name="T30" fmla="*/ 101 w 499"/>
                <a:gd name="T31" fmla="*/ 115 h 372"/>
                <a:gd name="T32" fmla="*/ 147 w 499"/>
                <a:gd name="T33" fmla="*/ 186 h 372"/>
                <a:gd name="T34" fmla="*/ 135 w 499"/>
                <a:gd name="T35" fmla="*/ 105 h 372"/>
                <a:gd name="T36" fmla="*/ 135 w 499"/>
                <a:gd name="T37" fmla="*/ 105 h 372"/>
                <a:gd name="T38" fmla="*/ 45 w 499"/>
                <a:gd name="T39" fmla="*/ 0 h 372"/>
                <a:gd name="T40" fmla="*/ 0 w 499"/>
                <a:gd name="T41" fmla="*/ 130 h 372"/>
                <a:gd name="T42" fmla="*/ 45 w 499"/>
                <a:gd name="T43" fmla="*/ 0 h 372"/>
                <a:gd name="T44" fmla="*/ 45 w 499"/>
                <a:gd name="T45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99" h="372">
                  <a:moveTo>
                    <a:pt x="165" y="308"/>
                  </a:moveTo>
                  <a:cubicBezTo>
                    <a:pt x="174" y="372"/>
                    <a:pt x="174" y="372"/>
                    <a:pt x="174" y="372"/>
                  </a:cubicBezTo>
                  <a:cubicBezTo>
                    <a:pt x="165" y="308"/>
                    <a:pt x="165" y="308"/>
                    <a:pt x="165" y="308"/>
                  </a:cubicBezTo>
                  <a:cubicBezTo>
                    <a:pt x="165" y="308"/>
                    <a:pt x="165" y="308"/>
                    <a:pt x="165" y="308"/>
                  </a:cubicBezTo>
                  <a:moveTo>
                    <a:pt x="160" y="272"/>
                  </a:moveTo>
                  <a:cubicBezTo>
                    <a:pt x="141" y="295"/>
                    <a:pt x="141" y="295"/>
                    <a:pt x="141" y="295"/>
                  </a:cubicBezTo>
                  <a:cubicBezTo>
                    <a:pt x="157" y="276"/>
                    <a:pt x="157" y="276"/>
                    <a:pt x="157" y="276"/>
                  </a:cubicBezTo>
                  <a:cubicBezTo>
                    <a:pt x="160" y="272"/>
                    <a:pt x="160" y="272"/>
                    <a:pt x="160" y="272"/>
                  </a:cubicBezTo>
                  <a:cubicBezTo>
                    <a:pt x="160" y="272"/>
                    <a:pt x="160" y="272"/>
                    <a:pt x="160" y="272"/>
                  </a:cubicBezTo>
                  <a:moveTo>
                    <a:pt x="499" y="154"/>
                  </a:moveTo>
                  <a:cubicBezTo>
                    <a:pt x="499" y="154"/>
                    <a:pt x="499" y="154"/>
                    <a:pt x="499" y="154"/>
                  </a:cubicBezTo>
                  <a:cubicBezTo>
                    <a:pt x="494" y="363"/>
                    <a:pt x="494" y="363"/>
                    <a:pt x="494" y="363"/>
                  </a:cubicBezTo>
                  <a:cubicBezTo>
                    <a:pt x="499" y="154"/>
                    <a:pt x="499" y="154"/>
                    <a:pt x="499" y="154"/>
                  </a:cubicBezTo>
                  <a:moveTo>
                    <a:pt x="135" y="105"/>
                  </a:moveTo>
                  <a:cubicBezTo>
                    <a:pt x="147" y="186"/>
                    <a:pt x="147" y="186"/>
                    <a:pt x="147" y="186"/>
                  </a:cubicBezTo>
                  <a:cubicBezTo>
                    <a:pt x="101" y="115"/>
                    <a:pt x="101" y="115"/>
                    <a:pt x="101" y="115"/>
                  </a:cubicBezTo>
                  <a:cubicBezTo>
                    <a:pt x="147" y="186"/>
                    <a:pt x="147" y="186"/>
                    <a:pt x="147" y="186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135" y="105"/>
                    <a:pt x="135" y="105"/>
                    <a:pt x="135" y="105"/>
                  </a:cubicBezTo>
                  <a:moveTo>
                    <a:pt x="45" y="0"/>
                  </a:moveTo>
                  <a:cubicBezTo>
                    <a:pt x="0" y="130"/>
                    <a:pt x="0" y="130"/>
                    <a:pt x="0" y="13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</a:path>
              </a:pathLst>
            </a:custGeom>
            <a:solidFill>
              <a:srgbClr val="C9D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9" name="ïṡľîḓe"/>
            <p:cNvSpPr/>
            <p:nvPr/>
          </p:nvSpPr>
          <p:spPr bwMode="auto">
            <a:xfrm>
              <a:off x="4149725" y="2931713"/>
              <a:ext cx="1522413" cy="1347788"/>
            </a:xfrm>
            <a:custGeom>
              <a:avLst/>
              <a:gdLst>
                <a:gd name="T0" fmla="*/ 45 w 499"/>
                <a:gd name="T1" fmla="*/ 0 h 442"/>
                <a:gd name="T2" fmla="*/ 0 w 499"/>
                <a:gd name="T3" fmla="*/ 130 h 442"/>
                <a:gd name="T4" fmla="*/ 141 w 499"/>
                <a:gd name="T5" fmla="*/ 295 h 442"/>
                <a:gd name="T6" fmla="*/ 160 w 499"/>
                <a:gd name="T7" fmla="*/ 272 h 442"/>
                <a:gd name="T8" fmla="*/ 160 w 499"/>
                <a:gd name="T9" fmla="*/ 272 h 442"/>
                <a:gd name="T10" fmla="*/ 175 w 499"/>
                <a:gd name="T11" fmla="*/ 254 h 442"/>
                <a:gd name="T12" fmla="*/ 177 w 499"/>
                <a:gd name="T13" fmla="*/ 257 h 442"/>
                <a:gd name="T14" fmla="*/ 214 w 499"/>
                <a:gd name="T15" fmla="*/ 246 h 442"/>
                <a:gd name="T16" fmla="*/ 245 w 499"/>
                <a:gd name="T17" fmla="*/ 259 h 442"/>
                <a:gd name="T18" fmla="*/ 272 w 499"/>
                <a:gd name="T19" fmla="*/ 291 h 442"/>
                <a:gd name="T20" fmla="*/ 273 w 499"/>
                <a:gd name="T21" fmla="*/ 298 h 442"/>
                <a:gd name="T22" fmla="*/ 272 w 499"/>
                <a:gd name="T23" fmla="*/ 297 h 442"/>
                <a:gd name="T24" fmla="*/ 231 w 499"/>
                <a:gd name="T25" fmla="*/ 273 h 442"/>
                <a:gd name="T26" fmla="*/ 254 w 499"/>
                <a:gd name="T27" fmla="*/ 309 h 442"/>
                <a:gd name="T28" fmla="*/ 255 w 499"/>
                <a:gd name="T29" fmla="*/ 318 h 442"/>
                <a:gd name="T30" fmla="*/ 255 w 499"/>
                <a:gd name="T31" fmla="*/ 318 h 442"/>
                <a:gd name="T32" fmla="*/ 214 w 499"/>
                <a:gd name="T33" fmla="*/ 289 h 442"/>
                <a:gd name="T34" fmla="*/ 234 w 499"/>
                <a:gd name="T35" fmla="*/ 331 h 442"/>
                <a:gd name="T36" fmla="*/ 198 w 499"/>
                <a:gd name="T37" fmla="*/ 295 h 442"/>
                <a:gd name="T38" fmla="*/ 198 w 499"/>
                <a:gd name="T39" fmla="*/ 295 h 442"/>
                <a:gd name="T40" fmla="*/ 198 w 499"/>
                <a:gd name="T41" fmla="*/ 295 h 442"/>
                <a:gd name="T42" fmla="*/ 198 w 499"/>
                <a:gd name="T43" fmla="*/ 295 h 442"/>
                <a:gd name="T44" fmla="*/ 189 w 499"/>
                <a:gd name="T45" fmla="*/ 308 h 442"/>
                <a:gd name="T46" fmla="*/ 178 w 499"/>
                <a:gd name="T47" fmla="*/ 312 h 442"/>
                <a:gd name="T48" fmla="*/ 165 w 499"/>
                <a:gd name="T49" fmla="*/ 308 h 442"/>
                <a:gd name="T50" fmla="*/ 174 w 499"/>
                <a:gd name="T51" fmla="*/ 372 h 442"/>
                <a:gd name="T52" fmla="*/ 332 w 499"/>
                <a:gd name="T53" fmla="*/ 442 h 442"/>
                <a:gd name="T54" fmla="*/ 354 w 499"/>
                <a:gd name="T55" fmla="*/ 347 h 442"/>
                <a:gd name="T56" fmla="*/ 398 w 499"/>
                <a:gd name="T57" fmla="*/ 431 h 442"/>
                <a:gd name="T58" fmla="*/ 494 w 499"/>
                <a:gd name="T59" fmla="*/ 363 h 442"/>
                <a:gd name="T60" fmla="*/ 494 w 499"/>
                <a:gd name="T61" fmla="*/ 363 h 442"/>
                <a:gd name="T62" fmla="*/ 499 w 499"/>
                <a:gd name="T63" fmla="*/ 154 h 442"/>
                <a:gd name="T64" fmla="*/ 361 w 499"/>
                <a:gd name="T65" fmla="*/ 202 h 442"/>
                <a:gd name="T66" fmla="*/ 307 w 499"/>
                <a:gd name="T67" fmla="*/ 195 h 442"/>
                <a:gd name="T68" fmla="*/ 163 w 499"/>
                <a:gd name="T69" fmla="*/ 125 h 442"/>
                <a:gd name="T70" fmla="*/ 135 w 499"/>
                <a:gd name="T71" fmla="*/ 105 h 442"/>
                <a:gd name="T72" fmla="*/ 147 w 499"/>
                <a:gd name="T73" fmla="*/ 186 h 442"/>
                <a:gd name="T74" fmla="*/ 101 w 499"/>
                <a:gd name="T75" fmla="*/ 115 h 442"/>
                <a:gd name="T76" fmla="*/ 109 w 499"/>
                <a:gd name="T77" fmla="*/ 83 h 442"/>
                <a:gd name="T78" fmla="*/ 45 w 499"/>
                <a:gd name="T79" fmla="*/ 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99" h="442">
                  <a:moveTo>
                    <a:pt x="45" y="0"/>
                  </a:moveTo>
                  <a:cubicBezTo>
                    <a:pt x="0" y="130"/>
                    <a:pt x="0" y="130"/>
                    <a:pt x="0" y="130"/>
                  </a:cubicBezTo>
                  <a:cubicBezTo>
                    <a:pt x="141" y="295"/>
                    <a:pt x="141" y="295"/>
                    <a:pt x="141" y="295"/>
                  </a:cubicBezTo>
                  <a:cubicBezTo>
                    <a:pt x="160" y="272"/>
                    <a:pt x="160" y="272"/>
                    <a:pt x="160" y="272"/>
                  </a:cubicBezTo>
                  <a:cubicBezTo>
                    <a:pt x="160" y="272"/>
                    <a:pt x="160" y="272"/>
                    <a:pt x="160" y="272"/>
                  </a:cubicBezTo>
                  <a:cubicBezTo>
                    <a:pt x="175" y="254"/>
                    <a:pt x="175" y="254"/>
                    <a:pt x="175" y="254"/>
                  </a:cubicBezTo>
                  <a:cubicBezTo>
                    <a:pt x="177" y="257"/>
                    <a:pt x="177" y="257"/>
                    <a:pt x="177" y="257"/>
                  </a:cubicBezTo>
                  <a:cubicBezTo>
                    <a:pt x="177" y="257"/>
                    <a:pt x="194" y="246"/>
                    <a:pt x="214" y="246"/>
                  </a:cubicBezTo>
                  <a:cubicBezTo>
                    <a:pt x="224" y="246"/>
                    <a:pt x="236" y="250"/>
                    <a:pt x="245" y="259"/>
                  </a:cubicBezTo>
                  <a:cubicBezTo>
                    <a:pt x="257" y="271"/>
                    <a:pt x="268" y="284"/>
                    <a:pt x="272" y="291"/>
                  </a:cubicBezTo>
                  <a:cubicBezTo>
                    <a:pt x="275" y="295"/>
                    <a:pt x="275" y="298"/>
                    <a:pt x="273" y="298"/>
                  </a:cubicBezTo>
                  <a:cubicBezTo>
                    <a:pt x="272" y="298"/>
                    <a:pt x="272" y="297"/>
                    <a:pt x="272" y="297"/>
                  </a:cubicBezTo>
                  <a:cubicBezTo>
                    <a:pt x="267" y="297"/>
                    <a:pt x="255" y="290"/>
                    <a:pt x="231" y="273"/>
                  </a:cubicBezTo>
                  <a:cubicBezTo>
                    <a:pt x="231" y="273"/>
                    <a:pt x="248" y="296"/>
                    <a:pt x="254" y="309"/>
                  </a:cubicBezTo>
                  <a:cubicBezTo>
                    <a:pt x="257" y="314"/>
                    <a:pt x="258" y="318"/>
                    <a:pt x="255" y="318"/>
                  </a:cubicBezTo>
                  <a:cubicBezTo>
                    <a:pt x="255" y="318"/>
                    <a:pt x="255" y="318"/>
                    <a:pt x="255" y="318"/>
                  </a:cubicBezTo>
                  <a:cubicBezTo>
                    <a:pt x="251" y="318"/>
                    <a:pt x="239" y="311"/>
                    <a:pt x="214" y="289"/>
                  </a:cubicBezTo>
                  <a:cubicBezTo>
                    <a:pt x="214" y="289"/>
                    <a:pt x="240" y="331"/>
                    <a:pt x="234" y="331"/>
                  </a:cubicBezTo>
                  <a:cubicBezTo>
                    <a:pt x="231" y="331"/>
                    <a:pt x="221" y="322"/>
                    <a:pt x="198" y="295"/>
                  </a:cubicBezTo>
                  <a:cubicBezTo>
                    <a:pt x="198" y="295"/>
                    <a:pt x="198" y="295"/>
                    <a:pt x="198" y="295"/>
                  </a:cubicBezTo>
                  <a:cubicBezTo>
                    <a:pt x="198" y="295"/>
                    <a:pt x="198" y="295"/>
                    <a:pt x="198" y="295"/>
                  </a:cubicBezTo>
                  <a:cubicBezTo>
                    <a:pt x="198" y="295"/>
                    <a:pt x="198" y="295"/>
                    <a:pt x="198" y="295"/>
                  </a:cubicBezTo>
                  <a:cubicBezTo>
                    <a:pt x="198" y="296"/>
                    <a:pt x="195" y="303"/>
                    <a:pt x="189" y="308"/>
                  </a:cubicBezTo>
                  <a:cubicBezTo>
                    <a:pt x="186" y="311"/>
                    <a:pt x="182" y="312"/>
                    <a:pt x="178" y="312"/>
                  </a:cubicBezTo>
                  <a:cubicBezTo>
                    <a:pt x="174" y="312"/>
                    <a:pt x="170" y="311"/>
                    <a:pt x="165" y="308"/>
                  </a:cubicBezTo>
                  <a:cubicBezTo>
                    <a:pt x="174" y="372"/>
                    <a:pt x="174" y="372"/>
                    <a:pt x="174" y="372"/>
                  </a:cubicBezTo>
                  <a:cubicBezTo>
                    <a:pt x="174" y="372"/>
                    <a:pt x="254" y="438"/>
                    <a:pt x="332" y="442"/>
                  </a:cubicBezTo>
                  <a:cubicBezTo>
                    <a:pt x="354" y="347"/>
                    <a:pt x="354" y="347"/>
                    <a:pt x="354" y="347"/>
                  </a:cubicBezTo>
                  <a:cubicBezTo>
                    <a:pt x="398" y="431"/>
                    <a:pt x="398" y="431"/>
                    <a:pt x="398" y="431"/>
                  </a:cubicBezTo>
                  <a:cubicBezTo>
                    <a:pt x="398" y="431"/>
                    <a:pt x="474" y="398"/>
                    <a:pt x="494" y="363"/>
                  </a:cubicBezTo>
                  <a:cubicBezTo>
                    <a:pt x="494" y="363"/>
                    <a:pt x="494" y="363"/>
                    <a:pt x="494" y="363"/>
                  </a:cubicBezTo>
                  <a:cubicBezTo>
                    <a:pt x="499" y="154"/>
                    <a:pt x="499" y="154"/>
                    <a:pt x="499" y="154"/>
                  </a:cubicBezTo>
                  <a:cubicBezTo>
                    <a:pt x="460" y="184"/>
                    <a:pt x="412" y="202"/>
                    <a:pt x="361" y="202"/>
                  </a:cubicBezTo>
                  <a:cubicBezTo>
                    <a:pt x="343" y="202"/>
                    <a:pt x="325" y="199"/>
                    <a:pt x="307" y="195"/>
                  </a:cubicBezTo>
                  <a:cubicBezTo>
                    <a:pt x="257" y="183"/>
                    <a:pt x="206" y="154"/>
                    <a:pt x="163" y="125"/>
                  </a:cubicBezTo>
                  <a:cubicBezTo>
                    <a:pt x="154" y="119"/>
                    <a:pt x="145" y="112"/>
                    <a:pt x="135" y="105"/>
                  </a:cubicBezTo>
                  <a:cubicBezTo>
                    <a:pt x="147" y="186"/>
                    <a:pt x="147" y="186"/>
                    <a:pt x="147" y="186"/>
                  </a:cubicBezTo>
                  <a:cubicBezTo>
                    <a:pt x="101" y="115"/>
                    <a:pt x="101" y="115"/>
                    <a:pt x="101" y="115"/>
                  </a:cubicBezTo>
                  <a:cubicBezTo>
                    <a:pt x="109" y="83"/>
                    <a:pt x="109" y="83"/>
                    <a:pt x="109" y="83"/>
                  </a:cubicBezTo>
                  <a:cubicBezTo>
                    <a:pt x="82" y="59"/>
                    <a:pt x="59" y="32"/>
                    <a:pt x="45" y="0"/>
                  </a:cubicBezTo>
                </a:path>
              </a:pathLst>
            </a:custGeom>
            <a:solidFill>
              <a:srgbClr val="97A6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0" name="îSlíďe"/>
            <p:cNvSpPr/>
            <p:nvPr/>
          </p:nvSpPr>
          <p:spPr bwMode="auto">
            <a:xfrm>
              <a:off x="4794250" y="1933175"/>
              <a:ext cx="520700" cy="1098550"/>
            </a:xfrm>
            <a:custGeom>
              <a:avLst/>
              <a:gdLst>
                <a:gd name="T0" fmla="*/ 36 w 328"/>
                <a:gd name="T1" fmla="*/ 6 h 692"/>
                <a:gd name="T2" fmla="*/ 46 w 328"/>
                <a:gd name="T3" fmla="*/ 60 h 692"/>
                <a:gd name="T4" fmla="*/ 59 w 328"/>
                <a:gd name="T5" fmla="*/ 315 h 692"/>
                <a:gd name="T6" fmla="*/ 0 w 328"/>
                <a:gd name="T7" fmla="*/ 335 h 692"/>
                <a:gd name="T8" fmla="*/ 219 w 328"/>
                <a:gd name="T9" fmla="*/ 692 h 692"/>
                <a:gd name="T10" fmla="*/ 282 w 328"/>
                <a:gd name="T11" fmla="*/ 515 h 692"/>
                <a:gd name="T12" fmla="*/ 328 w 328"/>
                <a:gd name="T13" fmla="*/ 348 h 692"/>
                <a:gd name="T14" fmla="*/ 274 w 328"/>
                <a:gd name="T15" fmla="*/ 325 h 692"/>
                <a:gd name="T16" fmla="*/ 274 w 328"/>
                <a:gd name="T17" fmla="*/ 144 h 692"/>
                <a:gd name="T18" fmla="*/ 36 w 328"/>
                <a:gd name="T19" fmla="*/ 0 h 692"/>
                <a:gd name="T20" fmla="*/ 36 w 328"/>
                <a:gd name="T21" fmla="*/ 6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8" h="692">
                  <a:moveTo>
                    <a:pt x="36" y="6"/>
                  </a:moveTo>
                  <a:lnTo>
                    <a:pt x="46" y="60"/>
                  </a:lnTo>
                  <a:lnTo>
                    <a:pt x="59" y="315"/>
                  </a:lnTo>
                  <a:lnTo>
                    <a:pt x="0" y="335"/>
                  </a:lnTo>
                  <a:lnTo>
                    <a:pt x="219" y="692"/>
                  </a:lnTo>
                  <a:lnTo>
                    <a:pt x="282" y="515"/>
                  </a:lnTo>
                  <a:lnTo>
                    <a:pt x="328" y="348"/>
                  </a:lnTo>
                  <a:lnTo>
                    <a:pt x="274" y="325"/>
                  </a:lnTo>
                  <a:lnTo>
                    <a:pt x="274" y="144"/>
                  </a:lnTo>
                  <a:lnTo>
                    <a:pt x="36" y="0"/>
                  </a:lnTo>
                  <a:lnTo>
                    <a:pt x="36" y="6"/>
                  </a:lnTo>
                  <a:close/>
                </a:path>
              </a:pathLst>
            </a:custGeom>
            <a:solidFill>
              <a:srgbClr val="E2A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1" name="íŝļiḑè"/>
            <p:cNvSpPr/>
            <p:nvPr/>
          </p:nvSpPr>
          <p:spPr bwMode="auto">
            <a:xfrm>
              <a:off x="4794250" y="1933175"/>
              <a:ext cx="520700" cy="1098550"/>
            </a:xfrm>
            <a:custGeom>
              <a:avLst/>
              <a:gdLst>
                <a:gd name="T0" fmla="*/ 36 w 328"/>
                <a:gd name="T1" fmla="*/ 6 h 692"/>
                <a:gd name="T2" fmla="*/ 46 w 328"/>
                <a:gd name="T3" fmla="*/ 60 h 692"/>
                <a:gd name="T4" fmla="*/ 59 w 328"/>
                <a:gd name="T5" fmla="*/ 315 h 692"/>
                <a:gd name="T6" fmla="*/ 0 w 328"/>
                <a:gd name="T7" fmla="*/ 335 h 692"/>
                <a:gd name="T8" fmla="*/ 219 w 328"/>
                <a:gd name="T9" fmla="*/ 692 h 692"/>
                <a:gd name="T10" fmla="*/ 282 w 328"/>
                <a:gd name="T11" fmla="*/ 515 h 692"/>
                <a:gd name="T12" fmla="*/ 328 w 328"/>
                <a:gd name="T13" fmla="*/ 348 h 692"/>
                <a:gd name="T14" fmla="*/ 274 w 328"/>
                <a:gd name="T15" fmla="*/ 325 h 692"/>
                <a:gd name="T16" fmla="*/ 274 w 328"/>
                <a:gd name="T17" fmla="*/ 144 h 692"/>
                <a:gd name="T18" fmla="*/ 36 w 328"/>
                <a:gd name="T19" fmla="*/ 0 h 692"/>
                <a:gd name="T20" fmla="*/ 36 w 328"/>
                <a:gd name="T21" fmla="*/ 6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8" h="692">
                  <a:moveTo>
                    <a:pt x="36" y="6"/>
                  </a:moveTo>
                  <a:lnTo>
                    <a:pt x="46" y="60"/>
                  </a:lnTo>
                  <a:lnTo>
                    <a:pt x="59" y="315"/>
                  </a:lnTo>
                  <a:lnTo>
                    <a:pt x="0" y="335"/>
                  </a:lnTo>
                  <a:lnTo>
                    <a:pt x="219" y="692"/>
                  </a:lnTo>
                  <a:lnTo>
                    <a:pt x="282" y="515"/>
                  </a:lnTo>
                  <a:lnTo>
                    <a:pt x="328" y="348"/>
                  </a:lnTo>
                  <a:lnTo>
                    <a:pt x="274" y="325"/>
                  </a:lnTo>
                  <a:lnTo>
                    <a:pt x="274" y="144"/>
                  </a:lnTo>
                  <a:lnTo>
                    <a:pt x="36" y="0"/>
                  </a:lnTo>
                  <a:lnTo>
                    <a:pt x="36" y="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2" name="ï$ļîḑè"/>
            <p:cNvSpPr/>
            <p:nvPr/>
          </p:nvSpPr>
          <p:spPr bwMode="auto">
            <a:xfrm>
              <a:off x="4911725" y="2625325"/>
              <a:ext cx="400050" cy="531813"/>
            </a:xfrm>
            <a:custGeom>
              <a:avLst/>
              <a:gdLst>
                <a:gd name="T0" fmla="*/ 18 w 131"/>
                <a:gd name="T1" fmla="*/ 18 h 174"/>
                <a:gd name="T2" fmla="*/ 14 w 131"/>
                <a:gd name="T3" fmla="*/ 15 h 174"/>
                <a:gd name="T4" fmla="*/ 0 w 131"/>
                <a:gd name="T5" fmla="*/ 12 h 174"/>
                <a:gd name="T6" fmla="*/ 87 w 131"/>
                <a:gd name="T7" fmla="*/ 174 h 174"/>
                <a:gd name="T8" fmla="*/ 105 w 131"/>
                <a:gd name="T9" fmla="*/ 84 h 174"/>
                <a:gd name="T10" fmla="*/ 131 w 131"/>
                <a:gd name="T11" fmla="*/ 0 h 174"/>
                <a:gd name="T12" fmla="*/ 18 w 131"/>
                <a:gd name="T13" fmla="*/ 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174">
                  <a:moveTo>
                    <a:pt x="18" y="18"/>
                  </a:moveTo>
                  <a:cubicBezTo>
                    <a:pt x="17" y="17"/>
                    <a:pt x="15" y="16"/>
                    <a:pt x="14" y="15"/>
                  </a:cubicBezTo>
                  <a:cubicBezTo>
                    <a:pt x="9" y="14"/>
                    <a:pt x="5" y="13"/>
                    <a:pt x="0" y="12"/>
                  </a:cubicBezTo>
                  <a:cubicBezTo>
                    <a:pt x="87" y="174"/>
                    <a:pt x="87" y="174"/>
                    <a:pt x="87" y="174"/>
                  </a:cubicBezTo>
                  <a:cubicBezTo>
                    <a:pt x="105" y="84"/>
                    <a:pt x="105" y="84"/>
                    <a:pt x="105" y="84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04" y="29"/>
                    <a:pt x="47" y="37"/>
                    <a:pt x="18" y="18"/>
                  </a:cubicBezTo>
                  <a:close/>
                </a:path>
              </a:pathLst>
            </a:custGeom>
            <a:solidFill>
              <a:srgbClr val="FFEF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3" name="ïṧľiḍe"/>
            <p:cNvSpPr/>
            <p:nvPr/>
          </p:nvSpPr>
          <p:spPr bwMode="auto">
            <a:xfrm>
              <a:off x="4741863" y="1431525"/>
              <a:ext cx="771525" cy="968375"/>
            </a:xfrm>
            <a:custGeom>
              <a:avLst/>
              <a:gdLst>
                <a:gd name="T0" fmla="*/ 241 w 253"/>
                <a:gd name="T1" fmla="*/ 89 h 318"/>
                <a:gd name="T2" fmla="*/ 247 w 253"/>
                <a:gd name="T3" fmla="*/ 206 h 318"/>
                <a:gd name="T4" fmla="*/ 189 w 253"/>
                <a:gd name="T5" fmla="*/ 298 h 318"/>
                <a:gd name="T6" fmla="*/ 39 w 253"/>
                <a:gd name="T7" fmla="*/ 165 h 318"/>
                <a:gd name="T8" fmla="*/ 17 w 253"/>
                <a:gd name="T9" fmla="*/ 170 h 318"/>
                <a:gd name="T10" fmla="*/ 9 w 253"/>
                <a:gd name="T11" fmla="*/ 110 h 318"/>
                <a:gd name="T12" fmla="*/ 47 w 253"/>
                <a:gd name="T13" fmla="*/ 112 h 318"/>
                <a:gd name="T14" fmla="*/ 104 w 253"/>
                <a:gd name="T15" fmla="*/ 1 h 318"/>
                <a:gd name="T16" fmla="*/ 241 w 253"/>
                <a:gd name="T17" fmla="*/ 89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3" h="318">
                  <a:moveTo>
                    <a:pt x="241" y="89"/>
                  </a:moveTo>
                  <a:cubicBezTo>
                    <a:pt x="241" y="89"/>
                    <a:pt x="240" y="135"/>
                    <a:pt x="247" y="206"/>
                  </a:cubicBezTo>
                  <a:cubicBezTo>
                    <a:pt x="253" y="278"/>
                    <a:pt x="220" y="290"/>
                    <a:pt x="189" y="298"/>
                  </a:cubicBezTo>
                  <a:cubicBezTo>
                    <a:pt x="118" y="318"/>
                    <a:pt x="29" y="290"/>
                    <a:pt x="39" y="165"/>
                  </a:cubicBezTo>
                  <a:cubicBezTo>
                    <a:pt x="39" y="165"/>
                    <a:pt x="28" y="177"/>
                    <a:pt x="17" y="170"/>
                  </a:cubicBezTo>
                  <a:cubicBezTo>
                    <a:pt x="6" y="163"/>
                    <a:pt x="0" y="136"/>
                    <a:pt x="9" y="110"/>
                  </a:cubicBezTo>
                  <a:cubicBezTo>
                    <a:pt x="17" y="83"/>
                    <a:pt x="48" y="93"/>
                    <a:pt x="47" y="112"/>
                  </a:cubicBezTo>
                  <a:cubicBezTo>
                    <a:pt x="47" y="112"/>
                    <a:pt x="41" y="3"/>
                    <a:pt x="104" y="1"/>
                  </a:cubicBezTo>
                  <a:cubicBezTo>
                    <a:pt x="166" y="0"/>
                    <a:pt x="239" y="27"/>
                    <a:pt x="241" y="89"/>
                  </a:cubicBezTo>
                </a:path>
              </a:pathLst>
            </a:custGeom>
            <a:solidFill>
              <a:srgbClr val="E2A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4" name="íṥļíde"/>
            <p:cNvSpPr/>
            <p:nvPr/>
          </p:nvSpPr>
          <p:spPr bwMode="auto">
            <a:xfrm>
              <a:off x="4756150" y="1433113"/>
              <a:ext cx="303213" cy="522288"/>
            </a:xfrm>
            <a:custGeom>
              <a:avLst/>
              <a:gdLst>
                <a:gd name="T0" fmla="*/ 19 w 99"/>
                <a:gd name="T1" fmla="*/ 171 h 171"/>
                <a:gd name="T2" fmla="*/ 31 w 99"/>
                <a:gd name="T3" fmla="*/ 167 h 171"/>
                <a:gd name="T4" fmla="*/ 34 w 99"/>
                <a:gd name="T5" fmla="*/ 165 h 171"/>
                <a:gd name="T6" fmla="*/ 33 w 99"/>
                <a:gd name="T7" fmla="*/ 165 h 171"/>
                <a:gd name="T8" fmla="*/ 34 w 99"/>
                <a:gd name="T9" fmla="*/ 164 h 171"/>
                <a:gd name="T10" fmla="*/ 4 w 99"/>
                <a:gd name="T11" fmla="*/ 109 h 171"/>
                <a:gd name="T12" fmla="*/ 91 w 99"/>
                <a:gd name="T13" fmla="*/ 1 h 171"/>
                <a:gd name="T14" fmla="*/ 91 w 99"/>
                <a:gd name="T15" fmla="*/ 1 h 171"/>
                <a:gd name="T16" fmla="*/ 91 w 99"/>
                <a:gd name="T17" fmla="*/ 1 h 171"/>
                <a:gd name="T18" fmla="*/ 91 w 99"/>
                <a:gd name="T19" fmla="*/ 1 h 171"/>
                <a:gd name="T20" fmla="*/ 92 w 99"/>
                <a:gd name="T21" fmla="*/ 1 h 171"/>
                <a:gd name="T22" fmla="*/ 92 w 99"/>
                <a:gd name="T23" fmla="*/ 1 h 171"/>
                <a:gd name="T24" fmla="*/ 92 w 99"/>
                <a:gd name="T25" fmla="*/ 1 h 171"/>
                <a:gd name="T26" fmla="*/ 92 w 99"/>
                <a:gd name="T27" fmla="*/ 1 h 171"/>
                <a:gd name="T28" fmla="*/ 92 w 99"/>
                <a:gd name="T29" fmla="*/ 1 h 171"/>
                <a:gd name="T30" fmla="*/ 92 w 99"/>
                <a:gd name="T31" fmla="*/ 1 h 171"/>
                <a:gd name="T32" fmla="*/ 92 w 99"/>
                <a:gd name="T33" fmla="*/ 1 h 171"/>
                <a:gd name="T34" fmla="*/ 92 w 99"/>
                <a:gd name="T35" fmla="*/ 1 h 171"/>
                <a:gd name="T36" fmla="*/ 93 w 99"/>
                <a:gd name="T37" fmla="*/ 1 h 171"/>
                <a:gd name="T38" fmla="*/ 93 w 99"/>
                <a:gd name="T39" fmla="*/ 1 h 171"/>
                <a:gd name="T40" fmla="*/ 93 w 99"/>
                <a:gd name="T41" fmla="*/ 1 h 171"/>
                <a:gd name="T42" fmla="*/ 93 w 99"/>
                <a:gd name="T43" fmla="*/ 1 h 171"/>
                <a:gd name="T44" fmla="*/ 93 w 99"/>
                <a:gd name="T45" fmla="*/ 1 h 171"/>
                <a:gd name="T46" fmla="*/ 93 w 99"/>
                <a:gd name="T47" fmla="*/ 1 h 171"/>
                <a:gd name="T48" fmla="*/ 93 w 99"/>
                <a:gd name="T49" fmla="*/ 1 h 171"/>
                <a:gd name="T50" fmla="*/ 93 w 99"/>
                <a:gd name="T51" fmla="*/ 1 h 171"/>
                <a:gd name="T52" fmla="*/ 93 w 99"/>
                <a:gd name="T53" fmla="*/ 1 h 171"/>
                <a:gd name="T54" fmla="*/ 94 w 99"/>
                <a:gd name="T55" fmla="*/ 1 h 171"/>
                <a:gd name="T56" fmla="*/ 94 w 99"/>
                <a:gd name="T57" fmla="*/ 1 h 171"/>
                <a:gd name="T58" fmla="*/ 94 w 99"/>
                <a:gd name="T59" fmla="*/ 1 h 171"/>
                <a:gd name="T60" fmla="*/ 94 w 99"/>
                <a:gd name="T61" fmla="*/ 1 h 171"/>
                <a:gd name="T62" fmla="*/ 94 w 99"/>
                <a:gd name="T63" fmla="*/ 1 h 171"/>
                <a:gd name="T64" fmla="*/ 95 w 99"/>
                <a:gd name="T65" fmla="*/ 1 h 171"/>
                <a:gd name="T66" fmla="*/ 95 w 99"/>
                <a:gd name="T67" fmla="*/ 1 h 171"/>
                <a:gd name="T68" fmla="*/ 95 w 99"/>
                <a:gd name="T69" fmla="*/ 1 h 171"/>
                <a:gd name="T70" fmla="*/ 95 w 99"/>
                <a:gd name="T71" fmla="*/ 1 h 171"/>
                <a:gd name="T72" fmla="*/ 95 w 99"/>
                <a:gd name="T73" fmla="*/ 0 h 171"/>
                <a:gd name="T74" fmla="*/ 95 w 99"/>
                <a:gd name="T75" fmla="*/ 0 h 171"/>
                <a:gd name="T76" fmla="*/ 96 w 99"/>
                <a:gd name="T77" fmla="*/ 0 h 171"/>
                <a:gd name="T78" fmla="*/ 96 w 99"/>
                <a:gd name="T79" fmla="*/ 0 h 171"/>
                <a:gd name="T80" fmla="*/ 96 w 99"/>
                <a:gd name="T81" fmla="*/ 0 h 171"/>
                <a:gd name="T82" fmla="*/ 96 w 99"/>
                <a:gd name="T83" fmla="*/ 0 h 171"/>
                <a:gd name="T84" fmla="*/ 97 w 99"/>
                <a:gd name="T85" fmla="*/ 0 h 171"/>
                <a:gd name="T86" fmla="*/ 97 w 99"/>
                <a:gd name="T87" fmla="*/ 0 h 171"/>
                <a:gd name="T88" fmla="*/ 97 w 99"/>
                <a:gd name="T89" fmla="*/ 0 h 171"/>
                <a:gd name="T90" fmla="*/ 97 w 99"/>
                <a:gd name="T91" fmla="*/ 0 h 171"/>
                <a:gd name="T92" fmla="*/ 97 w 99"/>
                <a:gd name="T93" fmla="*/ 0 h 171"/>
                <a:gd name="T94" fmla="*/ 98 w 99"/>
                <a:gd name="T95" fmla="*/ 0 h 171"/>
                <a:gd name="T96" fmla="*/ 98 w 99"/>
                <a:gd name="T97" fmla="*/ 0 h 171"/>
                <a:gd name="T98" fmla="*/ 98 w 99"/>
                <a:gd name="T99" fmla="*/ 0 h 171"/>
                <a:gd name="T100" fmla="*/ 98 w 99"/>
                <a:gd name="T101" fmla="*/ 0 h 171"/>
                <a:gd name="T102" fmla="*/ 98 w 99"/>
                <a:gd name="T103" fmla="*/ 0 h 171"/>
                <a:gd name="T104" fmla="*/ 98 w 99"/>
                <a:gd name="T105" fmla="*/ 0 h 171"/>
                <a:gd name="T106" fmla="*/ 98 w 99"/>
                <a:gd name="T107" fmla="*/ 0 h 171"/>
                <a:gd name="T108" fmla="*/ 98 w 99"/>
                <a:gd name="T109" fmla="*/ 0 h 171"/>
                <a:gd name="T110" fmla="*/ 99 w 99"/>
                <a:gd name="T111" fmla="*/ 0 h 171"/>
                <a:gd name="T112" fmla="*/ 99 w 99"/>
                <a:gd name="T113" fmla="*/ 0 h 171"/>
                <a:gd name="T114" fmla="*/ 99 w 99"/>
                <a:gd name="T115" fmla="*/ 0 h 171"/>
                <a:gd name="T116" fmla="*/ 99 w 99"/>
                <a:gd name="T117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9" h="171">
                  <a:moveTo>
                    <a:pt x="19" y="171"/>
                  </a:move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71"/>
                    <a:pt x="19" y="171"/>
                  </a:cubicBezTo>
                  <a:moveTo>
                    <a:pt x="31" y="167"/>
                  </a:moveTo>
                  <a:cubicBezTo>
                    <a:pt x="28" y="169"/>
                    <a:pt x="24" y="171"/>
                    <a:pt x="20" y="171"/>
                  </a:cubicBezTo>
                  <a:cubicBezTo>
                    <a:pt x="24" y="171"/>
                    <a:pt x="28" y="169"/>
                    <a:pt x="31" y="167"/>
                  </a:cubicBezTo>
                  <a:cubicBezTo>
                    <a:pt x="31" y="167"/>
                    <a:pt x="31" y="167"/>
                    <a:pt x="31" y="167"/>
                  </a:cubicBezTo>
                  <a:moveTo>
                    <a:pt x="34" y="165"/>
                  </a:moveTo>
                  <a:cubicBezTo>
                    <a:pt x="34" y="165"/>
                    <a:pt x="34" y="165"/>
                    <a:pt x="34" y="165"/>
                  </a:cubicBezTo>
                  <a:cubicBezTo>
                    <a:pt x="34" y="165"/>
                    <a:pt x="34" y="165"/>
                    <a:pt x="34" y="165"/>
                  </a:cubicBezTo>
                  <a:moveTo>
                    <a:pt x="34" y="165"/>
                  </a:moveTo>
                  <a:cubicBezTo>
                    <a:pt x="34" y="165"/>
                    <a:pt x="34" y="165"/>
                    <a:pt x="34" y="165"/>
                  </a:cubicBezTo>
                  <a:cubicBezTo>
                    <a:pt x="34" y="165"/>
                    <a:pt x="34" y="165"/>
                    <a:pt x="34" y="165"/>
                  </a:cubicBezTo>
                  <a:moveTo>
                    <a:pt x="34" y="164"/>
                  </a:moveTo>
                  <a:cubicBezTo>
                    <a:pt x="34" y="164"/>
                    <a:pt x="33" y="165"/>
                    <a:pt x="33" y="165"/>
                  </a:cubicBezTo>
                  <a:cubicBezTo>
                    <a:pt x="33" y="165"/>
                    <a:pt x="33" y="165"/>
                    <a:pt x="33" y="165"/>
                  </a:cubicBezTo>
                  <a:cubicBezTo>
                    <a:pt x="33" y="165"/>
                    <a:pt x="34" y="164"/>
                    <a:pt x="34" y="164"/>
                  </a:cubicBezTo>
                  <a:moveTo>
                    <a:pt x="34" y="164"/>
                  </a:moveTo>
                  <a:cubicBezTo>
                    <a:pt x="34" y="164"/>
                    <a:pt x="34" y="164"/>
                    <a:pt x="34" y="164"/>
                  </a:cubicBezTo>
                  <a:cubicBezTo>
                    <a:pt x="34" y="164"/>
                    <a:pt x="34" y="164"/>
                    <a:pt x="34" y="164"/>
                  </a:cubicBezTo>
                  <a:cubicBezTo>
                    <a:pt x="34" y="164"/>
                    <a:pt x="34" y="164"/>
                    <a:pt x="34" y="164"/>
                  </a:cubicBezTo>
                  <a:moveTo>
                    <a:pt x="21" y="93"/>
                  </a:moveTo>
                  <a:cubicBezTo>
                    <a:pt x="14" y="93"/>
                    <a:pt x="7" y="98"/>
                    <a:pt x="4" y="109"/>
                  </a:cubicBezTo>
                  <a:cubicBezTo>
                    <a:pt x="1" y="117"/>
                    <a:pt x="0" y="126"/>
                    <a:pt x="0" y="134"/>
                  </a:cubicBezTo>
                  <a:cubicBezTo>
                    <a:pt x="0" y="126"/>
                    <a:pt x="1" y="117"/>
                    <a:pt x="4" y="109"/>
                  </a:cubicBezTo>
                  <a:cubicBezTo>
                    <a:pt x="7" y="98"/>
                    <a:pt x="14" y="93"/>
                    <a:pt x="21" y="93"/>
                  </a:cubicBezTo>
                  <a:moveTo>
                    <a:pt x="91" y="1"/>
                  </a:moveTo>
                  <a:cubicBezTo>
                    <a:pt x="50" y="9"/>
                    <a:pt x="43" y="68"/>
                    <a:pt x="42" y="96"/>
                  </a:cubicBezTo>
                  <a:cubicBezTo>
                    <a:pt x="43" y="68"/>
                    <a:pt x="50" y="9"/>
                    <a:pt x="91" y="1"/>
                  </a:cubicBezTo>
                  <a:moveTo>
                    <a:pt x="91" y="1"/>
                  </a:moveTo>
                  <a:cubicBezTo>
                    <a:pt x="91" y="1"/>
                    <a:pt x="91" y="1"/>
                    <a:pt x="91" y="1"/>
                  </a:cubicBezTo>
                  <a:cubicBezTo>
                    <a:pt x="91" y="1"/>
                    <a:pt x="91" y="1"/>
                    <a:pt x="91" y="1"/>
                  </a:cubicBezTo>
                  <a:moveTo>
                    <a:pt x="91" y="1"/>
                  </a:moveTo>
                  <a:cubicBezTo>
                    <a:pt x="91" y="1"/>
                    <a:pt x="91" y="1"/>
                    <a:pt x="91" y="1"/>
                  </a:cubicBezTo>
                  <a:cubicBezTo>
                    <a:pt x="91" y="1"/>
                    <a:pt x="91" y="1"/>
                    <a:pt x="91" y="1"/>
                  </a:cubicBezTo>
                  <a:moveTo>
                    <a:pt x="91" y="1"/>
                  </a:moveTo>
                  <a:cubicBezTo>
                    <a:pt x="91" y="1"/>
                    <a:pt x="91" y="1"/>
                    <a:pt x="91" y="1"/>
                  </a:cubicBezTo>
                  <a:cubicBezTo>
                    <a:pt x="91" y="1"/>
                    <a:pt x="91" y="1"/>
                    <a:pt x="91" y="1"/>
                  </a:cubicBezTo>
                  <a:moveTo>
                    <a:pt x="91" y="1"/>
                  </a:moveTo>
                  <a:cubicBezTo>
                    <a:pt x="91" y="1"/>
                    <a:pt x="91" y="1"/>
                    <a:pt x="91" y="1"/>
                  </a:cubicBezTo>
                  <a:cubicBezTo>
                    <a:pt x="91" y="1"/>
                    <a:pt x="91" y="1"/>
                    <a:pt x="91" y="1"/>
                  </a:cubicBezTo>
                  <a:moveTo>
                    <a:pt x="92" y="1"/>
                  </a:move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moveTo>
                    <a:pt x="92" y="1"/>
                  </a:move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moveTo>
                    <a:pt x="92" y="1"/>
                  </a:move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moveTo>
                    <a:pt x="92" y="1"/>
                  </a:move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moveTo>
                    <a:pt x="92" y="1"/>
                  </a:move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moveTo>
                    <a:pt x="92" y="1"/>
                  </a:move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moveTo>
                    <a:pt x="92" y="1"/>
                  </a:move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moveTo>
                    <a:pt x="92" y="1"/>
                  </a:move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moveTo>
                    <a:pt x="92" y="1"/>
                  </a:move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moveTo>
                    <a:pt x="92" y="1"/>
                  </a:move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moveTo>
                    <a:pt x="92" y="1"/>
                  </a:move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moveTo>
                    <a:pt x="93" y="1"/>
                  </a:move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moveTo>
                    <a:pt x="93" y="1"/>
                  </a:move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moveTo>
                    <a:pt x="93" y="1"/>
                  </a:move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moveTo>
                    <a:pt x="93" y="1"/>
                  </a:move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moveTo>
                    <a:pt x="93" y="1"/>
                  </a:move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moveTo>
                    <a:pt x="93" y="1"/>
                  </a:move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moveTo>
                    <a:pt x="93" y="1"/>
                  </a:move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moveTo>
                    <a:pt x="93" y="1"/>
                  </a:move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moveTo>
                    <a:pt x="93" y="1"/>
                  </a:move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moveTo>
                    <a:pt x="93" y="1"/>
                  </a:move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moveTo>
                    <a:pt x="93" y="1"/>
                  </a:move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moveTo>
                    <a:pt x="93" y="1"/>
                  </a:move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moveTo>
                    <a:pt x="94" y="1"/>
                  </a:moveTo>
                  <a:cubicBezTo>
                    <a:pt x="94" y="1"/>
                    <a:pt x="94" y="1"/>
                    <a:pt x="94" y="1"/>
                  </a:cubicBezTo>
                  <a:cubicBezTo>
                    <a:pt x="94" y="1"/>
                    <a:pt x="94" y="1"/>
                    <a:pt x="94" y="1"/>
                  </a:cubicBezTo>
                  <a:moveTo>
                    <a:pt x="94" y="1"/>
                  </a:moveTo>
                  <a:cubicBezTo>
                    <a:pt x="94" y="1"/>
                    <a:pt x="94" y="1"/>
                    <a:pt x="94" y="1"/>
                  </a:cubicBezTo>
                  <a:cubicBezTo>
                    <a:pt x="94" y="1"/>
                    <a:pt x="94" y="1"/>
                    <a:pt x="94" y="1"/>
                  </a:cubicBezTo>
                  <a:moveTo>
                    <a:pt x="94" y="1"/>
                  </a:moveTo>
                  <a:cubicBezTo>
                    <a:pt x="94" y="1"/>
                    <a:pt x="94" y="1"/>
                    <a:pt x="94" y="1"/>
                  </a:cubicBezTo>
                  <a:cubicBezTo>
                    <a:pt x="94" y="1"/>
                    <a:pt x="94" y="1"/>
                    <a:pt x="94" y="1"/>
                  </a:cubicBezTo>
                  <a:moveTo>
                    <a:pt x="94" y="1"/>
                  </a:moveTo>
                  <a:cubicBezTo>
                    <a:pt x="94" y="1"/>
                    <a:pt x="94" y="1"/>
                    <a:pt x="94" y="1"/>
                  </a:cubicBezTo>
                  <a:cubicBezTo>
                    <a:pt x="94" y="1"/>
                    <a:pt x="94" y="1"/>
                    <a:pt x="94" y="1"/>
                  </a:cubicBezTo>
                  <a:moveTo>
                    <a:pt x="94" y="1"/>
                  </a:moveTo>
                  <a:cubicBezTo>
                    <a:pt x="94" y="1"/>
                    <a:pt x="94" y="1"/>
                    <a:pt x="94" y="1"/>
                  </a:cubicBezTo>
                  <a:cubicBezTo>
                    <a:pt x="94" y="1"/>
                    <a:pt x="94" y="1"/>
                    <a:pt x="94" y="1"/>
                  </a:cubicBezTo>
                  <a:moveTo>
                    <a:pt x="94" y="1"/>
                  </a:moveTo>
                  <a:cubicBezTo>
                    <a:pt x="94" y="1"/>
                    <a:pt x="94" y="1"/>
                    <a:pt x="94" y="1"/>
                  </a:cubicBezTo>
                  <a:cubicBezTo>
                    <a:pt x="94" y="1"/>
                    <a:pt x="94" y="1"/>
                    <a:pt x="94" y="1"/>
                  </a:cubicBezTo>
                  <a:moveTo>
                    <a:pt x="95" y="1"/>
                  </a:moveTo>
                  <a:cubicBezTo>
                    <a:pt x="95" y="1"/>
                    <a:pt x="95" y="1"/>
                    <a:pt x="95" y="1"/>
                  </a:cubicBezTo>
                  <a:cubicBezTo>
                    <a:pt x="95" y="1"/>
                    <a:pt x="95" y="1"/>
                    <a:pt x="95" y="1"/>
                  </a:cubicBezTo>
                  <a:moveTo>
                    <a:pt x="95" y="1"/>
                  </a:moveTo>
                  <a:cubicBezTo>
                    <a:pt x="95" y="1"/>
                    <a:pt x="95" y="1"/>
                    <a:pt x="95" y="1"/>
                  </a:cubicBezTo>
                  <a:cubicBezTo>
                    <a:pt x="95" y="1"/>
                    <a:pt x="95" y="1"/>
                    <a:pt x="95" y="1"/>
                  </a:cubicBezTo>
                  <a:moveTo>
                    <a:pt x="95" y="1"/>
                  </a:moveTo>
                  <a:cubicBezTo>
                    <a:pt x="95" y="1"/>
                    <a:pt x="95" y="1"/>
                    <a:pt x="95" y="1"/>
                  </a:cubicBezTo>
                  <a:cubicBezTo>
                    <a:pt x="95" y="1"/>
                    <a:pt x="95" y="1"/>
                    <a:pt x="95" y="1"/>
                  </a:cubicBezTo>
                  <a:moveTo>
                    <a:pt x="95" y="1"/>
                  </a:moveTo>
                  <a:cubicBezTo>
                    <a:pt x="95" y="1"/>
                    <a:pt x="95" y="1"/>
                    <a:pt x="95" y="1"/>
                  </a:cubicBezTo>
                  <a:cubicBezTo>
                    <a:pt x="95" y="1"/>
                    <a:pt x="95" y="1"/>
                    <a:pt x="95" y="1"/>
                  </a:cubicBezTo>
                  <a:moveTo>
                    <a:pt x="95" y="1"/>
                  </a:moveTo>
                  <a:cubicBezTo>
                    <a:pt x="95" y="1"/>
                    <a:pt x="95" y="1"/>
                    <a:pt x="95" y="1"/>
                  </a:cubicBezTo>
                  <a:cubicBezTo>
                    <a:pt x="95" y="1"/>
                    <a:pt x="95" y="1"/>
                    <a:pt x="95" y="1"/>
                  </a:cubicBezTo>
                  <a:moveTo>
                    <a:pt x="95" y="0"/>
                  </a:moveTo>
                  <a:cubicBezTo>
                    <a:pt x="95" y="0"/>
                    <a:pt x="95" y="0"/>
                    <a:pt x="95" y="0"/>
                  </a:cubicBezTo>
                  <a:cubicBezTo>
                    <a:pt x="95" y="0"/>
                    <a:pt x="95" y="0"/>
                    <a:pt x="95" y="0"/>
                  </a:cubicBezTo>
                  <a:moveTo>
                    <a:pt x="95" y="0"/>
                  </a:moveTo>
                  <a:cubicBezTo>
                    <a:pt x="95" y="0"/>
                    <a:pt x="95" y="0"/>
                    <a:pt x="95" y="0"/>
                  </a:cubicBezTo>
                  <a:cubicBezTo>
                    <a:pt x="95" y="0"/>
                    <a:pt x="95" y="0"/>
                    <a:pt x="95" y="0"/>
                  </a:cubicBezTo>
                  <a:moveTo>
                    <a:pt x="95" y="0"/>
                  </a:moveTo>
                  <a:cubicBezTo>
                    <a:pt x="95" y="0"/>
                    <a:pt x="95" y="0"/>
                    <a:pt x="95" y="0"/>
                  </a:cubicBezTo>
                  <a:cubicBezTo>
                    <a:pt x="95" y="0"/>
                    <a:pt x="95" y="0"/>
                    <a:pt x="95" y="0"/>
                  </a:cubicBezTo>
                  <a:moveTo>
                    <a:pt x="96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96" y="0"/>
                    <a:pt x="96" y="0"/>
                    <a:pt x="96" y="0"/>
                  </a:cubicBezTo>
                  <a:moveTo>
                    <a:pt x="96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96" y="0"/>
                    <a:pt x="96" y="0"/>
                    <a:pt x="96" y="0"/>
                  </a:cubicBezTo>
                  <a:moveTo>
                    <a:pt x="96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96" y="0"/>
                    <a:pt x="96" y="0"/>
                    <a:pt x="96" y="0"/>
                  </a:cubicBezTo>
                  <a:moveTo>
                    <a:pt x="96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96" y="0"/>
                    <a:pt x="96" y="0"/>
                    <a:pt x="96" y="0"/>
                  </a:cubicBezTo>
                  <a:moveTo>
                    <a:pt x="96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96" y="0"/>
                    <a:pt x="96" y="0"/>
                    <a:pt x="96" y="0"/>
                  </a:cubicBezTo>
                  <a:moveTo>
                    <a:pt x="97" y="0"/>
                  </a:moveTo>
                  <a:cubicBezTo>
                    <a:pt x="97" y="0"/>
                    <a:pt x="97" y="0"/>
                    <a:pt x="97" y="0"/>
                  </a:cubicBezTo>
                  <a:cubicBezTo>
                    <a:pt x="97" y="0"/>
                    <a:pt x="97" y="0"/>
                    <a:pt x="97" y="0"/>
                  </a:cubicBezTo>
                  <a:moveTo>
                    <a:pt x="97" y="0"/>
                  </a:moveTo>
                  <a:cubicBezTo>
                    <a:pt x="97" y="0"/>
                    <a:pt x="97" y="0"/>
                    <a:pt x="97" y="0"/>
                  </a:cubicBezTo>
                  <a:cubicBezTo>
                    <a:pt x="97" y="0"/>
                    <a:pt x="97" y="0"/>
                    <a:pt x="97" y="0"/>
                  </a:cubicBezTo>
                  <a:moveTo>
                    <a:pt x="97" y="0"/>
                  </a:moveTo>
                  <a:cubicBezTo>
                    <a:pt x="97" y="0"/>
                    <a:pt x="97" y="0"/>
                    <a:pt x="97" y="0"/>
                  </a:cubicBezTo>
                  <a:cubicBezTo>
                    <a:pt x="97" y="0"/>
                    <a:pt x="97" y="0"/>
                    <a:pt x="97" y="0"/>
                  </a:cubicBezTo>
                  <a:moveTo>
                    <a:pt x="97" y="0"/>
                  </a:moveTo>
                  <a:cubicBezTo>
                    <a:pt x="97" y="0"/>
                    <a:pt x="97" y="0"/>
                    <a:pt x="97" y="0"/>
                  </a:cubicBezTo>
                  <a:cubicBezTo>
                    <a:pt x="97" y="0"/>
                    <a:pt x="97" y="0"/>
                    <a:pt x="97" y="0"/>
                  </a:cubicBezTo>
                  <a:moveTo>
                    <a:pt x="97" y="0"/>
                  </a:moveTo>
                  <a:cubicBezTo>
                    <a:pt x="97" y="0"/>
                    <a:pt x="97" y="0"/>
                    <a:pt x="97" y="0"/>
                  </a:cubicBezTo>
                  <a:cubicBezTo>
                    <a:pt x="97" y="0"/>
                    <a:pt x="97" y="0"/>
                    <a:pt x="97" y="0"/>
                  </a:cubicBezTo>
                  <a:moveTo>
                    <a:pt x="97" y="0"/>
                  </a:moveTo>
                  <a:cubicBezTo>
                    <a:pt x="97" y="0"/>
                    <a:pt x="97" y="0"/>
                    <a:pt x="97" y="0"/>
                  </a:cubicBezTo>
                  <a:cubicBezTo>
                    <a:pt x="97" y="0"/>
                    <a:pt x="97" y="0"/>
                    <a:pt x="97" y="0"/>
                  </a:cubicBezTo>
                  <a:moveTo>
                    <a:pt x="97" y="0"/>
                  </a:moveTo>
                  <a:cubicBezTo>
                    <a:pt x="97" y="0"/>
                    <a:pt x="97" y="0"/>
                    <a:pt x="97" y="0"/>
                  </a:cubicBezTo>
                  <a:cubicBezTo>
                    <a:pt x="97" y="0"/>
                    <a:pt x="97" y="0"/>
                    <a:pt x="97" y="0"/>
                  </a:cubicBezTo>
                  <a:moveTo>
                    <a:pt x="98" y="0"/>
                  </a:moveTo>
                  <a:cubicBezTo>
                    <a:pt x="98" y="0"/>
                    <a:pt x="98" y="0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moveTo>
                    <a:pt x="98" y="0"/>
                  </a:moveTo>
                  <a:cubicBezTo>
                    <a:pt x="98" y="0"/>
                    <a:pt x="98" y="0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moveTo>
                    <a:pt x="98" y="0"/>
                  </a:moveTo>
                  <a:cubicBezTo>
                    <a:pt x="98" y="0"/>
                    <a:pt x="98" y="0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moveTo>
                    <a:pt x="98" y="0"/>
                  </a:moveTo>
                  <a:cubicBezTo>
                    <a:pt x="98" y="0"/>
                    <a:pt x="98" y="0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moveTo>
                    <a:pt x="98" y="0"/>
                  </a:moveTo>
                  <a:cubicBezTo>
                    <a:pt x="98" y="0"/>
                    <a:pt x="98" y="0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moveTo>
                    <a:pt x="98" y="0"/>
                  </a:moveTo>
                  <a:cubicBezTo>
                    <a:pt x="98" y="0"/>
                    <a:pt x="98" y="0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moveTo>
                    <a:pt x="98" y="0"/>
                  </a:moveTo>
                  <a:cubicBezTo>
                    <a:pt x="98" y="0"/>
                    <a:pt x="98" y="0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moveTo>
                    <a:pt x="98" y="0"/>
                  </a:moveTo>
                  <a:cubicBezTo>
                    <a:pt x="98" y="0"/>
                    <a:pt x="98" y="0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moveTo>
                    <a:pt x="98" y="0"/>
                  </a:moveTo>
                  <a:cubicBezTo>
                    <a:pt x="98" y="0"/>
                    <a:pt x="98" y="0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moveTo>
                    <a:pt x="98" y="0"/>
                  </a:moveTo>
                  <a:cubicBezTo>
                    <a:pt x="98" y="0"/>
                    <a:pt x="98" y="0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moveTo>
                    <a:pt x="98" y="0"/>
                  </a:moveTo>
                  <a:cubicBezTo>
                    <a:pt x="98" y="0"/>
                    <a:pt x="98" y="0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moveTo>
                    <a:pt x="99" y="0"/>
                  </a:moveTo>
                  <a:cubicBezTo>
                    <a:pt x="99" y="0"/>
                    <a:pt x="99" y="0"/>
                    <a:pt x="99" y="0"/>
                  </a:cubicBezTo>
                  <a:cubicBezTo>
                    <a:pt x="99" y="0"/>
                    <a:pt x="99" y="0"/>
                    <a:pt x="99" y="0"/>
                  </a:cubicBezTo>
                  <a:moveTo>
                    <a:pt x="99" y="0"/>
                  </a:moveTo>
                  <a:cubicBezTo>
                    <a:pt x="99" y="0"/>
                    <a:pt x="99" y="0"/>
                    <a:pt x="99" y="0"/>
                  </a:cubicBezTo>
                  <a:cubicBezTo>
                    <a:pt x="99" y="0"/>
                    <a:pt x="99" y="0"/>
                    <a:pt x="99" y="0"/>
                  </a:cubicBezTo>
                  <a:moveTo>
                    <a:pt x="99" y="0"/>
                  </a:moveTo>
                  <a:cubicBezTo>
                    <a:pt x="99" y="0"/>
                    <a:pt x="99" y="0"/>
                    <a:pt x="99" y="0"/>
                  </a:cubicBezTo>
                  <a:cubicBezTo>
                    <a:pt x="99" y="0"/>
                    <a:pt x="99" y="0"/>
                    <a:pt x="99" y="0"/>
                  </a:cubicBezTo>
                  <a:moveTo>
                    <a:pt x="99" y="0"/>
                  </a:moveTo>
                  <a:cubicBezTo>
                    <a:pt x="99" y="0"/>
                    <a:pt x="99" y="0"/>
                    <a:pt x="99" y="0"/>
                  </a:cubicBezTo>
                  <a:cubicBezTo>
                    <a:pt x="99" y="0"/>
                    <a:pt x="99" y="0"/>
                    <a:pt x="99" y="0"/>
                  </a:cubicBezTo>
                  <a:moveTo>
                    <a:pt x="99" y="0"/>
                  </a:moveTo>
                  <a:cubicBezTo>
                    <a:pt x="99" y="0"/>
                    <a:pt x="99" y="0"/>
                    <a:pt x="99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9" y="0"/>
                    <a:pt x="99" y="0"/>
                    <a:pt x="99" y="0"/>
                  </a:cubicBezTo>
                </a:path>
              </a:pathLst>
            </a:custGeom>
            <a:solidFill>
              <a:srgbClr val="D7B1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5" name="iSľîḍe"/>
            <p:cNvSpPr/>
            <p:nvPr/>
          </p:nvSpPr>
          <p:spPr bwMode="auto">
            <a:xfrm>
              <a:off x="4851400" y="1936350"/>
              <a:ext cx="327025" cy="420688"/>
            </a:xfrm>
            <a:custGeom>
              <a:avLst/>
              <a:gdLst>
                <a:gd name="T0" fmla="*/ 13 w 107"/>
                <a:gd name="T1" fmla="*/ 76 h 138"/>
                <a:gd name="T2" fmla="*/ 107 w 107"/>
                <a:gd name="T3" fmla="*/ 138 h 138"/>
                <a:gd name="T4" fmla="*/ 106 w 107"/>
                <a:gd name="T5" fmla="*/ 138 h 138"/>
                <a:gd name="T6" fmla="*/ 13 w 107"/>
                <a:gd name="T7" fmla="*/ 76 h 138"/>
                <a:gd name="T8" fmla="*/ 2 w 107"/>
                <a:gd name="T9" fmla="*/ 0 h 138"/>
                <a:gd name="T10" fmla="*/ 0 w 107"/>
                <a:gd name="T11" fmla="*/ 2 h 138"/>
                <a:gd name="T12" fmla="*/ 0 w 107"/>
                <a:gd name="T13" fmla="*/ 2 h 138"/>
                <a:gd name="T14" fmla="*/ 2 w 107"/>
                <a:gd name="T15" fmla="*/ 0 h 138"/>
                <a:gd name="T16" fmla="*/ 2 w 107"/>
                <a:gd name="T17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" h="138">
                  <a:moveTo>
                    <a:pt x="13" y="76"/>
                  </a:moveTo>
                  <a:cubicBezTo>
                    <a:pt x="29" y="117"/>
                    <a:pt x="65" y="137"/>
                    <a:pt x="107" y="138"/>
                  </a:cubicBezTo>
                  <a:cubicBezTo>
                    <a:pt x="107" y="138"/>
                    <a:pt x="106" y="138"/>
                    <a:pt x="106" y="138"/>
                  </a:cubicBezTo>
                  <a:cubicBezTo>
                    <a:pt x="67" y="137"/>
                    <a:pt x="30" y="118"/>
                    <a:pt x="13" y="76"/>
                  </a:cubicBezTo>
                  <a:moveTo>
                    <a:pt x="2" y="0"/>
                  </a:moveTo>
                  <a:cubicBezTo>
                    <a:pt x="1" y="1"/>
                    <a:pt x="1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1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CB8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6" name="išľîḍe"/>
            <p:cNvSpPr/>
            <p:nvPr/>
          </p:nvSpPr>
          <p:spPr bwMode="auto">
            <a:xfrm>
              <a:off x="4756150" y="1433113"/>
              <a:ext cx="419100" cy="923925"/>
            </a:xfrm>
            <a:custGeom>
              <a:avLst/>
              <a:gdLst>
                <a:gd name="T0" fmla="*/ 99 w 137"/>
                <a:gd name="T1" fmla="*/ 0 h 303"/>
                <a:gd name="T2" fmla="*/ 99 w 137"/>
                <a:gd name="T3" fmla="*/ 0 h 303"/>
                <a:gd name="T4" fmla="*/ 99 w 137"/>
                <a:gd name="T5" fmla="*/ 0 h 303"/>
                <a:gd name="T6" fmla="*/ 99 w 137"/>
                <a:gd name="T7" fmla="*/ 0 h 303"/>
                <a:gd name="T8" fmla="*/ 98 w 137"/>
                <a:gd name="T9" fmla="*/ 0 h 303"/>
                <a:gd name="T10" fmla="*/ 98 w 137"/>
                <a:gd name="T11" fmla="*/ 0 h 303"/>
                <a:gd name="T12" fmla="*/ 98 w 137"/>
                <a:gd name="T13" fmla="*/ 0 h 303"/>
                <a:gd name="T14" fmla="*/ 98 w 137"/>
                <a:gd name="T15" fmla="*/ 0 h 303"/>
                <a:gd name="T16" fmla="*/ 98 w 137"/>
                <a:gd name="T17" fmla="*/ 0 h 303"/>
                <a:gd name="T18" fmla="*/ 98 w 137"/>
                <a:gd name="T19" fmla="*/ 0 h 303"/>
                <a:gd name="T20" fmla="*/ 98 w 137"/>
                <a:gd name="T21" fmla="*/ 0 h 303"/>
                <a:gd name="T22" fmla="*/ 97 w 137"/>
                <a:gd name="T23" fmla="*/ 0 h 303"/>
                <a:gd name="T24" fmla="*/ 97 w 137"/>
                <a:gd name="T25" fmla="*/ 0 h 303"/>
                <a:gd name="T26" fmla="*/ 97 w 137"/>
                <a:gd name="T27" fmla="*/ 0 h 303"/>
                <a:gd name="T28" fmla="*/ 97 w 137"/>
                <a:gd name="T29" fmla="*/ 0 h 303"/>
                <a:gd name="T30" fmla="*/ 97 w 137"/>
                <a:gd name="T31" fmla="*/ 0 h 303"/>
                <a:gd name="T32" fmla="*/ 96 w 137"/>
                <a:gd name="T33" fmla="*/ 0 h 303"/>
                <a:gd name="T34" fmla="*/ 96 w 137"/>
                <a:gd name="T35" fmla="*/ 0 h 303"/>
                <a:gd name="T36" fmla="*/ 96 w 137"/>
                <a:gd name="T37" fmla="*/ 0 h 303"/>
                <a:gd name="T38" fmla="*/ 95 w 137"/>
                <a:gd name="T39" fmla="*/ 0 h 303"/>
                <a:gd name="T40" fmla="*/ 95 w 137"/>
                <a:gd name="T41" fmla="*/ 0 h 303"/>
                <a:gd name="T42" fmla="*/ 95 w 137"/>
                <a:gd name="T43" fmla="*/ 1 h 303"/>
                <a:gd name="T44" fmla="*/ 95 w 137"/>
                <a:gd name="T45" fmla="*/ 1 h 303"/>
                <a:gd name="T46" fmla="*/ 95 w 137"/>
                <a:gd name="T47" fmla="*/ 1 h 303"/>
                <a:gd name="T48" fmla="*/ 94 w 137"/>
                <a:gd name="T49" fmla="*/ 1 h 303"/>
                <a:gd name="T50" fmla="*/ 94 w 137"/>
                <a:gd name="T51" fmla="*/ 1 h 303"/>
                <a:gd name="T52" fmla="*/ 94 w 137"/>
                <a:gd name="T53" fmla="*/ 1 h 303"/>
                <a:gd name="T54" fmla="*/ 94 w 137"/>
                <a:gd name="T55" fmla="*/ 1 h 303"/>
                <a:gd name="T56" fmla="*/ 93 w 137"/>
                <a:gd name="T57" fmla="*/ 1 h 303"/>
                <a:gd name="T58" fmla="*/ 93 w 137"/>
                <a:gd name="T59" fmla="*/ 1 h 303"/>
                <a:gd name="T60" fmla="*/ 93 w 137"/>
                <a:gd name="T61" fmla="*/ 1 h 303"/>
                <a:gd name="T62" fmla="*/ 93 w 137"/>
                <a:gd name="T63" fmla="*/ 1 h 303"/>
                <a:gd name="T64" fmla="*/ 93 w 137"/>
                <a:gd name="T65" fmla="*/ 1 h 303"/>
                <a:gd name="T66" fmla="*/ 93 w 137"/>
                <a:gd name="T67" fmla="*/ 1 h 303"/>
                <a:gd name="T68" fmla="*/ 93 w 137"/>
                <a:gd name="T69" fmla="*/ 1 h 303"/>
                <a:gd name="T70" fmla="*/ 93 w 137"/>
                <a:gd name="T71" fmla="*/ 1 h 303"/>
                <a:gd name="T72" fmla="*/ 92 w 137"/>
                <a:gd name="T73" fmla="*/ 1 h 303"/>
                <a:gd name="T74" fmla="*/ 92 w 137"/>
                <a:gd name="T75" fmla="*/ 1 h 303"/>
                <a:gd name="T76" fmla="*/ 92 w 137"/>
                <a:gd name="T77" fmla="*/ 1 h 303"/>
                <a:gd name="T78" fmla="*/ 92 w 137"/>
                <a:gd name="T79" fmla="*/ 1 h 303"/>
                <a:gd name="T80" fmla="*/ 92 w 137"/>
                <a:gd name="T81" fmla="*/ 1 h 303"/>
                <a:gd name="T82" fmla="*/ 92 w 137"/>
                <a:gd name="T83" fmla="*/ 1 h 303"/>
                <a:gd name="T84" fmla="*/ 92 w 137"/>
                <a:gd name="T85" fmla="*/ 1 h 303"/>
                <a:gd name="T86" fmla="*/ 92 w 137"/>
                <a:gd name="T87" fmla="*/ 1 h 303"/>
                <a:gd name="T88" fmla="*/ 91 w 137"/>
                <a:gd name="T89" fmla="*/ 1 h 303"/>
                <a:gd name="T90" fmla="*/ 91 w 137"/>
                <a:gd name="T91" fmla="*/ 1 h 303"/>
                <a:gd name="T92" fmla="*/ 91 w 137"/>
                <a:gd name="T93" fmla="*/ 1 h 303"/>
                <a:gd name="T94" fmla="*/ 23 w 137"/>
                <a:gd name="T95" fmla="*/ 92 h 303"/>
                <a:gd name="T96" fmla="*/ 0 w 137"/>
                <a:gd name="T97" fmla="*/ 134 h 303"/>
                <a:gd name="T98" fmla="*/ 19 w 137"/>
                <a:gd name="T99" fmla="*/ 171 h 303"/>
                <a:gd name="T100" fmla="*/ 33 w 137"/>
                <a:gd name="T101" fmla="*/ 165 h 303"/>
                <a:gd name="T102" fmla="*/ 34 w 137"/>
                <a:gd name="T103" fmla="*/ 164 h 303"/>
                <a:gd name="T104" fmla="*/ 34 w 137"/>
                <a:gd name="T105" fmla="*/ 165 h 303"/>
                <a:gd name="T106" fmla="*/ 34 w 137"/>
                <a:gd name="T107" fmla="*/ 165 h 303"/>
                <a:gd name="T108" fmla="*/ 89 w 137"/>
                <a:gd name="T109" fmla="*/ 274 h 303"/>
                <a:gd name="T110" fmla="*/ 98 w 137"/>
                <a:gd name="T111" fmla="*/ 2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7" h="303">
                  <a:moveTo>
                    <a:pt x="103" y="0"/>
                  </a:moveTo>
                  <a:cubicBezTo>
                    <a:pt x="102" y="0"/>
                    <a:pt x="100" y="0"/>
                    <a:pt x="99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0"/>
                    <a:pt x="98" y="0"/>
                    <a:pt x="97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7" y="0"/>
                    <a:pt x="96" y="0"/>
                    <a:pt x="96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0"/>
                    <a:pt x="96" y="0"/>
                    <a:pt x="95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95" y="1"/>
                    <a:pt x="95" y="1"/>
                    <a:pt x="95" y="1"/>
                  </a:cubicBezTo>
                  <a:cubicBezTo>
                    <a:pt x="95" y="1"/>
                    <a:pt x="95" y="1"/>
                    <a:pt x="95" y="1"/>
                  </a:cubicBezTo>
                  <a:cubicBezTo>
                    <a:pt x="95" y="1"/>
                    <a:pt x="95" y="1"/>
                    <a:pt x="95" y="1"/>
                  </a:cubicBezTo>
                  <a:cubicBezTo>
                    <a:pt x="95" y="1"/>
                    <a:pt x="95" y="1"/>
                    <a:pt x="95" y="1"/>
                  </a:cubicBezTo>
                  <a:cubicBezTo>
                    <a:pt x="95" y="1"/>
                    <a:pt x="95" y="1"/>
                    <a:pt x="95" y="1"/>
                  </a:cubicBezTo>
                  <a:cubicBezTo>
                    <a:pt x="95" y="1"/>
                    <a:pt x="95" y="1"/>
                    <a:pt x="95" y="1"/>
                  </a:cubicBezTo>
                  <a:cubicBezTo>
                    <a:pt x="95" y="1"/>
                    <a:pt x="95" y="1"/>
                    <a:pt x="95" y="1"/>
                  </a:cubicBezTo>
                  <a:cubicBezTo>
                    <a:pt x="95" y="1"/>
                    <a:pt x="95" y="1"/>
                    <a:pt x="95" y="1"/>
                  </a:cubicBezTo>
                  <a:cubicBezTo>
                    <a:pt x="95" y="1"/>
                    <a:pt x="95" y="1"/>
                    <a:pt x="95" y="1"/>
                  </a:cubicBezTo>
                  <a:cubicBezTo>
                    <a:pt x="95" y="1"/>
                    <a:pt x="95" y="1"/>
                    <a:pt x="95" y="1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4" y="1"/>
                    <a:pt x="94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3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1" y="1"/>
                  </a:cubicBezTo>
                  <a:cubicBezTo>
                    <a:pt x="91" y="1"/>
                    <a:pt x="91" y="1"/>
                    <a:pt x="91" y="1"/>
                  </a:cubicBezTo>
                  <a:cubicBezTo>
                    <a:pt x="91" y="1"/>
                    <a:pt x="91" y="1"/>
                    <a:pt x="91" y="1"/>
                  </a:cubicBezTo>
                  <a:cubicBezTo>
                    <a:pt x="91" y="1"/>
                    <a:pt x="91" y="1"/>
                    <a:pt x="91" y="1"/>
                  </a:cubicBezTo>
                  <a:cubicBezTo>
                    <a:pt x="91" y="1"/>
                    <a:pt x="91" y="1"/>
                    <a:pt x="91" y="1"/>
                  </a:cubicBezTo>
                  <a:cubicBezTo>
                    <a:pt x="91" y="1"/>
                    <a:pt x="91" y="1"/>
                    <a:pt x="91" y="1"/>
                  </a:cubicBezTo>
                  <a:cubicBezTo>
                    <a:pt x="91" y="1"/>
                    <a:pt x="91" y="1"/>
                    <a:pt x="91" y="1"/>
                  </a:cubicBezTo>
                  <a:cubicBezTo>
                    <a:pt x="91" y="1"/>
                    <a:pt x="91" y="1"/>
                    <a:pt x="91" y="1"/>
                  </a:cubicBezTo>
                  <a:cubicBezTo>
                    <a:pt x="91" y="1"/>
                    <a:pt x="91" y="1"/>
                    <a:pt x="91" y="1"/>
                  </a:cubicBezTo>
                  <a:cubicBezTo>
                    <a:pt x="50" y="9"/>
                    <a:pt x="43" y="68"/>
                    <a:pt x="42" y="96"/>
                  </a:cubicBezTo>
                  <a:cubicBezTo>
                    <a:pt x="42" y="101"/>
                    <a:pt x="42" y="105"/>
                    <a:pt x="42" y="108"/>
                  </a:cubicBezTo>
                  <a:cubicBezTo>
                    <a:pt x="41" y="99"/>
                    <a:pt x="32" y="92"/>
                    <a:pt x="23" y="92"/>
                  </a:cubicBezTo>
                  <a:cubicBezTo>
                    <a:pt x="22" y="92"/>
                    <a:pt x="21" y="93"/>
                    <a:pt x="21" y="93"/>
                  </a:cubicBezTo>
                  <a:cubicBezTo>
                    <a:pt x="14" y="93"/>
                    <a:pt x="7" y="98"/>
                    <a:pt x="4" y="109"/>
                  </a:cubicBezTo>
                  <a:cubicBezTo>
                    <a:pt x="1" y="117"/>
                    <a:pt x="0" y="126"/>
                    <a:pt x="0" y="134"/>
                  </a:cubicBezTo>
                  <a:cubicBezTo>
                    <a:pt x="0" y="151"/>
                    <a:pt x="5" y="165"/>
                    <a:pt x="12" y="169"/>
                  </a:cubicBezTo>
                  <a:cubicBezTo>
                    <a:pt x="15" y="171"/>
                    <a:pt x="17" y="171"/>
                    <a:pt x="19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20" y="171"/>
                    <a:pt x="20" y="171"/>
                  </a:cubicBezTo>
                  <a:cubicBezTo>
                    <a:pt x="24" y="171"/>
                    <a:pt x="28" y="169"/>
                    <a:pt x="31" y="167"/>
                  </a:cubicBezTo>
                  <a:cubicBezTo>
                    <a:pt x="32" y="166"/>
                    <a:pt x="32" y="166"/>
                    <a:pt x="33" y="165"/>
                  </a:cubicBezTo>
                  <a:cubicBezTo>
                    <a:pt x="33" y="165"/>
                    <a:pt x="34" y="164"/>
                    <a:pt x="34" y="164"/>
                  </a:cubicBezTo>
                  <a:cubicBezTo>
                    <a:pt x="34" y="164"/>
                    <a:pt x="34" y="164"/>
                    <a:pt x="34" y="164"/>
                  </a:cubicBezTo>
                  <a:cubicBezTo>
                    <a:pt x="34" y="164"/>
                    <a:pt x="34" y="164"/>
                    <a:pt x="34" y="164"/>
                  </a:cubicBezTo>
                  <a:cubicBezTo>
                    <a:pt x="34" y="164"/>
                    <a:pt x="34" y="164"/>
                    <a:pt x="34" y="164"/>
                  </a:cubicBezTo>
                  <a:cubicBezTo>
                    <a:pt x="34" y="164"/>
                    <a:pt x="34" y="164"/>
                    <a:pt x="34" y="164"/>
                  </a:cubicBezTo>
                  <a:cubicBezTo>
                    <a:pt x="34" y="164"/>
                    <a:pt x="34" y="165"/>
                    <a:pt x="34" y="165"/>
                  </a:cubicBezTo>
                  <a:cubicBezTo>
                    <a:pt x="34" y="165"/>
                    <a:pt x="34" y="165"/>
                    <a:pt x="34" y="165"/>
                  </a:cubicBezTo>
                  <a:cubicBezTo>
                    <a:pt x="34" y="165"/>
                    <a:pt x="34" y="165"/>
                    <a:pt x="34" y="165"/>
                  </a:cubicBezTo>
                  <a:cubicBezTo>
                    <a:pt x="34" y="165"/>
                    <a:pt x="34" y="165"/>
                    <a:pt x="34" y="165"/>
                  </a:cubicBezTo>
                  <a:cubicBezTo>
                    <a:pt x="31" y="196"/>
                    <a:pt x="35" y="221"/>
                    <a:pt x="44" y="241"/>
                  </a:cubicBezTo>
                  <a:cubicBezTo>
                    <a:pt x="61" y="283"/>
                    <a:pt x="98" y="302"/>
                    <a:pt x="137" y="303"/>
                  </a:cubicBezTo>
                  <a:cubicBezTo>
                    <a:pt x="119" y="295"/>
                    <a:pt x="99" y="288"/>
                    <a:pt x="89" y="274"/>
                  </a:cubicBezTo>
                  <a:cubicBezTo>
                    <a:pt x="72" y="251"/>
                    <a:pt x="63" y="225"/>
                    <a:pt x="62" y="196"/>
                  </a:cubicBezTo>
                  <a:cubicBezTo>
                    <a:pt x="61" y="147"/>
                    <a:pt x="89" y="109"/>
                    <a:pt x="104" y="65"/>
                  </a:cubicBezTo>
                  <a:cubicBezTo>
                    <a:pt x="98" y="59"/>
                    <a:pt x="91" y="47"/>
                    <a:pt x="98" y="28"/>
                  </a:cubicBezTo>
                  <a:cubicBezTo>
                    <a:pt x="101" y="18"/>
                    <a:pt x="103" y="8"/>
                    <a:pt x="108" y="0"/>
                  </a:cubicBezTo>
                  <a:cubicBezTo>
                    <a:pt x="107" y="0"/>
                    <a:pt x="105" y="0"/>
                    <a:pt x="103" y="0"/>
                  </a:cubicBezTo>
                </a:path>
              </a:pathLst>
            </a:custGeom>
            <a:solidFill>
              <a:srgbClr val="CB8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7" name="ïṣḻîḍé"/>
            <p:cNvSpPr/>
            <p:nvPr/>
          </p:nvSpPr>
          <p:spPr bwMode="auto">
            <a:xfrm>
              <a:off x="5080000" y="1656950"/>
              <a:ext cx="180975" cy="66675"/>
            </a:xfrm>
            <a:custGeom>
              <a:avLst/>
              <a:gdLst>
                <a:gd name="T0" fmla="*/ 1 w 59"/>
                <a:gd name="T1" fmla="*/ 16 h 22"/>
                <a:gd name="T2" fmla="*/ 2 w 59"/>
                <a:gd name="T3" fmla="*/ 16 h 22"/>
                <a:gd name="T4" fmla="*/ 5 w 59"/>
                <a:gd name="T5" fmla="*/ 15 h 22"/>
                <a:gd name="T6" fmla="*/ 8 w 59"/>
                <a:gd name="T7" fmla="*/ 14 h 22"/>
                <a:gd name="T8" fmla="*/ 12 w 59"/>
                <a:gd name="T9" fmla="*/ 14 h 22"/>
                <a:gd name="T10" fmla="*/ 17 w 59"/>
                <a:gd name="T11" fmla="*/ 13 h 22"/>
                <a:gd name="T12" fmla="*/ 21 w 59"/>
                <a:gd name="T13" fmla="*/ 13 h 22"/>
                <a:gd name="T14" fmla="*/ 23 w 59"/>
                <a:gd name="T15" fmla="*/ 13 h 22"/>
                <a:gd name="T16" fmla="*/ 24 w 59"/>
                <a:gd name="T17" fmla="*/ 13 h 22"/>
                <a:gd name="T18" fmla="*/ 26 w 59"/>
                <a:gd name="T19" fmla="*/ 14 h 22"/>
                <a:gd name="T20" fmla="*/ 28 w 59"/>
                <a:gd name="T21" fmla="*/ 14 h 22"/>
                <a:gd name="T22" fmla="*/ 32 w 59"/>
                <a:gd name="T23" fmla="*/ 15 h 22"/>
                <a:gd name="T24" fmla="*/ 35 w 59"/>
                <a:gd name="T25" fmla="*/ 15 h 22"/>
                <a:gd name="T26" fmla="*/ 37 w 59"/>
                <a:gd name="T27" fmla="*/ 16 h 22"/>
                <a:gd name="T28" fmla="*/ 39 w 59"/>
                <a:gd name="T29" fmla="*/ 17 h 22"/>
                <a:gd name="T30" fmla="*/ 40 w 59"/>
                <a:gd name="T31" fmla="*/ 17 h 22"/>
                <a:gd name="T32" fmla="*/ 42 w 59"/>
                <a:gd name="T33" fmla="*/ 17 h 22"/>
                <a:gd name="T34" fmla="*/ 46 w 59"/>
                <a:gd name="T35" fmla="*/ 19 h 22"/>
                <a:gd name="T36" fmla="*/ 51 w 59"/>
                <a:gd name="T37" fmla="*/ 20 h 22"/>
                <a:gd name="T38" fmla="*/ 55 w 59"/>
                <a:gd name="T39" fmla="*/ 21 h 22"/>
                <a:gd name="T40" fmla="*/ 57 w 59"/>
                <a:gd name="T41" fmla="*/ 21 h 22"/>
                <a:gd name="T42" fmla="*/ 58 w 59"/>
                <a:gd name="T43" fmla="*/ 22 h 22"/>
                <a:gd name="T44" fmla="*/ 59 w 59"/>
                <a:gd name="T45" fmla="*/ 21 h 22"/>
                <a:gd name="T46" fmla="*/ 57 w 59"/>
                <a:gd name="T47" fmla="*/ 18 h 22"/>
                <a:gd name="T48" fmla="*/ 55 w 59"/>
                <a:gd name="T49" fmla="*/ 16 h 22"/>
                <a:gd name="T50" fmla="*/ 52 w 59"/>
                <a:gd name="T51" fmla="*/ 13 h 22"/>
                <a:gd name="T52" fmla="*/ 48 w 59"/>
                <a:gd name="T53" fmla="*/ 9 h 22"/>
                <a:gd name="T54" fmla="*/ 47 w 59"/>
                <a:gd name="T55" fmla="*/ 8 h 22"/>
                <a:gd name="T56" fmla="*/ 45 w 59"/>
                <a:gd name="T57" fmla="*/ 8 h 22"/>
                <a:gd name="T58" fmla="*/ 43 w 59"/>
                <a:gd name="T59" fmla="*/ 6 h 22"/>
                <a:gd name="T60" fmla="*/ 40 w 59"/>
                <a:gd name="T61" fmla="*/ 4 h 22"/>
                <a:gd name="T62" fmla="*/ 37 w 59"/>
                <a:gd name="T63" fmla="*/ 3 h 22"/>
                <a:gd name="T64" fmla="*/ 31 w 59"/>
                <a:gd name="T65" fmla="*/ 1 h 22"/>
                <a:gd name="T66" fmla="*/ 27 w 59"/>
                <a:gd name="T67" fmla="*/ 1 h 22"/>
                <a:gd name="T68" fmla="*/ 24 w 59"/>
                <a:gd name="T69" fmla="*/ 1 h 22"/>
                <a:gd name="T70" fmla="*/ 17 w 59"/>
                <a:gd name="T71" fmla="*/ 2 h 22"/>
                <a:gd name="T72" fmla="*/ 12 w 59"/>
                <a:gd name="T73" fmla="*/ 4 h 22"/>
                <a:gd name="T74" fmla="*/ 7 w 59"/>
                <a:gd name="T75" fmla="*/ 7 h 22"/>
                <a:gd name="T76" fmla="*/ 4 w 59"/>
                <a:gd name="T77" fmla="*/ 10 h 22"/>
                <a:gd name="T78" fmla="*/ 2 w 59"/>
                <a:gd name="T79" fmla="*/ 13 h 22"/>
                <a:gd name="T80" fmla="*/ 0 w 59"/>
                <a:gd name="T81" fmla="*/ 15 h 22"/>
                <a:gd name="T82" fmla="*/ 0 w 59"/>
                <a:gd name="T83" fmla="*/ 15 h 22"/>
                <a:gd name="T84" fmla="*/ 1 w 59"/>
                <a:gd name="T85" fmla="*/ 1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9" h="22">
                  <a:moveTo>
                    <a:pt x="1" y="16"/>
                  </a:moveTo>
                  <a:cubicBezTo>
                    <a:pt x="1" y="16"/>
                    <a:pt x="1" y="16"/>
                    <a:pt x="2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6" y="15"/>
                    <a:pt x="7" y="15"/>
                    <a:pt x="8" y="14"/>
                  </a:cubicBezTo>
                  <a:cubicBezTo>
                    <a:pt x="9" y="14"/>
                    <a:pt x="11" y="14"/>
                    <a:pt x="12" y="14"/>
                  </a:cubicBezTo>
                  <a:cubicBezTo>
                    <a:pt x="14" y="13"/>
                    <a:pt x="15" y="13"/>
                    <a:pt x="17" y="13"/>
                  </a:cubicBezTo>
                  <a:cubicBezTo>
                    <a:pt x="18" y="13"/>
                    <a:pt x="19" y="13"/>
                    <a:pt x="21" y="13"/>
                  </a:cubicBezTo>
                  <a:cubicBezTo>
                    <a:pt x="21" y="13"/>
                    <a:pt x="22" y="13"/>
                    <a:pt x="23" y="13"/>
                  </a:cubicBezTo>
                  <a:cubicBezTo>
                    <a:pt x="23" y="13"/>
                    <a:pt x="24" y="13"/>
                    <a:pt x="24" y="13"/>
                  </a:cubicBezTo>
                  <a:cubicBezTo>
                    <a:pt x="25" y="13"/>
                    <a:pt x="26" y="14"/>
                    <a:pt x="26" y="14"/>
                  </a:cubicBezTo>
                  <a:cubicBezTo>
                    <a:pt x="27" y="14"/>
                    <a:pt x="28" y="14"/>
                    <a:pt x="28" y="14"/>
                  </a:cubicBezTo>
                  <a:cubicBezTo>
                    <a:pt x="29" y="14"/>
                    <a:pt x="31" y="14"/>
                    <a:pt x="32" y="15"/>
                  </a:cubicBezTo>
                  <a:cubicBezTo>
                    <a:pt x="33" y="15"/>
                    <a:pt x="34" y="15"/>
                    <a:pt x="35" y="15"/>
                  </a:cubicBezTo>
                  <a:cubicBezTo>
                    <a:pt x="35" y="15"/>
                    <a:pt x="36" y="16"/>
                    <a:pt x="37" y="16"/>
                  </a:cubicBezTo>
                  <a:cubicBezTo>
                    <a:pt x="38" y="16"/>
                    <a:pt x="38" y="17"/>
                    <a:pt x="39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1" y="17"/>
                    <a:pt x="41" y="17"/>
                    <a:pt x="42" y="17"/>
                  </a:cubicBezTo>
                  <a:cubicBezTo>
                    <a:pt x="43" y="18"/>
                    <a:pt x="45" y="18"/>
                    <a:pt x="46" y="19"/>
                  </a:cubicBezTo>
                  <a:cubicBezTo>
                    <a:pt x="48" y="19"/>
                    <a:pt x="49" y="20"/>
                    <a:pt x="51" y="20"/>
                  </a:cubicBezTo>
                  <a:cubicBezTo>
                    <a:pt x="52" y="20"/>
                    <a:pt x="54" y="21"/>
                    <a:pt x="55" y="21"/>
                  </a:cubicBezTo>
                  <a:cubicBezTo>
                    <a:pt x="56" y="21"/>
                    <a:pt x="57" y="21"/>
                    <a:pt x="57" y="21"/>
                  </a:cubicBezTo>
                  <a:cubicBezTo>
                    <a:pt x="58" y="21"/>
                    <a:pt x="58" y="22"/>
                    <a:pt x="58" y="22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59" y="20"/>
                    <a:pt x="57" y="18"/>
                  </a:cubicBezTo>
                  <a:cubicBezTo>
                    <a:pt x="57" y="18"/>
                    <a:pt x="56" y="17"/>
                    <a:pt x="55" y="16"/>
                  </a:cubicBezTo>
                  <a:cubicBezTo>
                    <a:pt x="54" y="15"/>
                    <a:pt x="53" y="14"/>
                    <a:pt x="52" y="13"/>
                  </a:cubicBezTo>
                  <a:cubicBezTo>
                    <a:pt x="50" y="12"/>
                    <a:pt x="49" y="11"/>
                    <a:pt x="48" y="9"/>
                  </a:cubicBezTo>
                  <a:cubicBezTo>
                    <a:pt x="47" y="9"/>
                    <a:pt x="47" y="9"/>
                    <a:pt x="47" y="8"/>
                  </a:cubicBezTo>
                  <a:cubicBezTo>
                    <a:pt x="46" y="8"/>
                    <a:pt x="46" y="8"/>
                    <a:pt x="45" y="8"/>
                  </a:cubicBezTo>
                  <a:cubicBezTo>
                    <a:pt x="44" y="7"/>
                    <a:pt x="44" y="7"/>
                    <a:pt x="43" y="6"/>
                  </a:cubicBezTo>
                  <a:cubicBezTo>
                    <a:pt x="42" y="6"/>
                    <a:pt x="41" y="5"/>
                    <a:pt x="40" y="4"/>
                  </a:cubicBezTo>
                  <a:cubicBezTo>
                    <a:pt x="39" y="4"/>
                    <a:pt x="38" y="4"/>
                    <a:pt x="37" y="3"/>
                  </a:cubicBezTo>
                  <a:cubicBezTo>
                    <a:pt x="35" y="2"/>
                    <a:pt x="33" y="2"/>
                    <a:pt x="31" y="1"/>
                  </a:cubicBezTo>
                  <a:cubicBezTo>
                    <a:pt x="30" y="1"/>
                    <a:pt x="28" y="1"/>
                    <a:pt x="27" y="1"/>
                  </a:cubicBezTo>
                  <a:cubicBezTo>
                    <a:pt x="26" y="1"/>
                    <a:pt x="25" y="0"/>
                    <a:pt x="24" y="1"/>
                  </a:cubicBezTo>
                  <a:cubicBezTo>
                    <a:pt x="22" y="1"/>
                    <a:pt x="19" y="1"/>
                    <a:pt x="17" y="2"/>
                  </a:cubicBezTo>
                  <a:cubicBezTo>
                    <a:pt x="15" y="2"/>
                    <a:pt x="14" y="3"/>
                    <a:pt x="12" y="4"/>
                  </a:cubicBezTo>
                  <a:cubicBezTo>
                    <a:pt x="10" y="5"/>
                    <a:pt x="9" y="6"/>
                    <a:pt x="7" y="7"/>
                  </a:cubicBezTo>
                  <a:cubicBezTo>
                    <a:pt x="6" y="8"/>
                    <a:pt x="5" y="9"/>
                    <a:pt x="4" y="10"/>
                  </a:cubicBezTo>
                  <a:cubicBezTo>
                    <a:pt x="3" y="11"/>
                    <a:pt x="2" y="12"/>
                    <a:pt x="2" y="13"/>
                  </a:cubicBezTo>
                  <a:cubicBezTo>
                    <a:pt x="1" y="14"/>
                    <a:pt x="1" y="14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lnTo>
                    <a:pt x="1" y="16"/>
                  </a:lnTo>
                  <a:close/>
                </a:path>
              </a:pathLst>
            </a:custGeom>
            <a:solidFill>
              <a:srgbClr val="231B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8" name="isḷiďê"/>
            <p:cNvSpPr/>
            <p:nvPr/>
          </p:nvSpPr>
          <p:spPr bwMode="auto">
            <a:xfrm>
              <a:off x="5324475" y="1683938"/>
              <a:ext cx="171450" cy="66675"/>
            </a:xfrm>
            <a:custGeom>
              <a:avLst/>
              <a:gdLst>
                <a:gd name="T0" fmla="*/ 55 w 56"/>
                <a:gd name="T1" fmla="*/ 22 h 22"/>
                <a:gd name="T2" fmla="*/ 54 w 56"/>
                <a:gd name="T3" fmla="*/ 22 h 22"/>
                <a:gd name="T4" fmla="*/ 52 w 56"/>
                <a:gd name="T5" fmla="*/ 21 h 22"/>
                <a:gd name="T6" fmla="*/ 49 w 56"/>
                <a:gd name="T7" fmla="*/ 19 h 22"/>
                <a:gd name="T8" fmla="*/ 45 w 56"/>
                <a:gd name="T9" fmla="*/ 17 h 22"/>
                <a:gd name="T10" fmla="*/ 42 w 56"/>
                <a:gd name="T11" fmla="*/ 15 h 22"/>
                <a:gd name="T12" fmla="*/ 38 w 56"/>
                <a:gd name="T13" fmla="*/ 14 h 22"/>
                <a:gd name="T14" fmla="*/ 36 w 56"/>
                <a:gd name="T15" fmla="*/ 14 h 22"/>
                <a:gd name="T16" fmla="*/ 34 w 56"/>
                <a:gd name="T17" fmla="*/ 13 h 22"/>
                <a:gd name="T18" fmla="*/ 33 w 56"/>
                <a:gd name="T19" fmla="*/ 13 h 22"/>
                <a:gd name="T20" fmla="*/ 31 w 56"/>
                <a:gd name="T21" fmla="*/ 13 h 22"/>
                <a:gd name="T22" fmla="*/ 27 w 56"/>
                <a:gd name="T23" fmla="*/ 13 h 22"/>
                <a:gd name="T24" fmla="*/ 25 w 56"/>
                <a:gd name="T25" fmla="*/ 13 h 22"/>
                <a:gd name="T26" fmla="*/ 22 w 56"/>
                <a:gd name="T27" fmla="*/ 13 h 22"/>
                <a:gd name="T28" fmla="*/ 20 w 56"/>
                <a:gd name="T29" fmla="*/ 13 h 22"/>
                <a:gd name="T30" fmla="*/ 19 w 56"/>
                <a:gd name="T31" fmla="*/ 13 h 22"/>
                <a:gd name="T32" fmla="*/ 17 w 56"/>
                <a:gd name="T33" fmla="*/ 13 h 22"/>
                <a:gd name="T34" fmla="*/ 13 w 56"/>
                <a:gd name="T35" fmla="*/ 13 h 22"/>
                <a:gd name="T36" fmla="*/ 8 w 56"/>
                <a:gd name="T37" fmla="*/ 13 h 22"/>
                <a:gd name="T38" fmla="*/ 5 w 56"/>
                <a:gd name="T39" fmla="*/ 12 h 22"/>
                <a:gd name="T40" fmla="*/ 2 w 56"/>
                <a:gd name="T41" fmla="*/ 12 h 22"/>
                <a:gd name="T42" fmla="*/ 1 w 56"/>
                <a:gd name="T43" fmla="*/ 12 h 22"/>
                <a:gd name="T44" fmla="*/ 0 w 56"/>
                <a:gd name="T45" fmla="*/ 11 h 22"/>
                <a:gd name="T46" fmla="*/ 3 w 56"/>
                <a:gd name="T47" fmla="*/ 9 h 22"/>
                <a:gd name="T48" fmla="*/ 6 w 56"/>
                <a:gd name="T49" fmla="*/ 8 h 22"/>
                <a:gd name="T50" fmla="*/ 9 w 56"/>
                <a:gd name="T51" fmla="*/ 5 h 22"/>
                <a:gd name="T52" fmla="*/ 14 w 56"/>
                <a:gd name="T53" fmla="*/ 3 h 22"/>
                <a:gd name="T54" fmla="*/ 15 w 56"/>
                <a:gd name="T55" fmla="*/ 3 h 22"/>
                <a:gd name="T56" fmla="*/ 17 w 56"/>
                <a:gd name="T57" fmla="*/ 2 h 22"/>
                <a:gd name="T58" fmla="*/ 20 w 56"/>
                <a:gd name="T59" fmla="*/ 1 h 22"/>
                <a:gd name="T60" fmla="*/ 22 w 56"/>
                <a:gd name="T61" fmla="*/ 1 h 22"/>
                <a:gd name="T62" fmla="*/ 26 w 56"/>
                <a:gd name="T63" fmla="*/ 0 h 22"/>
                <a:gd name="T64" fmla="*/ 32 w 56"/>
                <a:gd name="T65" fmla="*/ 0 h 22"/>
                <a:gd name="T66" fmla="*/ 35 w 56"/>
                <a:gd name="T67" fmla="*/ 0 h 22"/>
                <a:gd name="T68" fmla="*/ 38 w 56"/>
                <a:gd name="T69" fmla="*/ 1 h 22"/>
                <a:gd name="T70" fmla="*/ 44 w 56"/>
                <a:gd name="T71" fmla="*/ 4 h 22"/>
                <a:gd name="T72" fmla="*/ 48 w 56"/>
                <a:gd name="T73" fmla="*/ 8 h 22"/>
                <a:gd name="T74" fmla="*/ 52 w 56"/>
                <a:gd name="T75" fmla="*/ 12 h 22"/>
                <a:gd name="T76" fmla="*/ 54 w 56"/>
                <a:gd name="T77" fmla="*/ 16 h 22"/>
                <a:gd name="T78" fmla="*/ 55 w 56"/>
                <a:gd name="T79" fmla="*/ 19 h 22"/>
                <a:gd name="T80" fmla="*/ 56 w 56"/>
                <a:gd name="T81" fmla="*/ 21 h 22"/>
                <a:gd name="T82" fmla="*/ 56 w 56"/>
                <a:gd name="T83" fmla="*/ 22 h 22"/>
                <a:gd name="T84" fmla="*/ 55 w 56"/>
                <a:gd name="T8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" h="22">
                  <a:moveTo>
                    <a:pt x="55" y="22"/>
                  </a:moveTo>
                  <a:cubicBezTo>
                    <a:pt x="55" y="22"/>
                    <a:pt x="55" y="22"/>
                    <a:pt x="54" y="22"/>
                  </a:cubicBezTo>
                  <a:cubicBezTo>
                    <a:pt x="54" y="22"/>
                    <a:pt x="53" y="21"/>
                    <a:pt x="52" y="21"/>
                  </a:cubicBezTo>
                  <a:cubicBezTo>
                    <a:pt x="51" y="20"/>
                    <a:pt x="50" y="19"/>
                    <a:pt x="49" y="19"/>
                  </a:cubicBezTo>
                  <a:cubicBezTo>
                    <a:pt x="48" y="18"/>
                    <a:pt x="47" y="17"/>
                    <a:pt x="45" y="17"/>
                  </a:cubicBezTo>
                  <a:cubicBezTo>
                    <a:pt x="44" y="16"/>
                    <a:pt x="43" y="16"/>
                    <a:pt x="42" y="15"/>
                  </a:cubicBezTo>
                  <a:cubicBezTo>
                    <a:pt x="40" y="15"/>
                    <a:pt x="39" y="14"/>
                    <a:pt x="38" y="14"/>
                  </a:cubicBezTo>
                  <a:cubicBezTo>
                    <a:pt x="37" y="14"/>
                    <a:pt x="37" y="14"/>
                    <a:pt x="36" y="14"/>
                  </a:cubicBezTo>
                  <a:cubicBezTo>
                    <a:pt x="35" y="14"/>
                    <a:pt x="35" y="13"/>
                    <a:pt x="34" y="13"/>
                  </a:cubicBezTo>
                  <a:cubicBezTo>
                    <a:pt x="34" y="13"/>
                    <a:pt x="33" y="13"/>
                    <a:pt x="33" y="13"/>
                  </a:cubicBezTo>
                  <a:cubicBezTo>
                    <a:pt x="32" y="13"/>
                    <a:pt x="31" y="13"/>
                    <a:pt x="31" y="13"/>
                  </a:cubicBezTo>
                  <a:cubicBezTo>
                    <a:pt x="29" y="13"/>
                    <a:pt x="28" y="13"/>
                    <a:pt x="27" y="13"/>
                  </a:cubicBezTo>
                  <a:cubicBezTo>
                    <a:pt x="26" y="13"/>
                    <a:pt x="25" y="13"/>
                    <a:pt x="25" y="13"/>
                  </a:cubicBezTo>
                  <a:cubicBezTo>
                    <a:pt x="24" y="12"/>
                    <a:pt x="23" y="13"/>
                    <a:pt x="22" y="13"/>
                  </a:cubicBezTo>
                  <a:cubicBezTo>
                    <a:pt x="21" y="13"/>
                    <a:pt x="21" y="13"/>
                    <a:pt x="20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8" y="13"/>
                    <a:pt x="18" y="13"/>
                    <a:pt x="17" y="13"/>
                  </a:cubicBezTo>
                  <a:cubicBezTo>
                    <a:pt x="16" y="13"/>
                    <a:pt x="14" y="13"/>
                    <a:pt x="13" y="13"/>
                  </a:cubicBezTo>
                  <a:cubicBezTo>
                    <a:pt x="11" y="13"/>
                    <a:pt x="10" y="13"/>
                    <a:pt x="8" y="13"/>
                  </a:cubicBezTo>
                  <a:cubicBezTo>
                    <a:pt x="7" y="13"/>
                    <a:pt x="6" y="13"/>
                    <a:pt x="5" y="12"/>
                  </a:cubicBezTo>
                  <a:cubicBezTo>
                    <a:pt x="4" y="12"/>
                    <a:pt x="3" y="12"/>
                    <a:pt x="2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1" y="10"/>
                    <a:pt x="3" y="9"/>
                  </a:cubicBezTo>
                  <a:cubicBezTo>
                    <a:pt x="4" y="9"/>
                    <a:pt x="5" y="8"/>
                    <a:pt x="6" y="8"/>
                  </a:cubicBezTo>
                  <a:cubicBezTo>
                    <a:pt x="7" y="7"/>
                    <a:pt x="8" y="6"/>
                    <a:pt x="9" y="5"/>
                  </a:cubicBezTo>
                  <a:cubicBezTo>
                    <a:pt x="11" y="5"/>
                    <a:pt x="12" y="4"/>
                    <a:pt x="14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6" y="3"/>
                    <a:pt x="16" y="2"/>
                    <a:pt x="17" y="2"/>
                  </a:cubicBezTo>
                  <a:cubicBezTo>
                    <a:pt x="18" y="2"/>
                    <a:pt x="19" y="2"/>
                    <a:pt x="20" y="1"/>
                  </a:cubicBezTo>
                  <a:cubicBezTo>
                    <a:pt x="21" y="1"/>
                    <a:pt x="21" y="1"/>
                    <a:pt x="22" y="1"/>
                  </a:cubicBezTo>
                  <a:cubicBezTo>
                    <a:pt x="23" y="0"/>
                    <a:pt x="25" y="0"/>
                    <a:pt x="26" y="0"/>
                  </a:cubicBezTo>
                  <a:cubicBezTo>
                    <a:pt x="28" y="0"/>
                    <a:pt x="30" y="0"/>
                    <a:pt x="32" y="0"/>
                  </a:cubicBezTo>
                  <a:cubicBezTo>
                    <a:pt x="33" y="0"/>
                    <a:pt x="34" y="0"/>
                    <a:pt x="35" y="0"/>
                  </a:cubicBezTo>
                  <a:cubicBezTo>
                    <a:pt x="36" y="1"/>
                    <a:pt x="37" y="1"/>
                    <a:pt x="38" y="1"/>
                  </a:cubicBezTo>
                  <a:cubicBezTo>
                    <a:pt x="40" y="2"/>
                    <a:pt x="42" y="3"/>
                    <a:pt x="44" y="4"/>
                  </a:cubicBezTo>
                  <a:cubicBezTo>
                    <a:pt x="46" y="5"/>
                    <a:pt x="47" y="7"/>
                    <a:pt x="48" y="8"/>
                  </a:cubicBezTo>
                  <a:cubicBezTo>
                    <a:pt x="49" y="9"/>
                    <a:pt x="51" y="11"/>
                    <a:pt x="52" y="12"/>
                  </a:cubicBezTo>
                  <a:cubicBezTo>
                    <a:pt x="53" y="13"/>
                    <a:pt x="53" y="15"/>
                    <a:pt x="54" y="16"/>
                  </a:cubicBezTo>
                  <a:cubicBezTo>
                    <a:pt x="54" y="17"/>
                    <a:pt x="55" y="18"/>
                    <a:pt x="55" y="19"/>
                  </a:cubicBezTo>
                  <a:cubicBezTo>
                    <a:pt x="56" y="20"/>
                    <a:pt x="56" y="21"/>
                    <a:pt x="56" y="21"/>
                  </a:cubicBezTo>
                  <a:cubicBezTo>
                    <a:pt x="56" y="22"/>
                    <a:pt x="56" y="22"/>
                    <a:pt x="56" y="22"/>
                  </a:cubicBezTo>
                  <a:lnTo>
                    <a:pt x="55" y="22"/>
                  </a:lnTo>
                  <a:close/>
                </a:path>
              </a:pathLst>
            </a:custGeom>
            <a:solidFill>
              <a:srgbClr val="231B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9" name="îṥļiďè"/>
            <p:cNvSpPr/>
            <p:nvPr/>
          </p:nvSpPr>
          <p:spPr bwMode="auto">
            <a:xfrm>
              <a:off x="5119688" y="2031600"/>
              <a:ext cx="244475" cy="88900"/>
            </a:xfrm>
            <a:custGeom>
              <a:avLst/>
              <a:gdLst>
                <a:gd name="T0" fmla="*/ 80 w 80"/>
                <a:gd name="T1" fmla="*/ 24 h 29"/>
                <a:gd name="T2" fmla="*/ 77 w 80"/>
                <a:gd name="T3" fmla="*/ 25 h 29"/>
                <a:gd name="T4" fmla="*/ 67 w 80"/>
                <a:gd name="T5" fmla="*/ 28 h 29"/>
                <a:gd name="T6" fmla="*/ 60 w 80"/>
                <a:gd name="T7" fmla="*/ 29 h 29"/>
                <a:gd name="T8" fmla="*/ 57 w 80"/>
                <a:gd name="T9" fmla="*/ 29 h 29"/>
                <a:gd name="T10" fmla="*/ 53 w 80"/>
                <a:gd name="T11" fmla="*/ 29 h 29"/>
                <a:gd name="T12" fmla="*/ 45 w 80"/>
                <a:gd name="T13" fmla="*/ 28 h 29"/>
                <a:gd name="T14" fmla="*/ 36 w 80"/>
                <a:gd name="T15" fmla="*/ 26 h 29"/>
                <a:gd name="T16" fmla="*/ 29 w 80"/>
                <a:gd name="T17" fmla="*/ 22 h 29"/>
                <a:gd name="T18" fmla="*/ 21 w 80"/>
                <a:gd name="T19" fmla="*/ 19 h 29"/>
                <a:gd name="T20" fmla="*/ 15 w 80"/>
                <a:gd name="T21" fmla="*/ 14 h 29"/>
                <a:gd name="T22" fmla="*/ 10 w 80"/>
                <a:gd name="T23" fmla="*/ 10 h 29"/>
                <a:gd name="T24" fmla="*/ 7 w 80"/>
                <a:gd name="T25" fmla="*/ 8 h 29"/>
                <a:gd name="T26" fmla="*/ 5 w 80"/>
                <a:gd name="T27" fmla="*/ 6 h 29"/>
                <a:gd name="T28" fmla="*/ 2 w 80"/>
                <a:gd name="T29" fmla="*/ 3 h 29"/>
                <a:gd name="T30" fmla="*/ 0 w 80"/>
                <a:gd name="T31" fmla="*/ 0 h 29"/>
                <a:gd name="T32" fmla="*/ 3 w 80"/>
                <a:gd name="T33" fmla="*/ 3 h 29"/>
                <a:gd name="T34" fmla="*/ 6 w 80"/>
                <a:gd name="T35" fmla="*/ 5 h 29"/>
                <a:gd name="T36" fmla="*/ 11 w 80"/>
                <a:gd name="T37" fmla="*/ 8 h 29"/>
                <a:gd name="T38" fmla="*/ 17 w 80"/>
                <a:gd name="T39" fmla="*/ 12 h 29"/>
                <a:gd name="T40" fmla="*/ 23 w 80"/>
                <a:gd name="T41" fmla="*/ 16 h 29"/>
                <a:gd name="T42" fmla="*/ 30 w 80"/>
                <a:gd name="T43" fmla="*/ 19 h 29"/>
                <a:gd name="T44" fmla="*/ 38 w 80"/>
                <a:gd name="T45" fmla="*/ 22 h 29"/>
                <a:gd name="T46" fmla="*/ 45 w 80"/>
                <a:gd name="T47" fmla="*/ 24 h 29"/>
                <a:gd name="T48" fmla="*/ 53 w 80"/>
                <a:gd name="T49" fmla="*/ 26 h 29"/>
                <a:gd name="T50" fmla="*/ 57 w 80"/>
                <a:gd name="T51" fmla="*/ 26 h 29"/>
                <a:gd name="T52" fmla="*/ 60 w 80"/>
                <a:gd name="T53" fmla="*/ 26 h 29"/>
                <a:gd name="T54" fmla="*/ 67 w 80"/>
                <a:gd name="T55" fmla="*/ 26 h 29"/>
                <a:gd name="T56" fmla="*/ 73 w 80"/>
                <a:gd name="T57" fmla="*/ 26 h 29"/>
                <a:gd name="T58" fmla="*/ 77 w 80"/>
                <a:gd name="T59" fmla="*/ 25 h 29"/>
                <a:gd name="T60" fmla="*/ 80 w 80"/>
                <a:gd name="T61" fmla="*/ 2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0" h="29">
                  <a:moveTo>
                    <a:pt x="80" y="24"/>
                  </a:moveTo>
                  <a:cubicBezTo>
                    <a:pt x="80" y="24"/>
                    <a:pt x="79" y="24"/>
                    <a:pt x="77" y="25"/>
                  </a:cubicBezTo>
                  <a:cubicBezTo>
                    <a:pt x="75" y="26"/>
                    <a:pt x="71" y="28"/>
                    <a:pt x="67" y="28"/>
                  </a:cubicBezTo>
                  <a:cubicBezTo>
                    <a:pt x="65" y="29"/>
                    <a:pt x="63" y="29"/>
                    <a:pt x="60" y="29"/>
                  </a:cubicBezTo>
                  <a:cubicBezTo>
                    <a:pt x="59" y="29"/>
                    <a:pt x="58" y="29"/>
                    <a:pt x="57" y="29"/>
                  </a:cubicBezTo>
                  <a:cubicBezTo>
                    <a:pt x="55" y="29"/>
                    <a:pt x="54" y="29"/>
                    <a:pt x="53" y="29"/>
                  </a:cubicBezTo>
                  <a:cubicBezTo>
                    <a:pt x="50" y="29"/>
                    <a:pt x="47" y="28"/>
                    <a:pt x="45" y="28"/>
                  </a:cubicBezTo>
                  <a:cubicBezTo>
                    <a:pt x="42" y="27"/>
                    <a:pt x="39" y="27"/>
                    <a:pt x="36" y="26"/>
                  </a:cubicBezTo>
                  <a:cubicBezTo>
                    <a:pt x="34" y="25"/>
                    <a:pt x="31" y="24"/>
                    <a:pt x="29" y="22"/>
                  </a:cubicBezTo>
                  <a:cubicBezTo>
                    <a:pt x="26" y="21"/>
                    <a:pt x="24" y="20"/>
                    <a:pt x="21" y="19"/>
                  </a:cubicBezTo>
                  <a:cubicBezTo>
                    <a:pt x="19" y="17"/>
                    <a:pt x="17" y="16"/>
                    <a:pt x="15" y="14"/>
                  </a:cubicBezTo>
                  <a:cubicBezTo>
                    <a:pt x="13" y="13"/>
                    <a:pt x="11" y="11"/>
                    <a:pt x="10" y="10"/>
                  </a:cubicBezTo>
                  <a:cubicBezTo>
                    <a:pt x="9" y="9"/>
                    <a:pt x="8" y="9"/>
                    <a:pt x="7" y="8"/>
                  </a:cubicBezTo>
                  <a:cubicBezTo>
                    <a:pt x="7" y="7"/>
                    <a:pt x="6" y="7"/>
                    <a:pt x="5" y="6"/>
                  </a:cubicBezTo>
                  <a:cubicBezTo>
                    <a:pt x="4" y="5"/>
                    <a:pt x="3" y="4"/>
                    <a:pt x="2" y="3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1" y="1"/>
                    <a:pt x="3" y="3"/>
                  </a:cubicBezTo>
                  <a:cubicBezTo>
                    <a:pt x="4" y="3"/>
                    <a:pt x="5" y="4"/>
                    <a:pt x="6" y="5"/>
                  </a:cubicBezTo>
                  <a:cubicBezTo>
                    <a:pt x="8" y="6"/>
                    <a:pt x="9" y="7"/>
                    <a:pt x="11" y="8"/>
                  </a:cubicBezTo>
                  <a:cubicBezTo>
                    <a:pt x="13" y="10"/>
                    <a:pt x="15" y="11"/>
                    <a:pt x="17" y="12"/>
                  </a:cubicBezTo>
                  <a:cubicBezTo>
                    <a:pt x="19" y="13"/>
                    <a:pt x="21" y="14"/>
                    <a:pt x="23" y="16"/>
                  </a:cubicBezTo>
                  <a:cubicBezTo>
                    <a:pt x="25" y="17"/>
                    <a:pt x="28" y="18"/>
                    <a:pt x="30" y="19"/>
                  </a:cubicBezTo>
                  <a:cubicBezTo>
                    <a:pt x="32" y="20"/>
                    <a:pt x="35" y="21"/>
                    <a:pt x="38" y="22"/>
                  </a:cubicBezTo>
                  <a:cubicBezTo>
                    <a:pt x="40" y="23"/>
                    <a:pt x="43" y="24"/>
                    <a:pt x="45" y="24"/>
                  </a:cubicBezTo>
                  <a:cubicBezTo>
                    <a:pt x="48" y="25"/>
                    <a:pt x="51" y="26"/>
                    <a:pt x="53" y="26"/>
                  </a:cubicBezTo>
                  <a:cubicBezTo>
                    <a:pt x="54" y="26"/>
                    <a:pt x="56" y="26"/>
                    <a:pt x="57" y="26"/>
                  </a:cubicBezTo>
                  <a:cubicBezTo>
                    <a:pt x="58" y="26"/>
                    <a:pt x="59" y="26"/>
                    <a:pt x="60" y="26"/>
                  </a:cubicBezTo>
                  <a:cubicBezTo>
                    <a:pt x="63" y="26"/>
                    <a:pt x="65" y="26"/>
                    <a:pt x="67" y="26"/>
                  </a:cubicBezTo>
                  <a:cubicBezTo>
                    <a:pt x="69" y="26"/>
                    <a:pt x="71" y="26"/>
                    <a:pt x="73" y="26"/>
                  </a:cubicBezTo>
                  <a:cubicBezTo>
                    <a:pt x="74" y="25"/>
                    <a:pt x="76" y="25"/>
                    <a:pt x="77" y="25"/>
                  </a:cubicBezTo>
                  <a:cubicBezTo>
                    <a:pt x="79" y="24"/>
                    <a:pt x="80" y="24"/>
                    <a:pt x="80" y="24"/>
                  </a:cubicBezTo>
                  <a:close/>
                </a:path>
              </a:pathLst>
            </a:custGeom>
            <a:solidFill>
              <a:srgbClr val="3321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0" name="íšļíďé"/>
            <p:cNvSpPr/>
            <p:nvPr/>
          </p:nvSpPr>
          <p:spPr bwMode="auto">
            <a:xfrm>
              <a:off x="5327650" y="1772838"/>
              <a:ext cx="252413" cy="188913"/>
            </a:xfrm>
            <a:custGeom>
              <a:avLst/>
              <a:gdLst>
                <a:gd name="T0" fmla="*/ 81 w 83"/>
                <a:gd name="T1" fmla="*/ 8 h 62"/>
                <a:gd name="T2" fmla="*/ 16 w 83"/>
                <a:gd name="T3" fmla="*/ 0 h 62"/>
                <a:gd name="T4" fmla="*/ 40 w 83"/>
                <a:gd name="T5" fmla="*/ 59 h 62"/>
                <a:gd name="T6" fmla="*/ 81 w 83"/>
                <a:gd name="T7" fmla="*/ 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62">
                  <a:moveTo>
                    <a:pt x="81" y="8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0" y="57"/>
                    <a:pt x="40" y="59"/>
                  </a:cubicBezTo>
                  <a:cubicBezTo>
                    <a:pt x="79" y="62"/>
                    <a:pt x="83" y="24"/>
                    <a:pt x="81" y="8"/>
                  </a:cubicBezTo>
                  <a:close/>
                </a:path>
              </a:pathLst>
            </a:custGeom>
            <a:solidFill>
              <a:srgbClr val="B3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1" name="ï$ḷîḑé"/>
            <p:cNvSpPr/>
            <p:nvPr/>
          </p:nvSpPr>
          <p:spPr bwMode="auto">
            <a:xfrm>
              <a:off x="5341938" y="1763313"/>
              <a:ext cx="244475" cy="201613"/>
            </a:xfrm>
            <a:custGeom>
              <a:avLst/>
              <a:gdLst>
                <a:gd name="T0" fmla="*/ 11 w 80"/>
                <a:gd name="T1" fmla="*/ 52 h 66"/>
                <a:gd name="T2" fmla="*/ 8 w 80"/>
                <a:gd name="T3" fmla="*/ 2 h 66"/>
                <a:gd name="T4" fmla="*/ 9 w 80"/>
                <a:gd name="T5" fmla="*/ 0 h 66"/>
                <a:gd name="T6" fmla="*/ 79 w 80"/>
                <a:gd name="T7" fmla="*/ 8 h 66"/>
                <a:gd name="T8" fmla="*/ 79 w 80"/>
                <a:gd name="T9" fmla="*/ 11 h 66"/>
                <a:gd name="T10" fmla="*/ 66 w 80"/>
                <a:gd name="T11" fmla="*/ 55 h 66"/>
                <a:gd name="T12" fmla="*/ 34 w 80"/>
                <a:gd name="T13" fmla="*/ 65 h 66"/>
                <a:gd name="T14" fmla="*/ 30 w 80"/>
                <a:gd name="T15" fmla="*/ 64 h 66"/>
                <a:gd name="T16" fmla="*/ 11 w 80"/>
                <a:gd name="T17" fmla="*/ 52 h 66"/>
                <a:gd name="T18" fmla="*/ 13 w 80"/>
                <a:gd name="T19" fmla="*/ 6 h 66"/>
                <a:gd name="T20" fmla="*/ 16 w 80"/>
                <a:gd name="T21" fmla="*/ 49 h 66"/>
                <a:gd name="T22" fmla="*/ 35 w 80"/>
                <a:gd name="T23" fmla="*/ 60 h 66"/>
                <a:gd name="T24" fmla="*/ 63 w 80"/>
                <a:gd name="T25" fmla="*/ 51 h 66"/>
                <a:gd name="T26" fmla="*/ 74 w 80"/>
                <a:gd name="T27" fmla="*/ 13 h 66"/>
                <a:gd name="T28" fmla="*/ 13 w 80"/>
                <a:gd name="T29" fmla="*/ 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0" h="66">
                  <a:moveTo>
                    <a:pt x="11" y="52"/>
                  </a:moveTo>
                  <a:cubicBezTo>
                    <a:pt x="0" y="34"/>
                    <a:pt x="8" y="4"/>
                    <a:pt x="8" y="2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79" y="8"/>
                    <a:pt x="79" y="8"/>
                    <a:pt x="79" y="8"/>
                  </a:cubicBezTo>
                  <a:cubicBezTo>
                    <a:pt x="79" y="11"/>
                    <a:pt x="79" y="11"/>
                    <a:pt x="79" y="11"/>
                  </a:cubicBezTo>
                  <a:cubicBezTo>
                    <a:pt x="80" y="25"/>
                    <a:pt x="77" y="43"/>
                    <a:pt x="66" y="55"/>
                  </a:cubicBezTo>
                  <a:cubicBezTo>
                    <a:pt x="59" y="63"/>
                    <a:pt x="48" y="66"/>
                    <a:pt x="34" y="65"/>
                  </a:cubicBezTo>
                  <a:cubicBezTo>
                    <a:pt x="33" y="65"/>
                    <a:pt x="31" y="65"/>
                    <a:pt x="30" y="64"/>
                  </a:cubicBezTo>
                  <a:cubicBezTo>
                    <a:pt x="22" y="63"/>
                    <a:pt x="15" y="59"/>
                    <a:pt x="11" y="52"/>
                  </a:cubicBezTo>
                  <a:close/>
                  <a:moveTo>
                    <a:pt x="13" y="6"/>
                  </a:moveTo>
                  <a:cubicBezTo>
                    <a:pt x="11" y="13"/>
                    <a:pt x="7" y="36"/>
                    <a:pt x="16" y="49"/>
                  </a:cubicBezTo>
                  <a:cubicBezTo>
                    <a:pt x="20" y="56"/>
                    <a:pt x="26" y="59"/>
                    <a:pt x="35" y="60"/>
                  </a:cubicBezTo>
                  <a:cubicBezTo>
                    <a:pt x="47" y="61"/>
                    <a:pt x="56" y="58"/>
                    <a:pt x="63" y="51"/>
                  </a:cubicBezTo>
                  <a:cubicBezTo>
                    <a:pt x="74" y="40"/>
                    <a:pt x="74" y="20"/>
                    <a:pt x="74" y="13"/>
                  </a:cubicBezTo>
                  <a:lnTo>
                    <a:pt x="13" y="6"/>
                  </a:lnTo>
                  <a:close/>
                </a:path>
              </a:pathLst>
            </a:custGeom>
            <a:solidFill>
              <a:srgbClr val="5437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2" name="ï$ľíḋê"/>
            <p:cNvSpPr/>
            <p:nvPr/>
          </p:nvSpPr>
          <p:spPr bwMode="auto">
            <a:xfrm>
              <a:off x="5537200" y="1783950"/>
              <a:ext cx="68263" cy="22225"/>
            </a:xfrm>
            <a:custGeom>
              <a:avLst/>
              <a:gdLst>
                <a:gd name="T0" fmla="*/ 0 w 43"/>
                <a:gd name="T1" fmla="*/ 0 h 14"/>
                <a:gd name="T2" fmla="*/ 43 w 43"/>
                <a:gd name="T3" fmla="*/ 4 h 14"/>
                <a:gd name="T4" fmla="*/ 41 w 43"/>
                <a:gd name="T5" fmla="*/ 14 h 14"/>
                <a:gd name="T6" fmla="*/ 20 w 43"/>
                <a:gd name="T7" fmla="*/ 12 h 14"/>
                <a:gd name="T8" fmla="*/ 0 w 43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4">
                  <a:moveTo>
                    <a:pt x="0" y="0"/>
                  </a:moveTo>
                  <a:lnTo>
                    <a:pt x="43" y="4"/>
                  </a:lnTo>
                  <a:lnTo>
                    <a:pt x="41" y="14"/>
                  </a:lnTo>
                  <a:lnTo>
                    <a:pt x="2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437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3" name="iš1ïḍê"/>
            <p:cNvSpPr/>
            <p:nvPr/>
          </p:nvSpPr>
          <p:spPr bwMode="auto">
            <a:xfrm>
              <a:off x="5040313" y="1736325"/>
              <a:ext cx="238125" cy="200025"/>
            </a:xfrm>
            <a:custGeom>
              <a:avLst/>
              <a:gdLst>
                <a:gd name="T0" fmla="*/ 10 w 78"/>
                <a:gd name="T1" fmla="*/ 0 h 66"/>
                <a:gd name="T2" fmla="*/ 76 w 78"/>
                <a:gd name="T3" fmla="*/ 8 h 66"/>
                <a:gd name="T4" fmla="*/ 39 w 78"/>
                <a:gd name="T5" fmla="*/ 60 h 66"/>
                <a:gd name="T6" fmla="*/ 10 w 78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66">
                  <a:moveTo>
                    <a:pt x="10" y="0"/>
                  </a:moveTo>
                  <a:cubicBezTo>
                    <a:pt x="76" y="8"/>
                    <a:pt x="76" y="8"/>
                    <a:pt x="76" y="8"/>
                  </a:cubicBezTo>
                  <a:cubicBezTo>
                    <a:pt x="76" y="8"/>
                    <a:pt x="78" y="66"/>
                    <a:pt x="39" y="60"/>
                  </a:cubicBezTo>
                  <a:cubicBezTo>
                    <a:pt x="0" y="54"/>
                    <a:pt x="5" y="16"/>
                    <a:pt x="10" y="0"/>
                  </a:cubicBezTo>
                  <a:close/>
                </a:path>
              </a:pathLst>
            </a:custGeom>
            <a:solidFill>
              <a:srgbClr val="B3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4" name="íS1íďê"/>
            <p:cNvSpPr/>
            <p:nvPr/>
          </p:nvSpPr>
          <p:spPr bwMode="auto">
            <a:xfrm>
              <a:off x="5046663" y="1726800"/>
              <a:ext cx="238125" cy="201613"/>
            </a:xfrm>
            <a:custGeom>
              <a:avLst/>
              <a:gdLst>
                <a:gd name="T0" fmla="*/ 41 w 78"/>
                <a:gd name="T1" fmla="*/ 66 h 66"/>
                <a:gd name="T2" fmla="*/ 37 w 78"/>
                <a:gd name="T3" fmla="*/ 65 h 66"/>
                <a:gd name="T4" fmla="*/ 8 w 78"/>
                <a:gd name="T5" fmla="*/ 48 h 66"/>
                <a:gd name="T6" fmla="*/ 6 w 78"/>
                <a:gd name="T7" fmla="*/ 2 h 66"/>
                <a:gd name="T8" fmla="*/ 7 w 78"/>
                <a:gd name="T9" fmla="*/ 0 h 66"/>
                <a:gd name="T10" fmla="*/ 76 w 78"/>
                <a:gd name="T11" fmla="*/ 8 h 66"/>
                <a:gd name="T12" fmla="*/ 77 w 78"/>
                <a:gd name="T13" fmla="*/ 11 h 66"/>
                <a:gd name="T14" fmla="*/ 63 w 78"/>
                <a:gd name="T15" fmla="*/ 58 h 66"/>
                <a:gd name="T16" fmla="*/ 41 w 78"/>
                <a:gd name="T17" fmla="*/ 66 h 66"/>
                <a:gd name="T18" fmla="*/ 10 w 78"/>
                <a:gd name="T19" fmla="*/ 6 h 66"/>
                <a:gd name="T20" fmla="*/ 13 w 78"/>
                <a:gd name="T21" fmla="*/ 45 h 66"/>
                <a:gd name="T22" fmla="*/ 38 w 78"/>
                <a:gd name="T23" fmla="*/ 60 h 66"/>
                <a:gd name="T24" fmla="*/ 59 w 78"/>
                <a:gd name="T25" fmla="*/ 54 h 66"/>
                <a:gd name="T26" fmla="*/ 71 w 78"/>
                <a:gd name="T27" fmla="*/ 13 h 66"/>
                <a:gd name="T28" fmla="*/ 10 w 78"/>
                <a:gd name="T29" fmla="*/ 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8" h="66">
                  <a:moveTo>
                    <a:pt x="41" y="66"/>
                  </a:moveTo>
                  <a:cubicBezTo>
                    <a:pt x="40" y="66"/>
                    <a:pt x="38" y="66"/>
                    <a:pt x="37" y="65"/>
                  </a:cubicBezTo>
                  <a:cubicBezTo>
                    <a:pt x="24" y="63"/>
                    <a:pt x="14" y="58"/>
                    <a:pt x="8" y="48"/>
                  </a:cubicBezTo>
                  <a:cubicBezTo>
                    <a:pt x="0" y="35"/>
                    <a:pt x="2" y="15"/>
                    <a:pt x="6" y="2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7" y="11"/>
                    <a:pt x="77" y="11"/>
                    <a:pt x="77" y="11"/>
                  </a:cubicBezTo>
                  <a:cubicBezTo>
                    <a:pt x="77" y="12"/>
                    <a:pt x="78" y="43"/>
                    <a:pt x="63" y="58"/>
                  </a:cubicBezTo>
                  <a:cubicBezTo>
                    <a:pt x="57" y="64"/>
                    <a:pt x="50" y="66"/>
                    <a:pt x="41" y="66"/>
                  </a:cubicBezTo>
                  <a:close/>
                  <a:moveTo>
                    <a:pt x="10" y="6"/>
                  </a:moveTo>
                  <a:cubicBezTo>
                    <a:pt x="8" y="13"/>
                    <a:pt x="4" y="32"/>
                    <a:pt x="13" y="45"/>
                  </a:cubicBezTo>
                  <a:cubicBezTo>
                    <a:pt x="18" y="53"/>
                    <a:pt x="26" y="58"/>
                    <a:pt x="38" y="60"/>
                  </a:cubicBezTo>
                  <a:cubicBezTo>
                    <a:pt x="46" y="62"/>
                    <a:pt x="53" y="60"/>
                    <a:pt x="59" y="54"/>
                  </a:cubicBezTo>
                  <a:cubicBezTo>
                    <a:pt x="70" y="43"/>
                    <a:pt x="71" y="20"/>
                    <a:pt x="71" y="13"/>
                  </a:cubicBezTo>
                  <a:lnTo>
                    <a:pt x="10" y="6"/>
                  </a:lnTo>
                  <a:close/>
                </a:path>
              </a:pathLst>
            </a:custGeom>
            <a:solidFill>
              <a:srgbClr val="5437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5" name="íSḻidè"/>
            <p:cNvSpPr/>
            <p:nvPr/>
          </p:nvSpPr>
          <p:spPr bwMode="auto">
            <a:xfrm>
              <a:off x="5043488" y="1723625"/>
              <a:ext cx="66675" cy="20638"/>
            </a:xfrm>
            <a:custGeom>
              <a:avLst/>
              <a:gdLst>
                <a:gd name="T0" fmla="*/ 42 w 42"/>
                <a:gd name="T1" fmla="*/ 6 h 13"/>
                <a:gd name="T2" fmla="*/ 2 w 42"/>
                <a:gd name="T3" fmla="*/ 0 h 13"/>
                <a:gd name="T4" fmla="*/ 0 w 42"/>
                <a:gd name="T5" fmla="*/ 10 h 13"/>
                <a:gd name="T6" fmla="*/ 21 w 42"/>
                <a:gd name="T7" fmla="*/ 13 h 13"/>
                <a:gd name="T8" fmla="*/ 42 w 42"/>
                <a:gd name="T9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3">
                  <a:moveTo>
                    <a:pt x="42" y="6"/>
                  </a:moveTo>
                  <a:lnTo>
                    <a:pt x="2" y="0"/>
                  </a:lnTo>
                  <a:lnTo>
                    <a:pt x="0" y="10"/>
                  </a:lnTo>
                  <a:lnTo>
                    <a:pt x="21" y="13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5437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6" name="íŝḷíḓe"/>
            <p:cNvSpPr/>
            <p:nvPr/>
          </p:nvSpPr>
          <p:spPr bwMode="auto">
            <a:xfrm>
              <a:off x="5281613" y="1796650"/>
              <a:ext cx="128588" cy="231775"/>
            </a:xfrm>
            <a:custGeom>
              <a:avLst/>
              <a:gdLst>
                <a:gd name="T0" fmla="*/ 5 w 42"/>
                <a:gd name="T1" fmla="*/ 0 h 76"/>
                <a:gd name="T2" fmla="*/ 35 w 42"/>
                <a:gd name="T3" fmla="*/ 76 h 76"/>
                <a:gd name="T4" fmla="*/ 0 w 42"/>
                <a:gd name="T5" fmla="*/ 72 h 76"/>
                <a:gd name="T6" fmla="*/ 5 w 42"/>
                <a:gd name="T7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76">
                  <a:moveTo>
                    <a:pt x="5" y="0"/>
                  </a:moveTo>
                  <a:cubicBezTo>
                    <a:pt x="5" y="0"/>
                    <a:pt x="42" y="13"/>
                    <a:pt x="35" y="76"/>
                  </a:cubicBezTo>
                  <a:cubicBezTo>
                    <a:pt x="0" y="72"/>
                    <a:pt x="0" y="72"/>
                    <a:pt x="0" y="72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BC7D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7" name="ïṩļidé"/>
            <p:cNvSpPr/>
            <p:nvPr/>
          </p:nvSpPr>
          <p:spPr bwMode="auto">
            <a:xfrm>
              <a:off x="5262563" y="1809350"/>
              <a:ext cx="107950" cy="36513"/>
            </a:xfrm>
            <a:custGeom>
              <a:avLst/>
              <a:gdLst>
                <a:gd name="T0" fmla="*/ 2 w 35"/>
                <a:gd name="T1" fmla="*/ 8 h 12"/>
                <a:gd name="T2" fmla="*/ 2 w 35"/>
                <a:gd name="T3" fmla="*/ 8 h 12"/>
                <a:gd name="T4" fmla="*/ 16 w 35"/>
                <a:gd name="T5" fmla="*/ 4 h 12"/>
                <a:gd name="T6" fmla="*/ 32 w 35"/>
                <a:gd name="T7" fmla="*/ 12 h 12"/>
                <a:gd name="T8" fmla="*/ 35 w 35"/>
                <a:gd name="T9" fmla="*/ 9 h 12"/>
                <a:gd name="T10" fmla="*/ 16 w 35"/>
                <a:gd name="T11" fmla="*/ 0 h 12"/>
                <a:gd name="T12" fmla="*/ 0 w 35"/>
                <a:gd name="T13" fmla="*/ 5 h 12"/>
                <a:gd name="T14" fmla="*/ 2 w 35"/>
                <a:gd name="T15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12"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3" y="8"/>
                    <a:pt x="9" y="4"/>
                    <a:pt x="16" y="4"/>
                  </a:cubicBezTo>
                  <a:cubicBezTo>
                    <a:pt x="21" y="4"/>
                    <a:pt x="27" y="6"/>
                    <a:pt x="32" y="12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29" y="2"/>
                    <a:pt x="22" y="0"/>
                    <a:pt x="16" y="0"/>
                  </a:cubicBezTo>
                  <a:cubicBezTo>
                    <a:pt x="7" y="0"/>
                    <a:pt x="0" y="4"/>
                    <a:pt x="0" y="5"/>
                  </a:cubicBezTo>
                  <a:cubicBezTo>
                    <a:pt x="2" y="8"/>
                    <a:pt x="2" y="8"/>
                    <a:pt x="2" y="8"/>
                  </a:cubicBezTo>
                  <a:close/>
                </a:path>
              </a:pathLst>
            </a:custGeom>
            <a:solidFill>
              <a:srgbClr val="5437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8" name="îślïďe"/>
            <p:cNvSpPr/>
            <p:nvPr/>
          </p:nvSpPr>
          <p:spPr bwMode="auto">
            <a:xfrm>
              <a:off x="4867275" y="1723625"/>
              <a:ext cx="179388" cy="26988"/>
            </a:xfrm>
            <a:custGeom>
              <a:avLst/>
              <a:gdLst>
                <a:gd name="T0" fmla="*/ 7 w 113"/>
                <a:gd name="T1" fmla="*/ 17 h 17"/>
                <a:gd name="T2" fmla="*/ 111 w 113"/>
                <a:gd name="T3" fmla="*/ 10 h 17"/>
                <a:gd name="T4" fmla="*/ 113 w 113"/>
                <a:gd name="T5" fmla="*/ 0 h 17"/>
                <a:gd name="T6" fmla="*/ 0 w 113"/>
                <a:gd name="T7" fmla="*/ 8 h 17"/>
                <a:gd name="T8" fmla="*/ 7 w 113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17">
                  <a:moveTo>
                    <a:pt x="7" y="17"/>
                  </a:moveTo>
                  <a:lnTo>
                    <a:pt x="111" y="10"/>
                  </a:lnTo>
                  <a:lnTo>
                    <a:pt x="113" y="0"/>
                  </a:lnTo>
                  <a:lnTo>
                    <a:pt x="0" y="8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3D26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9" name="íṥļîďê"/>
            <p:cNvSpPr/>
            <p:nvPr/>
          </p:nvSpPr>
          <p:spPr bwMode="auto">
            <a:xfrm>
              <a:off x="5400675" y="1815700"/>
              <a:ext cx="119063" cy="69850"/>
            </a:xfrm>
            <a:custGeom>
              <a:avLst/>
              <a:gdLst>
                <a:gd name="T0" fmla="*/ 39 w 39"/>
                <a:gd name="T1" fmla="*/ 23 h 23"/>
                <a:gd name="T2" fmla="*/ 38 w 39"/>
                <a:gd name="T3" fmla="*/ 21 h 23"/>
                <a:gd name="T4" fmla="*/ 36 w 39"/>
                <a:gd name="T5" fmla="*/ 14 h 23"/>
                <a:gd name="T6" fmla="*/ 31 w 39"/>
                <a:gd name="T7" fmla="*/ 7 h 23"/>
                <a:gd name="T8" fmla="*/ 21 w 39"/>
                <a:gd name="T9" fmla="*/ 4 h 23"/>
                <a:gd name="T10" fmla="*/ 16 w 39"/>
                <a:gd name="T11" fmla="*/ 4 h 23"/>
                <a:gd name="T12" fmla="*/ 11 w 39"/>
                <a:gd name="T13" fmla="*/ 5 h 23"/>
                <a:gd name="T14" fmla="*/ 4 w 39"/>
                <a:gd name="T15" fmla="*/ 11 h 23"/>
                <a:gd name="T16" fmla="*/ 2 w 39"/>
                <a:gd name="T17" fmla="*/ 17 h 23"/>
                <a:gd name="T18" fmla="*/ 1 w 39"/>
                <a:gd name="T19" fmla="*/ 20 h 23"/>
                <a:gd name="T20" fmla="*/ 1 w 39"/>
                <a:gd name="T21" fmla="*/ 17 h 23"/>
                <a:gd name="T22" fmla="*/ 2 w 39"/>
                <a:gd name="T23" fmla="*/ 10 h 23"/>
                <a:gd name="T24" fmla="*/ 9 w 39"/>
                <a:gd name="T25" fmla="*/ 2 h 23"/>
                <a:gd name="T26" fmla="*/ 21 w 39"/>
                <a:gd name="T27" fmla="*/ 0 h 23"/>
                <a:gd name="T28" fmla="*/ 28 w 39"/>
                <a:gd name="T29" fmla="*/ 1 h 23"/>
                <a:gd name="T30" fmla="*/ 33 w 39"/>
                <a:gd name="T31" fmla="*/ 4 h 23"/>
                <a:gd name="T32" fmla="*/ 38 w 39"/>
                <a:gd name="T33" fmla="*/ 13 h 23"/>
                <a:gd name="T34" fmla="*/ 39 w 39"/>
                <a:gd name="T35" fmla="*/ 20 h 23"/>
                <a:gd name="T36" fmla="*/ 39 w 39"/>
                <a:gd name="T37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9" h="23">
                  <a:moveTo>
                    <a:pt x="39" y="23"/>
                  </a:moveTo>
                  <a:cubicBezTo>
                    <a:pt x="39" y="23"/>
                    <a:pt x="39" y="22"/>
                    <a:pt x="38" y="21"/>
                  </a:cubicBezTo>
                  <a:cubicBezTo>
                    <a:pt x="38" y="19"/>
                    <a:pt x="37" y="17"/>
                    <a:pt x="36" y="14"/>
                  </a:cubicBezTo>
                  <a:cubicBezTo>
                    <a:pt x="35" y="11"/>
                    <a:pt x="33" y="9"/>
                    <a:pt x="31" y="7"/>
                  </a:cubicBezTo>
                  <a:cubicBezTo>
                    <a:pt x="28" y="5"/>
                    <a:pt x="25" y="4"/>
                    <a:pt x="21" y="4"/>
                  </a:cubicBezTo>
                  <a:cubicBezTo>
                    <a:pt x="19" y="4"/>
                    <a:pt x="17" y="4"/>
                    <a:pt x="16" y="4"/>
                  </a:cubicBezTo>
                  <a:cubicBezTo>
                    <a:pt x="14" y="4"/>
                    <a:pt x="12" y="5"/>
                    <a:pt x="11" y="5"/>
                  </a:cubicBezTo>
                  <a:cubicBezTo>
                    <a:pt x="8" y="6"/>
                    <a:pt x="5" y="8"/>
                    <a:pt x="4" y="11"/>
                  </a:cubicBezTo>
                  <a:cubicBezTo>
                    <a:pt x="3" y="13"/>
                    <a:pt x="2" y="15"/>
                    <a:pt x="2" y="17"/>
                  </a:cubicBezTo>
                  <a:cubicBezTo>
                    <a:pt x="1" y="19"/>
                    <a:pt x="1" y="20"/>
                    <a:pt x="1" y="20"/>
                  </a:cubicBezTo>
                  <a:cubicBezTo>
                    <a:pt x="1" y="20"/>
                    <a:pt x="1" y="19"/>
                    <a:pt x="1" y="17"/>
                  </a:cubicBezTo>
                  <a:cubicBezTo>
                    <a:pt x="1" y="15"/>
                    <a:pt x="0" y="13"/>
                    <a:pt x="2" y="10"/>
                  </a:cubicBezTo>
                  <a:cubicBezTo>
                    <a:pt x="3" y="7"/>
                    <a:pt x="6" y="3"/>
                    <a:pt x="9" y="2"/>
                  </a:cubicBezTo>
                  <a:cubicBezTo>
                    <a:pt x="13" y="0"/>
                    <a:pt x="17" y="0"/>
                    <a:pt x="21" y="0"/>
                  </a:cubicBezTo>
                  <a:cubicBezTo>
                    <a:pt x="23" y="0"/>
                    <a:pt x="26" y="0"/>
                    <a:pt x="28" y="1"/>
                  </a:cubicBezTo>
                  <a:cubicBezTo>
                    <a:pt x="30" y="1"/>
                    <a:pt x="31" y="3"/>
                    <a:pt x="33" y="4"/>
                  </a:cubicBezTo>
                  <a:cubicBezTo>
                    <a:pt x="36" y="7"/>
                    <a:pt x="37" y="10"/>
                    <a:pt x="38" y="13"/>
                  </a:cubicBezTo>
                  <a:cubicBezTo>
                    <a:pt x="39" y="16"/>
                    <a:pt x="39" y="19"/>
                    <a:pt x="39" y="20"/>
                  </a:cubicBezTo>
                  <a:cubicBezTo>
                    <a:pt x="39" y="22"/>
                    <a:pt x="39" y="23"/>
                    <a:pt x="39" y="2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0" name="íṡlïḋè"/>
            <p:cNvSpPr/>
            <p:nvPr/>
          </p:nvSpPr>
          <p:spPr bwMode="auto">
            <a:xfrm>
              <a:off x="5113338" y="1780775"/>
              <a:ext cx="115888" cy="74613"/>
            </a:xfrm>
            <a:custGeom>
              <a:avLst/>
              <a:gdLst>
                <a:gd name="T0" fmla="*/ 38 w 38"/>
                <a:gd name="T1" fmla="*/ 24 h 24"/>
                <a:gd name="T2" fmla="*/ 38 w 38"/>
                <a:gd name="T3" fmla="*/ 21 h 24"/>
                <a:gd name="T4" fmla="*/ 35 w 38"/>
                <a:gd name="T5" fmla="*/ 14 h 24"/>
                <a:gd name="T6" fmla="*/ 30 w 38"/>
                <a:gd name="T7" fmla="*/ 7 h 24"/>
                <a:gd name="T8" fmla="*/ 20 w 38"/>
                <a:gd name="T9" fmla="*/ 4 h 24"/>
                <a:gd name="T10" fmla="*/ 15 w 38"/>
                <a:gd name="T11" fmla="*/ 4 h 24"/>
                <a:gd name="T12" fmla="*/ 10 w 38"/>
                <a:gd name="T13" fmla="*/ 6 h 24"/>
                <a:gd name="T14" fmla="*/ 3 w 38"/>
                <a:gd name="T15" fmla="*/ 11 h 24"/>
                <a:gd name="T16" fmla="*/ 1 w 38"/>
                <a:gd name="T17" fmla="*/ 17 h 24"/>
                <a:gd name="T18" fmla="*/ 1 w 38"/>
                <a:gd name="T19" fmla="*/ 20 h 24"/>
                <a:gd name="T20" fmla="*/ 0 w 38"/>
                <a:gd name="T21" fmla="*/ 17 h 24"/>
                <a:gd name="T22" fmla="*/ 1 w 38"/>
                <a:gd name="T23" fmla="*/ 10 h 24"/>
                <a:gd name="T24" fmla="*/ 9 w 38"/>
                <a:gd name="T25" fmla="*/ 2 h 24"/>
                <a:gd name="T26" fmla="*/ 20 w 38"/>
                <a:gd name="T27" fmla="*/ 0 h 24"/>
                <a:gd name="T28" fmla="*/ 27 w 38"/>
                <a:gd name="T29" fmla="*/ 1 h 24"/>
                <a:gd name="T30" fmla="*/ 32 w 38"/>
                <a:gd name="T31" fmla="*/ 4 h 24"/>
                <a:gd name="T32" fmla="*/ 37 w 38"/>
                <a:gd name="T33" fmla="*/ 14 h 24"/>
                <a:gd name="T34" fmla="*/ 38 w 38"/>
                <a:gd name="T35" fmla="*/ 21 h 24"/>
                <a:gd name="T36" fmla="*/ 38 w 38"/>
                <a:gd name="T3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24">
                  <a:moveTo>
                    <a:pt x="38" y="24"/>
                  </a:moveTo>
                  <a:cubicBezTo>
                    <a:pt x="38" y="24"/>
                    <a:pt x="38" y="23"/>
                    <a:pt x="38" y="21"/>
                  </a:cubicBezTo>
                  <a:cubicBezTo>
                    <a:pt x="37" y="19"/>
                    <a:pt x="36" y="17"/>
                    <a:pt x="35" y="14"/>
                  </a:cubicBezTo>
                  <a:cubicBezTo>
                    <a:pt x="34" y="12"/>
                    <a:pt x="32" y="9"/>
                    <a:pt x="30" y="7"/>
                  </a:cubicBezTo>
                  <a:cubicBezTo>
                    <a:pt x="27" y="5"/>
                    <a:pt x="24" y="4"/>
                    <a:pt x="20" y="4"/>
                  </a:cubicBezTo>
                  <a:cubicBezTo>
                    <a:pt x="19" y="4"/>
                    <a:pt x="17" y="4"/>
                    <a:pt x="15" y="4"/>
                  </a:cubicBezTo>
                  <a:cubicBezTo>
                    <a:pt x="13" y="5"/>
                    <a:pt x="12" y="5"/>
                    <a:pt x="10" y="6"/>
                  </a:cubicBezTo>
                  <a:cubicBezTo>
                    <a:pt x="7" y="7"/>
                    <a:pt x="5" y="9"/>
                    <a:pt x="3" y="11"/>
                  </a:cubicBezTo>
                  <a:cubicBezTo>
                    <a:pt x="2" y="13"/>
                    <a:pt x="1" y="16"/>
                    <a:pt x="1" y="17"/>
                  </a:cubicBezTo>
                  <a:cubicBezTo>
                    <a:pt x="1" y="19"/>
                    <a:pt x="1" y="20"/>
                    <a:pt x="1" y="20"/>
                  </a:cubicBezTo>
                  <a:cubicBezTo>
                    <a:pt x="1" y="20"/>
                    <a:pt x="0" y="19"/>
                    <a:pt x="0" y="17"/>
                  </a:cubicBezTo>
                  <a:cubicBezTo>
                    <a:pt x="0" y="16"/>
                    <a:pt x="0" y="13"/>
                    <a:pt x="1" y="10"/>
                  </a:cubicBezTo>
                  <a:cubicBezTo>
                    <a:pt x="2" y="7"/>
                    <a:pt x="5" y="4"/>
                    <a:pt x="9" y="2"/>
                  </a:cubicBezTo>
                  <a:cubicBezTo>
                    <a:pt x="12" y="0"/>
                    <a:pt x="16" y="0"/>
                    <a:pt x="20" y="0"/>
                  </a:cubicBezTo>
                  <a:cubicBezTo>
                    <a:pt x="23" y="0"/>
                    <a:pt x="25" y="0"/>
                    <a:pt x="27" y="1"/>
                  </a:cubicBezTo>
                  <a:cubicBezTo>
                    <a:pt x="29" y="2"/>
                    <a:pt x="31" y="3"/>
                    <a:pt x="32" y="4"/>
                  </a:cubicBezTo>
                  <a:cubicBezTo>
                    <a:pt x="35" y="7"/>
                    <a:pt x="37" y="11"/>
                    <a:pt x="37" y="14"/>
                  </a:cubicBezTo>
                  <a:cubicBezTo>
                    <a:pt x="38" y="17"/>
                    <a:pt x="38" y="19"/>
                    <a:pt x="38" y="21"/>
                  </a:cubicBezTo>
                  <a:cubicBezTo>
                    <a:pt x="38" y="23"/>
                    <a:pt x="38" y="24"/>
                    <a:pt x="38" y="2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1" name="ïş1ïďé"/>
            <p:cNvSpPr/>
            <p:nvPr/>
          </p:nvSpPr>
          <p:spPr bwMode="auto">
            <a:xfrm>
              <a:off x="4756150" y="1729975"/>
              <a:ext cx="107950" cy="182563"/>
            </a:xfrm>
            <a:custGeom>
              <a:avLst/>
              <a:gdLst>
                <a:gd name="T0" fmla="*/ 30 w 35"/>
                <a:gd name="T1" fmla="*/ 28 h 60"/>
                <a:gd name="T2" fmla="*/ 17 w 35"/>
                <a:gd name="T3" fmla="*/ 8 h 60"/>
                <a:gd name="T4" fmla="*/ 24 w 35"/>
                <a:gd name="T5" fmla="*/ 60 h 60"/>
                <a:gd name="T6" fmla="*/ 30 w 35"/>
                <a:gd name="T7" fmla="*/ 2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60">
                  <a:moveTo>
                    <a:pt x="30" y="28"/>
                  </a:moveTo>
                  <a:cubicBezTo>
                    <a:pt x="30" y="28"/>
                    <a:pt x="35" y="0"/>
                    <a:pt x="17" y="8"/>
                  </a:cubicBezTo>
                  <a:cubicBezTo>
                    <a:pt x="0" y="16"/>
                    <a:pt x="5" y="59"/>
                    <a:pt x="24" y="60"/>
                  </a:cubicBezTo>
                  <a:cubicBezTo>
                    <a:pt x="24" y="60"/>
                    <a:pt x="16" y="29"/>
                    <a:pt x="30" y="28"/>
                  </a:cubicBezTo>
                  <a:close/>
                </a:path>
              </a:pathLst>
            </a:custGeom>
            <a:solidFill>
              <a:srgbClr val="BC7D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2" name="iŝ1ïdê"/>
            <p:cNvSpPr/>
            <p:nvPr/>
          </p:nvSpPr>
          <p:spPr bwMode="auto">
            <a:xfrm>
              <a:off x="4665663" y="1217213"/>
              <a:ext cx="1052513" cy="635000"/>
            </a:xfrm>
            <a:custGeom>
              <a:avLst/>
              <a:gdLst>
                <a:gd name="T0" fmla="*/ 66 w 345"/>
                <a:gd name="T1" fmla="*/ 170 h 208"/>
                <a:gd name="T2" fmla="*/ 66 w 345"/>
                <a:gd name="T3" fmla="*/ 205 h 208"/>
                <a:gd name="T4" fmla="*/ 79 w 345"/>
                <a:gd name="T5" fmla="*/ 208 h 208"/>
                <a:gd name="T6" fmla="*/ 86 w 345"/>
                <a:gd name="T7" fmla="*/ 155 h 208"/>
                <a:gd name="T8" fmla="*/ 115 w 345"/>
                <a:gd name="T9" fmla="*/ 114 h 208"/>
                <a:gd name="T10" fmla="*/ 202 w 345"/>
                <a:gd name="T11" fmla="*/ 140 h 208"/>
                <a:gd name="T12" fmla="*/ 142 w 345"/>
                <a:gd name="T13" fmla="*/ 120 h 208"/>
                <a:gd name="T14" fmla="*/ 238 w 345"/>
                <a:gd name="T15" fmla="*/ 134 h 208"/>
                <a:gd name="T16" fmla="*/ 185 w 345"/>
                <a:gd name="T17" fmla="*/ 119 h 208"/>
                <a:gd name="T18" fmla="*/ 265 w 345"/>
                <a:gd name="T19" fmla="*/ 147 h 208"/>
                <a:gd name="T20" fmla="*/ 329 w 345"/>
                <a:gd name="T21" fmla="*/ 140 h 208"/>
                <a:gd name="T22" fmla="*/ 297 w 345"/>
                <a:gd name="T23" fmla="*/ 145 h 208"/>
                <a:gd name="T24" fmla="*/ 345 w 345"/>
                <a:gd name="T25" fmla="*/ 89 h 208"/>
                <a:gd name="T26" fmla="*/ 308 w 345"/>
                <a:gd name="T27" fmla="*/ 96 h 208"/>
                <a:gd name="T28" fmla="*/ 277 w 345"/>
                <a:gd name="T29" fmla="*/ 55 h 208"/>
                <a:gd name="T30" fmla="*/ 310 w 345"/>
                <a:gd name="T31" fmla="*/ 89 h 208"/>
                <a:gd name="T32" fmla="*/ 310 w 345"/>
                <a:gd name="T33" fmla="*/ 42 h 208"/>
                <a:gd name="T34" fmla="*/ 213 w 345"/>
                <a:gd name="T35" fmla="*/ 43 h 208"/>
                <a:gd name="T36" fmla="*/ 272 w 345"/>
                <a:gd name="T37" fmla="*/ 13 h 208"/>
                <a:gd name="T38" fmla="*/ 202 w 345"/>
                <a:gd name="T39" fmla="*/ 30 h 208"/>
                <a:gd name="T40" fmla="*/ 110 w 345"/>
                <a:gd name="T41" fmla="*/ 12 h 208"/>
                <a:gd name="T42" fmla="*/ 66 w 345"/>
                <a:gd name="T43" fmla="*/ 71 h 208"/>
                <a:gd name="T44" fmla="*/ 21 w 345"/>
                <a:gd name="T45" fmla="*/ 94 h 208"/>
                <a:gd name="T46" fmla="*/ 38 w 345"/>
                <a:gd name="T47" fmla="*/ 171 h 208"/>
                <a:gd name="T48" fmla="*/ 66 w 345"/>
                <a:gd name="T49" fmla="*/ 17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45" h="208">
                  <a:moveTo>
                    <a:pt x="66" y="170"/>
                  </a:moveTo>
                  <a:cubicBezTo>
                    <a:pt x="66" y="205"/>
                    <a:pt x="66" y="205"/>
                    <a:pt x="66" y="205"/>
                  </a:cubicBezTo>
                  <a:cubicBezTo>
                    <a:pt x="79" y="208"/>
                    <a:pt x="79" y="208"/>
                    <a:pt x="79" y="208"/>
                  </a:cubicBezTo>
                  <a:cubicBezTo>
                    <a:pt x="86" y="155"/>
                    <a:pt x="86" y="155"/>
                    <a:pt x="86" y="155"/>
                  </a:cubicBezTo>
                  <a:cubicBezTo>
                    <a:pt x="86" y="155"/>
                    <a:pt x="115" y="150"/>
                    <a:pt x="115" y="114"/>
                  </a:cubicBezTo>
                  <a:cubicBezTo>
                    <a:pt x="115" y="114"/>
                    <a:pt x="147" y="157"/>
                    <a:pt x="202" y="140"/>
                  </a:cubicBezTo>
                  <a:cubicBezTo>
                    <a:pt x="202" y="140"/>
                    <a:pt x="157" y="141"/>
                    <a:pt x="142" y="120"/>
                  </a:cubicBezTo>
                  <a:cubicBezTo>
                    <a:pt x="142" y="120"/>
                    <a:pt x="193" y="143"/>
                    <a:pt x="238" y="134"/>
                  </a:cubicBezTo>
                  <a:cubicBezTo>
                    <a:pt x="238" y="134"/>
                    <a:pt x="195" y="132"/>
                    <a:pt x="185" y="119"/>
                  </a:cubicBezTo>
                  <a:cubicBezTo>
                    <a:pt x="185" y="119"/>
                    <a:pt x="237" y="108"/>
                    <a:pt x="265" y="147"/>
                  </a:cubicBezTo>
                  <a:cubicBezTo>
                    <a:pt x="292" y="186"/>
                    <a:pt x="329" y="140"/>
                    <a:pt x="329" y="140"/>
                  </a:cubicBezTo>
                  <a:cubicBezTo>
                    <a:pt x="329" y="140"/>
                    <a:pt x="308" y="158"/>
                    <a:pt x="297" y="145"/>
                  </a:cubicBezTo>
                  <a:cubicBezTo>
                    <a:pt x="297" y="145"/>
                    <a:pt x="338" y="138"/>
                    <a:pt x="345" y="89"/>
                  </a:cubicBezTo>
                  <a:cubicBezTo>
                    <a:pt x="345" y="89"/>
                    <a:pt x="329" y="117"/>
                    <a:pt x="308" y="96"/>
                  </a:cubicBezTo>
                  <a:cubicBezTo>
                    <a:pt x="286" y="75"/>
                    <a:pt x="307" y="58"/>
                    <a:pt x="277" y="55"/>
                  </a:cubicBezTo>
                  <a:cubicBezTo>
                    <a:pt x="277" y="55"/>
                    <a:pt x="318" y="48"/>
                    <a:pt x="310" y="89"/>
                  </a:cubicBezTo>
                  <a:cubicBezTo>
                    <a:pt x="310" y="89"/>
                    <a:pt x="324" y="61"/>
                    <a:pt x="310" y="42"/>
                  </a:cubicBezTo>
                  <a:cubicBezTo>
                    <a:pt x="296" y="24"/>
                    <a:pt x="255" y="12"/>
                    <a:pt x="213" y="43"/>
                  </a:cubicBezTo>
                  <a:cubicBezTo>
                    <a:pt x="213" y="43"/>
                    <a:pt x="252" y="9"/>
                    <a:pt x="272" y="13"/>
                  </a:cubicBezTo>
                  <a:cubicBezTo>
                    <a:pt x="272" y="13"/>
                    <a:pt x="241" y="4"/>
                    <a:pt x="202" y="30"/>
                  </a:cubicBezTo>
                  <a:cubicBezTo>
                    <a:pt x="175" y="49"/>
                    <a:pt x="165" y="0"/>
                    <a:pt x="110" y="12"/>
                  </a:cubicBezTo>
                  <a:cubicBezTo>
                    <a:pt x="55" y="24"/>
                    <a:pt x="66" y="71"/>
                    <a:pt x="66" y="71"/>
                  </a:cubicBezTo>
                  <a:cubicBezTo>
                    <a:pt x="66" y="71"/>
                    <a:pt x="43" y="60"/>
                    <a:pt x="21" y="94"/>
                  </a:cubicBezTo>
                  <a:cubicBezTo>
                    <a:pt x="0" y="128"/>
                    <a:pt x="38" y="171"/>
                    <a:pt x="38" y="171"/>
                  </a:cubicBezTo>
                  <a:cubicBezTo>
                    <a:pt x="38" y="171"/>
                    <a:pt x="51" y="152"/>
                    <a:pt x="66" y="170"/>
                  </a:cubicBezTo>
                  <a:close/>
                </a:path>
              </a:pathLst>
            </a:custGeom>
            <a:solidFill>
              <a:srgbClr val="231B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3" name="íśḻíďé"/>
            <p:cNvSpPr/>
            <p:nvPr/>
          </p:nvSpPr>
          <p:spPr bwMode="auto">
            <a:xfrm>
              <a:off x="4891088" y="1229913"/>
              <a:ext cx="433388" cy="93663"/>
            </a:xfrm>
            <a:custGeom>
              <a:avLst/>
              <a:gdLst>
                <a:gd name="T0" fmla="*/ 0 w 142"/>
                <a:gd name="T1" fmla="*/ 31 h 31"/>
                <a:gd name="T2" fmla="*/ 4 w 142"/>
                <a:gd name="T3" fmla="*/ 26 h 31"/>
                <a:gd name="T4" fmla="*/ 18 w 142"/>
                <a:gd name="T5" fmla="*/ 13 h 31"/>
                <a:gd name="T6" fmla="*/ 29 w 142"/>
                <a:gd name="T7" fmla="*/ 7 h 31"/>
                <a:gd name="T8" fmla="*/ 35 w 142"/>
                <a:gd name="T9" fmla="*/ 5 h 31"/>
                <a:gd name="T10" fmla="*/ 42 w 142"/>
                <a:gd name="T11" fmla="*/ 3 h 31"/>
                <a:gd name="T12" fmla="*/ 49 w 142"/>
                <a:gd name="T13" fmla="*/ 2 h 31"/>
                <a:gd name="T14" fmla="*/ 57 w 142"/>
                <a:gd name="T15" fmla="*/ 2 h 31"/>
                <a:gd name="T16" fmla="*/ 65 w 142"/>
                <a:gd name="T17" fmla="*/ 3 h 31"/>
                <a:gd name="T18" fmla="*/ 72 w 142"/>
                <a:gd name="T19" fmla="*/ 5 h 31"/>
                <a:gd name="T20" fmla="*/ 79 w 142"/>
                <a:gd name="T21" fmla="*/ 8 h 31"/>
                <a:gd name="T22" fmla="*/ 86 w 142"/>
                <a:gd name="T23" fmla="*/ 11 h 31"/>
                <a:gd name="T24" fmla="*/ 100 w 142"/>
                <a:gd name="T25" fmla="*/ 14 h 31"/>
                <a:gd name="T26" fmla="*/ 112 w 142"/>
                <a:gd name="T27" fmla="*/ 16 h 31"/>
                <a:gd name="T28" fmla="*/ 123 w 142"/>
                <a:gd name="T29" fmla="*/ 14 h 31"/>
                <a:gd name="T30" fmla="*/ 132 w 142"/>
                <a:gd name="T31" fmla="*/ 10 h 31"/>
                <a:gd name="T32" fmla="*/ 137 w 142"/>
                <a:gd name="T33" fmla="*/ 5 h 31"/>
                <a:gd name="T34" fmla="*/ 141 w 142"/>
                <a:gd name="T35" fmla="*/ 1 h 31"/>
                <a:gd name="T36" fmla="*/ 142 w 142"/>
                <a:gd name="T37" fmla="*/ 0 h 31"/>
                <a:gd name="T38" fmla="*/ 141 w 142"/>
                <a:gd name="T39" fmla="*/ 1 h 31"/>
                <a:gd name="T40" fmla="*/ 139 w 142"/>
                <a:gd name="T41" fmla="*/ 6 h 31"/>
                <a:gd name="T42" fmla="*/ 133 w 142"/>
                <a:gd name="T43" fmla="*/ 12 h 31"/>
                <a:gd name="T44" fmla="*/ 125 w 142"/>
                <a:gd name="T45" fmla="*/ 18 h 31"/>
                <a:gd name="T46" fmla="*/ 112 w 142"/>
                <a:gd name="T47" fmla="*/ 21 h 31"/>
                <a:gd name="T48" fmla="*/ 98 w 142"/>
                <a:gd name="T49" fmla="*/ 21 h 31"/>
                <a:gd name="T50" fmla="*/ 84 w 142"/>
                <a:gd name="T51" fmla="*/ 17 h 31"/>
                <a:gd name="T52" fmla="*/ 77 w 142"/>
                <a:gd name="T53" fmla="*/ 15 h 31"/>
                <a:gd name="T54" fmla="*/ 70 w 142"/>
                <a:gd name="T55" fmla="*/ 12 h 31"/>
                <a:gd name="T56" fmla="*/ 63 w 142"/>
                <a:gd name="T57" fmla="*/ 10 h 31"/>
                <a:gd name="T58" fmla="*/ 56 w 142"/>
                <a:gd name="T59" fmla="*/ 9 h 31"/>
                <a:gd name="T60" fmla="*/ 50 w 142"/>
                <a:gd name="T61" fmla="*/ 9 h 31"/>
                <a:gd name="T62" fmla="*/ 43 w 142"/>
                <a:gd name="T63" fmla="*/ 9 h 31"/>
                <a:gd name="T64" fmla="*/ 37 w 142"/>
                <a:gd name="T65" fmla="*/ 10 h 31"/>
                <a:gd name="T66" fmla="*/ 31 w 142"/>
                <a:gd name="T67" fmla="*/ 12 h 31"/>
                <a:gd name="T68" fmla="*/ 20 w 142"/>
                <a:gd name="T69" fmla="*/ 17 h 31"/>
                <a:gd name="T70" fmla="*/ 5 w 142"/>
                <a:gd name="T71" fmla="*/ 27 h 31"/>
                <a:gd name="T72" fmla="*/ 0 w 142"/>
                <a:gd name="T7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2" h="31">
                  <a:moveTo>
                    <a:pt x="0" y="31"/>
                  </a:moveTo>
                  <a:cubicBezTo>
                    <a:pt x="0" y="31"/>
                    <a:pt x="2" y="29"/>
                    <a:pt x="4" y="26"/>
                  </a:cubicBezTo>
                  <a:cubicBezTo>
                    <a:pt x="7" y="22"/>
                    <a:pt x="12" y="18"/>
                    <a:pt x="18" y="13"/>
                  </a:cubicBezTo>
                  <a:cubicBezTo>
                    <a:pt x="21" y="11"/>
                    <a:pt x="25" y="9"/>
                    <a:pt x="29" y="7"/>
                  </a:cubicBezTo>
                  <a:cubicBezTo>
                    <a:pt x="31" y="6"/>
                    <a:pt x="33" y="5"/>
                    <a:pt x="35" y="5"/>
                  </a:cubicBezTo>
                  <a:cubicBezTo>
                    <a:pt x="37" y="4"/>
                    <a:pt x="40" y="3"/>
                    <a:pt x="42" y="3"/>
                  </a:cubicBezTo>
                  <a:cubicBezTo>
                    <a:pt x="44" y="2"/>
                    <a:pt x="47" y="2"/>
                    <a:pt x="49" y="2"/>
                  </a:cubicBezTo>
                  <a:cubicBezTo>
                    <a:pt x="52" y="2"/>
                    <a:pt x="55" y="2"/>
                    <a:pt x="57" y="2"/>
                  </a:cubicBezTo>
                  <a:cubicBezTo>
                    <a:pt x="60" y="2"/>
                    <a:pt x="62" y="3"/>
                    <a:pt x="65" y="3"/>
                  </a:cubicBezTo>
                  <a:cubicBezTo>
                    <a:pt x="72" y="5"/>
                    <a:pt x="72" y="5"/>
                    <a:pt x="72" y="5"/>
                  </a:cubicBezTo>
                  <a:cubicBezTo>
                    <a:pt x="79" y="8"/>
                    <a:pt x="79" y="8"/>
                    <a:pt x="79" y="8"/>
                  </a:cubicBezTo>
                  <a:cubicBezTo>
                    <a:pt x="82" y="9"/>
                    <a:pt x="84" y="10"/>
                    <a:pt x="86" y="11"/>
                  </a:cubicBezTo>
                  <a:cubicBezTo>
                    <a:pt x="91" y="12"/>
                    <a:pt x="95" y="13"/>
                    <a:pt x="100" y="14"/>
                  </a:cubicBezTo>
                  <a:cubicBezTo>
                    <a:pt x="104" y="15"/>
                    <a:pt x="108" y="16"/>
                    <a:pt x="112" y="16"/>
                  </a:cubicBezTo>
                  <a:cubicBezTo>
                    <a:pt x="116" y="16"/>
                    <a:pt x="120" y="15"/>
                    <a:pt x="123" y="14"/>
                  </a:cubicBezTo>
                  <a:cubicBezTo>
                    <a:pt x="126" y="13"/>
                    <a:pt x="129" y="11"/>
                    <a:pt x="132" y="10"/>
                  </a:cubicBezTo>
                  <a:cubicBezTo>
                    <a:pt x="134" y="8"/>
                    <a:pt x="136" y="6"/>
                    <a:pt x="137" y="5"/>
                  </a:cubicBezTo>
                  <a:cubicBezTo>
                    <a:pt x="139" y="3"/>
                    <a:pt x="140" y="2"/>
                    <a:pt x="141" y="1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42" y="0"/>
                    <a:pt x="142" y="0"/>
                    <a:pt x="141" y="1"/>
                  </a:cubicBezTo>
                  <a:cubicBezTo>
                    <a:pt x="141" y="2"/>
                    <a:pt x="140" y="4"/>
                    <a:pt x="139" y="6"/>
                  </a:cubicBezTo>
                  <a:cubicBezTo>
                    <a:pt x="137" y="7"/>
                    <a:pt x="136" y="9"/>
                    <a:pt x="133" y="12"/>
                  </a:cubicBezTo>
                  <a:cubicBezTo>
                    <a:pt x="131" y="14"/>
                    <a:pt x="128" y="16"/>
                    <a:pt x="125" y="18"/>
                  </a:cubicBezTo>
                  <a:cubicBezTo>
                    <a:pt x="121" y="20"/>
                    <a:pt x="117" y="21"/>
                    <a:pt x="112" y="21"/>
                  </a:cubicBezTo>
                  <a:cubicBezTo>
                    <a:pt x="108" y="22"/>
                    <a:pt x="103" y="22"/>
                    <a:pt x="98" y="21"/>
                  </a:cubicBezTo>
                  <a:cubicBezTo>
                    <a:pt x="94" y="20"/>
                    <a:pt x="89" y="19"/>
                    <a:pt x="84" y="17"/>
                  </a:cubicBezTo>
                  <a:cubicBezTo>
                    <a:pt x="82" y="17"/>
                    <a:pt x="79" y="16"/>
                    <a:pt x="77" y="15"/>
                  </a:cubicBezTo>
                  <a:cubicBezTo>
                    <a:pt x="70" y="12"/>
                    <a:pt x="70" y="12"/>
                    <a:pt x="70" y="12"/>
                  </a:cubicBezTo>
                  <a:cubicBezTo>
                    <a:pt x="63" y="10"/>
                    <a:pt x="63" y="10"/>
                    <a:pt x="63" y="10"/>
                  </a:cubicBezTo>
                  <a:cubicBezTo>
                    <a:pt x="61" y="10"/>
                    <a:pt x="59" y="9"/>
                    <a:pt x="56" y="9"/>
                  </a:cubicBezTo>
                  <a:cubicBezTo>
                    <a:pt x="54" y="9"/>
                    <a:pt x="52" y="9"/>
                    <a:pt x="50" y="9"/>
                  </a:cubicBezTo>
                  <a:cubicBezTo>
                    <a:pt x="47" y="9"/>
                    <a:pt x="45" y="9"/>
                    <a:pt x="43" y="9"/>
                  </a:cubicBezTo>
                  <a:cubicBezTo>
                    <a:pt x="41" y="9"/>
                    <a:pt x="39" y="10"/>
                    <a:pt x="37" y="10"/>
                  </a:cubicBezTo>
                  <a:cubicBezTo>
                    <a:pt x="35" y="11"/>
                    <a:pt x="33" y="11"/>
                    <a:pt x="31" y="12"/>
                  </a:cubicBezTo>
                  <a:cubicBezTo>
                    <a:pt x="27" y="14"/>
                    <a:pt x="23" y="15"/>
                    <a:pt x="20" y="17"/>
                  </a:cubicBezTo>
                  <a:cubicBezTo>
                    <a:pt x="14" y="20"/>
                    <a:pt x="9" y="24"/>
                    <a:pt x="5" y="27"/>
                  </a:cubicBezTo>
                  <a:cubicBezTo>
                    <a:pt x="2" y="30"/>
                    <a:pt x="0" y="31"/>
                    <a:pt x="0" y="31"/>
                  </a:cubicBezTo>
                  <a:close/>
                </a:path>
              </a:pathLst>
            </a:custGeom>
            <a:solidFill>
              <a:srgbClr val="231B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4" name="îṣ1ïḓé"/>
            <p:cNvSpPr/>
            <p:nvPr/>
          </p:nvSpPr>
          <p:spPr bwMode="auto">
            <a:xfrm>
              <a:off x="4833938" y="1187050"/>
              <a:ext cx="377825" cy="334963"/>
            </a:xfrm>
            <a:custGeom>
              <a:avLst/>
              <a:gdLst>
                <a:gd name="T0" fmla="*/ 24 w 124"/>
                <a:gd name="T1" fmla="*/ 9 h 110"/>
                <a:gd name="T2" fmla="*/ 21 w 124"/>
                <a:gd name="T3" fmla="*/ 13 h 110"/>
                <a:gd name="T4" fmla="*/ 19 w 124"/>
                <a:gd name="T5" fmla="*/ 18 h 110"/>
                <a:gd name="T6" fmla="*/ 14 w 124"/>
                <a:gd name="T7" fmla="*/ 27 h 110"/>
                <a:gd name="T8" fmla="*/ 12 w 124"/>
                <a:gd name="T9" fmla="*/ 37 h 110"/>
                <a:gd name="T10" fmla="*/ 11 w 124"/>
                <a:gd name="T11" fmla="*/ 47 h 110"/>
                <a:gd name="T12" fmla="*/ 13 w 124"/>
                <a:gd name="T13" fmla="*/ 66 h 110"/>
                <a:gd name="T14" fmla="*/ 17 w 124"/>
                <a:gd name="T15" fmla="*/ 75 h 110"/>
                <a:gd name="T16" fmla="*/ 19 w 124"/>
                <a:gd name="T17" fmla="*/ 79 h 110"/>
                <a:gd name="T18" fmla="*/ 21 w 124"/>
                <a:gd name="T19" fmla="*/ 83 h 110"/>
                <a:gd name="T20" fmla="*/ 9 w 124"/>
                <a:gd name="T21" fmla="*/ 87 h 110"/>
                <a:gd name="T22" fmla="*/ 9 w 124"/>
                <a:gd name="T23" fmla="*/ 76 h 110"/>
                <a:gd name="T24" fmla="*/ 10 w 124"/>
                <a:gd name="T25" fmla="*/ 65 h 110"/>
                <a:gd name="T26" fmla="*/ 15 w 124"/>
                <a:gd name="T27" fmla="*/ 43 h 110"/>
                <a:gd name="T28" fmla="*/ 27 w 124"/>
                <a:gd name="T29" fmla="*/ 23 h 110"/>
                <a:gd name="T30" fmla="*/ 35 w 124"/>
                <a:gd name="T31" fmla="*/ 14 h 110"/>
                <a:gd name="T32" fmla="*/ 45 w 124"/>
                <a:gd name="T33" fmla="*/ 8 h 110"/>
                <a:gd name="T34" fmla="*/ 51 w 124"/>
                <a:gd name="T35" fmla="*/ 6 h 110"/>
                <a:gd name="T36" fmla="*/ 56 w 124"/>
                <a:gd name="T37" fmla="*/ 4 h 110"/>
                <a:gd name="T38" fmla="*/ 58 w 124"/>
                <a:gd name="T39" fmla="*/ 4 h 110"/>
                <a:gd name="T40" fmla="*/ 59 w 124"/>
                <a:gd name="T41" fmla="*/ 3 h 110"/>
                <a:gd name="T42" fmla="*/ 61 w 124"/>
                <a:gd name="T43" fmla="*/ 3 h 110"/>
                <a:gd name="T44" fmla="*/ 67 w 124"/>
                <a:gd name="T45" fmla="*/ 1 h 110"/>
                <a:gd name="T46" fmla="*/ 78 w 124"/>
                <a:gd name="T47" fmla="*/ 0 h 110"/>
                <a:gd name="T48" fmla="*/ 89 w 124"/>
                <a:gd name="T49" fmla="*/ 0 h 110"/>
                <a:gd name="T50" fmla="*/ 100 w 124"/>
                <a:gd name="T51" fmla="*/ 4 h 110"/>
                <a:gd name="T52" fmla="*/ 105 w 124"/>
                <a:gd name="T53" fmla="*/ 7 h 110"/>
                <a:gd name="T54" fmla="*/ 110 w 124"/>
                <a:gd name="T55" fmla="*/ 10 h 110"/>
                <a:gd name="T56" fmla="*/ 124 w 124"/>
                <a:gd name="T57" fmla="*/ 25 h 110"/>
                <a:gd name="T58" fmla="*/ 116 w 124"/>
                <a:gd name="T59" fmla="*/ 19 h 110"/>
                <a:gd name="T60" fmla="*/ 107 w 124"/>
                <a:gd name="T61" fmla="*/ 13 h 110"/>
                <a:gd name="T62" fmla="*/ 103 w 124"/>
                <a:gd name="T63" fmla="*/ 11 h 110"/>
                <a:gd name="T64" fmla="*/ 98 w 124"/>
                <a:gd name="T65" fmla="*/ 10 h 110"/>
                <a:gd name="T66" fmla="*/ 88 w 124"/>
                <a:gd name="T67" fmla="*/ 8 h 110"/>
                <a:gd name="T68" fmla="*/ 79 w 124"/>
                <a:gd name="T69" fmla="*/ 9 h 110"/>
                <a:gd name="T70" fmla="*/ 69 w 124"/>
                <a:gd name="T71" fmla="*/ 12 h 110"/>
                <a:gd name="T72" fmla="*/ 65 w 124"/>
                <a:gd name="T73" fmla="*/ 13 h 110"/>
                <a:gd name="T74" fmla="*/ 62 w 124"/>
                <a:gd name="T75" fmla="*/ 14 h 110"/>
                <a:gd name="T76" fmla="*/ 61 w 124"/>
                <a:gd name="T77" fmla="*/ 14 h 110"/>
                <a:gd name="T78" fmla="*/ 61 w 124"/>
                <a:gd name="T79" fmla="*/ 14 h 110"/>
                <a:gd name="T80" fmla="*/ 61 w 124"/>
                <a:gd name="T81" fmla="*/ 14 h 110"/>
                <a:gd name="T82" fmla="*/ 60 w 124"/>
                <a:gd name="T83" fmla="*/ 15 h 110"/>
                <a:gd name="T84" fmla="*/ 52 w 124"/>
                <a:gd name="T85" fmla="*/ 19 h 110"/>
                <a:gd name="T86" fmla="*/ 44 w 124"/>
                <a:gd name="T87" fmla="*/ 25 h 110"/>
                <a:gd name="T88" fmla="*/ 38 w 124"/>
                <a:gd name="T89" fmla="*/ 32 h 110"/>
                <a:gd name="T90" fmla="*/ 29 w 124"/>
                <a:gd name="T91" fmla="*/ 48 h 110"/>
                <a:gd name="T92" fmla="*/ 24 w 124"/>
                <a:gd name="T93" fmla="*/ 67 h 110"/>
                <a:gd name="T94" fmla="*/ 23 w 124"/>
                <a:gd name="T95" fmla="*/ 76 h 110"/>
                <a:gd name="T96" fmla="*/ 23 w 124"/>
                <a:gd name="T97" fmla="*/ 86 h 110"/>
                <a:gd name="T98" fmla="*/ 23 w 124"/>
                <a:gd name="T99" fmla="*/ 110 h 110"/>
                <a:gd name="T100" fmla="*/ 10 w 124"/>
                <a:gd name="T101" fmla="*/ 91 h 110"/>
                <a:gd name="T102" fmla="*/ 7 w 124"/>
                <a:gd name="T103" fmla="*/ 85 h 110"/>
                <a:gd name="T104" fmla="*/ 5 w 124"/>
                <a:gd name="T105" fmla="*/ 80 h 110"/>
                <a:gd name="T106" fmla="*/ 2 w 124"/>
                <a:gd name="T107" fmla="*/ 69 h 110"/>
                <a:gd name="T108" fmla="*/ 2 w 124"/>
                <a:gd name="T109" fmla="*/ 46 h 110"/>
                <a:gd name="T110" fmla="*/ 5 w 124"/>
                <a:gd name="T111" fmla="*/ 35 h 110"/>
                <a:gd name="T112" fmla="*/ 10 w 124"/>
                <a:gd name="T113" fmla="*/ 25 h 110"/>
                <a:gd name="T114" fmla="*/ 16 w 124"/>
                <a:gd name="T115" fmla="*/ 16 h 110"/>
                <a:gd name="T116" fmla="*/ 24 w 124"/>
                <a:gd name="T117" fmla="*/ 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4" h="110">
                  <a:moveTo>
                    <a:pt x="24" y="9"/>
                  </a:moveTo>
                  <a:cubicBezTo>
                    <a:pt x="21" y="13"/>
                    <a:pt x="21" y="13"/>
                    <a:pt x="21" y="13"/>
                  </a:cubicBezTo>
                  <a:cubicBezTo>
                    <a:pt x="20" y="15"/>
                    <a:pt x="19" y="16"/>
                    <a:pt x="19" y="18"/>
                  </a:cubicBezTo>
                  <a:cubicBezTo>
                    <a:pt x="17" y="21"/>
                    <a:pt x="16" y="24"/>
                    <a:pt x="14" y="27"/>
                  </a:cubicBezTo>
                  <a:cubicBezTo>
                    <a:pt x="13" y="31"/>
                    <a:pt x="12" y="34"/>
                    <a:pt x="12" y="37"/>
                  </a:cubicBezTo>
                  <a:cubicBezTo>
                    <a:pt x="11" y="40"/>
                    <a:pt x="11" y="44"/>
                    <a:pt x="11" y="47"/>
                  </a:cubicBezTo>
                  <a:cubicBezTo>
                    <a:pt x="10" y="53"/>
                    <a:pt x="11" y="60"/>
                    <a:pt x="13" y="66"/>
                  </a:cubicBezTo>
                  <a:cubicBezTo>
                    <a:pt x="14" y="69"/>
                    <a:pt x="15" y="72"/>
                    <a:pt x="17" y="75"/>
                  </a:cubicBezTo>
                  <a:cubicBezTo>
                    <a:pt x="17" y="76"/>
                    <a:pt x="18" y="78"/>
                    <a:pt x="19" y="79"/>
                  </a:cubicBezTo>
                  <a:cubicBezTo>
                    <a:pt x="20" y="80"/>
                    <a:pt x="21" y="82"/>
                    <a:pt x="21" y="83"/>
                  </a:cubicBezTo>
                  <a:cubicBezTo>
                    <a:pt x="9" y="87"/>
                    <a:pt x="9" y="87"/>
                    <a:pt x="9" y="87"/>
                  </a:cubicBezTo>
                  <a:cubicBezTo>
                    <a:pt x="9" y="83"/>
                    <a:pt x="9" y="79"/>
                    <a:pt x="9" y="76"/>
                  </a:cubicBezTo>
                  <a:cubicBezTo>
                    <a:pt x="9" y="72"/>
                    <a:pt x="9" y="68"/>
                    <a:pt x="10" y="65"/>
                  </a:cubicBezTo>
                  <a:cubicBezTo>
                    <a:pt x="11" y="57"/>
                    <a:pt x="13" y="50"/>
                    <a:pt x="15" y="43"/>
                  </a:cubicBezTo>
                  <a:cubicBezTo>
                    <a:pt x="18" y="36"/>
                    <a:pt x="22" y="29"/>
                    <a:pt x="27" y="23"/>
                  </a:cubicBezTo>
                  <a:cubicBezTo>
                    <a:pt x="30" y="20"/>
                    <a:pt x="32" y="17"/>
                    <a:pt x="35" y="14"/>
                  </a:cubicBezTo>
                  <a:cubicBezTo>
                    <a:pt x="39" y="12"/>
                    <a:pt x="42" y="10"/>
                    <a:pt x="45" y="8"/>
                  </a:cubicBezTo>
                  <a:cubicBezTo>
                    <a:pt x="47" y="7"/>
                    <a:pt x="49" y="6"/>
                    <a:pt x="51" y="6"/>
                  </a:cubicBezTo>
                  <a:cubicBezTo>
                    <a:pt x="52" y="5"/>
                    <a:pt x="54" y="4"/>
                    <a:pt x="56" y="4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3"/>
                    <a:pt x="59" y="3"/>
                    <a:pt x="59" y="3"/>
                  </a:cubicBezTo>
                  <a:cubicBezTo>
                    <a:pt x="61" y="3"/>
                    <a:pt x="61" y="3"/>
                    <a:pt x="61" y="3"/>
                  </a:cubicBezTo>
                  <a:cubicBezTo>
                    <a:pt x="63" y="2"/>
                    <a:pt x="65" y="2"/>
                    <a:pt x="67" y="1"/>
                  </a:cubicBezTo>
                  <a:cubicBezTo>
                    <a:pt x="70" y="1"/>
                    <a:pt x="74" y="0"/>
                    <a:pt x="78" y="0"/>
                  </a:cubicBezTo>
                  <a:cubicBezTo>
                    <a:pt x="82" y="0"/>
                    <a:pt x="85" y="0"/>
                    <a:pt x="89" y="0"/>
                  </a:cubicBezTo>
                  <a:cubicBezTo>
                    <a:pt x="93" y="1"/>
                    <a:pt x="97" y="2"/>
                    <a:pt x="100" y="4"/>
                  </a:cubicBezTo>
                  <a:cubicBezTo>
                    <a:pt x="102" y="5"/>
                    <a:pt x="103" y="6"/>
                    <a:pt x="105" y="7"/>
                  </a:cubicBezTo>
                  <a:cubicBezTo>
                    <a:pt x="107" y="8"/>
                    <a:pt x="108" y="9"/>
                    <a:pt x="110" y="10"/>
                  </a:cubicBezTo>
                  <a:cubicBezTo>
                    <a:pt x="115" y="14"/>
                    <a:pt x="120" y="20"/>
                    <a:pt x="124" y="25"/>
                  </a:cubicBezTo>
                  <a:cubicBezTo>
                    <a:pt x="121" y="23"/>
                    <a:pt x="119" y="21"/>
                    <a:pt x="116" y="19"/>
                  </a:cubicBezTo>
                  <a:cubicBezTo>
                    <a:pt x="113" y="17"/>
                    <a:pt x="110" y="15"/>
                    <a:pt x="107" y="13"/>
                  </a:cubicBezTo>
                  <a:cubicBezTo>
                    <a:pt x="106" y="13"/>
                    <a:pt x="104" y="12"/>
                    <a:pt x="103" y="11"/>
                  </a:cubicBezTo>
                  <a:cubicBezTo>
                    <a:pt x="101" y="11"/>
                    <a:pt x="100" y="10"/>
                    <a:pt x="98" y="10"/>
                  </a:cubicBezTo>
                  <a:cubicBezTo>
                    <a:pt x="95" y="9"/>
                    <a:pt x="92" y="9"/>
                    <a:pt x="88" y="8"/>
                  </a:cubicBezTo>
                  <a:cubicBezTo>
                    <a:pt x="85" y="8"/>
                    <a:pt x="82" y="8"/>
                    <a:pt x="79" y="9"/>
                  </a:cubicBezTo>
                  <a:cubicBezTo>
                    <a:pt x="76" y="10"/>
                    <a:pt x="73" y="11"/>
                    <a:pt x="69" y="12"/>
                  </a:cubicBezTo>
                  <a:cubicBezTo>
                    <a:pt x="68" y="12"/>
                    <a:pt x="66" y="12"/>
                    <a:pt x="65" y="13"/>
                  </a:cubicBezTo>
                  <a:cubicBezTo>
                    <a:pt x="62" y="14"/>
                    <a:pt x="62" y="14"/>
                    <a:pt x="62" y="14"/>
                  </a:cubicBezTo>
                  <a:cubicBezTo>
                    <a:pt x="61" y="14"/>
                    <a:pt x="61" y="14"/>
                    <a:pt x="61" y="14"/>
                  </a:cubicBezTo>
                  <a:cubicBezTo>
                    <a:pt x="61" y="14"/>
                    <a:pt x="61" y="14"/>
                    <a:pt x="61" y="14"/>
                  </a:cubicBezTo>
                  <a:cubicBezTo>
                    <a:pt x="61" y="14"/>
                    <a:pt x="61" y="14"/>
                    <a:pt x="61" y="14"/>
                  </a:cubicBezTo>
                  <a:cubicBezTo>
                    <a:pt x="60" y="15"/>
                    <a:pt x="60" y="15"/>
                    <a:pt x="60" y="15"/>
                  </a:cubicBezTo>
                  <a:cubicBezTo>
                    <a:pt x="57" y="16"/>
                    <a:pt x="54" y="17"/>
                    <a:pt x="52" y="19"/>
                  </a:cubicBezTo>
                  <a:cubicBezTo>
                    <a:pt x="49" y="21"/>
                    <a:pt x="46" y="23"/>
                    <a:pt x="44" y="25"/>
                  </a:cubicBezTo>
                  <a:cubicBezTo>
                    <a:pt x="42" y="27"/>
                    <a:pt x="40" y="29"/>
                    <a:pt x="38" y="32"/>
                  </a:cubicBezTo>
                  <a:cubicBezTo>
                    <a:pt x="34" y="36"/>
                    <a:pt x="31" y="42"/>
                    <a:pt x="29" y="48"/>
                  </a:cubicBezTo>
                  <a:cubicBezTo>
                    <a:pt x="27" y="54"/>
                    <a:pt x="25" y="60"/>
                    <a:pt x="24" y="67"/>
                  </a:cubicBezTo>
                  <a:cubicBezTo>
                    <a:pt x="24" y="70"/>
                    <a:pt x="23" y="73"/>
                    <a:pt x="23" y="76"/>
                  </a:cubicBezTo>
                  <a:cubicBezTo>
                    <a:pt x="23" y="80"/>
                    <a:pt x="23" y="83"/>
                    <a:pt x="23" y="86"/>
                  </a:cubicBezTo>
                  <a:cubicBezTo>
                    <a:pt x="23" y="110"/>
                    <a:pt x="23" y="110"/>
                    <a:pt x="23" y="110"/>
                  </a:cubicBezTo>
                  <a:cubicBezTo>
                    <a:pt x="10" y="91"/>
                    <a:pt x="10" y="91"/>
                    <a:pt x="10" y="91"/>
                  </a:cubicBezTo>
                  <a:cubicBezTo>
                    <a:pt x="9" y="88"/>
                    <a:pt x="8" y="87"/>
                    <a:pt x="7" y="85"/>
                  </a:cubicBezTo>
                  <a:cubicBezTo>
                    <a:pt x="6" y="83"/>
                    <a:pt x="6" y="82"/>
                    <a:pt x="5" y="80"/>
                  </a:cubicBezTo>
                  <a:cubicBezTo>
                    <a:pt x="4" y="76"/>
                    <a:pt x="2" y="72"/>
                    <a:pt x="2" y="69"/>
                  </a:cubicBezTo>
                  <a:cubicBezTo>
                    <a:pt x="0" y="61"/>
                    <a:pt x="0" y="53"/>
                    <a:pt x="2" y="46"/>
                  </a:cubicBezTo>
                  <a:cubicBezTo>
                    <a:pt x="2" y="42"/>
                    <a:pt x="3" y="38"/>
                    <a:pt x="5" y="35"/>
                  </a:cubicBezTo>
                  <a:cubicBezTo>
                    <a:pt x="6" y="31"/>
                    <a:pt x="8" y="28"/>
                    <a:pt x="10" y="25"/>
                  </a:cubicBezTo>
                  <a:cubicBezTo>
                    <a:pt x="12" y="22"/>
                    <a:pt x="14" y="19"/>
                    <a:pt x="16" y="16"/>
                  </a:cubicBezTo>
                  <a:cubicBezTo>
                    <a:pt x="19" y="13"/>
                    <a:pt x="21" y="11"/>
                    <a:pt x="24" y="9"/>
                  </a:cubicBezTo>
                  <a:close/>
                </a:path>
              </a:pathLst>
            </a:custGeom>
            <a:solidFill>
              <a:srgbClr val="231B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5" name="ïşḷïdè"/>
            <p:cNvSpPr/>
            <p:nvPr/>
          </p:nvSpPr>
          <p:spPr bwMode="auto">
            <a:xfrm>
              <a:off x="4672013" y="1375963"/>
              <a:ext cx="239713" cy="92075"/>
            </a:xfrm>
            <a:custGeom>
              <a:avLst/>
              <a:gdLst>
                <a:gd name="T0" fmla="*/ 16 w 79"/>
                <a:gd name="T1" fmla="*/ 26 h 30"/>
                <a:gd name="T2" fmla="*/ 18 w 79"/>
                <a:gd name="T3" fmla="*/ 23 h 30"/>
                <a:gd name="T4" fmla="*/ 21 w 79"/>
                <a:gd name="T5" fmla="*/ 21 h 30"/>
                <a:gd name="T6" fmla="*/ 27 w 79"/>
                <a:gd name="T7" fmla="*/ 17 h 30"/>
                <a:gd name="T8" fmla="*/ 30 w 79"/>
                <a:gd name="T9" fmla="*/ 16 h 30"/>
                <a:gd name="T10" fmla="*/ 34 w 79"/>
                <a:gd name="T11" fmla="*/ 15 h 30"/>
                <a:gd name="T12" fmla="*/ 38 w 79"/>
                <a:gd name="T13" fmla="*/ 14 h 30"/>
                <a:gd name="T14" fmla="*/ 41 w 79"/>
                <a:gd name="T15" fmla="*/ 14 h 30"/>
                <a:gd name="T16" fmla="*/ 45 w 79"/>
                <a:gd name="T17" fmla="*/ 14 h 30"/>
                <a:gd name="T18" fmla="*/ 49 w 79"/>
                <a:gd name="T19" fmla="*/ 14 h 30"/>
                <a:gd name="T20" fmla="*/ 56 w 79"/>
                <a:gd name="T21" fmla="*/ 16 h 30"/>
                <a:gd name="T22" fmla="*/ 63 w 79"/>
                <a:gd name="T23" fmla="*/ 19 h 30"/>
                <a:gd name="T24" fmla="*/ 70 w 79"/>
                <a:gd name="T25" fmla="*/ 22 h 30"/>
                <a:gd name="T26" fmla="*/ 68 w 79"/>
                <a:gd name="T27" fmla="*/ 25 h 30"/>
                <a:gd name="T28" fmla="*/ 60 w 79"/>
                <a:gd name="T29" fmla="*/ 19 h 30"/>
                <a:gd name="T30" fmla="*/ 53 w 79"/>
                <a:gd name="T31" fmla="*/ 14 h 30"/>
                <a:gd name="T32" fmla="*/ 49 w 79"/>
                <a:gd name="T33" fmla="*/ 11 h 30"/>
                <a:gd name="T34" fmla="*/ 45 w 79"/>
                <a:gd name="T35" fmla="*/ 9 h 30"/>
                <a:gd name="T36" fmla="*/ 41 w 79"/>
                <a:gd name="T37" fmla="*/ 7 h 30"/>
                <a:gd name="T38" fmla="*/ 36 w 79"/>
                <a:gd name="T39" fmla="*/ 5 h 30"/>
                <a:gd name="T40" fmla="*/ 32 w 79"/>
                <a:gd name="T41" fmla="*/ 4 h 30"/>
                <a:gd name="T42" fmla="*/ 27 w 79"/>
                <a:gd name="T43" fmla="*/ 3 h 30"/>
                <a:gd name="T44" fmla="*/ 23 w 79"/>
                <a:gd name="T45" fmla="*/ 2 h 30"/>
                <a:gd name="T46" fmla="*/ 18 w 79"/>
                <a:gd name="T47" fmla="*/ 1 h 30"/>
                <a:gd name="T48" fmla="*/ 14 w 79"/>
                <a:gd name="T49" fmla="*/ 2 h 30"/>
                <a:gd name="T50" fmla="*/ 9 w 79"/>
                <a:gd name="T51" fmla="*/ 2 h 30"/>
                <a:gd name="T52" fmla="*/ 4 w 79"/>
                <a:gd name="T53" fmla="*/ 3 h 30"/>
                <a:gd name="T54" fmla="*/ 0 w 79"/>
                <a:gd name="T55" fmla="*/ 5 h 30"/>
                <a:gd name="T56" fmla="*/ 4 w 79"/>
                <a:gd name="T57" fmla="*/ 3 h 30"/>
                <a:gd name="T58" fmla="*/ 9 w 79"/>
                <a:gd name="T59" fmla="*/ 1 h 30"/>
                <a:gd name="T60" fmla="*/ 13 w 79"/>
                <a:gd name="T61" fmla="*/ 0 h 30"/>
                <a:gd name="T62" fmla="*/ 18 w 79"/>
                <a:gd name="T63" fmla="*/ 0 h 30"/>
                <a:gd name="T64" fmla="*/ 23 w 79"/>
                <a:gd name="T65" fmla="*/ 0 h 30"/>
                <a:gd name="T66" fmla="*/ 28 w 79"/>
                <a:gd name="T67" fmla="*/ 0 h 30"/>
                <a:gd name="T68" fmla="*/ 33 w 79"/>
                <a:gd name="T69" fmla="*/ 1 h 30"/>
                <a:gd name="T70" fmla="*/ 37 w 79"/>
                <a:gd name="T71" fmla="*/ 2 h 30"/>
                <a:gd name="T72" fmla="*/ 42 w 79"/>
                <a:gd name="T73" fmla="*/ 4 h 30"/>
                <a:gd name="T74" fmla="*/ 46 w 79"/>
                <a:gd name="T75" fmla="*/ 6 h 30"/>
                <a:gd name="T76" fmla="*/ 51 w 79"/>
                <a:gd name="T77" fmla="*/ 8 h 30"/>
                <a:gd name="T78" fmla="*/ 55 w 79"/>
                <a:gd name="T79" fmla="*/ 11 h 30"/>
                <a:gd name="T80" fmla="*/ 70 w 79"/>
                <a:gd name="T81" fmla="*/ 22 h 30"/>
                <a:gd name="T82" fmla="*/ 79 w 79"/>
                <a:gd name="T83" fmla="*/ 30 h 30"/>
                <a:gd name="T84" fmla="*/ 68 w 79"/>
                <a:gd name="T85" fmla="*/ 25 h 30"/>
                <a:gd name="T86" fmla="*/ 62 w 79"/>
                <a:gd name="T87" fmla="*/ 22 h 30"/>
                <a:gd name="T88" fmla="*/ 55 w 79"/>
                <a:gd name="T89" fmla="*/ 19 h 30"/>
                <a:gd name="T90" fmla="*/ 48 w 79"/>
                <a:gd name="T91" fmla="*/ 17 h 30"/>
                <a:gd name="T92" fmla="*/ 45 w 79"/>
                <a:gd name="T93" fmla="*/ 17 h 30"/>
                <a:gd name="T94" fmla="*/ 41 w 79"/>
                <a:gd name="T95" fmla="*/ 16 h 30"/>
                <a:gd name="T96" fmla="*/ 38 w 79"/>
                <a:gd name="T97" fmla="*/ 16 h 30"/>
                <a:gd name="T98" fmla="*/ 34 w 79"/>
                <a:gd name="T99" fmla="*/ 17 h 30"/>
                <a:gd name="T100" fmla="*/ 31 w 79"/>
                <a:gd name="T101" fmla="*/ 17 h 30"/>
                <a:gd name="T102" fmla="*/ 27 w 79"/>
                <a:gd name="T103" fmla="*/ 18 h 30"/>
                <a:gd name="T104" fmla="*/ 21 w 79"/>
                <a:gd name="T105" fmla="*/ 22 h 30"/>
                <a:gd name="T106" fmla="*/ 16 w 79"/>
                <a:gd name="T107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" h="30">
                  <a:moveTo>
                    <a:pt x="16" y="26"/>
                  </a:moveTo>
                  <a:cubicBezTo>
                    <a:pt x="16" y="25"/>
                    <a:pt x="17" y="24"/>
                    <a:pt x="18" y="23"/>
                  </a:cubicBezTo>
                  <a:cubicBezTo>
                    <a:pt x="19" y="23"/>
                    <a:pt x="20" y="22"/>
                    <a:pt x="21" y="21"/>
                  </a:cubicBezTo>
                  <a:cubicBezTo>
                    <a:pt x="23" y="19"/>
                    <a:pt x="25" y="18"/>
                    <a:pt x="27" y="17"/>
                  </a:cubicBezTo>
                  <a:cubicBezTo>
                    <a:pt x="28" y="16"/>
                    <a:pt x="29" y="16"/>
                    <a:pt x="30" y="16"/>
                  </a:cubicBezTo>
                  <a:cubicBezTo>
                    <a:pt x="31" y="15"/>
                    <a:pt x="33" y="15"/>
                    <a:pt x="34" y="15"/>
                  </a:cubicBezTo>
                  <a:cubicBezTo>
                    <a:pt x="35" y="14"/>
                    <a:pt x="36" y="14"/>
                    <a:pt x="38" y="14"/>
                  </a:cubicBezTo>
                  <a:cubicBezTo>
                    <a:pt x="39" y="14"/>
                    <a:pt x="40" y="14"/>
                    <a:pt x="41" y="14"/>
                  </a:cubicBezTo>
                  <a:cubicBezTo>
                    <a:pt x="43" y="14"/>
                    <a:pt x="44" y="14"/>
                    <a:pt x="45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51" y="15"/>
                    <a:pt x="54" y="16"/>
                    <a:pt x="56" y="16"/>
                  </a:cubicBezTo>
                  <a:cubicBezTo>
                    <a:pt x="58" y="17"/>
                    <a:pt x="61" y="18"/>
                    <a:pt x="63" y="19"/>
                  </a:cubicBezTo>
                  <a:cubicBezTo>
                    <a:pt x="70" y="22"/>
                    <a:pt x="70" y="22"/>
                    <a:pt x="70" y="22"/>
                  </a:cubicBezTo>
                  <a:cubicBezTo>
                    <a:pt x="68" y="25"/>
                    <a:pt x="68" y="25"/>
                    <a:pt x="68" y="25"/>
                  </a:cubicBezTo>
                  <a:cubicBezTo>
                    <a:pt x="65" y="23"/>
                    <a:pt x="63" y="21"/>
                    <a:pt x="60" y="19"/>
                  </a:cubicBezTo>
                  <a:cubicBezTo>
                    <a:pt x="58" y="17"/>
                    <a:pt x="55" y="15"/>
                    <a:pt x="53" y="14"/>
                  </a:cubicBezTo>
                  <a:cubicBezTo>
                    <a:pt x="51" y="13"/>
                    <a:pt x="50" y="12"/>
                    <a:pt x="49" y="11"/>
                  </a:cubicBezTo>
                  <a:cubicBezTo>
                    <a:pt x="47" y="10"/>
                    <a:pt x="46" y="10"/>
                    <a:pt x="45" y="9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5" y="5"/>
                    <a:pt x="33" y="4"/>
                    <a:pt x="32" y="4"/>
                  </a:cubicBezTo>
                  <a:cubicBezTo>
                    <a:pt x="30" y="3"/>
                    <a:pt x="29" y="3"/>
                    <a:pt x="27" y="3"/>
                  </a:cubicBezTo>
                  <a:cubicBezTo>
                    <a:pt x="26" y="2"/>
                    <a:pt x="24" y="2"/>
                    <a:pt x="23" y="2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2" y="2"/>
                    <a:pt x="10" y="2"/>
                    <a:pt x="9" y="2"/>
                  </a:cubicBezTo>
                  <a:cubicBezTo>
                    <a:pt x="7" y="2"/>
                    <a:pt x="6" y="3"/>
                    <a:pt x="4" y="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6" y="2"/>
                    <a:pt x="7" y="2"/>
                    <a:pt x="9" y="1"/>
                  </a:cubicBezTo>
                  <a:cubicBezTo>
                    <a:pt x="10" y="1"/>
                    <a:pt x="12" y="0"/>
                    <a:pt x="13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0"/>
                    <a:pt x="28" y="0"/>
                  </a:cubicBezTo>
                  <a:cubicBezTo>
                    <a:pt x="29" y="0"/>
                    <a:pt x="31" y="1"/>
                    <a:pt x="33" y="1"/>
                  </a:cubicBezTo>
                  <a:cubicBezTo>
                    <a:pt x="34" y="2"/>
                    <a:pt x="36" y="2"/>
                    <a:pt x="37" y="2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6" y="6"/>
                    <a:pt x="46" y="6"/>
                    <a:pt x="46" y="6"/>
                  </a:cubicBezTo>
                  <a:cubicBezTo>
                    <a:pt x="48" y="7"/>
                    <a:pt x="49" y="7"/>
                    <a:pt x="51" y="8"/>
                  </a:cubicBezTo>
                  <a:cubicBezTo>
                    <a:pt x="52" y="9"/>
                    <a:pt x="53" y="10"/>
                    <a:pt x="55" y="11"/>
                  </a:cubicBezTo>
                  <a:cubicBezTo>
                    <a:pt x="60" y="14"/>
                    <a:pt x="65" y="18"/>
                    <a:pt x="70" y="22"/>
                  </a:cubicBezTo>
                  <a:cubicBezTo>
                    <a:pt x="79" y="30"/>
                    <a:pt x="79" y="30"/>
                    <a:pt x="79" y="30"/>
                  </a:cubicBezTo>
                  <a:cubicBezTo>
                    <a:pt x="68" y="25"/>
                    <a:pt x="68" y="25"/>
                    <a:pt x="68" y="25"/>
                  </a:cubicBezTo>
                  <a:cubicBezTo>
                    <a:pt x="62" y="22"/>
                    <a:pt x="62" y="22"/>
                    <a:pt x="62" y="22"/>
                  </a:cubicBezTo>
                  <a:cubicBezTo>
                    <a:pt x="59" y="21"/>
                    <a:pt x="57" y="20"/>
                    <a:pt x="55" y="19"/>
                  </a:cubicBezTo>
                  <a:cubicBezTo>
                    <a:pt x="53" y="19"/>
                    <a:pt x="51" y="18"/>
                    <a:pt x="48" y="17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44" y="17"/>
                    <a:pt x="42" y="17"/>
                    <a:pt x="41" y="16"/>
                  </a:cubicBezTo>
                  <a:cubicBezTo>
                    <a:pt x="40" y="16"/>
                    <a:pt x="39" y="16"/>
                    <a:pt x="38" y="16"/>
                  </a:cubicBezTo>
                  <a:cubicBezTo>
                    <a:pt x="37" y="16"/>
                    <a:pt x="35" y="16"/>
                    <a:pt x="34" y="17"/>
                  </a:cubicBezTo>
                  <a:cubicBezTo>
                    <a:pt x="33" y="17"/>
                    <a:pt x="32" y="17"/>
                    <a:pt x="31" y="17"/>
                  </a:cubicBezTo>
                  <a:cubicBezTo>
                    <a:pt x="30" y="18"/>
                    <a:pt x="29" y="18"/>
                    <a:pt x="27" y="18"/>
                  </a:cubicBezTo>
                  <a:cubicBezTo>
                    <a:pt x="25" y="19"/>
                    <a:pt x="23" y="20"/>
                    <a:pt x="21" y="22"/>
                  </a:cubicBezTo>
                  <a:cubicBezTo>
                    <a:pt x="19" y="23"/>
                    <a:pt x="17" y="25"/>
                    <a:pt x="16" y="26"/>
                  </a:cubicBezTo>
                  <a:close/>
                </a:path>
              </a:pathLst>
            </a:custGeom>
            <a:solidFill>
              <a:srgbClr val="231B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6" name="ïšliḋe"/>
            <p:cNvSpPr/>
            <p:nvPr/>
          </p:nvSpPr>
          <p:spPr bwMode="auto">
            <a:xfrm>
              <a:off x="4711700" y="2422125"/>
              <a:ext cx="466725" cy="735013"/>
            </a:xfrm>
            <a:custGeom>
              <a:avLst/>
              <a:gdLst>
                <a:gd name="T0" fmla="*/ 47 w 153"/>
                <a:gd name="T1" fmla="*/ 0 h 241"/>
                <a:gd name="T2" fmla="*/ 153 w 153"/>
                <a:gd name="T3" fmla="*/ 241 h 241"/>
                <a:gd name="T4" fmla="*/ 47 w 153"/>
                <a:gd name="T5" fmla="*/ 130 h 241"/>
                <a:gd name="T6" fmla="*/ 59 w 153"/>
                <a:gd name="T7" fmla="*/ 94 h 241"/>
                <a:gd name="T8" fmla="*/ 0 w 153"/>
                <a:gd name="T9" fmla="*/ 91 h 241"/>
                <a:gd name="T10" fmla="*/ 15 w 153"/>
                <a:gd name="T11" fmla="*/ 4 h 241"/>
                <a:gd name="T12" fmla="*/ 47 w 153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241">
                  <a:moveTo>
                    <a:pt x="47" y="0"/>
                  </a:moveTo>
                  <a:cubicBezTo>
                    <a:pt x="47" y="0"/>
                    <a:pt x="135" y="173"/>
                    <a:pt x="153" y="241"/>
                  </a:cubicBezTo>
                  <a:cubicBezTo>
                    <a:pt x="47" y="130"/>
                    <a:pt x="47" y="130"/>
                    <a:pt x="47" y="130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15" y="4"/>
                    <a:pt x="15" y="4"/>
                    <a:pt x="15" y="4"/>
                  </a:cubicBezTo>
                  <a:lnTo>
                    <a:pt x="47" y="0"/>
                  </a:lnTo>
                  <a:close/>
                </a:path>
              </a:pathLst>
            </a:custGeom>
            <a:solidFill>
              <a:srgbClr val="C0CF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7" name="îŝľïḑe"/>
            <p:cNvSpPr/>
            <p:nvPr/>
          </p:nvSpPr>
          <p:spPr bwMode="auto">
            <a:xfrm>
              <a:off x="5178425" y="2464988"/>
              <a:ext cx="271463" cy="692150"/>
            </a:xfrm>
            <a:custGeom>
              <a:avLst/>
              <a:gdLst>
                <a:gd name="T0" fmla="*/ 0 w 171"/>
                <a:gd name="T1" fmla="*/ 436 h 436"/>
                <a:gd name="T2" fmla="*/ 59 w 171"/>
                <a:gd name="T3" fmla="*/ 0 h 436"/>
                <a:gd name="T4" fmla="*/ 134 w 171"/>
                <a:gd name="T5" fmla="*/ 19 h 436"/>
                <a:gd name="T6" fmla="*/ 171 w 171"/>
                <a:gd name="T7" fmla="*/ 186 h 436"/>
                <a:gd name="T8" fmla="*/ 107 w 171"/>
                <a:gd name="T9" fmla="*/ 199 h 436"/>
                <a:gd name="T10" fmla="*/ 119 w 171"/>
                <a:gd name="T11" fmla="*/ 249 h 436"/>
                <a:gd name="T12" fmla="*/ 0 w 171"/>
                <a:gd name="T13" fmla="*/ 436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1" h="436">
                  <a:moveTo>
                    <a:pt x="0" y="436"/>
                  </a:moveTo>
                  <a:lnTo>
                    <a:pt x="59" y="0"/>
                  </a:lnTo>
                  <a:lnTo>
                    <a:pt x="134" y="19"/>
                  </a:lnTo>
                  <a:lnTo>
                    <a:pt x="171" y="186"/>
                  </a:lnTo>
                  <a:lnTo>
                    <a:pt x="107" y="199"/>
                  </a:lnTo>
                  <a:lnTo>
                    <a:pt x="119" y="249"/>
                  </a:lnTo>
                  <a:lnTo>
                    <a:pt x="0" y="436"/>
                  </a:lnTo>
                  <a:close/>
                </a:path>
              </a:pathLst>
            </a:custGeom>
            <a:solidFill>
              <a:srgbClr val="C0CF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8" name="ïṩļîḋé"/>
            <p:cNvSpPr/>
            <p:nvPr/>
          </p:nvSpPr>
          <p:spPr bwMode="auto">
            <a:xfrm>
              <a:off x="5178425" y="2464988"/>
              <a:ext cx="271463" cy="692150"/>
            </a:xfrm>
            <a:custGeom>
              <a:avLst/>
              <a:gdLst>
                <a:gd name="T0" fmla="*/ 0 w 171"/>
                <a:gd name="T1" fmla="*/ 436 h 436"/>
                <a:gd name="T2" fmla="*/ 59 w 171"/>
                <a:gd name="T3" fmla="*/ 0 h 436"/>
                <a:gd name="T4" fmla="*/ 134 w 171"/>
                <a:gd name="T5" fmla="*/ 19 h 436"/>
                <a:gd name="T6" fmla="*/ 171 w 171"/>
                <a:gd name="T7" fmla="*/ 186 h 436"/>
                <a:gd name="T8" fmla="*/ 107 w 171"/>
                <a:gd name="T9" fmla="*/ 199 h 436"/>
                <a:gd name="T10" fmla="*/ 119 w 171"/>
                <a:gd name="T11" fmla="*/ 249 h 436"/>
                <a:gd name="T12" fmla="*/ 0 w 171"/>
                <a:gd name="T13" fmla="*/ 436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1" h="436">
                  <a:moveTo>
                    <a:pt x="0" y="436"/>
                  </a:moveTo>
                  <a:lnTo>
                    <a:pt x="59" y="0"/>
                  </a:lnTo>
                  <a:lnTo>
                    <a:pt x="134" y="19"/>
                  </a:lnTo>
                  <a:lnTo>
                    <a:pt x="171" y="186"/>
                  </a:lnTo>
                  <a:lnTo>
                    <a:pt x="107" y="199"/>
                  </a:lnTo>
                  <a:lnTo>
                    <a:pt x="119" y="249"/>
                  </a:lnTo>
                  <a:lnTo>
                    <a:pt x="0" y="43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9" name="ïşľîḍé"/>
            <p:cNvSpPr/>
            <p:nvPr/>
          </p:nvSpPr>
          <p:spPr bwMode="auto">
            <a:xfrm>
              <a:off x="4592638" y="3634975"/>
              <a:ext cx="473075" cy="450850"/>
            </a:xfrm>
            <a:custGeom>
              <a:avLst/>
              <a:gdLst>
                <a:gd name="T0" fmla="*/ 100 w 155"/>
                <a:gd name="T1" fmla="*/ 28 h 148"/>
                <a:gd name="T2" fmla="*/ 32 w 155"/>
                <a:gd name="T3" fmla="*/ 26 h 148"/>
                <a:gd name="T4" fmla="*/ 30 w 155"/>
                <a:gd name="T5" fmla="*/ 23 h 148"/>
                <a:gd name="T6" fmla="*/ 0 w 155"/>
                <a:gd name="T7" fmla="*/ 59 h 148"/>
                <a:gd name="T8" fmla="*/ 2 w 155"/>
                <a:gd name="T9" fmla="*/ 61 h 148"/>
                <a:gd name="T10" fmla="*/ 53 w 155"/>
                <a:gd name="T11" fmla="*/ 64 h 148"/>
                <a:gd name="T12" fmla="*/ 69 w 155"/>
                <a:gd name="T13" fmla="*/ 58 h 148"/>
                <a:gd name="T14" fmla="*/ 86 w 155"/>
                <a:gd name="T15" fmla="*/ 42 h 148"/>
                <a:gd name="T16" fmla="*/ 100 w 155"/>
                <a:gd name="T17" fmla="*/ 2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148">
                  <a:moveTo>
                    <a:pt x="100" y="28"/>
                  </a:moveTo>
                  <a:cubicBezTo>
                    <a:pt x="73" y="0"/>
                    <a:pt x="32" y="26"/>
                    <a:pt x="32" y="26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1" y="60"/>
                    <a:pt x="1" y="60"/>
                    <a:pt x="2" y="61"/>
                  </a:cubicBezTo>
                  <a:cubicBezTo>
                    <a:pt x="39" y="105"/>
                    <a:pt x="53" y="64"/>
                    <a:pt x="53" y="64"/>
                  </a:cubicBezTo>
                  <a:cubicBezTo>
                    <a:pt x="125" y="148"/>
                    <a:pt x="69" y="58"/>
                    <a:pt x="69" y="58"/>
                  </a:cubicBezTo>
                  <a:cubicBezTo>
                    <a:pt x="154" y="133"/>
                    <a:pt x="86" y="42"/>
                    <a:pt x="86" y="42"/>
                  </a:cubicBezTo>
                  <a:cubicBezTo>
                    <a:pt x="155" y="91"/>
                    <a:pt x="128" y="56"/>
                    <a:pt x="100" y="28"/>
                  </a:cubicBezTo>
                </a:path>
              </a:pathLst>
            </a:custGeom>
            <a:solidFill>
              <a:srgbClr val="E2A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0" name="íşlíďe"/>
            <p:cNvSpPr/>
            <p:nvPr/>
          </p:nvSpPr>
          <p:spPr bwMode="auto">
            <a:xfrm>
              <a:off x="4979988" y="3817538"/>
              <a:ext cx="9525" cy="22225"/>
            </a:xfrm>
            <a:custGeom>
              <a:avLst/>
              <a:gdLst>
                <a:gd name="T0" fmla="*/ 0 w 3"/>
                <a:gd name="T1" fmla="*/ 0 h 7"/>
                <a:gd name="T2" fmla="*/ 1 w 3"/>
                <a:gd name="T3" fmla="*/ 6 h 7"/>
                <a:gd name="T4" fmla="*/ 0 w 3"/>
                <a:gd name="T5" fmla="*/ 6 h 7"/>
                <a:gd name="T6" fmla="*/ 1 w 3"/>
                <a:gd name="T7" fmla="*/ 7 h 7"/>
                <a:gd name="T8" fmla="*/ 0 w 3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cubicBezTo>
                    <a:pt x="3" y="4"/>
                    <a:pt x="3" y="6"/>
                    <a:pt x="1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7"/>
                    <a:pt x="1" y="7"/>
                  </a:cubicBezTo>
                  <a:cubicBezTo>
                    <a:pt x="3" y="7"/>
                    <a:pt x="3" y="4"/>
                    <a:pt x="0" y="0"/>
                  </a:cubicBezTo>
                </a:path>
              </a:pathLst>
            </a:custGeom>
            <a:solidFill>
              <a:srgbClr val="AD8D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1" name="ïśļîďe"/>
            <p:cNvSpPr/>
            <p:nvPr/>
          </p:nvSpPr>
          <p:spPr bwMode="auto">
            <a:xfrm>
              <a:off x="4841875" y="3733400"/>
              <a:ext cx="147638" cy="103188"/>
            </a:xfrm>
            <a:custGeom>
              <a:avLst/>
              <a:gdLst>
                <a:gd name="T0" fmla="*/ 2 w 48"/>
                <a:gd name="T1" fmla="*/ 0 h 34"/>
                <a:gd name="T2" fmla="*/ 4 w 48"/>
                <a:gd name="T3" fmla="*/ 10 h 34"/>
                <a:gd name="T4" fmla="*/ 45 w 48"/>
                <a:gd name="T5" fmla="*/ 34 h 34"/>
                <a:gd name="T6" fmla="*/ 46 w 48"/>
                <a:gd name="T7" fmla="*/ 34 h 34"/>
                <a:gd name="T8" fmla="*/ 45 w 48"/>
                <a:gd name="T9" fmla="*/ 28 h 34"/>
                <a:gd name="T10" fmla="*/ 44 w 48"/>
                <a:gd name="T11" fmla="*/ 26 h 34"/>
                <a:gd name="T12" fmla="*/ 44 w 48"/>
                <a:gd name="T13" fmla="*/ 26 h 34"/>
                <a:gd name="T14" fmla="*/ 3 w 48"/>
                <a:gd name="T15" fmla="*/ 1 h 34"/>
                <a:gd name="T16" fmla="*/ 2 w 48"/>
                <a:gd name="T1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34">
                  <a:moveTo>
                    <a:pt x="2" y="0"/>
                  </a:moveTo>
                  <a:cubicBezTo>
                    <a:pt x="0" y="2"/>
                    <a:pt x="0" y="4"/>
                    <a:pt x="4" y="10"/>
                  </a:cubicBezTo>
                  <a:cubicBezTo>
                    <a:pt x="28" y="27"/>
                    <a:pt x="40" y="34"/>
                    <a:pt x="45" y="34"/>
                  </a:cubicBezTo>
                  <a:cubicBezTo>
                    <a:pt x="45" y="34"/>
                    <a:pt x="45" y="34"/>
                    <a:pt x="46" y="34"/>
                  </a:cubicBezTo>
                  <a:cubicBezTo>
                    <a:pt x="48" y="34"/>
                    <a:pt x="48" y="32"/>
                    <a:pt x="45" y="28"/>
                  </a:cubicBezTo>
                  <a:cubicBezTo>
                    <a:pt x="45" y="27"/>
                    <a:pt x="44" y="27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30" y="26"/>
                    <a:pt x="9" y="7"/>
                    <a:pt x="3" y="1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CB8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2" name="î$ḻîḓe"/>
            <p:cNvSpPr/>
            <p:nvPr/>
          </p:nvSpPr>
          <p:spPr bwMode="auto">
            <a:xfrm>
              <a:off x="4592638" y="3800075"/>
              <a:ext cx="14288" cy="15875"/>
            </a:xfrm>
            <a:custGeom>
              <a:avLst/>
              <a:gdLst>
                <a:gd name="T0" fmla="*/ 5 w 5"/>
                <a:gd name="T1" fmla="*/ 0 h 5"/>
                <a:gd name="T2" fmla="*/ 0 w 5"/>
                <a:gd name="T3" fmla="*/ 5 h 5"/>
                <a:gd name="T4" fmla="*/ 0 w 5"/>
                <a:gd name="T5" fmla="*/ 5 h 5"/>
                <a:gd name="T6" fmla="*/ 5 w 5"/>
                <a:gd name="T7" fmla="*/ 0 h 5"/>
                <a:gd name="T8" fmla="*/ 5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5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solidFill>
              <a:srgbClr val="D7B1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3" name="íṧḻïďè"/>
            <p:cNvSpPr/>
            <p:nvPr/>
          </p:nvSpPr>
          <p:spPr bwMode="auto">
            <a:xfrm>
              <a:off x="4725988" y="3830238"/>
              <a:ext cx="28575" cy="39688"/>
            </a:xfrm>
            <a:custGeom>
              <a:avLst/>
              <a:gdLst>
                <a:gd name="T0" fmla="*/ 9 w 9"/>
                <a:gd name="T1" fmla="*/ 0 h 13"/>
                <a:gd name="T2" fmla="*/ 0 w 9"/>
                <a:gd name="T3" fmla="*/ 13 h 13"/>
                <a:gd name="T4" fmla="*/ 9 w 9"/>
                <a:gd name="T5" fmla="*/ 0 h 13"/>
                <a:gd name="T6" fmla="*/ 9 w 9"/>
                <a:gd name="T7" fmla="*/ 0 h 13"/>
                <a:gd name="T8" fmla="*/ 9 w 9"/>
                <a:gd name="T9" fmla="*/ 0 h 13"/>
                <a:gd name="T10" fmla="*/ 9 w 9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3">
                  <a:moveTo>
                    <a:pt x="9" y="0"/>
                  </a:moveTo>
                  <a:cubicBezTo>
                    <a:pt x="9" y="1"/>
                    <a:pt x="6" y="8"/>
                    <a:pt x="0" y="13"/>
                  </a:cubicBezTo>
                  <a:cubicBezTo>
                    <a:pt x="6" y="8"/>
                    <a:pt x="9" y="1"/>
                    <a:pt x="9" y="0"/>
                  </a:cubicBezTo>
                  <a:moveTo>
                    <a:pt x="9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</a:path>
              </a:pathLst>
            </a:custGeom>
            <a:solidFill>
              <a:srgbClr val="AD8D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4" name="iṡḷiďe"/>
            <p:cNvSpPr/>
            <p:nvPr/>
          </p:nvSpPr>
          <p:spPr bwMode="auto">
            <a:xfrm>
              <a:off x="4592638" y="3796900"/>
              <a:ext cx="277813" cy="142875"/>
            </a:xfrm>
            <a:custGeom>
              <a:avLst/>
              <a:gdLst>
                <a:gd name="T0" fmla="*/ 53 w 91"/>
                <a:gd name="T1" fmla="*/ 0 h 47"/>
                <a:gd name="T2" fmla="*/ 33 w 91"/>
                <a:gd name="T3" fmla="*/ 18 h 47"/>
                <a:gd name="T4" fmla="*/ 5 w 91"/>
                <a:gd name="T5" fmla="*/ 1 h 47"/>
                <a:gd name="T6" fmla="*/ 0 w 91"/>
                <a:gd name="T7" fmla="*/ 6 h 47"/>
                <a:gd name="T8" fmla="*/ 2 w 91"/>
                <a:gd name="T9" fmla="*/ 8 h 47"/>
                <a:gd name="T10" fmla="*/ 33 w 91"/>
                <a:gd name="T11" fmla="*/ 28 h 47"/>
                <a:gd name="T12" fmla="*/ 44 w 91"/>
                <a:gd name="T13" fmla="*/ 24 h 47"/>
                <a:gd name="T14" fmla="*/ 53 w 91"/>
                <a:gd name="T15" fmla="*/ 11 h 47"/>
                <a:gd name="T16" fmla="*/ 53 w 91"/>
                <a:gd name="T17" fmla="*/ 11 h 47"/>
                <a:gd name="T18" fmla="*/ 53 w 91"/>
                <a:gd name="T19" fmla="*/ 11 h 47"/>
                <a:gd name="T20" fmla="*/ 53 w 91"/>
                <a:gd name="T21" fmla="*/ 11 h 47"/>
                <a:gd name="T22" fmla="*/ 89 w 91"/>
                <a:gd name="T23" fmla="*/ 47 h 47"/>
                <a:gd name="T24" fmla="*/ 86 w 91"/>
                <a:gd name="T25" fmla="*/ 35 h 47"/>
                <a:gd name="T26" fmla="*/ 53 w 91"/>
                <a:gd name="T2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1" h="47">
                  <a:moveTo>
                    <a:pt x="53" y="0"/>
                  </a:moveTo>
                  <a:cubicBezTo>
                    <a:pt x="53" y="0"/>
                    <a:pt x="47" y="18"/>
                    <a:pt x="33" y="18"/>
                  </a:cubicBezTo>
                  <a:cubicBezTo>
                    <a:pt x="25" y="18"/>
                    <a:pt x="16" y="13"/>
                    <a:pt x="5" y="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7"/>
                    <a:pt x="1" y="7"/>
                    <a:pt x="2" y="8"/>
                  </a:cubicBezTo>
                  <a:cubicBezTo>
                    <a:pt x="15" y="23"/>
                    <a:pt x="25" y="28"/>
                    <a:pt x="33" y="28"/>
                  </a:cubicBezTo>
                  <a:cubicBezTo>
                    <a:pt x="37" y="28"/>
                    <a:pt x="41" y="27"/>
                    <a:pt x="44" y="24"/>
                  </a:cubicBezTo>
                  <a:cubicBezTo>
                    <a:pt x="50" y="19"/>
                    <a:pt x="53" y="12"/>
                    <a:pt x="53" y="11"/>
                  </a:cubicBezTo>
                  <a:cubicBezTo>
                    <a:pt x="53" y="11"/>
                    <a:pt x="53" y="11"/>
                    <a:pt x="53" y="11"/>
                  </a:cubicBezTo>
                  <a:cubicBezTo>
                    <a:pt x="53" y="11"/>
                    <a:pt x="53" y="11"/>
                    <a:pt x="53" y="11"/>
                  </a:cubicBezTo>
                  <a:cubicBezTo>
                    <a:pt x="53" y="11"/>
                    <a:pt x="53" y="11"/>
                    <a:pt x="53" y="11"/>
                  </a:cubicBezTo>
                  <a:cubicBezTo>
                    <a:pt x="76" y="38"/>
                    <a:pt x="86" y="47"/>
                    <a:pt x="89" y="47"/>
                  </a:cubicBezTo>
                  <a:cubicBezTo>
                    <a:pt x="91" y="47"/>
                    <a:pt x="89" y="42"/>
                    <a:pt x="86" y="35"/>
                  </a:cubicBezTo>
                  <a:cubicBezTo>
                    <a:pt x="81" y="31"/>
                    <a:pt x="71" y="21"/>
                    <a:pt x="53" y="0"/>
                  </a:cubicBezTo>
                </a:path>
              </a:pathLst>
            </a:custGeom>
            <a:solidFill>
              <a:srgbClr val="CB8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5" name="ïśľîďè"/>
            <p:cNvSpPr/>
            <p:nvPr/>
          </p:nvSpPr>
          <p:spPr bwMode="auto">
            <a:xfrm>
              <a:off x="4924425" y="3873100"/>
              <a:ext cx="12700" cy="26988"/>
            </a:xfrm>
            <a:custGeom>
              <a:avLst/>
              <a:gdLst>
                <a:gd name="T0" fmla="*/ 0 w 4"/>
                <a:gd name="T1" fmla="*/ 0 h 9"/>
                <a:gd name="T2" fmla="*/ 1 w 4"/>
                <a:gd name="T3" fmla="*/ 9 h 9"/>
                <a:gd name="T4" fmla="*/ 0 w 4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9">
                  <a:moveTo>
                    <a:pt x="0" y="0"/>
                  </a:moveTo>
                  <a:cubicBezTo>
                    <a:pt x="3" y="5"/>
                    <a:pt x="4" y="9"/>
                    <a:pt x="1" y="9"/>
                  </a:cubicBezTo>
                  <a:cubicBezTo>
                    <a:pt x="4" y="9"/>
                    <a:pt x="3" y="5"/>
                    <a:pt x="0" y="0"/>
                  </a:cubicBezTo>
                </a:path>
              </a:pathLst>
            </a:custGeom>
            <a:solidFill>
              <a:srgbClr val="AD8D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6" name="isḷíďè"/>
            <p:cNvSpPr/>
            <p:nvPr/>
          </p:nvSpPr>
          <p:spPr bwMode="auto">
            <a:xfrm>
              <a:off x="4784725" y="3777850"/>
              <a:ext cx="152400" cy="122238"/>
            </a:xfrm>
            <a:custGeom>
              <a:avLst/>
              <a:gdLst>
                <a:gd name="T0" fmla="*/ 6 w 50"/>
                <a:gd name="T1" fmla="*/ 0 h 40"/>
                <a:gd name="T2" fmla="*/ 6 w 50"/>
                <a:gd name="T3" fmla="*/ 11 h 40"/>
                <a:gd name="T4" fmla="*/ 47 w 50"/>
                <a:gd name="T5" fmla="*/ 40 h 40"/>
                <a:gd name="T6" fmla="*/ 47 w 50"/>
                <a:gd name="T7" fmla="*/ 40 h 40"/>
                <a:gd name="T8" fmla="*/ 46 w 50"/>
                <a:gd name="T9" fmla="*/ 31 h 40"/>
                <a:gd name="T10" fmla="*/ 46 w 50"/>
                <a:gd name="T11" fmla="*/ 30 h 40"/>
                <a:gd name="T12" fmla="*/ 6 w 50"/>
                <a:gd name="T1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40">
                  <a:moveTo>
                    <a:pt x="6" y="0"/>
                  </a:moveTo>
                  <a:cubicBezTo>
                    <a:pt x="6" y="0"/>
                    <a:pt x="0" y="0"/>
                    <a:pt x="6" y="11"/>
                  </a:cubicBezTo>
                  <a:cubicBezTo>
                    <a:pt x="31" y="33"/>
                    <a:pt x="43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50" y="40"/>
                    <a:pt x="49" y="36"/>
                    <a:pt x="46" y="31"/>
                  </a:cubicBezTo>
                  <a:cubicBezTo>
                    <a:pt x="46" y="31"/>
                    <a:pt x="46" y="30"/>
                    <a:pt x="46" y="30"/>
                  </a:cubicBezTo>
                  <a:cubicBezTo>
                    <a:pt x="41" y="28"/>
                    <a:pt x="29" y="20"/>
                    <a:pt x="6" y="0"/>
                  </a:cubicBezTo>
                </a:path>
              </a:pathLst>
            </a:custGeom>
            <a:solidFill>
              <a:srgbClr val="CB8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7" name="îśļíďê"/>
            <p:cNvSpPr/>
            <p:nvPr/>
          </p:nvSpPr>
          <p:spPr bwMode="auto">
            <a:xfrm>
              <a:off x="4411663" y="5903513"/>
              <a:ext cx="604838" cy="177800"/>
            </a:xfrm>
            <a:custGeom>
              <a:avLst/>
              <a:gdLst>
                <a:gd name="T0" fmla="*/ 88 w 198"/>
                <a:gd name="T1" fmla="*/ 0 h 58"/>
                <a:gd name="T2" fmla="*/ 96 w 198"/>
                <a:gd name="T3" fmla="*/ 29 h 58"/>
                <a:gd name="T4" fmla="*/ 198 w 198"/>
                <a:gd name="T5" fmla="*/ 34 h 58"/>
                <a:gd name="T6" fmla="*/ 197 w 198"/>
                <a:gd name="T7" fmla="*/ 48 h 58"/>
                <a:gd name="T8" fmla="*/ 17 w 198"/>
                <a:gd name="T9" fmla="*/ 58 h 58"/>
                <a:gd name="T10" fmla="*/ 88 w 198"/>
                <a:gd name="T1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8" h="58">
                  <a:moveTo>
                    <a:pt x="88" y="0"/>
                  </a:moveTo>
                  <a:cubicBezTo>
                    <a:pt x="96" y="29"/>
                    <a:pt x="96" y="29"/>
                    <a:pt x="96" y="29"/>
                  </a:cubicBezTo>
                  <a:cubicBezTo>
                    <a:pt x="198" y="34"/>
                    <a:pt x="198" y="34"/>
                    <a:pt x="198" y="34"/>
                  </a:cubicBezTo>
                  <a:cubicBezTo>
                    <a:pt x="197" y="48"/>
                    <a:pt x="197" y="48"/>
                    <a:pt x="197" y="4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0" y="4"/>
                    <a:pt x="88" y="0"/>
                  </a:cubicBezTo>
                  <a:close/>
                </a:path>
              </a:pathLst>
            </a:custGeom>
            <a:solidFill>
              <a:srgbClr val="ACB9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8" name="î$líḍé"/>
            <p:cNvSpPr/>
            <p:nvPr/>
          </p:nvSpPr>
          <p:spPr bwMode="auto">
            <a:xfrm>
              <a:off x="5199063" y="5903513"/>
              <a:ext cx="609600" cy="177800"/>
            </a:xfrm>
            <a:custGeom>
              <a:avLst/>
              <a:gdLst>
                <a:gd name="T0" fmla="*/ 112 w 200"/>
                <a:gd name="T1" fmla="*/ 0 h 58"/>
                <a:gd name="T2" fmla="*/ 104 w 200"/>
                <a:gd name="T3" fmla="*/ 29 h 58"/>
                <a:gd name="T4" fmla="*/ 0 w 200"/>
                <a:gd name="T5" fmla="*/ 34 h 58"/>
                <a:gd name="T6" fmla="*/ 1 w 200"/>
                <a:gd name="T7" fmla="*/ 48 h 58"/>
                <a:gd name="T8" fmla="*/ 183 w 200"/>
                <a:gd name="T9" fmla="*/ 58 h 58"/>
                <a:gd name="T10" fmla="*/ 112 w 200"/>
                <a:gd name="T1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58">
                  <a:moveTo>
                    <a:pt x="112" y="0"/>
                  </a:moveTo>
                  <a:cubicBezTo>
                    <a:pt x="104" y="29"/>
                    <a:pt x="104" y="29"/>
                    <a:pt x="104" y="29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" y="48"/>
                    <a:pt x="1" y="48"/>
                    <a:pt x="1" y="48"/>
                  </a:cubicBezTo>
                  <a:cubicBezTo>
                    <a:pt x="183" y="58"/>
                    <a:pt x="183" y="58"/>
                    <a:pt x="183" y="58"/>
                  </a:cubicBezTo>
                  <a:cubicBezTo>
                    <a:pt x="183" y="58"/>
                    <a:pt x="200" y="4"/>
                    <a:pt x="112" y="0"/>
                  </a:cubicBezTo>
                  <a:close/>
                </a:path>
              </a:pathLst>
            </a:custGeom>
            <a:solidFill>
              <a:srgbClr val="ACB9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9" name="îṩ1ïḍé"/>
            <p:cNvSpPr/>
            <p:nvPr/>
          </p:nvSpPr>
          <p:spPr bwMode="auto">
            <a:xfrm>
              <a:off x="5145088" y="3211113"/>
              <a:ext cx="76200" cy="73025"/>
            </a:xfrm>
            <a:prstGeom prst="ellipse">
              <a:avLst/>
            </a:prstGeom>
            <a:solidFill>
              <a:srgbClr val="5B6F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0" name="íṣľîḓé"/>
            <p:cNvSpPr/>
            <p:nvPr/>
          </p:nvSpPr>
          <p:spPr bwMode="auto">
            <a:xfrm>
              <a:off x="5159375" y="3455588"/>
              <a:ext cx="73025" cy="73025"/>
            </a:xfrm>
            <a:prstGeom prst="ellipse">
              <a:avLst/>
            </a:prstGeom>
            <a:solidFill>
              <a:srgbClr val="5B6F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1" name="îşľîḑé"/>
            <p:cNvSpPr/>
            <p:nvPr/>
          </p:nvSpPr>
          <p:spPr bwMode="auto">
            <a:xfrm>
              <a:off x="5184775" y="3684188"/>
              <a:ext cx="73025" cy="73025"/>
            </a:xfrm>
            <a:prstGeom prst="ellipse">
              <a:avLst/>
            </a:prstGeom>
            <a:solidFill>
              <a:srgbClr val="5B6F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2" name="íşḷîḋé"/>
            <p:cNvSpPr/>
            <p:nvPr/>
          </p:nvSpPr>
          <p:spPr bwMode="auto">
            <a:xfrm>
              <a:off x="5184775" y="3879450"/>
              <a:ext cx="73025" cy="73025"/>
            </a:xfrm>
            <a:prstGeom prst="ellipse">
              <a:avLst/>
            </a:prstGeom>
            <a:solidFill>
              <a:srgbClr val="5B6F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3" name="ïŝľîḑé"/>
            <p:cNvSpPr/>
            <p:nvPr/>
          </p:nvSpPr>
          <p:spPr bwMode="auto">
            <a:xfrm>
              <a:off x="5149850" y="3200000"/>
              <a:ext cx="73025" cy="73025"/>
            </a:xfrm>
            <a:prstGeom prst="ellipse">
              <a:avLst/>
            </a:prstGeom>
            <a:solidFill>
              <a:srgbClr val="C0CF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4" name="ïṣḻïdè"/>
            <p:cNvSpPr/>
            <p:nvPr/>
          </p:nvSpPr>
          <p:spPr bwMode="auto">
            <a:xfrm>
              <a:off x="5165725" y="3446063"/>
              <a:ext cx="73025" cy="73025"/>
            </a:xfrm>
            <a:prstGeom prst="ellipse">
              <a:avLst/>
            </a:prstGeom>
            <a:solidFill>
              <a:srgbClr val="C0CF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5" name="isḷídè"/>
            <p:cNvSpPr/>
            <p:nvPr/>
          </p:nvSpPr>
          <p:spPr bwMode="auto">
            <a:xfrm>
              <a:off x="5186363" y="3674663"/>
              <a:ext cx="74613" cy="73025"/>
            </a:xfrm>
            <a:prstGeom prst="ellipse">
              <a:avLst/>
            </a:prstGeom>
            <a:solidFill>
              <a:srgbClr val="C0CF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6" name="ïsļïḑe"/>
            <p:cNvSpPr/>
            <p:nvPr/>
          </p:nvSpPr>
          <p:spPr bwMode="auto">
            <a:xfrm>
              <a:off x="5189538" y="3869925"/>
              <a:ext cx="73025" cy="73025"/>
            </a:xfrm>
            <a:prstGeom prst="ellipse">
              <a:avLst/>
            </a:prstGeom>
            <a:solidFill>
              <a:srgbClr val="C0CF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7" name="îşļîdè"/>
            <p:cNvSpPr/>
            <p:nvPr/>
          </p:nvSpPr>
          <p:spPr bwMode="auto">
            <a:xfrm>
              <a:off x="6129338" y="5584425"/>
              <a:ext cx="225425" cy="471488"/>
            </a:xfrm>
            <a:custGeom>
              <a:avLst/>
              <a:gdLst>
                <a:gd name="T0" fmla="*/ 37 w 74"/>
                <a:gd name="T1" fmla="*/ 0 h 155"/>
                <a:gd name="T2" fmla="*/ 39 w 74"/>
                <a:gd name="T3" fmla="*/ 132 h 155"/>
                <a:gd name="T4" fmla="*/ 1 w 74"/>
                <a:gd name="T5" fmla="*/ 140 h 155"/>
                <a:gd name="T6" fmla="*/ 0 w 74"/>
                <a:gd name="T7" fmla="*/ 152 h 155"/>
                <a:gd name="T8" fmla="*/ 73 w 74"/>
                <a:gd name="T9" fmla="*/ 155 h 155"/>
                <a:gd name="T10" fmla="*/ 74 w 74"/>
                <a:gd name="T11" fmla="*/ 28 h 155"/>
                <a:gd name="T12" fmla="*/ 37 w 74"/>
                <a:gd name="T13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55">
                  <a:moveTo>
                    <a:pt x="37" y="0"/>
                  </a:moveTo>
                  <a:cubicBezTo>
                    <a:pt x="37" y="0"/>
                    <a:pt x="38" y="71"/>
                    <a:pt x="39" y="132"/>
                  </a:cubicBezTo>
                  <a:cubicBezTo>
                    <a:pt x="1" y="140"/>
                    <a:pt x="1" y="140"/>
                    <a:pt x="1" y="140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73" y="155"/>
                    <a:pt x="73" y="155"/>
                    <a:pt x="73" y="155"/>
                  </a:cubicBezTo>
                  <a:cubicBezTo>
                    <a:pt x="74" y="28"/>
                    <a:pt x="74" y="28"/>
                    <a:pt x="74" y="28"/>
                  </a:cubicBezTo>
                  <a:lnTo>
                    <a:pt x="37" y="0"/>
                  </a:lnTo>
                  <a:close/>
                </a:path>
              </a:pathLst>
            </a:custGeom>
            <a:solidFill>
              <a:srgbClr val="E2A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8" name="ïslîḋé"/>
            <p:cNvSpPr/>
            <p:nvPr/>
          </p:nvSpPr>
          <p:spPr bwMode="auto">
            <a:xfrm>
              <a:off x="6022975" y="5995588"/>
              <a:ext cx="344488" cy="96838"/>
            </a:xfrm>
            <a:custGeom>
              <a:avLst/>
              <a:gdLst>
                <a:gd name="T0" fmla="*/ 50 w 113"/>
                <a:gd name="T1" fmla="*/ 0 h 32"/>
                <a:gd name="T2" fmla="*/ 54 w 113"/>
                <a:gd name="T3" fmla="*/ 16 h 32"/>
                <a:gd name="T4" fmla="*/ 113 w 113"/>
                <a:gd name="T5" fmla="*/ 20 h 32"/>
                <a:gd name="T6" fmla="*/ 112 w 113"/>
                <a:gd name="T7" fmla="*/ 28 h 32"/>
                <a:gd name="T8" fmla="*/ 9 w 113"/>
                <a:gd name="T9" fmla="*/ 32 h 32"/>
                <a:gd name="T10" fmla="*/ 50 w 113"/>
                <a:gd name="T1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" h="32">
                  <a:moveTo>
                    <a:pt x="50" y="0"/>
                  </a:moveTo>
                  <a:cubicBezTo>
                    <a:pt x="54" y="16"/>
                    <a:pt x="54" y="16"/>
                    <a:pt x="54" y="16"/>
                  </a:cubicBezTo>
                  <a:cubicBezTo>
                    <a:pt x="113" y="20"/>
                    <a:pt x="113" y="20"/>
                    <a:pt x="113" y="20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9" y="32"/>
                    <a:pt x="0" y="1"/>
                    <a:pt x="50" y="0"/>
                  </a:cubicBezTo>
                  <a:close/>
                </a:path>
              </a:pathLst>
            </a:custGeom>
            <a:solidFill>
              <a:srgbClr val="F4F2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9" name="iṥ1îḑe"/>
            <p:cNvSpPr/>
            <p:nvPr/>
          </p:nvSpPr>
          <p:spPr bwMode="auto">
            <a:xfrm>
              <a:off x="5784850" y="5565375"/>
              <a:ext cx="225425" cy="473075"/>
            </a:xfrm>
            <a:custGeom>
              <a:avLst/>
              <a:gdLst>
                <a:gd name="T0" fmla="*/ 37 w 74"/>
                <a:gd name="T1" fmla="*/ 0 h 155"/>
                <a:gd name="T2" fmla="*/ 39 w 74"/>
                <a:gd name="T3" fmla="*/ 133 h 155"/>
                <a:gd name="T4" fmla="*/ 1 w 74"/>
                <a:gd name="T5" fmla="*/ 141 h 155"/>
                <a:gd name="T6" fmla="*/ 0 w 74"/>
                <a:gd name="T7" fmla="*/ 153 h 155"/>
                <a:gd name="T8" fmla="*/ 73 w 74"/>
                <a:gd name="T9" fmla="*/ 155 h 155"/>
                <a:gd name="T10" fmla="*/ 74 w 74"/>
                <a:gd name="T11" fmla="*/ 29 h 155"/>
                <a:gd name="T12" fmla="*/ 37 w 74"/>
                <a:gd name="T13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55">
                  <a:moveTo>
                    <a:pt x="37" y="0"/>
                  </a:moveTo>
                  <a:cubicBezTo>
                    <a:pt x="37" y="0"/>
                    <a:pt x="38" y="71"/>
                    <a:pt x="39" y="133"/>
                  </a:cubicBezTo>
                  <a:cubicBezTo>
                    <a:pt x="1" y="141"/>
                    <a:pt x="1" y="141"/>
                    <a:pt x="1" y="141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73" y="155"/>
                    <a:pt x="73" y="155"/>
                    <a:pt x="73" y="155"/>
                  </a:cubicBezTo>
                  <a:cubicBezTo>
                    <a:pt x="74" y="29"/>
                    <a:pt x="74" y="29"/>
                    <a:pt x="74" y="29"/>
                  </a:cubicBezTo>
                  <a:lnTo>
                    <a:pt x="37" y="0"/>
                  </a:lnTo>
                  <a:close/>
                </a:path>
              </a:pathLst>
            </a:custGeom>
            <a:solidFill>
              <a:srgbClr val="E2A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0" name="îšḻïḍé"/>
            <p:cNvSpPr/>
            <p:nvPr/>
          </p:nvSpPr>
          <p:spPr bwMode="auto">
            <a:xfrm>
              <a:off x="5678488" y="5976538"/>
              <a:ext cx="344488" cy="101600"/>
            </a:xfrm>
            <a:custGeom>
              <a:avLst/>
              <a:gdLst>
                <a:gd name="T0" fmla="*/ 50 w 113"/>
                <a:gd name="T1" fmla="*/ 0 h 33"/>
                <a:gd name="T2" fmla="*/ 54 w 113"/>
                <a:gd name="T3" fmla="*/ 17 h 33"/>
                <a:gd name="T4" fmla="*/ 113 w 113"/>
                <a:gd name="T5" fmla="*/ 20 h 33"/>
                <a:gd name="T6" fmla="*/ 112 w 113"/>
                <a:gd name="T7" fmla="*/ 29 h 33"/>
                <a:gd name="T8" fmla="*/ 9 w 113"/>
                <a:gd name="T9" fmla="*/ 33 h 33"/>
                <a:gd name="T10" fmla="*/ 50 w 113"/>
                <a:gd name="T1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" h="33">
                  <a:moveTo>
                    <a:pt x="50" y="0"/>
                  </a:moveTo>
                  <a:cubicBezTo>
                    <a:pt x="54" y="17"/>
                    <a:pt x="54" y="17"/>
                    <a:pt x="54" y="17"/>
                  </a:cubicBezTo>
                  <a:cubicBezTo>
                    <a:pt x="113" y="20"/>
                    <a:pt x="113" y="20"/>
                    <a:pt x="113" y="2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9" y="33"/>
                    <a:pt x="0" y="2"/>
                    <a:pt x="50" y="0"/>
                  </a:cubicBezTo>
                  <a:close/>
                </a:path>
              </a:pathLst>
            </a:custGeom>
            <a:solidFill>
              <a:srgbClr val="F4F2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1" name="ïSḻíḑe"/>
            <p:cNvSpPr/>
            <p:nvPr/>
          </p:nvSpPr>
          <p:spPr bwMode="auto">
            <a:xfrm>
              <a:off x="5851525" y="4922438"/>
              <a:ext cx="604838" cy="1020763"/>
            </a:xfrm>
            <a:custGeom>
              <a:avLst/>
              <a:gdLst>
                <a:gd name="T0" fmla="*/ 0 w 381"/>
                <a:gd name="T1" fmla="*/ 0 h 643"/>
                <a:gd name="T2" fmla="*/ 0 w 381"/>
                <a:gd name="T3" fmla="*/ 639 h 643"/>
                <a:gd name="T4" fmla="*/ 135 w 381"/>
                <a:gd name="T5" fmla="*/ 641 h 643"/>
                <a:gd name="T6" fmla="*/ 169 w 381"/>
                <a:gd name="T7" fmla="*/ 303 h 643"/>
                <a:gd name="T8" fmla="*/ 214 w 381"/>
                <a:gd name="T9" fmla="*/ 643 h 643"/>
                <a:gd name="T10" fmla="*/ 340 w 381"/>
                <a:gd name="T11" fmla="*/ 641 h 643"/>
                <a:gd name="T12" fmla="*/ 381 w 381"/>
                <a:gd name="T13" fmla="*/ 6 h 643"/>
                <a:gd name="T14" fmla="*/ 0 w 381"/>
                <a:gd name="T15" fmla="*/ 0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1" h="643">
                  <a:moveTo>
                    <a:pt x="0" y="0"/>
                  </a:moveTo>
                  <a:lnTo>
                    <a:pt x="0" y="639"/>
                  </a:lnTo>
                  <a:lnTo>
                    <a:pt x="135" y="641"/>
                  </a:lnTo>
                  <a:lnTo>
                    <a:pt x="169" y="303"/>
                  </a:lnTo>
                  <a:lnTo>
                    <a:pt x="214" y="643"/>
                  </a:lnTo>
                  <a:lnTo>
                    <a:pt x="340" y="641"/>
                  </a:lnTo>
                  <a:lnTo>
                    <a:pt x="381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B71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2" name="ïš1ídé"/>
            <p:cNvSpPr/>
            <p:nvPr/>
          </p:nvSpPr>
          <p:spPr bwMode="auto">
            <a:xfrm>
              <a:off x="5851525" y="4922438"/>
              <a:ext cx="604838" cy="1020763"/>
            </a:xfrm>
            <a:custGeom>
              <a:avLst/>
              <a:gdLst>
                <a:gd name="T0" fmla="*/ 0 w 381"/>
                <a:gd name="T1" fmla="*/ 0 h 643"/>
                <a:gd name="T2" fmla="*/ 0 w 381"/>
                <a:gd name="T3" fmla="*/ 639 h 643"/>
                <a:gd name="T4" fmla="*/ 135 w 381"/>
                <a:gd name="T5" fmla="*/ 641 h 643"/>
                <a:gd name="T6" fmla="*/ 169 w 381"/>
                <a:gd name="T7" fmla="*/ 303 h 643"/>
                <a:gd name="T8" fmla="*/ 214 w 381"/>
                <a:gd name="T9" fmla="*/ 643 h 643"/>
                <a:gd name="T10" fmla="*/ 340 w 381"/>
                <a:gd name="T11" fmla="*/ 641 h 643"/>
                <a:gd name="T12" fmla="*/ 381 w 381"/>
                <a:gd name="T13" fmla="*/ 6 h 643"/>
                <a:gd name="T14" fmla="*/ 0 w 381"/>
                <a:gd name="T15" fmla="*/ 0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1" h="643">
                  <a:moveTo>
                    <a:pt x="0" y="0"/>
                  </a:moveTo>
                  <a:lnTo>
                    <a:pt x="0" y="639"/>
                  </a:lnTo>
                  <a:lnTo>
                    <a:pt x="135" y="641"/>
                  </a:lnTo>
                  <a:lnTo>
                    <a:pt x="169" y="303"/>
                  </a:lnTo>
                  <a:lnTo>
                    <a:pt x="214" y="643"/>
                  </a:lnTo>
                  <a:lnTo>
                    <a:pt x="340" y="641"/>
                  </a:lnTo>
                  <a:lnTo>
                    <a:pt x="381" y="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3" name="iśļîdê"/>
            <p:cNvSpPr/>
            <p:nvPr/>
          </p:nvSpPr>
          <p:spPr bwMode="auto">
            <a:xfrm>
              <a:off x="5851525" y="5089125"/>
              <a:ext cx="588963" cy="158750"/>
            </a:xfrm>
            <a:custGeom>
              <a:avLst/>
              <a:gdLst>
                <a:gd name="T0" fmla="*/ 193 w 193"/>
                <a:gd name="T1" fmla="*/ 0 h 52"/>
                <a:gd name="T2" fmla="*/ 116 w 193"/>
                <a:gd name="T3" fmla="*/ 18 h 52"/>
                <a:gd name="T4" fmla="*/ 0 w 193"/>
                <a:gd name="T5" fmla="*/ 2 h 52"/>
                <a:gd name="T6" fmla="*/ 0 w 193"/>
                <a:gd name="T7" fmla="*/ 17 h 52"/>
                <a:gd name="T8" fmla="*/ 6 w 193"/>
                <a:gd name="T9" fmla="*/ 19 h 52"/>
                <a:gd name="T10" fmla="*/ 68 w 193"/>
                <a:gd name="T11" fmla="*/ 35 h 52"/>
                <a:gd name="T12" fmla="*/ 80 w 193"/>
                <a:gd name="T13" fmla="*/ 37 h 52"/>
                <a:gd name="T14" fmla="*/ 94 w 193"/>
                <a:gd name="T15" fmla="*/ 39 h 52"/>
                <a:gd name="T16" fmla="*/ 122 w 193"/>
                <a:gd name="T17" fmla="*/ 42 h 52"/>
                <a:gd name="T18" fmla="*/ 190 w 193"/>
                <a:gd name="T19" fmla="*/ 52 h 52"/>
                <a:gd name="T20" fmla="*/ 193 w 193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3" h="52">
                  <a:moveTo>
                    <a:pt x="193" y="0"/>
                  </a:moveTo>
                  <a:cubicBezTo>
                    <a:pt x="174" y="13"/>
                    <a:pt x="145" y="18"/>
                    <a:pt x="116" y="18"/>
                  </a:cubicBezTo>
                  <a:cubicBezTo>
                    <a:pt x="72" y="18"/>
                    <a:pt x="25" y="8"/>
                    <a:pt x="0" y="2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2" y="18"/>
                    <a:pt x="4" y="18"/>
                    <a:pt x="6" y="19"/>
                  </a:cubicBezTo>
                  <a:cubicBezTo>
                    <a:pt x="26" y="26"/>
                    <a:pt x="47" y="31"/>
                    <a:pt x="68" y="35"/>
                  </a:cubicBezTo>
                  <a:cubicBezTo>
                    <a:pt x="72" y="36"/>
                    <a:pt x="79" y="37"/>
                    <a:pt x="80" y="37"/>
                  </a:cubicBezTo>
                  <a:cubicBezTo>
                    <a:pt x="84" y="38"/>
                    <a:pt x="89" y="38"/>
                    <a:pt x="94" y="39"/>
                  </a:cubicBezTo>
                  <a:cubicBezTo>
                    <a:pt x="103" y="40"/>
                    <a:pt x="112" y="41"/>
                    <a:pt x="122" y="42"/>
                  </a:cubicBezTo>
                  <a:cubicBezTo>
                    <a:pt x="144" y="46"/>
                    <a:pt x="167" y="49"/>
                    <a:pt x="190" y="52"/>
                  </a:cubicBezTo>
                  <a:cubicBezTo>
                    <a:pt x="193" y="0"/>
                    <a:pt x="193" y="0"/>
                    <a:pt x="193" y="0"/>
                  </a:cubicBezTo>
                </a:path>
              </a:pathLst>
            </a:custGeom>
            <a:solidFill>
              <a:srgbClr val="C55A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4" name="iṣḻidè"/>
            <p:cNvSpPr/>
            <p:nvPr/>
          </p:nvSpPr>
          <p:spPr bwMode="auto">
            <a:xfrm>
              <a:off x="5199063" y="4269975"/>
              <a:ext cx="1003300" cy="496888"/>
            </a:xfrm>
            <a:custGeom>
              <a:avLst/>
              <a:gdLst>
                <a:gd name="T0" fmla="*/ 300 w 329"/>
                <a:gd name="T1" fmla="*/ 18 h 163"/>
                <a:gd name="T2" fmla="*/ 232 w 329"/>
                <a:gd name="T3" fmla="*/ 34 h 163"/>
                <a:gd name="T4" fmla="*/ 79 w 329"/>
                <a:gd name="T5" fmla="*/ 50 h 163"/>
                <a:gd name="T6" fmla="*/ 77 w 329"/>
                <a:gd name="T7" fmla="*/ 50 h 163"/>
                <a:gd name="T8" fmla="*/ 67 w 329"/>
                <a:gd name="T9" fmla="*/ 30 h 163"/>
                <a:gd name="T10" fmla="*/ 64 w 329"/>
                <a:gd name="T11" fmla="*/ 47 h 163"/>
                <a:gd name="T12" fmla="*/ 49 w 329"/>
                <a:gd name="T13" fmla="*/ 36 h 163"/>
                <a:gd name="T14" fmla="*/ 50 w 329"/>
                <a:gd name="T15" fmla="*/ 51 h 163"/>
                <a:gd name="T16" fmla="*/ 24 w 329"/>
                <a:gd name="T17" fmla="*/ 40 h 163"/>
                <a:gd name="T18" fmla="*/ 41 w 329"/>
                <a:gd name="T19" fmla="*/ 61 h 163"/>
                <a:gd name="T20" fmla="*/ 21 w 329"/>
                <a:gd name="T21" fmla="*/ 52 h 163"/>
                <a:gd name="T22" fmla="*/ 32 w 329"/>
                <a:gd name="T23" fmla="*/ 71 h 163"/>
                <a:gd name="T24" fmla="*/ 18 w 329"/>
                <a:gd name="T25" fmla="*/ 69 h 163"/>
                <a:gd name="T26" fmla="*/ 49 w 329"/>
                <a:gd name="T27" fmla="*/ 92 h 163"/>
                <a:gd name="T28" fmla="*/ 258 w 329"/>
                <a:gd name="T29" fmla="*/ 99 h 163"/>
                <a:gd name="T30" fmla="*/ 300 w 329"/>
                <a:gd name="T31" fmla="*/ 18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9" h="163">
                  <a:moveTo>
                    <a:pt x="300" y="18"/>
                  </a:moveTo>
                  <a:cubicBezTo>
                    <a:pt x="270" y="0"/>
                    <a:pt x="232" y="34"/>
                    <a:pt x="232" y="34"/>
                  </a:cubicBezTo>
                  <a:cubicBezTo>
                    <a:pt x="144" y="85"/>
                    <a:pt x="79" y="50"/>
                    <a:pt x="79" y="50"/>
                  </a:cubicBezTo>
                  <a:cubicBezTo>
                    <a:pt x="79" y="50"/>
                    <a:pt x="78" y="50"/>
                    <a:pt x="77" y="50"/>
                  </a:cubicBezTo>
                  <a:cubicBezTo>
                    <a:pt x="75" y="43"/>
                    <a:pt x="70" y="29"/>
                    <a:pt x="67" y="30"/>
                  </a:cubicBezTo>
                  <a:cubicBezTo>
                    <a:pt x="65" y="31"/>
                    <a:pt x="65" y="42"/>
                    <a:pt x="64" y="47"/>
                  </a:cubicBezTo>
                  <a:cubicBezTo>
                    <a:pt x="60" y="46"/>
                    <a:pt x="55" y="39"/>
                    <a:pt x="49" y="36"/>
                  </a:cubicBezTo>
                  <a:cubicBezTo>
                    <a:pt x="21" y="23"/>
                    <a:pt x="50" y="51"/>
                    <a:pt x="50" y="51"/>
                  </a:cubicBezTo>
                  <a:cubicBezTo>
                    <a:pt x="50" y="51"/>
                    <a:pt x="30" y="37"/>
                    <a:pt x="24" y="40"/>
                  </a:cubicBezTo>
                  <a:cubicBezTo>
                    <a:pt x="18" y="43"/>
                    <a:pt x="41" y="61"/>
                    <a:pt x="41" y="61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0" y="47"/>
                    <a:pt x="32" y="71"/>
                    <a:pt x="32" y="71"/>
                  </a:cubicBezTo>
                  <a:cubicBezTo>
                    <a:pt x="18" y="69"/>
                    <a:pt x="18" y="69"/>
                    <a:pt x="18" y="69"/>
                  </a:cubicBezTo>
                  <a:cubicBezTo>
                    <a:pt x="2" y="68"/>
                    <a:pt x="49" y="92"/>
                    <a:pt x="49" y="92"/>
                  </a:cubicBezTo>
                  <a:cubicBezTo>
                    <a:pt x="155" y="163"/>
                    <a:pt x="258" y="99"/>
                    <a:pt x="258" y="99"/>
                  </a:cubicBezTo>
                  <a:cubicBezTo>
                    <a:pt x="310" y="75"/>
                    <a:pt x="329" y="35"/>
                    <a:pt x="300" y="18"/>
                  </a:cubicBezTo>
                  <a:close/>
                </a:path>
              </a:pathLst>
            </a:custGeom>
            <a:solidFill>
              <a:srgbClr val="E2A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5" name="i$ľîḋé"/>
            <p:cNvSpPr/>
            <p:nvPr/>
          </p:nvSpPr>
          <p:spPr bwMode="auto">
            <a:xfrm>
              <a:off x="5754688" y="4200125"/>
              <a:ext cx="487363" cy="428625"/>
            </a:xfrm>
            <a:custGeom>
              <a:avLst/>
              <a:gdLst>
                <a:gd name="T0" fmla="*/ 119 w 160"/>
                <a:gd name="T1" fmla="*/ 24 h 141"/>
                <a:gd name="T2" fmla="*/ 26 w 160"/>
                <a:gd name="T3" fmla="*/ 46 h 141"/>
                <a:gd name="T4" fmla="*/ 0 w 160"/>
                <a:gd name="T5" fmla="*/ 60 h 141"/>
                <a:gd name="T6" fmla="*/ 54 w 160"/>
                <a:gd name="T7" fmla="*/ 141 h 141"/>
                <a:gd name="T8" fmla="*/ 62 w 160"/>
                <a:gd name="T9" fmla="*/ 136 h 141"/>
                <a:gd name="T10" fmla="*/ 119 w 160"/>
                <a:gd name="T11" fmla="*/ 24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41">
                  <a:moveTo>
                    <a:pt x="119" y="24"/>
                  </a:moveTo>
                  <a:cubicBezTo>
                    <a:pt x="79" y="0"/>
                    <a:pt x="26" y="46"/>
                    <a:pt x="26" y="46"/>
                  </a:cubicBezTo>
                  <a:cubicBezTo>
                    <a:pt x="17" y="52"/>
                    <a:pt x="8" y="56"/>
                    <a:pt x="0" y="60"/>
                  </a:cubicBezTo>
                  <a:cubicBezTo>
                    <a:pt x="18" y="87"/>
                    <a:pt x="36" y="114"/>
                    <a:pt x="54" y="141"/>
                  </a:cubicBezTo>
                  <a:cubicBezTo>
                    <a:pt x="59" y="138"/>
                    <a:pt x="62" y="136"/>
                    <a:pt x="62" y="136"/>
                  </a:cubicBezTo>
                  <a:cubicBezTo>
                    <a:pt x="134" y="104"/>
                    <a:pt x="160" y="48"/>
                    <a:pt x="119" y="24"/>
                  </a:cubicBezTo>
                  <a:close/>
                </a:path>
              </a:pathLst>
            </a:custGeom>
            <a:solidFill>
              <a:srgbClr val="A3B7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6" name="iṣļiḓê"/>
            <p:cNvSpPr/>
            <p:nvPr/>
          </p:nvSpPr>
          <p:spPr bwMode="auto">
            <a:xfrm>
              <a:off x="5797550" y="4257275"/>
              <a:ext cx="835025" cy="976313"/>
            </a:xfrm>
            <a:custGeom>
              <a:avLst/>
              <a:gdLst>
                <a:gd name="T0" fmla="*/ 82 w 274"/>
                <a:gd name="T1" fmla="*/ 0 h 320"/>
                <a:gd name="T2" fmla="*/ 20 w 274"/>
                <a:gd name="T3" fmla="*/ 97 h 320"/>
                <a:gd name="T4" fmla="*/ 0 w 274"/>
                <a:gd name="T5" fmla="*/ 270 h 320"/>
                <a:gd name="T6" fmla="*/ 220 w 274"/>
                <a:gd name="T7" fmla="*/ 266 h 320"/>
                <a:gd name="T8" fmla="*/ 190 w 274"/>
                <a:gd name="T9" fmla="*/ 2 h 320"/>
                <a:gd name="T10" fmla="*/ 82 w 274"/>
                <a:gd name="T1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4" h="320">
                  <a:moveTo>
                    <a:pt x="82" y="0"/>
                  </a:moveTo>
                  <a:cubicBezTo>
                    <a:pt x="82" y="0"/>
                    <a:pt x="30" y="6"/>
                    <a:pt x="20" y="97"/>
                  </a:cubicBezTo>
                  <a:cubicBezTo>
                    <a:pt x="10" y="189"/>
                    <a:pt x="0" y="270"/>
                    <a:pt x="0" y="270"/>
                  </a:cubicBezTo>
                  <a:cubicBezTo>
                    <a:pt x="0" y="270"/>
                    <a:pt x="165" y="320"/>
                    <a:pt x="220" y="266"/>
                  </a:cubicBezTo>
                  <a:cubicBezTo>
                    <a:pt x="220" y="266"/>
                    <a:pt x="274" y="3"/>
                    <a:pt x="190" y="2"/>
                  </a:cubicBezTo>
                  <a:cubicBezTo>
                    <a:pt x="106" y="0"/>
                    <a:pt x="82" y="0"/>
                    <a:pt x="82" y="0"/>
                  </a:cubicBezTo>
                </a:path>
              </a:pathLst>
            </a:custGeom>
            <a:solidFill>
              <a:srgbClr val="C0CF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7" name="íśľiḓè"/>
            <p:cNvSpPr/>
            <p:nvPr/>
          </p:nvSpPr>
          <p:spPr bwMode="auto">
            <a:xfrm>
              <a:off x="5797550" y="4919263"/>
              <a:ext cx="671513" cy="161925"/>
            </a:xfrm>
            <a:custGeom>
              <a:avLst/>
              <a:gdLst>
                <a:gd name="T0" fmla="*/ 0 w 220"/>
                <a:gd name="T1" fmla="*/ 53 h 53"/>
                <a:gd name="T2" fmla="*/ 0 w 220"/>
                <a:gd name="T3" fmla="*/ 53 h 53"/>
                <a:gd name="T4" fmla="*/ 0 w 220"/>
                <a:gd name="T5" fmla="*/ 53 h 53"/>
                <a:gd name="T6" fmla="*/ 0 w 220"/>
                <a:gd name="T7" fmla="*/ 53 h 53"/>
                <a:gd name="T8" fmla="*/ 0 w 220"/>
                <a:gd name="T9" fmla="*/ 53 h 53"/>
                <a:gd name="T10" fmla="*/ 0 w 220"/>
                <a:gd name="T11" fmla="*/ 53 h 53"/>
                <a:gd name="T12" fmla="*/ 0 w 220"/>
                <a:gd name="T13" fmla="*/ 53 h 53"/>
                <a:gd name="T14" fmla="*/ 0 w 220"/>
                <a:gd name="T15" fmla="*/ 53 h 53"/>
                <a:gd name="T16" fmla="*/ 0 w 220"/>
                <a:gd name="T17" fmla="*/ 53 h 53"/>
                <a:gd name="T18" fmla="*/ 0 w 220"/>
                <a:gd name="T19" fmla="*/ 53 h 53"/>
                <a:gd name="T20" fmla="*/ 0 w 220"/>
                <a:gd name="T21" fmla="*/ 53 h 53"/>
                <a:gd name="T22" fmla="*/ 0 w 220"/>
                <a:gd name="T23" fmla="*/ 53 h 53"/>
                <a:gd name="T24" fmla="*/ 0 w 220"/>
                <a:gd name="T25" fmla="*/ 53 h 53"/>
                <a:gd name="T26" fmla="*/ 0 w 220"/>
                <a:gd name="T27" fmla="*/ 53 h 53"/>
                <a:gd name="T28" fmla="*/ 0 w 220"/>
                <a:gd name="T29" fmla="*/ 53 h 53"/>
                <a:gd name="T30" fmla="*/ 0 w 220"/>
                <a:gd name="T31" fmla="*/ 53 h 53"/>
                <a:gd name="T32" fmla="*/ 0 w 220"/>
                <a:gd name="T33" fmla="*/ 53 h 53"/>
                <a:gd name="T34" fmla="*/ 0 w 220"/>
                <a:gd name="T35" fmla="*/ 53 h 53"/>
                <a:gd name="T36" fmla="*/ 0 w 220"/>
                <a:gd name="T37" fmla="*/ 53 h 53"/>
                <a:gd name="T38" fmla="*/ 0 w 220"/>
                <a:gd name="T39" fmla="*/ 53 h 53"/>
                <a:gd name="T40" fmla="*/ 0 w 220"/>
                <a:gd name="T41" fmla="*/ 53 h 53"/>
                <a:gd name="T42" fmla="*/ 0 w 220"/>
                <a:gd name="T43" fmla="*/ 53 h 53"/>
                <a:gd name="T44" fmla="*/ 0 w 220"/>
                <a:gd name="T45" fmla="*/ 53 h 53"/>
                <a:gd name="T46" fmla="*/ 0 w 220"/>
                <a:gd name="T47" fmla="*/ 53 h 53"/>
                <a:gd name="T48" fmla="*/ 0 w 220"/>
                <a:gd name="T49" fmla="*/ 53 h 53"/>
                <a:gd name="T50" fmla="*/ 0 w 220"/>
                <a:gd name="T51" fmla="*/ 53 h 53"/>
                <a:gd name="T52" fmla="*/ 0 w 220"/>
                <a:gd name="T53" fmla="*/ 53 h 53"/>
                <a:gd name="T54" fmla="*/ 0 w 220"/>
                <a:gd name="T55" fmla="*/ 53 h 53"/>
                <a:gd name="T56" fmla="*/ 0 w 220"/>
                <a:gd name="T57" fmla="*/ 53 h 53"/>
                <a:gd name="T58" fmla="*/ 0 w 220"/>
                <a:gd name="T59" fmla="*/ 53 h 53"/>
                <a:gd name="T60" fmla="*/ 220 w 220"/>
                <a:gd name="T61" fmla="*/ 49 h 53"/>
                <a:gd name="T62" fmla="*/ 220 w 220"/>
                <a:gd name="T63" fmla="*/ 49 h 53"/>
                <a:gd name="T64" fmla="*/ 220 w 220"/>
                <a:gd name="T65" fmla="*/ 49 h 53"/>
                <a:gd name="T66" fmla="*/ 220 w 220"/>
                <a:gd name="T67" fmla="*/ 49 h 53"/>
                <a:gd name="T68" fmla="*/ 220 w 220"/>
                <a:gd name="T69" fmla="*/ 49 h 53"/>
                <a:gd name="T70" fmla="*/ 220 w 220"/>
                <a:gd name="T71" fmla="*/ 49 h 53"/>
                <a:gd name="T72" fmla="*/ 220 w 220"/>
                <a:gd name="T73" fmla="*/ 49 h 53"/>
                <a:gd name="T74" fmla="*/ 220 w 220"/>
                <a:gd name="T75" fmla="*/ 49 h 53"/>
                <a:gd name="T76" fmla="*/ 220 w 220"/>
                <a:gd name="T77" fmla="*/ 49 h 53"/>
                <a:gd name="T78" fmla="*/ 6 w 220"/>
                <a:gd name="T79" fmla="*/ 0 h 53"/>
                <a:gd name="T80" fmla="*/ 0 w 220"/>
                <a:gd name="T81" fmla="*/ 53 h 53"/>
                <a:gd name="T82" fmla="*/ 6 w 220"/>
                <a:gd name="T83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0" h="53">
                  <a:moveTo>
                    <a:pt x="0" y="53"/>
                  </a:moveTo>
                  <a:cubicBezTo>
                    <a:pt x="0" y="53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moveTo>
                    <a:pt x="0" y="53"/>
                  </a:moveTo>
                  <a:cubicBezTo>
                    <a:pt x="0" y="53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moveTo>
                    <a:pt x="0" y="53"/>
                  </a:moveTo>
                  <a:cubicBezTo>
                    <a:pt x="0" y="53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moveTo>
                    <a:pt x="0" y="53"/>
                  </a:moveTo>
                  <a:cubicBezTo>
                    <a:pt x="0" y="53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moveTo>
                    <a:pt x="0" y="53"/>
                  </a:moveTo>
                  <a:cubicBezTo>
                    <a:pt x="0" y="53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moveTo>
                    <a:pt x="0" y="53"/>
                  </a:moveTo>
                  <a:cubicBezTo>
                    <a:pt x="0" y="53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moveTo>
                    <a:pt x="0" y="53"/>
                  </a:moveTo>
                  <a:cubicBezTo>
                    <a:pt x="0" y="53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moveTo>
                    <a:pt x="0" y="53"/>
                  </a:moveTo>
                  <a:cubicBezTo>
                    <a:pt x="0" y="53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moveTo>
                    <a:pt x="0" y="53"/>
                  </a:moveTo>
                  <a:cubicBezTo>
                    <a:pt x="0" y="53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moveTo>
                    <a:pt x="0" y="53"/>
                  </a:moveTo>
                  <a:cubicBezTo>
                    <a:pt x="0" y="53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moveTo>
                    <a:pt x="220" y="49"/>
                  </a:moveTo>
                  <a:cubicBezTo>
                    <a:pt x="220" y="49"/>
                    <a:pt x="220" y="49"/>
                    <a:pt x="220" y="49"/>
                  </a:cubicBezTo>
                  <a:cubicBezTo>
                    <a:pt x="220" y="49"/>
                    <a:pt x="220" y="49"/>
                    <a:pt x="220" y="49"/>
                  </a:cubicBezTo>
                  <a:moveTo>
                    <a:pt x="220" y="49"/>
                  </a:moveTo>
                  <a:cubicBezTo>
                    <a:pt x="220" y="49"/>
                    <a:pt x="220" y="49"/>
                    <a:pt x="220" y="49"/>
                  </a:cubicBezTo>
                  <a:cubicBezTo>
                    <a:pt x="220" y="49"/>
                    <a:pt x="220" y="49"/>
                    <a:pt x="220" y="49"/>
                  </a:cubicBezTo>
                  <a:moveTo>
                    <a:pt x="220" y="49"/>
                  </a:moveTo>
                  <a:cubicBezTo>
                    <a:pt x="220" y="49"/>
                    <a:pt x="220" y="49"/>
                    <a:pt x="220" y="49"/>
                  </a:cubicBezTo>
                  <a:cubicBezTo>
                    <a:pt x="220" y="49"/>
                    <a:pt x="220" y="49"/>
                    <a:pt x="220" y="49"/>
                  </a:cubicBezTo>
                  <a:moveTo>
                    <a:pt x="6" y="0"/>
                  </a:moveTo>
                  <a:cubicBezTo>
                    <a:pt x="3" y="31"/>
                    <a:pt x="0" y="51"/>
                    <a:pt x="0" y="53"/>
                  </a:cubicBezTo>
                  <a:cubicBezTo>
                    <a:pt x="0" y="51"/>
                    <a:pt x="3" y="31"/>
                    <a:pt x="6" y="0"/>
                  </a:cubicBezTo>
                </a:path>
              </a:pathLst>
            </a:custGeom>
            <a:solidFill>
              <a:srgbClr val="D1D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8" name="îṧľîḑè"/>
            <p:cNvSpPr/>
            <p:nvPr/>
          </p:nvSpPr>
          <p:spPr bwMode="auto">
            <a:xfrm>
              <a:off x="5797550" y="4584300"/>
              <a:ext cx="725488" cy="560388"/>
            </a:xfrm>
            <a:custGeom>
              <a:avLst/>
              <a:gdLst>
                <a:gd name="T0" fmla="*/ 237 w 238"/>
                <a:gd name="T1" fmla="*/ 0 h 184"/>
                <a:gd name="T2" fmla="*/ 148 w 238"/>
                <a:gd name="T3" fmla="*/ 93 h 184"/>
                <a:gd name="T4" fmla="*/ 68 w 238"/>
                <a:gd name="T5" fmla="*/ 111 h 184"/>
                <a:gd name="T6" fmla="*/ 19 w 238"/>
                <a:gd name="T7" fmla="*/ 102 h 184"/>
                <a:gd name="T8" fmla="*/ 8 w 238"/>
                <a:gd name="T9" fmla="*/ 97 h 184"/>
                <a:gd name="T10" fmla="*/ 6 w 238"/>
                <a:gd name="T11" fmla="*/ 110 h 184"/>
                <a:gd name="T12" fmla="*/ 0 w 238"/>
                <a:gd name="T13" fmla="*/ 163 h 184"/>
                <a:gd name="T14" fmla="*/ 0 w 238"/>
                <a:gd name="T15" fmla="*/ 163 h 184"/>
                <a:gd name="T16" fmla="*/ 0 w 238"/>
                <a:gd name="T17" fmla="*/ 163 h 184"/>
                <a:gd name="T18" fmla="*/ 0 w 238"/>
                <a:gd name="T19" fmla="*/ 163 h 184"/>
                <a:gd name="T20" fmla="*/ 0 w 238"/>
                <a:gd name="T21" fmla="*/ 163 h 184"/>
                <a:gd name="T22" fmla="*/ 0 w 238"/>
                <a:gd name="T23" fmla="*/ 163 h 184"/>
                <a:gd name="T24" fmla="*/ 0 w 238"/>
                <a:gd name="T25" fmla="*/ 163 h 184"/>
                <a:gd name="T26" fmla="*/ 0 w 238"/>
                <a:gd name="T27" fmla="*/ 163 h 184"/>
                <a:gd name="T28" fmla="*/ 0 w 238"/>
                <a:gd name="T29" fmla="*/ 163 h 184"/>
                <a:gd name="T30" fmla="*/ 0 w 238"/>
                <a:gd name="T31" fmla="*/ 163 h 184"/>
                <a:gd name="T32" fmla="*/ 0 w 238"/>
                <a:gd name="T33" fmla="*/ 163 h 184"/>
                <a:gd name="T34" fmla="*/ 0 w 238"/>
                <a:gd name="T35" fmla="*/ 163 h 184"/>
                <a:gd name="T36" fmla="*/ 0 w 238"/>
                <a:gd name="T37" fmla="*/ 163 h 184"/>
                <a:gd name="T38" fmla="*/ 0 w 238"/>
                <a:gd name="T39" fmla="*/ 163 h 184"/>
                <a:gd name="T40" fmla="*/ 0 w 238"/>
                <a:gd name="T41" fmla="*/ 163 h 184"/>
                <a:gd name="T42" fmla="*/ 0 w 238"/>
                <a:gd name="T43" fmla="*/ 163 h 184"/>
                <a:gd name="T44" fmla="*/ 0 w 238"/>
                <a:gd name="T45" fmla="*/ 163 h 184"/>
                <a:gd name="T46" fmla="*/ 0 w 238"/>
                <a:gd name="T47" fmla="*/ 163 h 184"/>
                <a:gd name="T48" fmla="*/ 0 w 238"/>
                <a:gd name="T49" fmla="*/ 163 h 184"/>
                <a:gd name="T50" fmla="*/ 0 w 238"/>
                <a:gd name="T51" fmla="*/ 163 h 184"/>
                <a:gd name="T52" fmla="*/ 0 w 238"/>
                <a:gd name="T53" fmla="*/ 163 h 184"/>
                <a:gd name="T54" fmla="*/ 0 w 238"/>
                <a:gd name="T55" fmla="*/ 163 h 184"/>
                <a:gd name="T56" fmla="*/ 0 w 238"/>
                <a:gd name="T57" fmla="*/ 163 h 184"/>
                <a:gd name="T58" fmla="*/ 134 w 238"/>
                <a:gd name="T59" fmla="*/ 184 h 184"/>
                <a:gd name="T60" fmla="*/ 220 w 238"/>
                <a:gd name="T61" fmla="*/ 159 h 184"/>
                <a:gd name="T62" fmla="*/ 220 w 238"/>
                <a:gd name="T63" fmla="*/ 159 h 184"/>
                <a:gd name="T64" fmla="*/ 220 w 238"/>
                <a:gd name="T65" fmla="*/ 159 h 184"/>
                <a:gd name="T66" fmla="*/ 220 w 238"/>
                <a:gd name="T67" fmla="*/ 159 h 184"/>
                <a:gd name="T68" fmla="*/ 220 w 238"/>
                <a:gd name="T69" fmla="*/ 159 h 184"/>
                <a:gd name="T70" fmla="*/ 220 w 238"/>
                <a:gd name="T71" fmla="*/ 159 h 184"/>
                <a:gd name="T72" fmla="*/ 220 w 238"/>
                <a:gd name="T73" fmla="*/ 159 h 184"/>
                <a:gd name="T74" fmla="*/ 237 w 238"/>
                <a:gd name="T75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38" h="184">
                  <a:moveTo>
                    <a:pt x="237" y="0"/>
                  </a:moveTo>
                  <a:cubicBezTo>
                    <a:pt x="219" y="40"/>
                    <a:pt x="190" y="76"/>
                    <a:pt x="148" y="93"/>
                  </a:cubicBezTo>
                  <a:cubicBezTo>
                    <a:pt x="122" y="104"/>
                    <a:pt x="95" y="111"/>
                    <a:pt x="68" y="111"/>
                  </a:cubicBezTo>
                  <a:cubicBezTo>
                    <a:pt x="52" y="111"/>
                    <a:pt x="35" y="108"/>
                    <a:pt x="19" y="102"/>
                  </a:cubicBezTo>
                  <a:cubicBezTo>
                    <a:pt x="15" y="100"/>
                    <a:pt x="12" y="98"/>
                    <a:pt x="8" y="97"/>
                  </a:cubicBezTo>
                  <a:cubicBezTo>
                    <a:pt x="7" y="101"/>
                    <a:pt x="7" y="106"/>
                    <a:pt x="6" y="110"/>
                  </a:cubicBezTo>
                  <a:cubicBezTo>
                    <a:pt x="3" y="141"/>
                    <a:pt x="0" y="161"/>
                    <a:pt x="0" y="163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163"/>
                    <a:pt x="70" y="184"/>
                    <a:pt x="134" y="184"/>
                  </a:cubicBezTo>
                  <a:cubicBezTo>
                    <a:pt x="168" y="184"/>
                    <a:pt x="201" y="178"/>
                    <a:pt x="220" y="159"/>
                  </a:cubicBezTo>
                  <a:cubicBezTo>
                    <a:pt x="220" y="159"/>
                    <a:pt x="220" y="159"/>
                    <a:pt x="220" y="159"/>
                  </a:cubicBezTo>
                  <a:cubicBezTo>
                    <a:pt x="220" y="159"/>
                    <a:pt x="220" y="159"/>
                    <a:pt x="220" y="159"/>
                  </a:cubicBezTo>
                  <a:cubicBezTo>
                    <a:pt x="220" y="159"/>
                    <a:pt x="220" y="159"/>
                    <a:pt x="220" y="159"/>
                  </a:cubicBezTo>
                  <a:cubicBezTo>
                    <a:pt x="220" y="159"/>
                    <a:pt x="220" y="159"/>
                    <a:pt x="220" y="159"/>
                  </a:cubicBezTo>
                  <a:cubicBezTo>
                    <a:pt x="220" y="159"/>
                    <a:pt x="220" y="159"/>
                    <a:pt x="220" y="159"/>
                  </a:cubicBezTo>
                  <a:cubicBezTo>
                    <a:pt x="220" y="159"/>
                    <a:pt x="220" y="159"/>
                    <a:pt x="220" y="159"/>
                  </a:cubicBezTo>
                  <a:cubicBezTo>
                    <a:pt x="220" y="158"/>
                    <a:pt x="238" y="73"/>
                    <a:pt x="237" y="0"/>
                  </a:cubicBezTo>
                </a:path>
              </a:pathLst>
            </a:custGeom>
            <a:solidFill>
              <a:srgbClr val="B1C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9" name="íSḻiďé"/>
            <p:cNvSpPr/>
            <p:nvPr/>
          </p:nvSpPr>
          <p:spPr bwMode="auto">
            <a:xfrm>
              <a:off x="5281613" y="3903263"/>
              <a:ext cx="493713" cy="311150"/>
            </a:xfrm>
            <a:custGeom>
              <a:avLst/>
              <a:gdLst>
                <a:gd name="T0" fmla="*/ 160 w 162"/>
                <a:gd name="T1" fmla="*/ 65 h 102"/>
                <a:gd name="T2" fmla="*/ 160 w 162"/>
                <a:gd name="T3" fmla="*/ 59 h 102"/>
                <a:gd name="T4" fmla="*/ 161 w 162"/>
                <a:gd name="T5" fmla="*/ 53 h 102"/>
                <a:gd name="T6" fmla="*/ 161 w 162"/>
                <a:gd name="T7" fmla="*/ 52 h 102"/>
                <a:gd name="T8" fmla="*/ 162 w 162"/>
                <a:gd name="T9" fmla="*/ 49 h 102"/>
                <a:gd name="T10" fmla="*/ 161 w 162"/>
                <a:gd name="T11" fmla="*/ 50 h 102"/>
                <a:gd name="T12" fmla="*/ 137 w 162"/>
                <a:gd name="T13" fmla="*/ 27 h 102"/>
                <a:gd name="T14" fmla="*/ 73 w 162"/>
                <a:gd name="T15" fmla="*/ 75 h 102"/>
                <a:gd name="T16" fmla="*/ 72 w 162"/>
                <a:gd name="T17" fmla="*/ 76 h 102"/>
                <a:gd name="T18" fmla="*/ 67 w 162"/>
                <a:gd name="T19" fmla="*/ 63 h 102"/>
                <a:gd name="T20" fmla="*/ 45 w 162"/>
                <a:gd name="T21" fmla="*/ 21 h 102"/>
                <a:gd name="T22" fmla="*/ 15 w 162"/>
                <a:gd name="T23" fmla="*/ 7 h 102"/>
                <a:gd name="T24" fmla="*/ 0 w 162"/>
                <a:gd name="T25" fmla="*/ 42 h 102"/>
                <a:gd name="T26" fmla="*/ 54 w 162"/>
                <a:gd name="T27" fmla="*/ 90 h 102"/>
                <a:gd name="T28" fmla="*/ 56 w 162"/>
                <a:gd name="T29" fmla="*/ 74 h 102"/>
                <a:gd name="T30" fmla="*/ 3 w 162"/>
                <a:gd name="T31" fmla="*/ 33 h 102"/>
                <a:gd name="T32" fmla="*/ 21 w 162"/>
                <a:gd name="T33" fmla="*/ 21 h 102"/>
                <a:gd name="T34" fmla="*/ 45 w 162"/>
                <a:gd name="T35" fmla="*/ 41 h 102"/>
                <a:gd name="T36" fmla="*/ 70 w 162"/>
                <a:gd name="T37" fmla="*/ 94 h 102"/>
                <a:gd name="T38" fmla="*/ 78 w 162"/>
                <a:gd name="T39" fmla="*/ 80 h 102"/>
                <a:gd name="T40" fmla="*/ 101 w 162"/>
                <a:gd name="T41" fmla="*/ 52 h 102"/>
                <a:gd name="T42" fmla="*/ 137 w 162"/>
                <a:gd name="T43" fmla="*/ 44 h 102"/>
                <a:gd name="T44" fmla="*/ 157 w 162"/>
                <a:gd name="T45" fmla="*/ 57 h 102"/>
                <a:gd name="T46" fmla="*/ 118 w 162"/>
                <a:gd name="T47" fmla="*/ 76 h 102"/>
                <a:gd name="T48" fmla="*/ 79 w 162"/>
                <a:gd name="T49" fmla="*/ 85 h 102"/>
                <a:gd name="T50" fmla="*/ 76 w 162"/>
                <a:gd name="T51" fmla="*/ 102 h 102"/>
                <a:gd name="T52" fmla="*/ 145 w 162"/>
                <a:gd name="T53" fmla="*/ 80 h 102"/>
                <a:gd name="T54" fmla="*/ 159 w 162"/>
                <a:gd name="T55" fmla="*/ 63 h 102"/>
                <a:gd name="T56" fmla="*/ 160 w 162"/>
                <a:gd name="T57" fmla="*/ 6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2" h="102">
                  <a:moveTo>
                    <a:pt x="160" y="65"/>
                  </a:moveTo>
                  <a:cubicBezTo>
                    <a:pt x="160" y="63"/>
                    <a:pt x="160" y="61"/>
                    <a:pt x="160" y="59"/>
                  </a:cubicBezTo>
                  <a:cubicBezTo>
                    <a:pt x="161" y="57"/>
                    <a:pt x="161" y="55"/>
                    <a:pt x="161" y="53"/>
                  </a:cubicBezTo>
                  <a:cubicBezTo>
                    <a:pt x="161" y="52"/>
                    <a:pt x="161" y="52"/>
                    <a:pt x="161" y="52"/>
                  </a:cubicBezTo>
                  <a:cubicBezTo>
                    <a:pt x="161" y="51"/>
                    <a:pt x="161" y="50"/>
                    <a:pt x="162" y="49"/>
                  </a:cubicBezTo>
                  <a:cubicBezTo>
                    <a:pt x="162" y="49"/>
                    <a:pt x="161" y="50"/>
                    <a:pt x="161" y="50"/>
                  </a:cubicBezTo>
                  <a:cubicBezTo>
                    <a:pt x="161" y="38"/>
                    <a:pt x="149" y="30"/>
                    <a:pt x="137" y="27"/>
                  </a:cubicBezTo>
                  <a:cubicBezTo>
                    <a:pt x="108" y="19"/>
                    <a:pt x="84" y="54"/>
                    <a:pt x="73" y="75"/>
                  </a:cubicBezTo>
                  <a:cubicBezTo>
                    <a:pt x="72" y="77"/>
                    <a:pt x="72" y="79"/>
                    <a:pt x="72" y="76"/>
                  </a:cubicBezTo>
                  <a:cubicBezTo>
                    <a:pt x="70" y="72"/>
                    <a:pt x="68" y="67"/>
                    <a:pt x="67" y="63"/>
                  </a:cubicBezTo>
                  <a:cubicBezTo>
                    <a:pt x="61" y="48"/>
                    <a:pt x="54" y="34"/>
                    <a:pt x="45" y="21"/>
                  </a:cubicBezTo>
                  <a:cubicBezTo>
                    <a:pt x="38" y="12"/>
                    <a:pt x="27" y="0"/>
                    <a:pt x="15" y="7"/>
                  </a:cubicBezTo>
                  <a:cubicBezTo>
                    <a:pt x="3" y="14"/>
                    <a:pt x="1" y="30"/>
                    <a:pt x="0" y="42"/>
                  </a:cubicBezTo>
                  <a:cubicBezTo>
                    <a:pt x="0" y="66"/>
                    <a:pt x="34" y="82"/>
                    <a:pt x="54" y="90"/>
                  </a:cubicBezTo>
                  <a:cubicBezTo>
                    <a:pt x="52" y="89"/>
                    <a:pt x="57" y="74"/>
                    <a:pt x="56" y="74"/>
                  </a:cubicBezTo>
                  <a:cubicBezTo>
                    <a:pt x="40" y="67"/>
                    <a:pt x="8" y="53"/>
                    <a:pt x="3" y="33"/>
                  </a:cubicBezTo>
                  <a:cubicBezTo>
                    <a:pt x="7" y="27"/>
                    <a:pt x="13" y="21"/>
                    <a:pt x="21" y="21"/>
                  </a:cubicBezTo>
                  <a:cubicBezTo>
                    <a:pt x="32" y="22"/>
                    <a:pt x="40" y="33"/>
                    <a:pt x="45" y="41"/>
                  </a:cubicBezTo>
                  <a:cubicBezTo>
                    <a:pt x="56" y="57"/>
                    <a:pt x="64" y="76"/>
                    <a:pt x="70" y="94"/>
                  </a:cubicBezTo>
                  <a:cubicBezTo>
                    <a:pt x="69" y="92"/>
                    <a:pt x="76" y="82"/>
                    <a:pt x="78" y="80"/>
                  </a:cubicBezTo>
                  <a:cubicBezTo>
                    <a:pt x="84" y="70"/>
                    <a:pt x="92" y="60"/>
                    <a:pt x="101" y="52"/>
                  </a:cubicBezTo>
                  <a:cubicBezTo>
                    <a:pt x="111" y="44"/>
                    <a:pt x="124" y="40"/>
                    <a:pt x="137" y="44"/>
                  </a:cubicBezTo>
                  <a:cubicBezTo>
                    <a:pt x="144" y="46"/>
                    <a:pt x="153" y="51"/>
                    <a:pt x="157" y="57"/>
                  </a:cubicBezTo>
                  <a:cubicBezTo>
                    <a:pt x="149" y="67"/>
                    <a:pt x="128" y="73"/>
                    <a:pt x="118" y="76"/>
                  </a:cubicBezTo>
                  <a:cubicBezTo>
                    <a:pt x="105" y="80"/>
                    <a:pt x="92" y="83"/>
                    <a:pt x="79" y="85"/>
                  </a:cubicBezTo>
                  <a:cubicBezTo>
                    <a:pt x="77" y="86"/>
                    <a:pt x="78" y="101"/>
                    <a:pt x="76" y="102"/>
                  </a:cubicBezTo>
                  <a:cubicBezTo>
                    <a:pt x="100" y="98"/>
                    <a:pt x="124" y="92"/>
                    <a:pt x="145" y="80"/>
                  </a:cubicBezTo>
                  <a:cubicBezTo>
                    <a:pt x="154" y="75"/>
                    <a:pt x="158" y="70"/>
                    <a:pt x="159" y="63"/>
                  </a:cubicBezTo>
                  <a:cubicBezTo>
                    <a:pt x="160" y="64"/>
                    <a:pt x="160" y="64"/>
                    <a:pt x="160" y="65"/>
                  </a:cubicBezTo>
                  <a:close/>
                </a:path>
              </a:pathLst>
            </a:custGeom>
            <a:solidFill>
              <a:srgbClr val="FFFF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0" name="îṧḻîḋè"/>
            <p:cNvSpPr/>
            <p:nvPr/>
          </p:nvSpPr>
          <p:spPr bwMode="auto">
            <a:xfrm>
              <a:off x="5281613" y="4004863"/>
              <a:ext cx="174625" cy="173038"/>
            </a:xfrm>
            <a:custGeom>
              <a:avLst/>
              <a:gdLst>
                <a:gd name="T0" fmla="*/ 56 w 57"/>
                <a:gd name="T1" fmla="*/ 41 h 57"/>
                <a:gd name="T2" fmla="*/ 3 w 57"/>
                <a:gd name="T3" fmla="*/ 0 h 57"/>
                <a:gd name="T4" fmla="*/ 0 w 57"/>
                <a:gd name="T5" fmla="*/ 7 h 57"/>
                <a:gd name="T6" fmla="*/ 0 w 57"/>
                <a:gd name="T7" fmla="*/ 9 h 57"/>
                <a:gd name="T8" fmla="*/ 54 w 57"/>
                <a:gd name="T9" fmla="*/ 57 h 57"/>
                <a:gd name="T10" fmla="*/ 56 w 57"/>
                <a:gd name="T11" fmla="*/ 41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57">
                  <a:moveTo>
                    <a:pt x="56" y="41"/>
                  </a:moveTo>
                  <a:cubicBezTo>
                    <a:pt x="40" y="34"/>
                    <a:pt x="8" y="20"/>
                    <a:pt x="3" y="0"/>
                  </a:cubicBezTo>
                  <a:cubicBezTo>
                    <a:pt x="2" y="3"/>
                    <a:pt x="1" y="5"/>
                    <a:pt x="0" y="7"/>
                  </a:cubicBezTo>
                  <a:cubicBezTo>
                    <a:pt x="1" y="4"/>
                    <a:pt x="0" y="6"/>
                    <a:pt x="0" y="9"/>
                  </a:cubicBezTo>
                  <a:cubicBezTo>
                    <a:pt x="0" y="33"/>
                    <a:pt x="34" y="49"/>
                    <a:pt x="54" y="57"/>
                  </a:cubicBezTo>
                  <a:cubicBezTo>
                    <a:pt x="52" y="56"/>
                    <a:pt x="57" y="41"/>
                    <a:pt x="56" y="41"/>
                  </a:cubicBezTo>
                  <a:close/>
                </a:path>
              </a:pathLst>
            </a:custGeom>
            <a:solidFill>
              <a:srgbClr val="C1BC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1" name="îśḷíḋé"/>
            <p:cNvSpPr/>
            <p:nvPr/>
          </p:nvSpPr>
          <p:spPr bwMode="auto">
            <a:xfrm>
              <a:off x="5513388" y="4077888"/>
              <a:ext cx="254000" cy="136525"/>
            </a:xfrm>
            <a:custGeom>
              <a:avLst/>
              <a:gdLst>
                <a:gd name="T0" fmla="*/ 81 w 83"/>
                <a:gd name="T1" fmla="*/ 0 h 45"/>
                <a:gd name="T2" fmla="*/ 42 w 83"/>
                <a:gd name="T3" fmla="*/ 19 h 45"/>
                <a:gd name="T4" fmla="*/ 3 w 83"/>
                <a:gd name="T5" fmla="*/ 28 h 45"/>
                <a:gd name="T6" fmla="*/ 0 w 83"/>
                <a:gd name="T7" fmla="*/ 45 h 45"/>
                <a:gd name="T8" fmla="*/ 69 w 83"/>
                <a:gd name="T9" fmla="*/ 23 h 45"/>
                <a:gd name="T10" fmla="*/ 83 w 83"/>
                <a:gd name="T11" fmla="*/ 6 h 45"/>
                <a:gd name="T12" fmla="*/ 81 w 83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45">
                  <a:moveTo>
                    <a:pt x="81" y="0"/>
                  </a:moveTo>
                  <a:cubicBezTo>
                    <a:pt x="73" y="10"/>
                    <a:pt x="52" y="16"/>
                    <a:pt x="42" y="19"/>
                  </a:cubicBezTo>
                  <a:cubicBezTo>
                    <a:pt x="29" y="23"/>
                    <a:pt x="16" y="26"/>
                    <a:pt x="3" y="28"/>
                  </a:cubicBezTo>
                  <a:cubicBezTo>
                    <a:pt x="1" y="29"/>
                    <a:pt x="2" y="44"/>
                    <a:pt x="0" y="45"/>
                  </a:cubicBezTo>
                  <a:cubicBezTo>
                    <a:pt x="24" y="41"/>
                    <a:pt x="48" y="35"/>
                    <a:pt x="69" y="23"/>
                  </a:cubicBezTo>
                  <a:cubicBezTo>
                    <a:pt x="78" y="18"/>
                    <a:pt x="82" y="13"/>
                    <a:pt x="83" y="6"/>
                  </a:cubicBezTo>
                  <a:cubicBezTo>
                    <a:pt x="83" y="4"/>
                    <a:pt x="82" y="2"/>
                    <a:pt x="81" y="0"/>
                  </a:cubicBezTo>
                  <a:close/>
                </a:path>
              </a:pathLst>
            </a:custGeom>
            <a:solidFill>
              <a:srgbClr val="C1BC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2" name="ïSļîḋé"/>
            <p:cNvSpPr/>
            <p:nvPr/>
          </p:nvSpPr>
          <p:spPr bwMode="auto">
            <a:xfrm>
              <a:off x="5153025" y="4147738"/>
              <a:ext cx="614363" cy="506413"/>
            </a:xfrm>
            <a:custGeom>
              <a:avLst/>
              <a:gdLst>
                <a:gd name="T0" fmla="*/ 0 w 387"/>
                <a:gd name="T1" fmla="*/ 267 h 319"/>
                <a:gd name="T2" fmla="*/ 212 w 387"/>
                <a:gd name="T3" fmla="*/ 319 h 319"/>
                <a:gd name="T4" fmla="*/ 348 w 387"/>
                <a:gd name="T5" fmla="*/ 317 h 319"/>
                <a:gd name="T6" fmla="*/ 387 w 387"/>
                <a:gd name="T7" fmla="*/ 50 h 319"/>
                <a:gd name="T8" fmla="*/ 39 w 387"/>
                <a:gd name="T9" fmla="*/ 0 h 319"/>
                <a:gd name="T10" fmla="*/ 0 w 387"/>
                <a:gd name="T11" fmla="*/ 267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7" h="319">
                  <a:moveTo>
                    <a:pt x="0" y="267"/>
                  </a:moveTo>
                  <a:lnTo>
                    <a:pt x="212" y="319"/>
                  </a:lnTo>
                  <a:lnTo>
                    <a:pt x="348" y="317"/>
                  </a:lnTo>
                  <a:lnTo>
                    <a:pt x="387" y="50"/>
                  </a:lnTo>
                  <a:lnTo>
                    <a:pt x="39" y="0"/>
                  </a:lnTo>
                  <a:lnTo>
                    <a:pt x="0" y="267"/>
                  </a:lnTo>
                  <a:close/>
                </a:path>
              </a:pathLst>
            </a:custGeom>
            <a:solidFill>
              <a:srgbClr val="A483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3" name="ísḻîḑè"/>
            <p:cNvSpPr/>
            <p:nvPr/>
          </p:nvSpPr>
          <p:spPr bwMode="auto">
            <a:xfrm>
              <a:off x="5211763" y="4147738"/>
              <a:ext cx="555625" cy="506413"/>
            </a:xfrm>
            <a:custGeom>
              <a:avLst/>
              <a:gdLst>
                <a:gd name="T0" fmla="*/ 202 w 350"/>
                <a:gd name="T1" fmla="*/ 46 h 319"/>
                <a:gd name="T2" fmla="*/ 0 w 350"/>
                <a:gd name="T3" fmla="*/ 17 h 319"/>
                <a:gd name="T4" fmla="*/ 2 w 350"/>
                <a:gd name="T5" fmla="*/ 0 h 319"/>
                <a:gd name="T6" fmla="*/ 350 w 350"/>
                <a:gd name="T7" fmla="*/ 50 h 319"/>
                <a:gd name="T8" fmla="*/ 311 w 350"/>
                <a:gd name="T9" fmla="*/ 317 h 319"/>
                <a:gd name="T10" fmla="*/ 175 w 350"/>
                <a:gd name="T11" fmla="*/ 319 h 319"/>
                <a:gd name="T12" fmla="*/ 163 w 350"/>
                <a:gd name="T13" fmla="*/ 317 h 319"/>
                <a:gd name="T14" fmla="*/ 202 w 350"/>
                <a:gd name="T15" fmla="*/ 4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0" h="319">
                  <a:moveTo>
                    <a:pt x="202" y="46"/>
                  </a:moveTo>
                  <a:lnTo>
                    <a:pt x="0" y="17"/>
                  </a:lnTo>
                  <a:lnTo>
                    <a:pt x="2" y="0"/>
                  </a:lnTo>
                  <a:lnTo>
                    <a:pt x="350" y="50"/>
                  </a:lnTo>
                  <a:lnTo>
                    <a:pt x="311" y="317"/>
                  </a:lnTo>
                  <a:lnTo>
                    <a:pt x="175" y="319"/>
                  </a:lnTo>
                  <a:lnTo>
                    <a:pt x="163" y="317"/>
                  </a:lnTo>
                  <a:lnTo>
                    <a:pt x="202" y="46"/>
                  </a:lnTo>
                  <a:close/>
                </a:path>
              </a:pathLst>
            </a:custGeom>
            <a:solidFill>
              <a:srgbClr val="735D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4" name="iṣļide"/>
            <p:cNvSpPr/>
            <p:nvPr/>
          </p:nvSpPr>
          <p:spPr bwMode="auto">
            <a:xfrm>
              <a:off x="5205413" y="4201713"/>
              <a:ext cx="555625" cy="95250"/>
            </a:xfrm>
            <a:custGeom>
              <a:avLst/>
              <a:gdLst>
                <a:gd name="T0" fmla="*/ 202 w 350"/>
                <a:gd name="T1" fmla="*/ 49 h 60"/>
                <a:gd name="T2" fmla="*/ 346 w 350"/>
                <a:gd name="T3" fmla="*/ 60 h 60"/>
                <a:gd name="T4" fmla="*/ 350 w 350"/>
                <a:gd name="T5" fmla="*/ 50 h 60"/>
                <a:gd name="T6" fmla="*/ 207 w 350"/>
                <a:gd name="T7" fmla="*/ 35 h 60"/>
                <a:gd name="T8" fmla="*/ 2 w 350"/>
                <a:gd name="T9" fmla="*/ 0 h 60"/>
                <a:gd name="T10" fmla="*/ 0 w 350"/>
                <a:gd name="T11" fmla="*/ 8 h 60"/>
                <a:gd name="T12" fmla="*/ 202 w 350"/>
                <a:gd name="T13" fmla="*/ 4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0" h="60">
                  <a:moveTo>
                    <a:pt x="202" y="49"/>
                  </a:moveTo>
                  <a:lnTo>
                    <a:pt x="346" y="60"/>
                  </a:lnTo>
                  <a:lnTo>
                    <a:pt x="350" y="50"/>
                  </a:lnTo>
                  <a:lnTo>
                    <a:pt x="207" y="35"/>
                  </a:lnTo>
                  <a:lnTo>
                    <a:pt x="2" y="0"/>
                  </a:lnTo>
                  <a:lnTo>
                    <a:pt x="0" y="8"/>
                  </a:lnTo>
                  <a:lnTo>
                    <a:pt x="202" y="49"/>
                  </a:lnTo>
                  <a:close/>
                </a:path>
              </a:pathLst>
            </a:custGeom>
            <a:solidFill>
              <a:srgbClr val="4032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5" name="ïsḷïḍê"/>
            <p:cNvSpPr/>
            <p:nvPr/>
          </p:nvSpPr>
          <p:spPr bwMode="auto">
            <a:xfrm>
              <a:off x="5178425" y="4085825"/>
              <a:ext cx="630238" cy="201613"/>
            </a:xfrm>
            <a:custGeom>
              <a:avLst/>
              <a:gdLst>
                <a:gd name="T0" fmla="*/ 0 w 397"/>
                <a:gd name="T1" fmla="*/ 72 h 127"/>
                <a:gd name="T2" fmla="*/ 224 w 397"/>
                <a:gd name="T3" fmla="*/ 112 h 127"/>
                <a:gd name="T4" fmla="*/ 390 w 397"/>
                <a:gd name="T5" fmla="*/ 127 h 127"/>
                <a:gd name="T6" fmla="*/ 397 w 397"/>
                <a:gd name="T7" fmla="*/ 56 h 127"/>
                <a:gd name="T8" fmla="*/ 15 w 397"/>
                <a:gd name="T9" fmla="*/ 0 h 127"/>
                <a:gd name="T10" fmla="*/ 0 w 397"/>
                <a:gd name="T11" fmla="*/ 72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7" h="127">
                  <a:moveTo>
                    <a:pt x="0" y="72"/>
                  </a:moveTo>
                  <a:lnTo>
                    <a:pt x="224" y="112"/>
                  </a:lnTo>
                  <a:lnTo>
                    <a:pt x="390" y="127"/>
                  </a:lnTo>
                  <a:lnTo>
                    <a:pt x="397" y="56"/>
                  </a:lnTo>
                  <a:lnTo>
                    <a:pt x="15" y="0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A483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6" name="iṧ1iḍè"/>
            <p:cNvSpPr/>
            <p:nvPr/>
          </p:nvSpPr>
          <p:spPr bwMode="auto">
            <a:xfrm>
              <a:off x="5534025" y="4135038"/>
              <a:ext cx="274638" cy="152400"/>
            </a:xfrm>
            <a:custGeom>
              <a:avLst/>
              <a:gdLst>
                <a:gd name="T0" fmla="*/ 6 w 173"/>
                <a:gd name="T1" fmla="*/ 0 h 96"/>
                <a:gd name="T2" fmla="*/ 173 w 173"/>
                <a:gd name="T3" fmla="*/ 25 h 96"/>
                <a:gd name="T4" fmla="*/ 166 w 173"/>
                <a:gd name="T5" fmla="*/ 96 h 96"/>
                <a:gd name="T6" fmla="*/ 0 w 173"/>
                <a:gd name="T7" fmla="*/ 81 h 96"/>
                <a:gd name="T8" fmla="*/ 6 w 173"/>
                <a:gd name="T9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96">
                  <a:moveTo>
                    <a:pt x="6" y="0"/>
                  </a:moveTo>
                  <a:lnTo>
                    <a:pt x="173" y="25"/>
                  </a:lnTo>
                  <a:lnTo>
                    <a:pt x="166" y="96"/>
                  </a:lnTo>
                  <a:lnTo>
                    <a:pt x="0" y="8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735D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7" name="îSļïḑé"/>
            <p:cNvSpPr/>
            <p:nvPr/>
          </p:nvSpPr>
          <p:spPr bwMode="auto">
            <a:xfrm>
              <a:off x="5262563" y="4104875"/>
              <a:ext cx="168275" cy="509588"/>
            </a:xfrm>
            <a:custGeom>
              <a:avLst/>
              <a:gdLst>
                <a:gd name="T0" fmla="*/ 0 w 106"/>
                <a:gd name="T1" fmla="*/ 311 h 321"/>
                <a:gd name="T2" fmla="*/ 45 w 106"/>
                <a:gd name="T3" fmla="*/ 0 h 321"/>
                <a:gd name="T4" fmla="*/ 106 w 106"/>
                <a:gd name="T5" fmla="*/ 10 h 321"/>
                <a:gd name="T6" fmla="*/ 41 w 106"/>
                <a:gd name="T7" fmla="*/ 321 h 321"/>
                <a:gd name="T8" fmla="*/ 0 w 106"/>
                <a:gd name="T9" fmla="*/ 31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321">
                  <a:moveTo>
                    <a:pt x="0" y="311"/>
                  </a:moveTo>
                  <a:lnTo>
                    <a:pt x="45" y="0"/>
                  </a:lnTo>
                  <a:lnTo>
                    <a:pt x="106" y="10"/>
                  </a:lnTo>
                  <a:lnTo>
                    <a:pt x="41" y="321"/>
                  </a:lnTo>
                  <a:lnTo>
                    <a:pt x="0" y="311"/>
                  </a:lnTo>
                  <a:close/>
                </a:path>
              </a:pathLst>
            </a:custGeom>
            <a:solidFill>
              <a:srgbClr val="FFFF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8" name="ïṧḻiḑé"/>
            <p:cNvSpPr/>
            <p:nvPr/>
          </p:nvSpPr>
          <p:spPr bwMode="auto">
            <a:xfrm>
              <a:off x="5583238" y="4150913"/>
              <a:ext cx="141288" cy="500063"/>
            </a:xfrm>
            <a:custGeom>
              <a:avLst/>
              <a:gdLst>
                <a:gd name="T0" fmla="*/ 44 w 89"/>
                <a:gd name="T1" fmla="*/ 0 h 315"/>
                <a:gd name="T2" fmla="*/ 89 w 89"/>
                <a:gd name="T3" fmla="*/ 8 h 315"/>
                <a:gd name="T4" fmla="*/ 35 w 89"/>
                <a:gd name="T5" fmla="*/ 315 h 315"/>
                <a:gd name="T6" fmla="*/ 0 w 89"/>
                <a:gd name="T7" fmla="*/ 315 h 315"/>
                <a:gd name="T8" fmla="*/ 44 w 89"/>
                <a:gd name="T9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315">
                  <a:moveTo>
                    <a:pt x="44" y="0"/>
                  </a:moveTo>
                  <a:lnTo>
                    <a:pt x="89" y="8"/>
                  </a:lnTo>
                  <a:lnTo>
                    <a:pt x="35" y="315"/>
                  </a:lnTo>
                  <a:lnTo>
                    <a:pt x="0" y="315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C1BC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9" name="ïSlîḑé"/>
            <p:cNvSpPr/>
            <p:nvPr/>
          </p:nvSpPr>
          <p:spPr bwMode="auto">
            <a:xfrm>
              <a:off x="5181600" y="4316013"/>
              <a:ext cx="325438" cy="136525"/>
            </a:xfrm>
            <a:custGeom>
              <a:avLst/>
              <a:gdLst>
                <a:gd name="T0" fmla="*/ 5 w 205"/>
                <a:gd name="T1" fmla="*/ 0 h 86"/>
                <a:gd name="T2" fmla="*/ 205 w 205"/>
                <a:gd name="T3" fmla="*/ 44 h 86"/>
                <a:gd name="T4" fmla="*/ 199 w 205"/>
                <a:gd name="T5" fmla="*/ 86 h 86"/>
                <a:gd name="T6" fmla="*/ 0 w 205"/>
                <a:gd name="T7" fmla="*/ 38 h 86"/>
                <a:gd name="T8" fmla="*/ 5 w 205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86">
                  <a:moveTo>
                    <a:pt x="5" y="0"/>
                  </a:moveTo>
                  <a:lnTo>
                    <a:pt x="205" y="44"/>
                  </a:lnTo>
                  <a:lnTo>
                    <a:pt x="199" y="86"/>
                  </a:lnTo>
                  <a:lnTo>
                    <a:pt x="0" y="38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C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0" name="ïṣlîḑe"/>
            <p:cNvSpPr/>
            <p:nvPr/>
          </p:nvSpPr>
          <p:spPr bwMode="auto">
            <a:xfrm>
              <a:off x="5497513" y="4385863"/>
              <a:ext cx="244475" cy="69850"/>
            </a:xfrm>
            <a:custGeom>
              <a:avLst/>
              <a:gdLst>
                <a:gd name="T0" fmla="*/ 6 w 154"/>
                <a:gd name="T1" fmla="*/ 0 h 44"/>
                <a:gd name="T2" fmla="*/ 154 w 154"/>
                <a:gd name="T3" fmla="*/ 5 h 44"/>
                <a:gd name="T4" fmla="*/ 150 w 154"/>
                <a:gd name="T5" fmla="*/ 44 h 44"/>
                <a:gd name="T6" fmla="*/ 0 w 154"/>
                <a:gd name="T7" fmla="*/ 42 h 44"/>
                <a:gd name="T8" fmla="*/ 6 w 154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44">
                  <a:moveTo>
                    <a:pt x="6" y="0"/>
                  </a:moveTo>
                  <a:lnTo>
                    <a:pt x="154" y="5"/>
                  </a:lnTo>
                  <a:lnTo>
                    <a:pt x="150" y="44"/>
                  </a:lnTo>
                  <a:lnTo>
                    <a:pt x="0" y="4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DDD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1" name="îSḷîḑè"/>
            <p:cNvSpPr/>
            <p:nvPr/>
          </p:nvSpPr>
          <p:spPr bwMode="auto">
            <a:xfrm>
              <a:off x="6062663" y="4201713"/>
              <a:ext cx="238125" cy="144463"/>
            </a:xfrm>
            <a:custGeom>
              <a:avLst/>
              <a:gdLst>
                <a:gd name="T0" fmla="*/ 22 w 78"/>
                <a:gd name="T1" fmla="*/ 4 h 47"/>
                <a:gd name="T2" fmla="*/ 22 w 78"/>
                <a:gd name="T3" fmla="*/ 18 h 47"/>
                <a:gd name="T4" fmla="*/ 2 w 78"/>
                <a:gd name="T5" fmla="*/ 18 h 47"/>
                <a:gd name="T6" fmla="*/ 39 w 78"/>
                <a:gd name="T7" fmla="*/ 46 h 47"/>
                <a:gd name="T8" fmla="*/ 78 w 78"/>
                <a:gd name="T9" fmla="*/ 19 h 47"/>
                <a:gd name="T10" fmla="*/ 70 w 78"/>
                <a:gd name="T11" fmla="*/ 19 h 47"/>
                <a:gd name="T12" fmla="*/ 72 w 78"/>
                <a:gd name="T13" fmla="*/ 0 h 47"/>
                <a:gd name="T14" fmla="*/ 22 w 78"/>
                <a:gd name="T15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" h="47">
                  <a:moveTo>
                    <a:pt x="22" y="4"/>
                  </a:moveTo>
                  <a:cubicBezTo>
                    <a:pt x="22" y="18"/>
                    <a:pt x="22" y="18"/>
                    <a:pt x="22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2" y="18"/>
                    <a:pt x="0" y="47"/>
                    <a:pt x="39" y="46"/>
                  </a:cubicBezTo>
                  <a:cubicBezTo>
                    <a:pt x="77" y="46"/>
                    <a:pt x="78" y="19"/>
                    <a:pt x="78" y="19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2" y="0"/>
                    <a:pt x="72" y="0"/>
                    <a:pt x="72" y="0"/>
                  </a:cubicBezTo>
                  <a:lnTo>
                    <a:pt x="22" y="4"/>
                  </a:lnTo>
                  <a:close/>
                </a:path>
              </a:pathLst>
            </a:custGeom>
            <a:solidFill>
              <a:srgbClr val="E2A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2" name="îṩḷîdè"/>
            <p:cNvSpPr/>
            <p:nvPr/>
          </p:nvSpPr>
          <p:spPr bwMode="auto">
            <a:xfrm>
              <a:off x="5778500" y="3452413"/>
              <a:ext cx="800100" cy="828675"/>
            </a:xfrm>
            <a:custGeom>
              <a:avLst/>
              <a:gdLst>
                <a:gd name="T0" fmla="*/ 62 w 262"/>
                <a:gd name="T1" fmla="*/ 43 h 272"/>
                <a:gd name="T2" fmla="*/ 36 w 262"/>
                <a:gd name="T3" fmla="*/ 113 h 272"/>
                <a:gd name="T4" fmla="*/ 75 w 262"/>
                <a:gd name="T5" fmla="*/ 241 h 272"/>
                <a:gd name="T6" fmla="*/ 246 w 262"/>
                <a:gd name="T7" fmla="*/ 162 h 272"/>
                <a:gd name="T8" fmla="*/ 148 w 262"/>
                <a:gd name="T9" fmla="*/ 2 h 272"/>
                <a:gd name="T10" fmla="*/ 62 w 262"/>
                <a:gd name="T11" fmla="*/ 43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2" h="272">
                  <a:moveTo>
                    <a:pt x="62" y="43"/>
                  </a:moveTo>
                  <a:cubicBezTo>
                    <a:pt x="62" y="43"/>
                    <a:pt x="55" y="89"/>
                    <a:pt x="36" y="113"/>
                  </a:cubicBezTo>
                  <a:cubicBezTo>
                    <a:pt x="0" y="156"/>
                    <a:pt x="16" y="209"/>
                    <a:pt x="75" y="241"/>
                  </a:cubicBezTo>
                  <a:cubicBezTo>
                    <a:pt x="134" y="272"/>
                    <a:pt x="230" y="250"/>
                    <a:pt x="246" y="162"/>
                  </a:cubicBezTo>
                  <a:cubicBezTo>
                    <a:pt x="262" y="73"/>
                    <a:pt x="230" y="0"/>
                    <a:pt x="148" y="2"/>
                  </a:cubicBezTo>
                  <a:cubicBezTo>
                    <a:pt x="66" y="5"/>
                    <a:pt x="62" y="43"/>
                    <a:pt x="62" y="43"/>
                  </a:cubicBezTo>
                </a:path>
              </a:pathLst>
            </a:custGeom>
            <a:solidFill>
              <a:srgbClr val="F2BF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3" name="ïSḻïḍè"/>
            <p:cNvSpPr/>
            <p:nvPr/>
          </p:nvSpPr>
          <p:spPr bwMode="auto">
            <a:xfrm>
              <a:off x="5848350" y="3465113"/>
              <a:ext cx="727075" cy="815975"/>
            </a:xfrm>
            <a:custGeom>
              <a:avLst/>
              <a:gdLst>
                <a:gd name="T0" fmla="*/ 149 w 238"/>
                <a:gd name="T1" fmla="*/ 0 h 268"/>
                <a:gd name="T2" fmla="*/ 194 w 238"/>
                <a:gd name="T3" fmla="*/ 58 h 268"/>
                <a:gd name="T4" fmla="*/ 175 w 238"/>
                <a:gd name="T5" fmla="*/ 180 h 268"/>
                <a:gd name="T6" fmla="*/ 54 w 238"/>
                <a:gd name="T7" fmla="*/ 217 h 268"/>
                <a:gd name="T8" fmla="*/ 0 w 238"/>
                <a:gd name="T9" fmla="*/ 185 h 268"/>
                <a:gd name="T10" fmla="*/ 52 w 238"/>
                <a:gd name="T11" fmla="*/ 237 h 268"/>
                <a:gd name="T12" fmla="*/ 223 w 238"/>
                <a:gd name="T13" fmla="*/ 158 h 268"/>
                <a:gd name="T14" fmla="*/ 149 w 238"/>
                <a:gd name="T15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8" h="268">
                  <a:moveTo>
                    <a:pt x="149" y="0"/>
                  </a:moveTo>
                  <a:cubicBezTo>
                    <a:pt x="168" y="14"/>
                    <a:pt x="184" y="33"/>
                    <a:pt x="194" y="58"/>
                  </a:cubicBezTo>
                  <a:cubicBezTo>
                    <a:pt x="210" y="97"/>
                    <a:pt x="203" y="147"/>
                    <a:pt x="175" y="180"/>
                  </a:cubicBezTo>
                  <a:cubicBezTo>
                    <a:pt x="147" y="212"/>
                    <a:pt x="96" y="229"/>
                    <a:pt x="54" y="217"/>
                  </a:cubicBezTo>
                  <a:cubicBezTo>
                    <a:pt x="32" y="210"/>
                    <a:pt x="14" y="202"/>
                    <a:pt x="0" y="185"/>
                  </a:cubicBezTo>
                  <a:cubicBezTo>
                    <a:pt x="8" y="204"/>
                    <a:pt x="26" y="222"/>
                    <a:pt x="52" y="237"/>
                  </a:cubicBezTo>
                  <a:cubicBezTo>
                    <a:pt x="111" y="268"/>
                    <a:pt x="207" y="246"/>
                    <a:pt x="223" y="158"/>
                  </a:cubicBezTo>
                  <a:cubicBezTo>
                    <a:pt x="238" y="78"/>
                    <a:pt x="213" y="11"/>
                    <a:pt x="149" y="0"/>
                  </a:cubicBezTo>
                  <a:close/>
                </a:path>
              </a:pathLst>
            </a:custGeom>
            <a:solidFill>
              <a:srgbClr val="E2A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4" name="íŝļidè"/>
            <p:cNvSpPr/>
            <p:nvPr/>
          </p:nvSpPr>
          <p:spPr bwMode="auto">
            <a:xfrm>
              <a:off x="6470651" y="3892150"/>
              <a:ext cx="150813" cy="182563"/>
            </a:xfrm>
            <a:custGeom>
              <a:avLst/>
              <a:gdLst>
                <a:gd name="T0" fmla="*/ 44 w 49"/>
                <a:gd name="T1" fmla="*/ 38 h 60"/>
                <a:gd name="T2" fmla="*/ 15 w 49"/>
                <a:gd name="T3" fmla="*/ 56 h 60"/>
                <a:gd name="T4" fmla="*/ 5 w 49"/>
                <a:gd name="T5" fmla="*/ 22 h 60"/>
                <a:gd name="T6" fmla="*/ 34 w 49"/>
                <a:gd name="T7" fmla="*/ 4 h 60"/>
                <a:gd name="T8" fmla="*/ 44 w 49"/>
                <a:gd name="T9" fmla="*/ 3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60">
                  <a:moveTo>
                    <a:pt x="44" y="38"/>
                  </a:moveTo>
                  <a:cubicBezTo>
                    <a:pt x="39" y="52"/>
                    <a:pt x="26" y="60"/>
                    <a:pt x="15" y="56"/>
                  </a:cubicBezTo>
                  <a:cubicBezTo>
                    <a:pt x="5" y="51"/>
                    <a:pt x="0" y="36"/>
                    <a:pt x="5" y="22"/>
                  </a:cubicBezTo>
                  <a:cubicBezTo>
                    <a:pt x="11" y="8"/>
                    <a:pt x="23" y="0"/>
                    <a:pt x="34" y="4"/>
                  </a:cubicBezTo>
                  <a:cubicBezTo>
                    <a:pt x="45" y="8"/>
                    <a:pt x="49" y="23"/>
                    <a:pt x="44" y="38"/>
                  </a:cubicBezTo>
                  <a:close/>
                </a:path>
              </a:pathLst>
            </a:custGeom>
            <a:solidFill>
              <a:srgbClr val="E2A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5" name="îṩlídê"/>
            <p:cNvSpPr/>
            <p:nvPr/>
          </p:nvSpPr>
          <p:spPr bwMode="auto">
            <a:xfrm>
              <a:off x="5940425" y="3677838"/>
              <a:ext cx="168275" cy="128588"/>
            </a:xfrm>
            <a:custGeom>
              <a:avLst/>
              <a:gdLst>
                <a:gd name="T0" fmla="*/ 0 w 55"/>
                <a:gd name="T1" fmla="*/ 32 h 42"/>
                <a:gd name="T2" fmla="*/ 0 w 55"/>
                <a:gd name="T3" fmla="*/ 28 h 42"/>
                <a:gd name="T4" fmla="*/ 3 w 55"/>
                <a:gd name="T5" fmla="*/ 18 h 42"/>
                <a:gd name="T6" fmla="*/ 7 w 55"/>
                <a:gd name="T7" fmla="*/ 11 h 42"/>
                <a:gd name="T8" fmla="*/ 13 w 55"/>
                <a:gd name="T9" fmla="*/ 4 h 42"/>
                <a:gd name="T10" fmla="*/ 23 w 55"/>
                <a:gd name="T11" fmla="*/ 1 h 42"/>
                <a:gd name="T12" fmla="*/ 33 w 55"/>
                <a:gd name="T13" fmla="*/ 2 h 42"/>
                <a:gd name="T14" fmla="*/ 42 w 55"/>
                <a:gd name="T15" fmla="*/ 5 h 42"/>
                <a:gd name="T16" fmla="*/ 50 w 55"/>
                <a:gd name="T17" fmla="*/ 12 h 42"/>
                <a:gd name="T18" fmla="*/ 55 w 55"/>
                <a:gd name="T19" fmla="*/ 28 h 42"/>
                <a:gd name="T20" fmla="*/ 53 w 55"/>
                <a:gd name="T21" fmla="*/ 39 h 42"/>
                <a:gd name="T22" fmla="*/ 51 w 55"/>
                <a:gd name="T23" fmla="*/ 42 h 42"/>
                <a:gd name="T24" fmla="*/ 51 w 55"/>
                <a:gd name="T25" fmla="*/ 38 h 42"/>
                <a:gd name="T26" fmla="*/ 51 w 55"/>
                <a:gd name="T27" fmla="*/ 28 h 42"/>
                <a:gd name="T28" fmla="*/ 44 w 55"/>
                <a:gd name="T29" fmla="*/ 17 h 42"/>
                <a:gd name="T30" fmla="*/ 38 w 55"/>
                <a:gd name="T31" fmla="*/ 12 h 42"/>
                <a:gd name="T32" fmla="*/ 31 w 55"/>
                <a:gd name="T33" fmla="*/ 9 h 42"/>
                <a:gd name="T34" fmla="*/ 24 w 55"/>
                <a:gd name="T35" fmla="*/ 8 h 42"/>
                <a:gd name="T36" fmla="*/ 17 w 55"/>
                <a:gd name="T37" fmla="*/ 10 h 42"/>
                <a:gd name="T38" fmla="*/ 7 w 55"/>
                <a:gd name="T39" fmla="*/ 20 h 42"/>
                <a:gd name="T40" fmla="*/ 1 w 55"/>
                <a:gd name="T41" fmla="*/ 29 h 42"/>
                <a:gd name="T42" fmla="*/ 0 w 55"/>
                <a:gd name="T43" fmla="*/ 3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" h="42">
                  <a:moveTo>
                    <a:pt x="0" y="32"/>
                  </a:moveTo>
                  <a:cubicBezTo>
                    <a:pt x="0" y="32"/>
                    <a:pt x="0" y="31"/>
                    <a:pt x="0" y="28"/>
                  </a:cubicBezTo>
                  <a:cubicBezTo>
                    <a:pt x="1" y="26"/>
                    <a:pt x="1" y="22"/>
                    <a:pt x="3" y="18"/>
                  </a:cubicBezTo>
                  <a:cubicBezTo>
                    <a:pt x="4" y="15"/>
                    <a:pt x="5" y="13"/>
                    <a:pt x="7" y="11"/>
                  </a:cubicBezTo>
                  <a:cubicBezTo>
                    <a:pt x="9" y="9"/>
                    <a:pt x="11" y="6"/>
                    <a:pt x="13" y="4"/>
                  </a:cubicBezTo>
                  <a:cubicBezTo>
                    <a:pt x="16" y="3"/>
                    <a:pt x="19" y="1"/>
                    <a:pt x="23" y="1"/>
                  </a:cubicBezTo>
                  <a:cubicBezTo>
                    <a:pt x="26" y="0"/>
                    <a:pt x="30" y="1"/>
                    <a:pt x="33" y="2"/>
                  </a:cubicBezTo>
                  <a:cubicBezTo>
                    <a:pt x="36" y="2"/>
                    <a:pt x="39" y="4"/>
                    <a:pt x="42" y="5"/>
                  </a:cubicBezTo>
                  <a:cubicBezTo>
                    <a:pt x="45" y="7"/>
                    <a:pt x="48" y="9"/>
                    <a:pt x="50" y="12"/>
                  </a:cubicBezTo>
                  <a:cubicBezTo>
                    <a:pt x="54" y="17"/>
                    <a:pt x="55" y="23"/>
                    <a:pt x="55" y="28"/>
                  </a:cubicBezTo>
                  <a:cubicBezTo>
                    <a:pt x="55" y="32"/>
                    <a:pt x="54" y="36"/>
                    <a:pt x="53" y="39"/>
                  </a:cubicBezTo>
                  <a:cubicBezTo>
                    <a:pt x="52" y="41"/>
                    <a:pt x="51" y="42"/>
                    <a:pt x="51" y="42"/>
                  </a:cubicBezTo>
                  <a:cubicBezTo>
                    <a:pt x="51" y="42"/>
                    <a:pt x="51" y="41"/>
                    <a:pt x="51" y="38"/>
                  </a:cubicBezTo>
                  <a:cubicBezTo>
                    <a:pt x="52" y="36"/>
                    <a:pt x="52" y="32"/>
                    <a:pt x="51" y="28"/>
                  </a:cubicBezTo>
                  <a:cubicBezTo>
                    <a:pt x="50" y="24"/>
                    <a:pt x="48" y="20"/>
                    <a:pt x="44" y="17"/>
                  </a:cubicBezTo>
                  <a:cubicBezTo>
                    <a:pt x="43" y="15"/>
                    <a:pt x="41" y="13"/>
                    <a:pt x="38" y="12"/>
                  </a:cubicBezTo>
                  <a:cubicBezTo>
                    <a:pt x="36" y="11"/>
                    <a:pt x="34" y="10"/>
                    <a:pt x="31" y="9"/>
                  </a:cubicBezTo>
                  <a:cubicBezTo>
                    <a:pt x="29" y="8"/>
                    <a:pt x="26" y="8"/>
                    <a:pt x="24" y="8"/>
                  </a:cubicBezTo>
                  <a:cubicBezTo>
                    <a:pt x="21" y="8"/>
                    <a:pt x="19" y="9"/>
                    <a:pt x="17" y="10"/>
                  </a:cubicBezTo>
                  <a:cubicBezTo>
                    <a:pt x="13" y="13"/>
                    <a:pt x="10" y="16"/>
                    <a:pt x="7" y="20"/>
                  </a:cubicBezTo>
                  <a:cubicBezTo>
                    <a:pt x="5" y="23"/>
                    <a:pt x="3" y="26"/>
                    <a:pt x="1" y="29"/>
                  </a:cubicBezTo>
                  <a:cubicBezTo>
                    <a:pt x="0" y="31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6" name="iSľíḋé"/>
            <p:cNvSpPr/>
            <p:nvPr/>
          </p:nvSpPr>
          <p:spPr bwMode="auto">
            <a:xfrm>
              <a:off x="6218238" y="3757213"/>
              <a:ext cx="171450" cy="128588"/>
            </a:xfrm>
            <a:custGeom>
              <a:avLst/>
              <a:gdLst>
                <a:gd name="T0" fmla="*/ 0 w 56"/>
                <a:gd name="T1" fmla="*/ 32 h 42"/>
                <a:gd name="T2" fmla="*/ 1 w 56"/>
                <a:gd name="T3" fmla="*/ 28 h 42"/>
                <a:gd name="T4" fmla="*/ 4 w 56"/>
                <a:gd name="T5" fmla="*/ 17 h 42"/>
                <a:gd name="T6" fmla="*/ 8 w 56"/>
                <a:gd name="T7" fmla="*/ 10 h 42"/>
                <a:gd name="T8" fmla="*/ 14 w 56"/>
                <a:gd name="T9" fmla="*/ 4 h 42"/>
                <a:gd name="T10" fmla="*/ 24 w 56"/>
                <a:gd name="T11" fmla="*/ 0 h 42"/>
                <a:gd name="T12" fmla="*/ 34 w 56"/>
                <a:gd name="T13" fmla="*/ 1 h 42"/>
                <a:gd name="T14" fmla="*/ 43 w 56"/>
                <a:gd name="T15" fmla="*/ 5 h 42"/>
                <a:gd name="T16" fmla="*/ 50 w 56"/>
                <a:gd name="T17" fmla="*/ 11 h 42"/>
                <a:gd name="T18" fmla="*/ 56 w 56"/>
                <a:gd name="T19" fmla="*/ 27 h 42"/>
                <a:gd name="T20" fmla="*/ 54 w 56"/>
                <a:gd name="T21" fmla="*/ 38 h 42"/>
                <a:gd name="T22" fmla="*/ 52 w 56"/>
                <a:gd name="T23" fmla="*/ 42 h 42"/>
                <a:gd name="T24" fmla="*/ 52 w 56"/>
                <a:gd name="T25" fmla="*/ 38 h 42"/>
                <a:gd name="T26" fmla="*/ 51 w 56"/>
                <a:gd name="T27" fmla="*/ 28 h 42"/>
                <a:gd name="T28" fmla="*/ 45 w 56"/>
                <a:gd name="T29" fmla="*/ 16 h 42"/>
                <a:gd name="T30" fmla="*/ 39 w 56"/>
                <a:gd name="T31" fmla="*/ 12 h 42"/>
                <a:gd name="T32" fmla="*/ 31 w 56"/>
                <a:gd name="T33" fmla="*/ 9 h 42"/>
                <a:gd name="T34" fmla="*/ 24 w 56"/>
                <a:gd name="T35" fmla="*/ 8 h 42"/>
                <a:gd name="T36" fmla="*/ 18 w 56"/>
                <a:gd name="T37" fmla="*/ 10 h 42"/>
                <a:gd name="T38" fmla="*/ 8 w 56"/>
                <a:gd name="T39" fmla="*/ 19 h 42"/>
                <a:gd name="T40" fmla="*/ 2 w 56"/>
                <a:gd name="T41" fmla="*/ 28 h 42"/>
                <a:gd name="T42" fmla="*/ 0 w 56"/>
                <a:gd name="T43" fmla="*/ 3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6" h="42">
                  <a:moveTo>
                    <a:pt x="0" y="32"/>
                  </a:moveTo>
                  <a:cubicBezTo>
                    <a:pt x="0" y="32"/>
                    <a:pt x="0" y="30"/>
                    <a:pt x="1" y="28"/>
                  </a:cubicBezTo>
                  <a:cubicBezTo>
                    <a:pt x="1" y="25"/>
                    <a:pt x="2" y="21"/>
                    <a:pt x="4" y="17"/>
                  </a:cubicBezTo>
                  <a:cubicBezTo>
                    <a:pt x="5" y="15"/>
                    <a:pt x="6" y="13"/>
                    <a:pt x="8" y="10"/>
                  </a:cubicBezTo>
                  <a:cubicBezTo>
                    <a:pt x="9" y="8"/>
                    <a:pt x="11" y="6"/>
                    <a:pt x="14" y="4"/>
                  </a:cubicBezTo>
                  <a:cubicBezTo>
                    <a:pt x="17" y="2"/>
                    <a:pt x="20" y="1"/>
                    <a:pt x="24" y="0"/>
                  </a:cubicBezTo>
                  <a:cubicBezTo>
                    <a:pt x="27" y="0"/>
                    <a:pt x="31" y="0"/>
                    <a:pt x="34" y="1"/>
                  </a:cubicBezTo>
                  <a:cubicBezTo>
                    <a:pt x="37" y="2"/>
                    <a:pt x="40" y="3"/>
                    <a:pt x="43" y="5"/>
                  </a:cubicBezTo>
                  <a:cubicBezTo>
                    <a:pt x="46" y="7"/>
                    <a:pt x="48" y="9"/>
                    <a:pt x="50" y="11"/>
                  </a:cubicBezTo>
                  <a:cubicBezTo>
                    <a:pt x="55" y="16"/>
                    <a:pt x="56" y="22"/>
                    <a:pt x="56" y="27"/>
                  </a:cubicBezTo>
                  <a:cubicBezTo>
                    <a:pt x="56" y="32"/>
                    <a:pt x="55" y="36"/>
                    <a:pt x="54" y="38"/>
                  </a:cubicBezTo>
                  <a:cubicBezTo>
                    <a:pt x="53" y="41"/>
                    <a:pt x="52" y="42"/>
                    <a:pt x="52" y="42"/>
                  </a:cubicBezTo>
                  <a:cubicBezTo>
                    <a:pt x="52" y="42"/>
                    <a:pt x="52" y="40"/>
                    <a:pt x="52" y="38"/>
                  </a:cubicBezTo>
                  <a:cubicBezTo>
                    <a:pt x="52" y="35"/>
                    <a:pt x="52" y="32"/>
                    <a:pt x="51" y="28"/>
                  </a:cubicBezTo>
                  <a:cubicBezTo>
                    <a:pt x="51" y="24"/>
                    <a:pt x="48" y="19"/>
                    <a:pt x="45" y="16"/>
                  </a:cubicBezTo>
                  <a:cubicBezTo>
                    <a:pt x="43" y="14"/>
                    <a:pt x="41" y="13"/>
                    <a:pt x="39" y="12"/>
                  </a:cubicBezTo>
                  <a:cubicBezTo>
                    <a:pt x="37" y="10"/>
                    <a:pt x="34" y="10"/>
                    <a:pt x="31" y="9"/>
                  </a:cubicBezTo>
                  <a:cubicBezTo>
                    <a:pt x="29" y="8"/>
                    <a:pt x="27" y="7"/>
                    <a:pt x="24" y="8"/>
                  </a:cubicBezTo>
                  <a:cubicBezTo>
                    <a:pt x="22" y="8"/>
                    <a:pt x="20" y="9"/>
                    <a:pt x="18" y="10"/>
                  </a:cubicBezTo>
                  <a:cubicBezTo>
                    <a:pt x="14" y="12"/>
                    <a:pt x="10" y="16"/>
                    <a:pt x="8" y="19"/>
                  </a:cubicBezTo>
                  <a:cubicBezTo>
                    <a:pt x="5" y="23"/>
                    <a:pt x="3" y="26"/>
                    <a:pt x="2" y="28"/>
                  </a:cubicBezTo>
                  <a:cubicBezTo>
                    <a:pt x="1" y="31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7" name="ïs1íḑe"/>
            <p:cNvSpPr/>
            <p:nvPr/>
          </p:nvSpPr>
          <p:spPr bwMode="auto">
            <a:xfrm>
              <a:off x="5910263" y="3869925"/>
              <a:ext cx="469900" cy="311150"/>
            </a:xfrm>
            <a:custGeom>
              <a:avLst/>
              <a:gdLst>
                <a:gd name="T0" fmla="*/ 134 w 154"/>
                <a:gd name="T1" fmla="*/ 59 h 102"/>
                <a:gd name="T2" fmla="*/ 17 w 154"/>
                <a:gd name="T3" fmla="*/ 55 h 102"/>
                <a:gd name="T4" fmla="*/ 44 w 154"/>
                <a:gd name="T5" fmla="*/ 17 h 102"/>
                <a:gd name="T6" fmla="*/ 84 w 154"/>
                <a:gd name="T7" fmla="*/ 29 h 102"/>
                <a:gd name="T8" fmla="*/ 96 w 154"/>
                <a:gd name="T9" fmla="*/ 24 h 102"/>
                <a:gd name="T10" fmla="*/ 134 w 154"/>
                <a:gd name="T11" fmla="*/ 59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102">
                  <a:moveTo>
                    <a:pt x="134" y="59"/>
                  </a:moveTo>
                  <a:cubicBezTo>
                    <a:pt x="115" y="90"/>
                    <a:pt x="54" y="102"/>
                    <a:pt x="17" y="55"/>
                  </a:cubicBezTo>
                  <a:cubicBezTo>
                    <a:pt x="0" y="33"/>
                    <a:pt x="21" y="0"/>
                    <a:pt x="44" y="17"/>
                  </a:cubicBezTo>
                  <a:cubicBezTo>
                    <a:pt x="57" y="26"/>
                    <a:pt x="68" y="34"/>
                    <a:pt x="84" y="29"/>
                  </a:cubicBezTo>
                  <a:cubicBezTo>
                    <a:pt x="89" y="28"/>
                    <a:pt x="93" y="25"/>
                    <a:pt x="96" y="24"/>
                  </a:cubicBezTo>
                  <a:cubicBezTo>
                    <a:pt x="124" y="3"/>
                    <a:pt x="154" y="29"/>
                    <a:pt x="134" y="59"/>
                  </a:cubicBezTo>
                </a:path>
              </a:pathLst>
            </a:custGeom>
            <a:solidFill>
              <a:srgbClr val="2D09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8" name="iśḻîďè"/>
            <p:cNvSpPr/>
            <p:nvPr/>
          </p:nvSpPr>
          <p:spPr bwMode="auto">
            <a:xfrm>
              <a:off x="6083300" y="3976288"/>
              <a:ext cx="238125" cy="174625"/>
            </a:xfrm>
            <a:custGeom>
              <a:avLst/>
              <a:gdLst>
                <a:gd name="T0" fmla="*/ 10 w 78"/>
                <a:gd name="T1" fmla="*/ 50 h 57"/>
                <a:gd name="T2" fmla="*/ 7 w 78"/>
                <a:gd name="T3" fmla="*/ 24 h 57"/>
                <a:gd name="T4" fmla="*/ 51 w 78"/>
                <a:gd name="T5" fmla="*/ 5 h 57"/>
                <a:gd name="T6" fmla="*/ 78 w 78"/>
                <a:gd name="T7" fmla="*/ 24 h 57"/>
                <a:gd name="T8" fmla="*/ 10 w 78"/>
                <a:gd name="T9" fmla="*/ 5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57">
                  <a:moveTo>
                    <a:pt x="10" y="50"/>
                  </a:moveTo>
                  <a:cubicBezTo>
                    <a:pt x="3" y="49"/>
                    <a:pt x="0" y="33"/>
                    <a:pt x="7" y="24"/>
                  </a:cubicBezTo>
                  <a:cubicBezTo>
                    <a:pt x="17" y="9"/>
                    <a:pt x="29" y="0"/>
                    <a:pt x="51" y="5"/>
                  </a:cubicBezTo>
                  <a:cubicBezTo>
                    <a:pt x="63" y="8"/>
                    <a:pt x="72" y="16"/>
                    <a:pt x="78" y="24"/>
                  </a:cubicBezTo>
                  <a:cubicBezTo>
                    <a:pt x="70" y="36"/>
                    <a:pt x="45" y="57"/>
                    <a:pt x="10" y="50"/>
                  </a:cubicBezTo>
                  <a:close/>
                </a:path>
              </a:pathLst>
            </a:custGeom>
            <a:solidFill>
              <a:srgbClr val="AF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9" name="îşlïḋê"/>
            <p:cNvSpPr/>
            <p:nvPr/>
          </p:nvSpPr>
          <p:spPr bwMode="auto">
            <a:xfrm>
              <a:off x="6053138" y="3769913"/>
              <a:ext cx="92075" cy="122238"/>
            </a:xfrm>
            <a:custGeom>
              <a:avLst/>
              <a:gdLst>
                <a:gd name="T0" fmla="*/ 58 w 58"/>
                <a:gd name="T1" fmla="*/ 0 h 77"/>
                <a:gd name="T2" fmla="*/ 0 w 58"/>
                <a:gd name="T3" fmla="*/ 40 h 77"/>
                <a:gd name="T4" fmla="*/ 39 w 58"/>
                <a:gd name="T5" fmla="*/ 77 h 77"/>
                <a:gd name="T6" fmla="*/ 58 w 58"/>
                <a:gd name="T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77">
                  <a:moveTo>
                    <a:pt x="58" y="0"/>
                  </a:moveTo>
                  <a:lnTo>
                    <a:pt x="0" y="40"/>
                  </a:lnTo>
                  <a:lnTo>
                    <a:pt x="39" y="77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C988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0" name="îŝ1íďe"/>
            <p:cNvSpPr/>
            <p:nvPr/>
          </p:nvSpPr>
          <p:spPr bwMode="auto">
            <a:xfrm>
              <a:off x="6275388" y="3882625"/>
              <a:ext cx="141288" cy="66675"/>
            </a:xfrm>
            <a:custGeom>
              <a:avLst/>
              <a:gdLst>
                <a:gd name="T0" fmla="*/ 15 w 46"/>
                <a:gd name="T1" fmla="*/ 0 h 22"/>
                <a:gd name="T2" fmla="*/ 0 w 46"/>
                <a:gd name="T3" fmla="*/ 6 h 22"/>
                <a:gd name="T4" fmla="*/ 4 w 46"/>
                <a:gd name="T5" fmla="*/ 13 h 22"/>
                <a:gd name="T6" fmla="*/ 13 w 46"/>
                <a:gd name="T7" fmla="*/ 18 h 22"/>
                <a:gd name="T8" fmla="*/ 21 w 46"/>
                <a:gd name="T9" fmla="*/ 21 h 22"/>
                <a:gd name="T10" fmla="*/ 31 w 46"/>
                <a:gd name="T11" fmla="*/ 22 h 22"/>
                <a:gd name="T12" fmla="*/ 45 w 46"/>
                <a:gd name="T13" fmla="*/ 16 h 22"/>
                <a:gd name="T14" fmla="*/ 25 w 46"/>
                <a:gd name="T15" fmla="*/ 1 h 22"/>
                <a:gd name="T16" fmla="*/ 15 w 46"/>
                <a:gd name="T1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22">
                  <a:moveTo>
                    <a:pt x="15" y="0"/>
                  </a:moveTo>
                  <a:cubicBezTo>
                    <a:pt x="7" y="0"/>
                    <a:pt x="1" y="2"/>
                    <a:pt x="0" y="6"/>
                  </a:cubicBezTo>
                  <a:cubicBezTo>
                    <a:pt x="0" y="8"/>
                    <a:pt x="1" y="11"/>
                    <a:pt x="4" y="13"/>
                  </a:cubicBezTo>
                  <a:cubicBezTo>
                    <a:pt x="7" y="14"/>
                    <a:pt x="10" y="16"/>
                    <a:pt x="13" y="18"/>
                  </a:cubicBezTo>
                  <a:cubicBezTo>
                    <a:pt x="15" y="19"/>
                    <a:pt x="18" y="20"/>
                    <a:pt x="21" y="21"/>
                  </a:cubicBezTo>
                  <a:cubicBezTo>
                    <a:pt x="24" y="21"/>
                    <a:pt x="28" y="22"/>
                    <a:pt x="31" y="22"/>
                  </a:cubicBezTo>
                  <a:cubicBezTo>
                    <a:pt x="39" y="22"/>
                    <a:pt x="44" y="19"/>
                    <a:pt x="45" y="16"/>
                  </a:cubicBezTo>
                  <a:cubicBezTo>
                    <a:pt x="46" y="10"/>
                    <a:pt x="37" y="4"/>
                    <a:pt x="25" y="1"/>
                  </a:cubicBezTo>
                  <a:cubicBezTo>
                    <a:pt x="21" y="0"/>
                    <a:pt x="18" y="0"/>
                    <a:pt x="15" y="0"/>
                  </a:cubicBezTo>
                </a:path>
              </a:pathLst>
            </a:custGeom>
            <a:solidFill>
              <a:srgbClr val="E4A0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1" name="i$lïḋe"/>
            <p:cNvSpPr/>
            <p:nvPr/>
          </p:nvSpPr>
          <p:spPr bwMode="auto">
            <a:xfrm>
              <a:off x="6288088" y="3922313"/>
              <a:ext cx="26988" cy="14288"/>
            </a:xfrm>
            <a:custGeom>
              <a:avLst/>
              <a:gdLst>
                <a:gd name="T0" fmla="*/ 0 w 9"/>
                <a:gd name="T1" fmla="*/ 0 h 5"/>
                <a:gd name="T2" fmla="*/ 9 w 9"/>
                <a:gd name="T3" fmla="*/ 5 h 5"/>
                <a:gd name="T4" fmla="*/ 0 w 9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5">
                  <a:moveTo>
                    <a:pt x="0" y="0"/>
                  </a:moveTo>
                  <a:cubicBezTo>
                    <a:pt x="2" y="2"/>
                    <a:pt x="5" y="4"/>
                    <a:pt x="9" y="5"/>
                  </a:cubicBezTo>
                  <a:cubicBezTo>
                    <a:pt x="6" y="3"/>
                    <a:pt x="3" y="1"/>
                    <a:pt x="0" y="0"/>
                  </a:cubicBezTo>
                </a:path>
              </a:pathLst>
            </a:custGeom>
            <a:solidFill>
              <a:srgbClr val="6D3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2" name="iṡḻíde"/>
            <p:cNvSpPr/>
            <p:nvPr/>
          </p:nvSpPr>
          <p:spPr bwMode="auto">
            <a:xfrm>
              <a:off x="5876925" y="3803250"/>
              <a:ext cx="142875" cy="66675"/>
            </a:xfrm>
            <a:custGeom>
              <a:avLst/>
              <a:gdLst>
                <a:gd name="T0" fmla="*/ 16 w 47"/>
                <a:gd name="T1" fmla="*/ 0 h 22"/>
                <a:gd name="T2" fmla="*/ 1 w 47"/>
                <a:gd name="T3" fmla="*/ 6 h 22"/>
                <a:gd name="T4" fmla="*/ 22 w 47"/>
                <a:gd name="T5" fmla="*/ 21 h 22"/>
                <a:gd name="T6" fmla="*/ 32 w 47"/>
                <a:gd name="T7" fmla="*/ 22 h 22"/>
                <a:gd name="T8" fmla="*/ 46 w 47"/>
                <a:gd name="T9" fmla="*/ 15 h 22"/>
                <a:gd name="T10" fmla="*/ 26 w 47"/>
                <a:gd name="T11" fmla="*/ 1 h 22"/>
                <a:gd name="T12" fmla="*/ 16 w 47"/>
                <a:gd name="T1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22">
                  <a:moveTo>
                    <a:pt x="16" y="0"/>
                  </a:moveTo>
                  <a:cubicBezTo>
                    <a:pt x="8" y="0"/>
                    <a:pt x="2" y="2"/>
                    <a:pt x="1" y="6"/>
                  </a:cubicBezTo>
                  <a:cubicBezTo>
                    <a:pt x="0" y="11"/>
                    <a:pt x="9" y="18"/>
                    <a:pt x="22" y="21"/>
                  </a:cubicBezTo>
                  <a:cubicBezTo>
                    <a:pt x="25" y="21"/>
                    <a:pt x="29" y="22"/>
                    <a:pt x="32" y="22"/>
                  </a:cubicBezTo>
                  <a:cubicBezTo>
                    <a:pt x="40" y="22"/>
                    <a:pt x="46" y="19"/>
                    <a:pt x="46" y="15"/>
                  </a:cubicBezTo>
                  <a:cubicBezTo>
                    <a:pt x="47" y="10"/>
                    <a:pt x="38" y="4"/>
                    <a:pt x="26" y="1"/>
                  </a:cubicBezTo>
                  <a:cubicBezTo>
                    <a:pt x="22" y="0"/>
                    <a:pt x="19" y="0"/>
                    <a:pt x="16" y="0"/>
                  </a:cubicBezTo>
                </a:path>
              </a:pathLst>
            </a:custGeom>
            <a:solidFill>
              <a:srgbClr val="E4A0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3" name="iṧ1ídé"/>
            <p:cNvSpPr/>
            <p:nvPr/>
          </p:nvSpPr>
          <p:spPr bwMode="auto">
            <a:xfrm>
              <a:off x="5840413" y="3077763"/>
              <a:ext cx="865188" cy="901700"/>
            </a:xfrm>
            <a:custGeom>
              <a:avLst/>
              <a:gdLst>
                <a:gd name="T0" fmla="*/ 191 w 284"/>
                <a:gd name="T1" fmla="*/ 192 h 296"/>
                <a:gd name="T2" fmla="*/ 45 w 284"/>
                <a:gd name="T3" fmla="*/ 183 h 296"/>
                <a:gd name="T4" fmla="*/ 112 w 284"/>
                <a:gd name="T5" fmla="*/ 186 h 296"/>
                <a:gd name="T6" fmla="*/ 11 w 284"/>
                <a:gd name="T7" fmla="*/ 119 h 296"/>
                <a:gd name="T8" fmla="*/ 41 w 284"/>
                <a:gd name="T9" fmla="*/ 129 h 296"/>
                <a:gd name="T10" fmla="*/ 18 w 284"/>
                <a:gd name="T11" fmla="*/ 67 h 296"/>
                <a:gd name="T12" fmla="*/ 64 w 284"/>
                <a:gd name="T13" fmla="*/ 93 h 296"/>
                <a:gd name="T14" fmla="*/ 238 w 284"/>
                <a:gd name="T15" fmla="*/ 146 h 296"/>
                <a:gd name="T16" fmla="*/ 273 w 284"/>
                <a:gd name="T17" fmla="*/ 211 h 296"/>
                <a:gd name="T18" fmla="*/ 225 w 284"/>
                <a:gd name="T19" fmla="*/ 276 h 296"/>
                <a:gd name="T20" fmla="*/ 217 w 284"/>
                <a:gd name="T21" fmla="*/ 296 h 296"/>
                <a:gd name="T22" fmla="*/ 206 w 284"/>
                <a:gd name="T23" fmla="*/ 295 h 296"/>
                <a:gd name="T24" fmla="*/ 208 w 284"/>
                <a:gd name="T25" fmla="*/ 250 h 296"/>
                <a:gd name="T26" fmla="*/ 191 w 284"/>
                <a:gd name="T27" fmla="*/ 192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4" h="296">
                  <a:moveTo>
                    <a:pt x="191" y="192"/>
                  </a:moveTo>
                  <a:cubicBezTo>
                    <a:pt x="191" y="192"/>
                    <a:pt x="99" y="227"/>
                    <a:pt x="45" y="183"/>
                  </a:cubicBezTo>
                  <a:cubicBezTo>
                    <a:pt x="45" y="183"/>
                    <a:pt x="96" y="195"/>
                    <a:pt x="112" y="186"/>
                  </a:cubicBezTo>
                  <a:cubicBezTo>
                    <a:pt x="101" y="195"/>
                    <a:pt x="28" y="193"/>
                    <a:pt x="11" y="119"/>
                  </a:cubicBezTo>
                  <a:cubicBezTo>
                    <a:pt x="41" y="129"/>
                    <a:pt x="41" y="129"/>
                    <a:pt x="41" y="129"/>
                  </a:cubicBezTo>
                  <a:cubicBezTo>
                    <a:pt x="41" y="129"/>
                    <a:pt x="0" y="115"/>
                    <a:pt x="18" y="67"/>
                  </a:cubicBezTo>
                  <a:cubicBezTo>
                    <a:pt x="18" y="67"/>
                    <a:pt x="28" y="92"/>
                    <a:pt x="64" y="93"/>
                  </a:cubicBezTo>
                  <a:cubicBezTo>
                    <a:pt x="101" y="94"/>
                    <a:pt x="218" y="0"/>
                    <a:pt x="238" y="146"/>
                  </a:cubicBezTo>
                  <a:cubicBezTo>
                    <a:pt x="238" y="146"/>
                    <a:pt x="284" y="155"/>
                    <a:pt x="273" y="211"/>
                  </a:cubicBezTo>
                  <a:cubicBezTo>
                    <a:pt x="261" y="267"/>
                    <a:pt x="225" y="276"/>
                    <a:pt x="225" y="276"/>
                  </a:cubicBezTo>
                  <a:cubicBezTo>
                    <a:pt x="217" y="296"/>
                    <a:pt x="217" y="296"/>
                    <a:pt x="217" y="296"/>
                  </a:cubicBezTo>
                  <a:cubicBezTo>
                    <a:pt x="206" y="295"/>
                    <a:pt x="206" y="295"/>
                    <a:pt x="206" y="295"/>
                  </a:cubicBezTo>
                  <a:cubicBezTo>
                    <a:pt x="208" y="250"/>
                    <a:pt x="208" y="250"/>
                    <a:pt x="208" y="250"/>
                  </a:cubicBezTo>
                  <a:cubicBezTo>
                    <a:pt x="208" y="250"/>
                    <a:pt x="180" y="234"/>
                    <a:pt x="191" y="192"/>
                  </a:cubicBezTo>
                  <a:close/>
                </a:path>
              </a:pathLst>
            </a:custGeom>
            <a:solidFill>
              <a:srgbClr val="231B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4" name="íşļïḓe"/>
            <p:cNvSpPr/>
            <p:nvPr/>
          </p:nvSpPr>
          <p:spPr bwMode="auto">
            <a:xfrm>
              <a:off x="6559551" y="3482575"/>
              <a:ext cx="76200" cy="66675"/>
            </a:xfrm>
            <a:custGeom>
              <a:avLst/>
              <a:gdLst>
                <a:gd name="T0" fmla="*/ 25 w 25"/>
                <a:gd name="T1" fmla="*/ 0 h 22"/>
                <a:gd name="T2" fmla="*/ 23 w 25"/>
                <a:gd name="T3" fmla="*/ 0 h 22"/>
                <a:gd name="T4" fmla="*/ 10 w 25"/>
                <a:gd name="T5" fmla="*/ 4 h 22"/>
                <a:gd name="T6" fmla="*/ 0 w 25"/>
                <a:gd name="T7" fmla="*/ 21 h 22"/>
                <a:gd name="T8" fmla="*/ 4 w 25"/>
                <a:gd name="T9" fmla="*/ 22 h 22"/>
                <a:gd name="T10" fmla="*/ 12 w 25"/>
                <a:gd name="T11" fmla="*/ 7 h 22"/>
                <a:gd name="T12" fmla="*/ 23 w 25"/>
                <a:gd name="T13" fmla="*/ 4 h 22"/>
                <a:gd name="T14" fmla="*/ 24 w 25"/>
                <a:gd name="T15" fmla="*/ 4 h 22"/>
                <a:gd name="T16" fmla="*/ 25 w 25"/>
                <a:gd name="T17" fmla="*/ 4 h 22"/>
                <a:gd name="T18" fmla="*/ 25 w 25"/>
                <a:gd name="T19" fmla="*/ 4 h 22"/>
                <a:gd name="T20" fmla="*/ 25 w 25"/>
                <a:gd name="T21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22">
                  <a:moveTo>
                    <a:pt x="25" y="0"/>
                  </a:moveTo>
                  <a:cubicBezTo>
                    <a:pt x="25" y="0"/>
                    <a:pt x="24" y="0"/>
                    <a:pt x="23" y="0"/>
                  </a:cubicBezTo>
                  <a:cubicBezTo>
                    <a:pt x="20" y="0"/>
                    <a:pt x="15" y="1"/>
                    <a:pt x="10" y="4"/>
                  </a:cubicBezTo>
                  <a:cubicBezTo>
                    <a:pt x="5" y="7"/>
                    <a:pt x="1" y="12"/>
                    <a:pt x="0" y="21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5" y="14"/>
                    <a:pt x="8" y="9"/>
                    <a:pt x="12" y="7"/>
                  </a:cubicBezTo>
                  <a:cubicBezTo>
                    <a:pt x="16" y="5"/>
                    <a:pt x="21" y="4"/>
                    <a:pt x="23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solidFill>
              <a:srgbClr val="231B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5" name="îṩḷîḓé"/>
            <p:cNvSpPr/>
            <p:nvPr/>
          </p:nvSpPr>
          <p:spPr bwMode="auto">
            <a:xfrm>
              <a:off x="5413375" y="4233463"/>
              <a:ext cx="1089025" cy="539750"/>
            </a:xfrm>
            <a:custGeom>
              <a:avLst/>
              <a:gdLst>
                <a:gd name="T0" fmla="*/ 325 w 357"/>
                <a:gd name="T1" fmla="*/ 19 h 177"/>
                <a:gd name="T2" fmla="*/ 252 w 357"/>
                <a:gd name="T3" fmla="*/ 36 h 177"/>
                <a:gd name="T4" fmla="*/ 86 w 357"/>
                <a:gd name="T5" fmla="*/ 55 h 177"/>
                <a:gd name="T6" fmla="*/ 84 w 357"/>
                <a:gd name="T7" fmla="*/ 54 h 177"/>
                <a:gd name="T8" fmla="*/ 73 w 357"/>
                <a:gd name="T9" fmla="*/ 33 h 177"/>
                <a:gd name="T10" fmla="*/ 70 w 357"/>
                <a:gd name="T11" fmla="*/ 51 h 177"/>
                <a:gd name="T12" fmla="*/ 53 w 357"/>
                <a:gd name="T13" fmla="*/ 39 h 177"/>
                <a:gd name="T14" fmla="*/ 54 w 357"/>
                <a:gd name="T15" fmla="*/ 55 h 177"/>
                <a:gd name="T16" fmla="*/ 26 w 357"/>
                <a:gd name="T17" fmla="*/ 43 h 177"/>
                <a:gd name="T18" fmla="*/ 45 w 357"/>
                <a:gd name="T19" fmla="*/ 66 h 177"/>
                <a:gd name="T20" fmla="*/ 23 w 357"/>
                <a:gd name="T21" fmla="*/ 56 h 177"/>
                <a:gd name="T22" fmla="*/ 35 w 357"/>
                <a:gd name="T23" fmla="*/ 77 h 177"/>
                <a:gd name="T24" fmla="*/ 20 w 357"/>
                <a:gd name="T25" fmla="*/ 75 h 177"/>
                <a:gd name="T26" fmla="*/ 53 w 357"/>
                <a:gd name="T27" fmla="*/ 100 h 177"/>
                <a:gd name="T28" fmla="*/ 280 w 357"/>
                <a:gd name="T29" fmla="*/ 107 h 177"/>
                <a:gd name="T30" fmla="*/ 325 w 357"/>
                <a:gd name="T31" fmla="*/ 19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7" h="177">
                  <a:moveTo>
                    <a:pt x="325" y="19"/>
                  </a:moveTo>
                  <a:cubicBezTo>
                    <a:pt x="293" y="0"/>
                    <a:pt x="252" y="36"/>
                    <a:pt x="252" y="36"/>
                  </a:cubicBezTo>
                  <a:cubicBezTo>
                    <a:pt x="157" y="92"/>
                    <a:pt x="86" y="55"/>
                    <a:pt x="86" y="55"/>
                  </a:cubicBezTo>
                  <a:cubicBezTo>
                    <a:pt x="86" y="55"/>
                    <a:pt x="85" y="54"/>
                    <a:pt x="84" y="54"/>
                  </a:cubicBezTo>
                  <a:cubicBezTo>
                    <a:pt x="81" y="47"/>
                    <a:pt x="76" y="31"/>
                    <a:pt x="73" y="33"/>
                  </a:cubicBezTo>
                  <a:cubicBezTo>
                    <a:pt x="70" y="34"/>
                    <a:pt x="70" y="46"/>
                    <a:pt x="70" y="51"/>
                  </a:cubicBezTo>
                  <a:cubicBezTo>
                    <a:pt x="66" y="49"/>
                    <a:pt x="60" y="42"/>
                    <a:pt x="53" y="39"/>
                  </a:cubicBezTo>
                  <a:cubicBezTo>
                    <a:pt x="23" y="25"/>
                    <a:pt x="54" y="55"/>
                    <a:pt x="54" y="55"/>
                  </a:cubicBezTo>
                  <a:cubicBezTo>
                    <a:pt x="54" y="55"/>
                    <a:pt x="33" y="40"/>
                    <a:pt x="26" y="43"/>
                  </a:cubicBezTo>
                  <a:cubicBezTo>
                    <a:pt x="19" y="47"/>
                    <a:pt x="45" y="66"/>
                    <a:pt x="45" y="66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0" y="51"/>
                    <a:pt x="35" y="77"/>
                    <a:pt x="35" y="77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3" y="74"/>
                    <a:pt x="53" y="100"/>
                    <a:pt x="53" y="100"/>
                  </a:cubicBezTo>
                  <a:cubicBezTo>
                    <a:pt x="169" y="177"/>
                    <a:pt x="280" y="107"/>
                    <a:pt x="280" y="107"/>
                  </a:cubicBezTo>
                  <a:cubicBezTo>
                    <a:pt x="336" y="81"/>
                    <a:pt x="357" y="38"/>
                    <a:pt x="325" y="19"/>
                  </a:cubicBezTo>
                  <a:close/>
                </a:path>
              </a:pathLst>
            </a:custGeom>
            <a:solidFill>
              <a:srgbClr val="F2BF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6" name="îṣ1ïḋè"/>
            <p:cNvSpPr/>
            <p:nvPr/>
          </p:nvSpPr>
          <p:spPr bwMode="auto">
            <a:xfrm>
              <a:off x="6083300" y="4190600"/>
              <a:ext cx="488950" cy="427038"/>
            </a:xfrm>
            <a:custGeom>
              <a:avLst/>
              <a:gdLst>
                <a:gd name="T0" fmla="*/ 119 w 160"/>
                <a:gd name="T1" fmla="*/ 24 h 140"/>
                <a:gd name="T2" fmla="*/ 26 w 160"/>
                <a:gd name="T3" fmla="*/ 46 h 140"/>
                <a:gd name="T4" fmla="*/ 0 w 160"/>
                <a:gd name="T5" fmla="*/ 60 h 140"/>
                <a:gd name="T6" fmla="*/ 54 w 160"/>
                <a:gd name="T7" fmla="*/ 140 h 140"/>
                <a:gd name="T8" fmla="*/ 62 w 160"/>
                <a:gd name="T9" fmla="*/ 136 h 140"/>
                <a:gd name="T10" fmla="*/ 119 w 160"/>
                <a:gd name="T11" fmla="*/ 24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40">
                  <a:moveTo>
                    <a:pt x="119" y="24"/>
                  </a:moveTo>
                  <a:cubicBezTo>
                    <a:pt x="78" y="0"/>
                    <a:pt x="26" y="46"/>
                    <a:pt x="26" y="46"/>
                  </a:cubicBezTo>
                  <a:cubicBezTo>
                    <a:pt x="17" y="51"/>
                    <a:pt x="8" y="56"/>
                    <a:pt x="0" y="60"/>
                  </a:cubicBezTo>
                  <a:cubicBezTo>
                    <a:pt x="17" y="87"/>
                    <a:pt x="35" y="113"/>
                    <a:pt x="54" y="140"/>
                  </a:cubicBezTo>
                  <a:cubicBezTo>
                    <a:pt x="59" y="137"/>
                    <a:pt x="62" y="136"/>
                    <a:pt x="62" y="136"/>
                  </a:cubicBezTo>
                  <a:cubicBezTo>
                    <a:pt x="134" y="103"/>
                    <a:pt x="160" y="48"/>
                    <a:pt x="119" y="24"/>
                  </a:cubicBezTo>
                  <a:close/>
                </a:path>
              </a:pathLst>
            </a:custGeom>
            <a:solidFill>
              <a:srgbClr val="A3B7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7" name="ïS1ïḓè"/>
            <p:cNvSpPr/>
            <p:nvPr/>
          </p:nvSpPr>
          <p:spPr bwMode="auto">
            <a:xfrm>
              <a:off x="6049963" y="2893613"/>
              <a:ext cx="1003300" cy="839788"/>
            </a:xfrm>
            <a:custGeom>
              <a:avLst/>
              <a:gdLst>
                <a:gd name="T0" fmla="*/ 0 w 329"/>
                <a:gd name="T1" fmla="*/ 156 h 275"/>
                <a:gd name="T2" fmla="*/ 231 w 329"/>
                <a:gd name="T3" fmla="*/ 132 h 275"/>
                <a:gd name="T4" fmla="*/ 254 w 329"/>
                <a:gd name="T5" fmla="*/ 216 h 275"/>
                <a:gd name="T6" fmla="*/ 213 w 329"/>
                <a:gd name="T7" fmla="*/ 241 h 275"/>
                <a:gd name="T8" fmla="*/ 0 w 329"/>
                <a:gd name="T9" fmla="*/ 156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9" h="275">
                  <a:moveTo>
                    <a:pt x="0" y="156"/>
                  </a:moveTo>
                  <a:cubicBezTo>
                    <a:pt x="0" y="156"/>
                    <a:pt x="135" y="0"/>
                    <a:pt x="231" y="132"/>
                  </a:cubicBezTo>
                  <a:cubicBezTo>
                    <a:pt x="329" y="267"/>
                    <a:pt x="254" y="216"/>
                    <a:pt x="254" y="216"/>
                  </a:cubicBezTo>
                  <a:cubicBezTo>
                    <a:pt x="254" y="216"/>
                    <a:pt x="242" y="199"/>
                    <a:pt x="213" y="241"/>
                  </a:cubicBezTo>
                  <a:cubicBezTo>
                    <a:pt x="190" y="275"/>
                    <a:pt x="11" y="202"/>
                    <a:pt x="0" y="156"/>
                  </a:cubicBezTo>
                  <a:close/>
                </a:path>
              </a:pathLst>
            </a:custGeom>
            <a:solidFill>
              <a:srgbClr val="C435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8" name="îśḻiḑé"/>
            <p:cNvSpPr/>
            <p:nvPr/>
          </p:nvSpPr>
          <p:spPr bwMode="auto">
            <a:xfrm>
              <a:off x="6281738" y="3263500"/>
              <a:ext cx="771525" cy="444500"/>
            </a:xfrm>
            <a:custGeom>
              <a:avLst/>
              <a:gdLst>
                <a:gd name="T0" fmla="*/ 155 w 253"/>
                <a:gd name="T1" fmla="*/ 11 h 146"/>
                <a:gd name="T2" fmla="*/ 147 w 253"/>
                <a:gd name="T3" fmla="*/ 0 h 146"/>
                <a:gd name="T4" fmla="*/ 139 w 253"/>
                <a:gd name="T5" fmla="*/ 38 h 146"/>
                <a:gd name="T6" fmla="*/ 81 w 253"/>
                <a:gd name="T7" fmla="*/ 96 h 146"/>
                <a:gd name="T8" fmla="*/ 0 w 253"/>
                <a:gd name="T9" fmla="*/ 96 h 146"/>
                <a:gd name="T10" fmla="*/ 137 w 253"/>
                <a:gd name="T11" fmla="*/ 120 h 146"/>
                <a:gd name="T12" fmla="*/ 178 w 253"/>
                <a:gd name="T13" fmla="*/ 95 h 146"/>
                <a:gd name="T14" fmla="*/ 155 w 253"/>
                <a:gd name="T15" fmla="*/ 1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3" h="146">
                  <a:moveTo>
                    <a:pt x="155" y="11"/>
                  </a:moveTo>
                  <a:cubicBezTo>
                    <a:pt x="152" y="7"/>
                    <a:pt x="149" y="4"/>
                    <a:pt x="147" y="0"/>
                  </a:cubicBezTo>
                  <a:cubicBezTo>
                    <a:pt x="146" y="14"/>
                    <a:pt x="144" y="26"/>
                    <a:pt x="139" y="38"/>
                  </a:cubicBezTo>
                  <a:cubicBezTo>
                    <a:pt x="128" y="64"/>
                    <a:pt x="107" y="85"/>
                    <a:pt x="81" y="96"/>
                  </a:cubicBezTo>
                  <a:cubicBezTo>
                    <a:pt x="53" y="107"/>
                    <a:pt x="28" y="105"/>
                    <a:pt x="0" y="96"/>
                  </a:cubicBezTo>
                  <a:cubicBezTo>
                    <a:pt x="55" y="123"/>
                    <a:pt x="123" y="140"/>
                    <a:pt x="137" y="120"/>
                  </a:cubicBezTo>
                  <a:cubicBezTo>
                    <a:pt x="166" y="78"/>
                    <a:pt x="178" y="95"/>
                    <a:pt x="178" y="95"/>
                  </a:cubicBezTo>
                  <a:cubicBezTo>
                    <a:pt x="178" y="95"/>
                    <a:pt x="253" y="146"/>
                    <a:pt x="155" y="11"/>
                  </a:cubicBezTo>
                  <a:close/>
                </a:path>
              </a:pathLst>
            </a:custGeom>
            <a:solidFill>
              <a:srgbClr val="991D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9" name="ï$ļíďe"/>
            <p:cNvSpPr/>
            <p:nvPr/>
          </p:nvSpPr>
          <p:spPr bwMode="auto">
            <a:xfrm>
              <a:off x="5976938" y="3253975"/>
              <a:ext cx="793750" cy="460375"/>
            </a:xfrm>
            <a:custGeom>
              <a:avLst/>
              <a:gdLst>
                <a:gd name="T0" fmla="*/ 10 w 260"/>
                <a:gd name="T1" fmla="*/ 40 h 151"/>
                <a:gd name="T2" fmla="*/ 234 w 260"/>
                <a:gd name="T3" fmla="*/ 150 h 151"/>
                <a:gd name="T4" fmla="*/ 235 w 260"/>
                <a:gd name="T5" fmla="*/ 112 h 151"/>
                <a:gd name="T6" fmla="*/ 83 w 260"/>
                <a:gd name="T7" fmla="*/ 67 h 151"/>
                <a:gd name="T8" fmla="*/ 53 w 260"/>
                <a:gd name="T9" fmla="*/ 35 h 151"/>
                <a:gd name="T10" fmla="*/ 45 w 260"/>
                <a:gd name="T11" fmla="*/ 22 h 151"/>
                <a:gd name="T12" fmla="*/ 10 w 260"/>
                <a:gd name="T13" fmla="*/ 4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0" h="151">
                  <a:moveTo>
                    <a:pt x="10" y="40"/>
                  </a:moveTo>
                  <a:cubicBezTo>
                    <a:pt x="48" y="121"/>
                    <a:pt x="152" y="151"/>
                    <a:pt x="234" y="150"/>
                  </a:cubicBezTo>
                  <a:cubicBezTo>
                    <a:pt x="259" y="150"/>
                    <a:pt x="260" y="112"/>
                    <a:pt x="235" y="112"/>
                  </a:cubicBezTo>
                  <a:cubicBezTo>
                    <a:pt x="181" y="112"/>
                    <a:pt x="127" y="101"/>
                    <a:pt x="83" y="67"/>
                  </a:cubicBezTo>
                  <a:cubicBezTo>
                    <a:pt x="72" y="58"/>
                    <a:pt x="62" y="47"/>
                    <a:pt x="53" y="35"/>
                  </a:cubicBezTo>
                  <a:cubicBezTo>
                    <a:pt x="51" y="33"/>
                    <a:pt x="48" y="28"/>
                    <a:pt x="45" y="22"/>
                  </a:cubicBezTo>
                  <a:cubicBezTo>
                    <a:pt x="34" y="0"/>
                    <a:pt x="0" y="17"/>
                    <a:pt x="10" y="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0" name="îśľiḍê"/>
            <p:cNvSpPr/>
            <p:nvPr/>
          </p:nvSpPr>
          <p:spPr bwMode="auto">
            <a:xfrm>
              <a:off x="6767513" y="3565125"/>
              <a:ext cx="274638" cy="244475"/>
            </a:xfrm>
            <a:custGeom>
              <a:avLst/>
              <a:gdLst>
                <a:gd name="T0" fmla="*/ 54 w 90"/>
                <a:gd name="T1" fmla="*/ 67 h 80"/>
                <a:gd name="T2" fmla="*/ 35 w 90"/>
                <a:gd name="T3" fmla="*/ 12 h 80"/>
                <a:gd name="T4" fmla="*/ 54 w 90"/>
                <a:gd name="T5" fmla="*/ 6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80">
                  <a:moveTo>
                    <a:pt x="54" y="67"/>
                  </a:moveTo>
                  <a:cubicBezTo>
                    <a:pt x="90" y="55"/>
                    <a:pt x="71" y="0"/>
                    <a:pt x="35" y="12"/>
                  </a:cubicBezTo>
                  <a:cubicBezTo>
                    <a:pt x="0" y="25"/>
                    <a:pt x="19" y="80"/>
                    <a:pt x="54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1" name="íṩļíďè"/>
            <p:cNvSpPr/>
            <p:nvPr/>
          </p:nvSpPr>
          <p:spPr bwMode="auto">
            <a:xfrm>
              <a:off x="6003925" y="3360338"/>
              <a:ext cx="763588" cy="354013"/>
            </a:xfrm>
            <a:custGeom>
              <a:avLst/>
              <a:gdLst>
                <a:gd name="T0" fmla="*/ 235 w 250"/>
                <a:gd name="T1" fmla="*/ 79 h 116"/>
                <a:gd name="T2" fmla="*/ 216 w 250"/>
                <a:gd name="T3" fmla="*/ 97 h 116"/>
                <a:gd name="T4" fmla="*/ 0 w 250"/>
                <a:gd name="T5" fmla="*/ 0 h 116"/>
                <a:gd name="T6" fmla="*/ 1 w 250"/>
                <a:gd name="T7" fmla="*/ 5 h 116"/>
                <a:gd name="T8" fmla="*/ 225 w 250"/>
                <a:gd name="T9" fmla="*/ 115 h 116"/>
                <a:gd name="T10" fmla="*/ 235 w 250"/>
                <a:gd name="T11" fmla="*/ 7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" h="116">
                  <a:moveTo>
                    <a:pt x="235" y="79"/>
                  </a:moveTo>
                  <a:cubicBezTo>
                    <a:pt x="234" y="88"/>
                    <a:pt x="228" y="97"/>
                    <a:pt x="216" y="97"/>
                  </a:cubicBezTo>
                  <a:cubicBezTo>
                    <a:pt x="139" y="98"/>
                    <a:pt x="43" y="71"/>
                    <a:pt x="0" y="0"/>
                  </a:cubicBezTo>
                  <a:cubicBezTo>
                    <a:pt x="0" y="2"/>
                    <a:pt x="1" y="3"/>
                    <a:pt x="1" y="5"/>
                  </a:cubicBezTo>
                  <a:cubicBezTo>
                    <a:pt x="39" y="86"/>
                    <a:pt x="143" y="116"/>
                    <a:pt x="225" y="115"/>
                  </a:cubicBezTo>
                  <a:cubicBezTo>
                    <a:pt x="246" y="115"/>
                    <a:pt x="250" y="87"/>
                    <a:pt x="235" y="79"/>
                  </a:cubicBezTo>
                  <a:close/>
                </a:path>
              </a:pathLst>
            </a:custGeom>
            <a:solidFill>
              <a:srgbClr val="E8D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2" name="iśļïḑê"/>
            <p:cNvSpPr/>
            <p:nvPr/>
          </p:nvSpPr>
          <p:spPr bwMode="auto">
            <a:xfrm>
              <a:off x="6864351" y="3585763"/>
              <a:ext cx="168275" cy="192088"/>
            </a:xfrm>
            <a:custGeom>
              <a:avLst/>
              <a:gdLst>
                <a:gd name="T0" fmla="*/ 10 w 55"/>
                <a:gd name="T1" fmla="*/ 4 h 63"/>
                <a:gd name="T2" fmla="*/ 7 w 55"/>
                <a:gd name="T3" fmla="*/ 58 h 63"/>
                <a:gd name="T4" fmla="*/ 0 w 55"/>
                <a:gd name="T5" fmla="*/ 59 h 63"/>
                <a:gd name="T6" fmla="*/ 22 w 55"/>
                <a:gd name="T7" fmla="*/ 60 h 63"/>
                <a:gd name="T8" fmla="*/ 10 w 55"/>
                <a:gd name="T9" fmla="*/ 4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63">
                  <a:moveTo>
                    <a:pt x="10" y="4"/>
                  </a:moveTo>
                  <a:cubicBezTo>
                    <a:pt x="29" y="14"/>
                    <a:pt x="34" y="48"/>
                    <a:pt x="7" y="58"/>
                  </a:cubicBezTo>
                  <a:cubicBezTo>
                    <a:pt x="5" y="58"/>
                    <a:pt x="2" y="59"/>
                    <a:pt x="0" y="59"/>
                  </a:cubicBezTo>
                  <a:cubicBezTo>
                    <a:pt x="6" y="62"/>
                    <a:pt x="14" y="63"/>
                    <a:pt x="22" y="60"/>
                  </a:cubicBezTo>
                  <a:cubicBezTo>
                    <a:pt x="55" y="49"/>
                    <a:pt x="41" y="0"/>
                    <a:pt x="10" y="4"/>
                  </a:cubicBezTo>
                  <a:close/>
                </a:path>
              </a:pathLst>
            </a:custGeom>
            <a:solidFill>
              <a:srgbClr val="E8D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ame Side Corner Rectangle 10"/>
          <p:cNvSpPr/>
          <p:nvPr/>
        </p:nvSpPr>
        <p:spPr>
          <a:xfrm flipV="1">
            <a:off x="1213428" y="2033337"/>
            <a:ext cx="2901831" cy="3467873"/>
          </a:xfrm>
          <a:prstGeom prst="round2SameRect">
            <a:avLst>
              <a:gd name="adj1" fmla="val 3394"/>
              <a:gd name="adj2" fmla="val 0"/>
            </a:avLst>
          </a:prstGeom>
          <a:solidFill>
            <a:srgbClr val="FFFFFF"/>
          </a:solidFill>
          <a:ln>
            <a:noFill/>
          </a:ln>
          <a:effectLst>
            <a:outerShdw blurRad="3302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cs typeface="+mn-ea"/>
              <a:sym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388750" y="5025730"/>
            <a:ext cx="2440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</a:pPr>
            <a:r>
              <a:rPr lang="zh-CN" altLang="en-US" dirty="0">
                <a:solidFill>
                  <a:srgbClr val="252944"/>
                </a:solidFill>
                <a:cs typeface="+mn-ea"/>
                <a:sym typeface="+mn-lt"/>
              </a:rPr>
              <a:t>输入执行内容</a:t>
            </a:r>
            <a:endParaRPr lang="en-US" dirty="0">
              <a:solidFill>
                <a:srgbClr val="252944"/>
              </a:solidFill>
              <a:cs typeface="+mn-ea"/>
              <a:sym typeface="+mn-lt"/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 flipV="1">
            <a:off x="4679460" y="2033336"/>
            <a:ext cx="2901831" cy="3467875"/>
          </a:xfrm>
          <a:prstGeom prst="round2SameRect">
            <a:avLst>
              <a:gd name="adj1" fmla="val 3394"/>
              <a:gd name="adj2" fmla="val 0"/>
            </a:avLst>
          </a:prstGeom>
          <a:solidFill>
            <a:srgbClr val="FFFFFF"/>
          </a:solidFill>
          <a:ln>
            <a:noFill/>
          </a:ln>
          <a:effectLst>
            <a:outerShdw blurRad="3302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cs typeface="+mn-ea"/>
              <a:sym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854782" y="5025730"/>
            <a:ext cx="2440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</a:pPr>
            <a:r>
              <a:rPr lang="zh-CN" altLang="en-US" dirty="0">
                <a:solidFill>
                  <a:srgbClr val="252944"/>
                </a:solidFill>
                <a:cs typeface="+mn-ea"/>
                <a:sym typeface="+mn-lt"/>
              </a:rPr>
              <a:t>输入执行内容</a:t>
            </a:r>
            <a:endParaRPr lang="en-US" altLang="zh-CN" dirty="0">
              <a:solidFill>
                <a:srgbClr val="252944"/>
              </a:solidFill>
              <a:cs typeface="+mn-ea"/>
              <a:sym typeface="+mn-lt"/>
            </a:endParaRPr>
          </a:p>
        </p:txBody>
      </p:sp>
      <p:sp>
        <p:nvSpPr>
          <p:cNvPr id="31" name="Round Same Side Corner Rectangle 30"/>
          <p:cNvSpPr/>
          <p:nvPr/>
        </p:nvSpPr>
        <p:spPr>
          <a:xfrm flipV="1">
            <a:off x="8145494" y="2033336"/>
            <a:ext cx="2901831" cy="3467876"/>
          </a:xfrm>
          <a:prstGeom prst="round2SameRect">
            <a:avLst>
              <a:gd name="adj1" fmla="val 3394"/>
              <a:gd name="adj2" fmla="val 0"/>
            </a:avLst>
          </a:prstGeom>
          <a:solidFill>
            <a:srgbClr val="FFFFFF"/>
          </a:solidFill>
          <a:ln>
            <a:noFill/>
          </a:ln>
          <a:effectLst>
            <a:outerShdw blurRad="3302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cs typeface="+mn-ea"/>
              <a:sym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320815" y="5025730"/>
            <a:ext cx="2440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</a:pPr>
            <a:r>
              <a:rPr lang="zh-CN" altLang="en-US" dirty="0">
                <a:solidFill>
                  <a:srgbClr val="252944"/>
                </a:solidFill>
                <a:cs typeface="+mn-ea"/>
                <a:sym typeface="+mn-lt"/>
              </a:rPr>
              <a:t>输入执行内容</a:t>
            </a:r>
            <a:endParaRPr lang="en-US" altLang="zh-CN" dirty="0">
              <a:solidFill>
                <a:srgbClr val="252944"/>
              </a:solidFill>
              <a:cs typeface="+mn-ea"/>
              <a:sym typeface="+mn-lt"/>
            </a:endParaRPr>
          </a:p>
        </p:txBody>
      </p:sp>
      <p:sp>
        <p:nvSpPr>
          <p:cNvPr id="39" name="Title 1"/>
          <p:cNvSpPr txBox="1"/>
          <p:nvPr/>
        </p:nvSpPr>
        <p:spPr>
          <a:xfrm>
            <a:off x="4145915" y="435790"/>
            <a:ext cx="3900172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2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活动内容执行</a:t>
            </a:r>
          </a:p>
        </p:txBody>
      </p:sp>
      <p:sp>
        <p:nvSpPr>
          <p:cNvPr id="40" name="Rectangle 8"/>
          <p:cNvSpPr/>
          <p:nvPr/>
        </p:nvSpPr>
        <p:spPr>
          <a:xfrm>
            <a:off x="4195982" y="981281"/>
            <a:ext cx="380003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>
                <a:cs typeface="+mn-ea"/>
                <a:sym typeface="+mn-lt"/>
              </a:rPr>
              <a:t>Lorem Ipsum has two main statistical methodologies</a:t>
            </a:r>
          </a:p>
        </p:txBody>
      </p:sp>
      <p:sp>
        <p:nvSpPr>
          <p:cNvPr id="41" name="Rectangle: Rounded Corners 80"/>
          <p:cNvSpPr/>
          <p:nvPr/>
        </p:nvSpPr>
        <p:spPr>
          <a:xfrm>
            <a:off x="5751097" y="1475085"/>
            <a:ext cx="689807" cy="4373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noAutofit/>
          </a:bodyPr>
          <a:lstStyle/>
          <a:p>
            <a:pPr algn="ctr"/>
            <a:endParaRPr lang="en-US" sz="900"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294151" y="2446535"/>
            <a:ext cx="2901831" cy="2534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en-US" altLang="zh-CN" dirty="0">
                <a:cs typeface="+mn-ea"/>
                <a:sym typeface="+mn-lt"/>
              </a:rPr>
              <a:t>Etiam lacus </a:t>
            </a:r>
            <a:r>
              <a:rPr lang="en-US" altLang="zh-CN" dirty="0" err="1">
                <a:cs typeface="+mn-ea"/>
                <a:sym typeface="+mn-lt"/>
              </a:rPr>
              <a:t>nulla</a:t>
            </a:r>
            <a:r>
              <a:rPr lang="en-US" altLang="zh-CN" dirty="0">
                <a:cs typeface="+mn-ea"/>
                <a:sym typeface="+mn-lt"/>
              </a:rPr>
              <a:t>, </a:t>
            </a:r>
            <a:r>
              <a:rPr lang="en-US" altLang="zh-CN" dirty="0" err="1">
                <a:cs typeface="+mn-ea"/>
                <a:sym typeface="+mn-lt"/>
              </a:rPr>
              <a:t>bibendum</a:t>
            </a:r>
            <a:r>
              <a:rPr lang="en-US" altLang="zh-CN" dirty="0">
                <a:cs typeface="+mn-ea"/>
                <a:sym typeface="+mn-lt"/>
              </a:rPr>
              <a:t> </a:t>
            </a:r>
            <a:r>
              <a:rPr lang="en-US" altLang="zh-CN" dirty="0" err="1">
                <a:cs typeface="+mn-ea"/>
                <a:sym typeface="+mn-lt"/>
              </a:rPr>
              <a:t>egestas</a:t>
            </a:r>
            <a:r>
              <a:rPr lang="en-US" altLang="zh-CN" dirty="0">
                <a:cs typeface="+mn-ea"/>
                <a:sym typeface="+mn-lt"/>
              </a:rPr>
              <a:t> </a:t>
            </a:r>
            <a:r>
              <a:rPr lang="en-US" altLang="zh-CN" dirty="0" err="1">
                <a:cs typeface="+mn-ea"/>
                <a:sym typeface="+mn-lt"/>
              </a:rPr>
              <a:t>suscipit</a:t>
            </a:r>
            <a:r>
              <a:rPr lang="en-US" altLang="zh-CN" dirty="0">
                <a:cs typeface="+mn-ea"/>
                <a:sym typeface="+mn-lt"/>
              </a:rPr>
              <a:t> </a:t>
            </a:r>
            <a:r>
              <a:rPr lang="en-US" altLang="zh-CN" dirty="0" err="1">
                <a:cs typeface="+mn-ea"/>
                <a:sym typeface="+mn-lt"/>
              </a:rPr>
              <a:t>ut</a:t>
            </a:r>
            <a:r>
              <a:rPr lang="en-US" altLang="zh-CN" dirty="0">
                <a:cs typeface="+mn-ea"/>
                <a:sym typeface="+mn-lt"/>
              </a:rPr>
              <a:t>, </a:t>
            </a:r>
            <a:r>
              <a:rPr lang="en-US" altLang="zh-CN" dirty="0" err="1">
                <a:cs typeface="+mn-ea"/>
                <a:sym typeface="+mn-lt"/>
              </a:rPr>
              <a:t>sollicitudin</a:t>
            </a:r>
            <a:r>
              <a:rPr lang="en-US" altLang="zh-CN" dirty="0">
                <a:cs typeface="+mn-ea"/>
                <a:sym typeface="+mn-lt"/>
              </a:rPr>
              <a:t> </a:t>
            </a:r>
            <a:r>
              <a:rPr lang="en-US" altLang="zh-CN" dirty="0" err="1">
                <a:cs typeface="+mn-ea"/>
                <a:sym typeface="+mn-lt"/>
              </a:rPr>
              <a:t>eu</a:t>
            </a:r>
            <a:r>
              <a:rPr lang="en-US" altLang="zh-CN" dirty="0">
                <a:cs typeface="+mn-ea"/>
                <a:sym typeface="+mn-lt"/>
              </a:rPr>
              <a:t> </a:t>
            </a:r>
            <a:r>
              <a:rPr lang="en-US" altLang="zh-CN" dirty="0" err="1">
                <a:cs typeface="+mn-ea"/>
                <a:sym typeface="+mn-lt"/>
              </a:rPr>
              <a:t>massa</a:t>
            </a:r>
            <a:r>
              <a:rPr lang="en-US" altLang="zh-CN" dirty="0">
                <a:cs typeface="+mn-ea"/>
                <a:sym typeface="+mn-lt"/>
              </a:rPr>
              <a:t>. </a:t>
            </a:r>
            <a:r>
              <a:rPr lang="en-US" altLang="zh-CN" dirty="0" err="1">
                <a:cs typeface="+mn-ea"/>
                <a:sym typeface="+mn-lt"/>
              </a:rPr>
              <a:t>Phasellus</a:t>
            </a:r>
            <a:r>
              <a:rPr lang="en-US" altLang="zh-CN" dirty="0">
                <a:cs typeface="+mn-ea"/>
                <a:sym typeface="+mn-lt"/>
              </a:rPr>
              <a:t> semper quam </a:t>
            </a:r>
            <a:r>
              <a:rPr lang="en-US" altLang="zh-CN" dirty="0" err="1">
                <a:cs typeface="+mn-ea"/>
                <a:sym typeface="+mn-lt"/>
              </a:rPr>
              <a:t>justo</a:t>
            </a:r>
            <a:r>
              <a:rPr lang="en-US" altLang="zh-CN" dirty="0">
                <a:cs typeface="+mn-ea"/>
                <a:sym typeface="+mn-lt"/>
              </a:rPr>
              <a:t>, </a:t>
            </a:r>
            <a:r>
              <a:rPr lang="en-US" altLang="zh-CN" dirty="0" err="1">
                <a:cs typeface="+mn-ea"/>
                <a:sym typeface="+mn-lt"/>
              </a:rPr>
              <a:t>vel</a:t>
            </a:r>
            <a:r>
              <a:rPr lang="en-US" altLang="zh-CN" dirty="0">
                <a:cs typeface="+mn-ea"/>
                <a:sym typeface="+mn-lt"/>
              </a:rPr>
              <a:t> </a:t>
            </a:r>
            <a:r>
              <a:rPr lang="en-US" altLang="zh-CN" dirty="0" err="1">
                <a:cs typeface="+mn-ea"/>
                <a:sym typeface="+mn-lt"/>
              </a:rPr>
              <a:t>aliquam</a:t>
            </a:r>
            <a:r>
              <a:rPr lang="en-US" altLang="zh-CN" dirty="0">
                <a:cs typeface="+mn-ea"/>
                <a:sym typeface="+mn-lt"/>
              </a:rPr>
              <a:t> magna </a:t>
            </a:r>
            <a:r>
              <a:rPr lang="en-US" altLang="zh-CN" dirty="0" err="1">
                <a:cs typeface="+mn-ea"/>
                <a:sym typeface="+mn-lt"/>
              </a:rPr>
              <a:t>lobortis</a:t>
            </a:r>
            <a:r>
              <a:rPr lang="en-US" altLang="zh-CN" dirty="0">
                <a:cs typeface="+mn-ea"/>
                <a:sym typeface="+mn-lt"/>
              </a:rPr>
              <a:t> at. </a:t>
            </a:r>
          </a:p>
        </p:txBody>
      </p:sp>
      <p:sp>
        <p:nvSpPr>
          <p:cNvPr id="42" name="矩形 41"/>
          <p:cNvSpPr/>
          <p:nvPr/>
        </p:nvSpPr>
        <p:spPr>
          <a:xfrm>
            <a:off x="4760183" y="2446535"/>
            <a:ext cx="2901831" cy="2534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en-US" altLang="zh-CN" dirty="0">
                <a:cs typeface="+mn-ea"/>
                <a:sym typeface="+mn-lt"/>
              </a:rPr>
              <a:t>Etiam lacus </a:t>
            </a:r>
            <a:r>
              <a:rPr lang="en-US" altLang="zh-CN" dirty="0" err="1">
                <a:cs typeface="+mn-ea"/>
                <a:sym typeface="+mn-lt"/>
              </a:rPr>
              <a:t>nulla</a:t>
            </a:r>
            <a:r>
              <a:rPr lang="en-US" altLang="zh-CN" dirty="0">
                <a:cs typeface="+mn-ea"/>
                <a:sym typeface="+mn-lt"/>
              </a:rPr>
              <a:t>, </a:t>
            </a:r>
            <a:r>
              <a:rPr lang="en-US" altLang="zh-CN" dirty="0" err="1">
                <a:cs typeface="+mn-ea"/>
                <a:sym typeface="+mn-lt"/>
              </a:rPr>
              <a:t>bibendum</a:t>
            </a:r>
            <a:r>
              <a:rPr lang="en-US" altLang="zh-CN" dirty="0">
                <a:cs typeface="+mn-ea"/>
                <a:sym typeface="+mn-lt"/>
              </a:rPr>
              <a:t> </a:t>
            </a:r>
            <a:r>
              <a:rPr lang="en-US" altLang="zh-CN" dirty="0" err="1">
                <a:cs typeface="+mn-ea"/>
                <a:sym typeface="+mn-lt"/>
              </a:rPr>
              <a:t>egestas</a:t>
            </a:r>
            <a:r>
              <a:rPr lang="en-US" altLang="zh-CN" dirty="0">
                <a:cs typeface="+mn-ea"/>
                <a:sym typeface="+mn-lt"/>
              </a:rPr>
              <a:t> </a:t>
            </a:r>
            <a:r>
              <a:rPr lang="en-US" altLang="zh-CN" dirty="0" err="1">
                <a:cs typeface="+mn-ea"/>
                <a:sym typeface="+mn-lt"/>
              </a:rPr>
              <a:t>suscipit</a:t>
            </a:r>
            <a:r>
              <a:rPr lang="en-US" altLang="zh-CN" dirty="0">
                <a:cs typeface="+mn-ea"/>
                <a:sym typeface="+mn-lt"/>
              </a:rPr>
              <a:t> </a:t>
            </a:r>
            <a:r>
              <a:rPr lang="en-US" altLang="zh-CN" dirty="0" err="1">
                <a:cs typeface="+mn-ea"/>
                <a:sym typeface="+mn-lt"/>
              </a:rPr>
              <a:t>ut</a:t>
            </a:r>
            <a:r>
              <a:rPr lang="en-US" altLang="zh-CN" dirty="0">
                <a:cs typeface="+mn-ea"/>
                <a:sym typeface="+mn-lt"/>
              </a:rPr>
              <a:t>, </a:t>
            </a:r>
            <a:r>
              <a:rPr lang="en-US" altLang="zh-CN" dirty="0" err="1">
                <a:cs typeface="+mn-ea"/>
                <a:sym typeface="+mn-lt"/>
              </a:rPr>
              <a:t>sollicitudin</a:t>
            </a:r>
            <a:r>
              <a:rPr lang="en-US" altLang="zh-CN" dirty="0">
                <a:cs typeface="+mn-ea"/>
                <a:sym typeface="+mn-lt"/>
              </a:rPr>
              <a:t> </a:t>
            </a:r>
            <a:r>
              <a:rPr lang="en-US" altLang="zh-CN" dirty="0" err="1">
                <a:cs typeface="+mn-ea"/>
                <a:sym typeface="+mn-lt"/>
              </a:rPr>
              <a:t>eu</a:t>
            </a:r>
            <a:r>
              <a:rPr lang="en-US" altLang="zh-CN" dirty="0">
                <a:cs typeface="+mn-ea"/>
                <a:sym typeface="+mn-lt"/>
              </a:rPr>
              <a:t> </a:t>
            </a:r>
            <a:r>
              <a:rPr lang="en-US" altLang="zh-CN" dirty="0" err="1">
                <a:cs typeface="+mn-ea"/>
                <a:sym typeface="+mn-lt"/>
              </a:rPr>
              <a:t>massa</a:t>
            </a:r>
            <a:r>
              <a:rPr lang="en-US" altLang="zh-CN" dirty="0">
                <a:cs typeface="+mn-ea"/>
                <a:sym typeface="+mn-lt"/>
              </a:rPr>
              <a:t>. </a:t>
            </a:r>
            <a:r>
              <a:rPr lang="en-US" altLang="zh-CN" dirty="0" err="1">
                <a:cs typeface="+mn-ea"/>
                <a:sym typeface="+mn-lt"/>
              </a:rPr>
              <a:t>Phasellus</a:t>
            </a:r>
            <a:r>
              <a:rPr lang="en-US" altLang="zh-CN" dirty="0">
                <a:cs typeface="+mn-ea"/>
                <a:sym typeface="+mn-lt"/>
              </a:rPr>
              <a:t> semper </a:t>
            </a:r>
            <a:r>
              <a:rPr lang="en-US" altLang="zh-CN" dirty="0" err="1">
                <a:cs typeface="+mn-ea"/>
                <a:sym typeface="+mn-lt"/>
              </a:rPr>
              <a:t>quam</a:t>
            </a:r>
            <a:r>
              <a:rPr lang="en-US" altLang="zh-CN" dirty="0">
                <a:cs typeface="+mn-ea"/>
                <a:sym typeface="+mn-lt"/>
              </a:rPr>
              <a:t> </a:t>
            </a:r>
            <a:r>
              <a:rPr lang="en-US" altLang="zh-CN" dirty="0" err="1">
                <a:cs typeface="+mn-ea"/>
                <a:sym typeface="+mn-lt"/>
              </a:rPr>
              <a:t>justo</a:t>
            </a:r>
            <a:r>
              <a:rPr lang="en-US" altLang="zh-CN" dirty="0">
                <a:cs typeface="+mn-ea"/>
                <a:sym typeface="+mn-lt"/>
              </a:rPr>
              <a:t>, vel </a:t>
            </a:r>
            <a:r>
              <a:rPr lang="en-US" altLang="zh-CN" dirty="0" err="1">
                <a:cs typeface="+mn-ea"/>
                <a:sym typeface="+mn-lt"/>
              </a:rPr>
              <a:t>aliquam</a:t>
            </a:r>
            <a:r>
              <a:rPr lang="en-US" altLang="zh-CN" dirty="0">
                <a:cs typeface="+mn-ea"/>
                <a:sym typeface="+mn-lt"/>
              </a:rPr>
              <a:t> magna </a:t>
            </a:r>
            <a:r>
              <a:rPr lang="en-US" altLang="zh-CN" dirty="0" err="1">
                <a:cs typeface="+mn-ea"/>
                <a:sym typeface="+mn-lt"/>
              </a:rPr>
              <a:t>lobortis</a:t>
            </a:r>
            <a:r>
              <a:rPr lang="en-US" altLang="zh-CN" dirty="0">
                <a:cs typeface="+mn-ea"/>
                <a:sym typeface="+mn-lt"/>
              </a:rPr>
              <a:t> at. </a:t>
            </a:r>
          </a:p>
        </p:txBody>
      </p:sp>
      <p:sp>
        <p:nvSpPr>
          <p:cNvPr id="43" name="矩形 42"/>
          <p:cNvSpPr/>
          <p:nvPr/>
        </p:nvSpPr>
        <p:spPr>
          <a:xfrm>
            <a:off x="8226217" y="2446535"/>
            <a:ext cx="2901831" cy="2534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en-US" altLang="zh-CN" dirty="0">
                <a:cs typeface="+mn-ea"/>
                <a:sym typeface="+mn-lt"/>
              </a:rPr>
              <a:t>Etiam lacus </a:t>
            </a:r>
            <a:r>
              <a:rPr lang="en-US" altLang="zh-CN" dirty="0" err="1">
                <a:cs typeface="+mn-ea"/>
                <a:sym typeface="+mn-lt"/>
              </a:rPr>
              <a:t>nulla</a:t>
            </a:r>
            <a:r>
              <a:rPr lang="en-US" altLang="zh-CN" dirty="0">
                <a:cs typeface="+mn-ea"/>
                <a:sym typeface="+mn-lt"/>
              </a:rPr>
              <a:t>, </a:t>
            </a:r>
            <a:r>
              <a:rPr lang="en-US" altLang="zh-CN" dirty="0" err="1">
                <a:cs typeface="+mn-ea"/>
                <a:sym typeface="+mn-lt"/>
              </a:rPr>
              <a:t>bibendum</a:t>
            </a:r>
            <a:r>
              <a:rPr lang="en-US" altLang="zh-CN" dirty="0">
                <a:cs typeface="+mn-ea"/>
                <a:sym typeface="+mn-lt"/>
              </a:rPr>
              <a:t> </a:t>
            </a:r>
            <a:r>
              <a:rPr lang="en-US" altLang="zh-CN" dirty="0" err="1">
                <a:cs typeface="+mn-ea"/>
                <a:sym typeface="+mn-lt"/>
              </a:rPr>
              <a:t>egestas</a:t>
            </a:r>
            <a:r>
              <a:rPr lang="en-US" altLang="zh-CN" dirty="0">
                <a:cs typeface="+mn-ea"/>
                <a:sym typeface="+mn-lt"/>
              </a:rPr>
              <a:t> </a:t>
            </a:r>
            <a:r>
              <a:rPr lang="en-US" altLang="zh-CN" dirty="0" err="1">
                <a:cs typeface="+mn-ea"/>
                <a:sym typeface="+mn-lt"/>
              </a:rPr>
              <a:t>suscipit</a:t>
            </a:r>
            <a:r>
              <a:rPr lang="en-US" altLang="zh-CN" dirty="0">
                <a:cs typeface="+mn-ea"/>
                <a:sym typeface="+mn-lt"/>
              </a:rPr>
              <a:t> </a:t>
            </a:r>
            <a:r>
              <a:rPr lang="en-US" altLang="zh-CN" dirty="0" err="1">
                <a:cs typeface="+mn-ea"/>
                <a:sym typeface="+mn-lt"/>
              </a:rPr>
              <a:t>ut</a:t>
            </a:r>
            <a:r>
              <a:rPr lang="en-US" altLang="zh-CN" dirty="0">
                <a:cs typeface="+mn-ea"/>
                <a:sym typeface="+mn-lt"/>
              </a:rPr>
              <a:t>, </a:t>
            </a:r>
            <a:r>
              <a:rPr lang="en-US" altLang="zh-CN" dirty="0" err="1">
                <a:cs typeface="+mn-ea"/>
                <a:sym typeface="+mn-lt"/>
              </a:rPr>
              <a:t>sollicitudin</a:t>
            </a:r>
            <a:r>
              <a:rPr lang="en-US" altLang="zh-CN" dirty="0">
                <a:cs typeface="+mn-ea"/>
                <a:sym typeface="+mn-lt"/>
              </a:rPr>
              <a:t> </a:t>
            </a:r>
            <a:r>
              <a:rPr lang="en-US" altLang="zh-CN" dirty="0" err="1">
                <a:cs typeface="+mn-ea"/>
                <a:sym typeface="+mn-lt"/>
              </a:rPr>
              <a:t>eu</a:t>
            </a:r>
            <a:r>
              <a:rPr lang="en-US" altLang="zh-CN" dirty="0">
                <a:cs typeface="+mn-ea"/>
                <a:sym typeface="+mn-lt"/>
              </a:rPr>
              <a:t> </a:t>
            </a:r>
            <a:r>
              <a:rPr lang="en-US" altLang="zh-CN" dirty="0" err="1">
                <a:cs typeface="+mn-ea"/>
                <a:sym typeface="+mn-lt"/>
              </a:rPr>
              <a:t>massa</a:t>
            </a:r>
            <a:r>
              <a:rPr lang="en-US" altLang="zh-CN" dirty="0">
                <a:cs typeface="+mn-ea"/>
                <a:sym typeface="+mn-lt"/>
              </a:rPr>
              <a:t>. </a:t>
            </a:r>
            <a:r>
              <a:rPr lang="en-US" altLang="zh-CN" dirty="0" err="1">
                <a:cs typeface="+mn-ea"/>
                <a:sym typeface="+mn-lt"/>
              </a:rPr>
              <a:t>Phasellus</a:t>
            </a:r>
            <a:r>
              <a:rPr lang="en-US" altLang="zh-CN" dirty="0">
                <a:cs typeface="+mn-ea"/>
                <a:sym typeface="+mn-lt"/>
              </a:rPr>
              <a:t> semper quam </a:t>
            </a:r>
            <a:r>
              <a:rPr lang="en-US" altLang="zh-CN" dirty="0" err="1">
                <a:cs typeface="+mn-ea"/>
                <a:sym typeface="+mn-lt"/>
              </a:rPr>
              <a:t>justo</a:t>
            </a:r>
            <a:r>
              <a:rPr lang="en-US" altLang="zh-CN" dirty="0">
                <a:cs typeface="+mn-ea"/>
                <a:sym typeface="+mn-lt"/>
              </a:rPr>
              <a:t>, </a:t>
            </a:r>
            <a:r>
              <a:rPr lang="en-US" altLang="zh-CN" dirty="0" err="1">
                <a:cs typeface="+mn-ea"/>
                <a:sym typeface="+mn-lt"/>
              </a:rPr>
              <a:t>vel</a:t>
            </a:r>
            <a:r>
              <a:rPr lang="en-US" altLang="zh-CN" dirty="0">
                <a:cs typeface="+mn-ea"/>
                <a:sym typeface="+mn-lt"/>
              </a:rPr>
              <a:t> </a:t>
            </a:r>
            <a:r>
              <a:rPr lang="en-US" altLang="zh-CN" dirty="0" err="1">
                <a:cs typeface="+mn-ea"/>
                <a:sym typeface="+mn-lt"/>
              </a:rPr>
              <a:t>aliquam</a:t>
            </a:r>
            <a:r>
              <a:rPr lang="en-US" altLang="zh-CN" dirty="0">
                <a:cs typeface="+mn-ea"/>
                <a:sym typeface="+mn-lt"/>
              </a:rPr>
              <a:t> magna </a:t>
            </a:r>
            <a:r>
              <a:rPr lang="en-US" altLang="zh-CN" dirty="0" err="1">
                <a:cs typeface="+mn-ea"/>
                <a:sym typeface="+mn-lt"/>
              </a:rPr>
              <a:t>lobortis</a:t>
            </a:r>
            <a:r>
              <a:rPr lang="en-US" altLang="zh-CN" dirty="0">
                <a:cs typeface="+mn-ea"/>
                <a:sym typeface="+mn-lt"/>
              </a:rPr>
              <a:t> at. </a:t>
            </a:r>
          </a:p>
        </p:txBody>
      </p: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b94e40ac-b4f8-4fa8-b82a-50a7d7d3506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b94e40ac-b4f8-4fa8-b82a-50a7d7d3506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cddb9fc7-4898-4f1e-8197-a64b1e4ef51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b94e40ac-b4f8-4fa8-b82a-50a7d7d3506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b94e40ac-b4f8-4fa8-b82a-50a7d7d3506e"/>
</p:tagLst>
</file>

<file path=ppt/theme/theme1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768395"/>
      </a:dk2>
      <a:lt2>
        <a:srgbClr val="F0F0F0"/>
      </a:lt2>
      <a:accent1>
        <a:srgbClr val="FF8100"/>
      </a:accent1>
      <a:accent2>
        <a:srgbClr val="FFA74C"/>
      </a:accent2>
      <a:accent3>
        <a:srgbClr val="FF5C00"/>
      </a:accent3>
      <a:accent4>
        <a:srgbClr val="FF9F00"/>
      </a:accent4>
      <a:accent5>
        <a:srgbClr val="FFC24C"/>
      </a:accent5>
      <a:accent6>
        <a:srgbClr val="B33F10"/>
      </a:accent6>
      <a:hlink>
        <a:srgbClr val="FF8100"/>
      </a:hlink>
      <a:folHlink>
        <a:srgbClr val="BFBFBF"/>
      </a:folHlink>
    </a:clrScheme>
    <a:fontScheme name="twi43bpi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FF8100"/>
    </a:accent1>
    <a:accent2>
      <a:srgbClr val="FFA74C"/>
    </a:accent2>
    <a:accent3>
      <a:srgbClr val="FF5C00"/>
    </a:accent3>
    <a:accent4>
      <a:srgbClr val="FF9F00"/>
    </a:accent4>
    <a:accent5>
      <a:srgbClr val="FFC24C"/>
    </a:accent5>
    <a:accent6>
      <a:srgbClr val="B33F10"/>
    </a:accent6>
    <a:hlink>
      <a:srgbClr val="FF8100"/>
    </a:hlink>
    <a:folHlink>
      <a:srgbClr val="BFBFBF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FF8100"/>
    </a:accent1>
    <a:accent2>
      <a:srgbClr val="FFA74C"/>
    </a:accent2>
    <a:accent3>
      <a:srgbClr val="FF5C00"/>
    </a:accent3>
    <a:accent4>
      <a:srgbClr val="FF9F00"/>
    </a:accent4>
    <a:accent5>
      <a:srgbClr val="FFC24C"/>
    </a:accent5>
    <a:accent6>
      <a:srgbClr val="B33F10"/>
    </a:accent6>
    <a:hlink>
      <a:srgbClr val="FF8100"/>
    </a:hlink>
    <a:folHlink>
      <a:srgbClr val="BFBFBF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FF8100"/>
    </a:accent1>
    <a:accent2>
      <a:srgbClr val="FFA74C"/>
    </a:accent2>
    <a:accent3>
      <a:srgbClr val="FF5C00"/>
    </a:accent3>
    <a:accent4>
      <a:srgbClr val="FF9F00"/>
    </a:accent4>
    <a:accent5>
      <a:srgbClr val="FFC24C"/>
    </a:accent5>
    <a:accent6>
      <a:srgbClr val="B33F10"/>
    </a:accent6>
    <a:hlink>
      <a:srgbClr val="FF8100"/>
    </a:hlink>
    <a:folHlink>
      <a:srgbClr val="BFBFBF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FF8100"/>
    </a:accent1>
    <a:accent2>
      <a:srgbClr val="FFA74C"/>
    </a:accent2>
    <a:accent3>
      <a:srgbClr val="FF5C00"/>
    </a:accent3>
    <a:accent4>
      <a:srgbClr val="FF9F00"/>
    </a:accent4>
    <a:accent5>
      <a:srgbClr val="FFC24C"/>
    </a:accent5>
    <a:accent6>
      <a:srgbClr val="B33F10"/>
    </a:accent6>
    <a:hlink>
      <a:srgbClr val="FF8100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FF8100"/>
    </a:accent1>
    <a:accent2>
      <a:srgbClr val="FFA74C"/>
    </a:accent2>
    <a:accent3>
      <a:srgbClr val="FF5C00"/>
    </a:accent3>
    <a:accent4>
      <a:srgbClr val="FF9F00"/>
    </a:accent4>
    <a:accent5>
      <a:srgbClr val="FFC24C"/>
    </a:accent5>
    <a:accent6>
      <a:srgbClr val="B33F10"/>
    </a:accent6>
    <a:hlink>
      <a:srgbClr val="FF8100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FF8100"/>
    </a:accent1>
    <a:accent2>
      <a:srgbClr val="FFA74C"/>
    </a:accent2>
    <a:accent3>
      <a:srgbClr val="FF5C00"/>
    </a:accent3>
    <a:accent4>
      <a:srgbClr val="FF9F00"/>
    </a:accent4>
    <a:accent5>
      <a:srgbClr val="FFC24C"/>
    </a:accent5>
    <a:accent6>
      <a:srgbClr val="B33F10"/>
    </a:accent6>
    <a:hlink>
      <a:srgbClr val="FF8100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FF8100"/>
    </a:accent1>
    <a:accent2>
      <a:srgbClr val="FFA74C"/>
    </a:accent2>
    <a:accent3>
      <a:srgbClr val="FF5C00"/>
    </a:accent3>
    <a:accent4>
      <a:srgbClr val="FF9F00"/>
    </a:accent4>
    <a:accent5>
      <a:srgbClr val="FFC24C"/>
    </a:accent5>
    <a:accent6>
      <a:srgbClr val="B33F10"/>
    </a:accent6>
    <a:hlink>
      <a:srgbClr val="FF8100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FF8100"/>
    </a:accent1>
    <a:accent2>
      <a:srgbClr val="FFA74C"/>
    </a:accent2>
    <a:accent3>
      <a:srgbClr val="FF5C00"/>
    </a:accent3>
    <a:accent4>
      <a:srgbClr val="FF9F00"/>
    </a:accent4>
    <a:accent5>
      <a:srgbClr val="FFC24C"/>
    </a:accent5>
    <a:accent6>
      <a:srgbClr val="B33F10"/>
    </a:accent6>
    <a:hlink>
      <a:srgbClr val="FF8100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FF8100"/>
    </a:accent1>
    <a:accent2>
      <a:srgbClr val="FFA74C"/>
    </a:accent2>
    <a:accent3>
      <a:srgbClr val="FF5C00"/>
    </a:accent3>
    <a:accent4>
      <a:srgbClr val="FF9F00"/>
    </a:accent4>
    <a:accent5>
      <a:srgbClr val="FFC24C"/>
    </a:accent5>
    <a:accent6>
      <a:srgbClr val="B33F10"/>
    </a:accent6>
    <a:hlink>
      <a:srgbClr val="FF8100"/>
    </a:hlink>
    <a:folHlink>
      <a:srgbClr val="BFBFBF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FF8100"/>
    </a:accent1>
    <a:accent2>
      <a:srgbClr val="FFA74C"/>
    </a:accent2>
    <a:accent3>
      <a:srgbClr val="FF5C00"/>
    </a:accent3>
    <a:accent4>
      <a:srgbClr val="FF9F00"/>
    </a:accent4>
    <a:accent5>
      <a:srgbClr val="FFC24C"/>
    </a:accent5>
    <a:accent6>
      <a:srgbClr val="B33F10"/>
    </a:accent6>
    <a:hlink>
      <a:srgbClr val="FF8100"/>
    </a:hlink>
    <a:folHlink>
      <a:srgbClr val="BFBFBF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FF8100"/>
    </a:accent1>
    <a:accent2>
      <a:srgbClr val="FFA74C"/>
    </a:accent2>
    <a:accent3>
      <a:srgbClr val="FF5C00"/>
    </a:accent3>
    <a:accent4>
      <a:srgbClr val="FF9F00"/>
    </a:accent4>
    <a:accent5>
      <a:srgbClr val="FFC24C"/>
    </a:accent5>
    <a:accent6>
      <a:srgbClr val="B33F10"/>
    </a:accent6>
    <a:hlink>
      <a:srgbClr val="FF8100"/>
    </a:hlink>
    <a:folHlink>
      <a:srgbClr val="BFBFBF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FF8100"/>
    </a:accent1>
    <a:accent2>
      <a:srgbClr val="FFA74C"/>
    </a:accent2>
    <a:accent3>
      <a:srgbClr val="FF5C00"/>
    </a:accent3>
    <a:accent4>
      <a:srgbClr val="FF9F00"/>
    </a:accent4>
    <a:accent5>
      <a:srgbClr val="FFC24C"/>
    </a:accent5>
    <a:accent6>
      <a:srgbClr val="B33F10"/>
    </a:accent6>
    <a:hlink>
      <a:srgbClr val="FF8100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1464</Words>
  <Application>Microsoft Office PowerPoint</Application>
  <PresentationFormat>宽屏</PresentationFormat>
  <Paragraphs>124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等线</vt:lpstr>
      <vt:lpstr>微软雅黑</vt:lpstr>
      <vt:lpstr>微软雅黑 Light</vt:lpstr>
      <vt:lpstr>Arial</vt:lpstr>
      <vt:lpstr>Impact</vt:lpstr>
      <vt:lpstr>Office 主题​​</vt:lpstr>
      <vt:lpstr>蓝色扁平亲子活动策划模板</vt:lpstr>
      <vt:lpstr>PowerPoint 演示文稿</vt:lpstr>
      <vt:lpstr>活动总体思路</vt:lpstr>
      <vt:lpstr>PowerPoint 演示文稿</vt:lpstr>
      <vt:lpstr>PowerPoint 演示文稿</vt:lpstr>
      <vt:lpstr>活动内容执行</vt:lpstr>
      <vt:lpstr>PowerPoint 演示文稿</vt:lpstr>
      <vt:lpstr>PowerPoint 演示文稿</vt:lpstr>
      <vt:lpstr>PowerPoint 演示文稿</vt:lpstr>
      <vt:lpstr>活动效果预期</vt:lpstr>
      <vt:lpstr>PowerPoint 演示文稿</vt:lpstr>
      <vt:lpstr>PowerPoint 演示文稿</vt:lpstr>
      <vt:lpstr>PowerPoint 演示文稿</vt:lpstr>
      <vt:lpstr>活动经费及预算</vt:lpstr>
      <vt:lpstr>PowerPoint 演示文稿</vt:lpstr>
      <vt:lpstr>PowerPoint 演示文稿</vt:lpstr>
      <vt:lpstr>PowerPoint 演示文稿</vt:lpstr>
      <vt:lpstr>PowerPoint 演示文稿</vt:lpstr>
      <vt:lpstr>非常感谢观看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65</cp:revision>
  <dcterms:created xsi:type="dcterms:W3CDTF">2018-07-22T12:22:00Z</dcterms:created>
  <dcterms:modified xsi:type="dcterms:W3CDTF">2021-01-04T15:53:51Z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