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471" r:id="rId12"/>
    <p:sldId id="353" r:id="rId13"/>
    <p:sldId id="352" r:id="rId14"/>
    <p:sldId id="473" r:id="rId15"/>
    <p:sldId id="472" r:id="rId16"/>
    <p:sldId id="474" r:id="rId17"/>
    <p:sldId id="475" r:id="rId18"/>
    <p:sldId id="496" r:id="rId19"/>
    <p:sldId id="477" r:id="rId20"/>
    <p:sldId id="479" r:id="rId21"/>
    <p:sldId id="480" r:id="rId22"/>
    <p:sldId id="478" r:id="rId23"/>
    <p:sldId id="481" r:id="rId24"/>
    <p:sldId id="497" r:id="rId25"/>
    <p:sldId id="483" r:id="rId26"/>
    <p:sldId id="498" r:id="rId27"/>
    <p:sldId id="485" r:id="rId28"/>
    <p:sldId id="486" r:id="rId29"/>
    <p:sldId id="499" r:id="rId30"/>
    <p:sldId id="490" r:id="rId31"/>
    <p:sldId id="492" r:id="rId32"/>
    <p:sldId id="491" r:id="rId33"/>
    <p:sldId id="500"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F00"/>
    <a:srgbClr val="25998C"/>
    <a:srgbClr val="8C694D"/>
    <a:srgbClr val="128882"/>
    <a:srgbClr val="389F12"/>
    <a:srgbClr val="2EA643"/>
    <a:srgbClr val="EA905D"/>
    <a:srgbClr val="E65E64"/>
    <a:srgbClr val="DE5386"/>
    <a:srgbClr val="CF8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7778" autoAdjust="0"/>
  </p:normalViewPr>
  <p:slideViewPr>
    <p:cSldViewPr snapToGrid="0" showGuides="1">
      <p:cViewPr varScale="1">
        <p:scale>
          <a:sx n="110" d="100"/>
          <a:sy n="110" d="100"/>
        </p:scale>
        <p:origin x="354" y="10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9012C8C0-A3D3-487B-AECC-CB6663EAE28D}" type="datetimeFigureOut">
              <a:rPr lang="zh-CN" altLang="en-US" smtClean="0"/>
              <a:t>2021/1/4</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3849D3E0-124D-4DFF-AE99-4EA4CC201DB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34005"/>
            <a:ext cx="3860297" cy="365210"/>
          </a:xfrm>
          <a:prstGeom prst="rect">
            <a:avLst/>
          </a:prstGeom>
        </p:spPr>
        <p:txBody>
          <a:bodyPr/>
          <a:lstStyle/>
          <a:p>
            <a:pPr>
              <a:defRPr/>
            </a:pP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34005"/>
            <a:ext cx="3860297" cy="365210"/>
          </a:xfrm>
          <a:prstGeom prst="rect">
            <a:avLst/>
          </a:prstGeom>
        </p:spPr>
        <p:txBody>
          <a:bodyPr/>
          <a:lstStyle>
            <a:lvl1pPr>
              <a:defRPr>
                <a:latin typeface="LiHei Pro" panose="020B0500000000000000" pitchFamily="34" charset="-122"/>
                <a:ea typeface="LiHei Pro" panose="020B0500000000000000" pitchFamily="34" charset="-122"/>
              </a:defRPr>
            </a:lvl1pPr>
          </a:lstStyle>
          <a:p>
            <a:pPr>
              <a:defRPr/>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宋体" panose="02010600030101010101" pitchFamily="2" charset="-122"/>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4C4388EF-52D1-4258-9BE5-BCD010C7D4DE}" type="datetimeFigureOut">
              <a:rPr lang="zh-CN" altLang="en-US" smtClean="0"/>
              <a:t>2021/1/4</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3D3EE65E-57D2-4566-898C-4F2076833F8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43.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8255" y="5715"/>
            <a:ext cx="12172950" cy="6847840"/>
          </a:xfrm>
          <a:prstGeom prst="rect">
            <a:avLst/>
          </a:prstGeom>
        </p:spPr>
      </p:pic>
      <p:sp>
        <p:nvSpPr>
          <p:cNvPr id="25" name="文本框 7"/>
          <p:cNvSpPr txBox="1">
            <a:spLocks noChangeArrowheads="1"/>
          </p:cNvSpPr>
          <p:nvPr/>
        </p:nvSpPr>
        <p:spPr bwMode="auto">
          <a:xfrm>
            <a:off x="3513935" y="3699229"/>
            <a:ext cx="4754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6000" dirty="0">
                <a:solidFill>
                  <a:schemeClr val="bg1"/>
                </a:solidFill>
                <a:effectLst/>
                <a:latin typeface="站酷快乐体2016修订版" panose="02010600030101010101" charset="-122"/>
                <a:ea typeface="站酷快乐体2016修订版" panose="02010600030101010101" charset="-122"/>
                <a:cs typeface="站酷快乐体2016修订版" panose="02010600030101010101" charset="-122"/>
              </a:rPr>
              <a:t>快乐暑假总结</a:t>
            </a:r>
          </a:p>
        </p:txBody>
      </p:sp>
      <p:sp>
        <p:nvSpPr>
          <p:cNvPr id="27" name="文本框 7"/>
          <p:cNvSpPr txBox="1">
            <a:spLocks noChangeArrowheads="1"/>
          </p:cNvSpPr>
          <p:nvPr/>
        </p:nvSpPr>
        <p:spPr bwMode="auto">
          <a:xfrm>
            <a:off x="4389914" y="2221565"/>
            <a:ext cx="300291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8800" dirty="0">
                <a:solidFill>
                  <a:schemeClr val="accent1"/>
                </a:solidFill>
                <a:effectLst/>
                <a:latin typeface="站酷快乐体2016修订版" panose="02010600030101010101" charset="-122"/>
                <a:ea typeface="站酷快乐体2016修订版" panose="02010600030101010101" charset="-122"/>
              </a:rPr>
              <a:t>202X</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ppt_x"/>
                                          </p:val>
                                        </p:tav>
                                        <p:tav tm="100000">
                                          <p:val>
                                            <p:strVal val="#ppt_x"/>
                                          </p:val>
                                        </p:tav>
                                      </p:tavLst>
                                    </p:anim>
                                    <p:anim calcmode="lin" valueType="num">
                                      <p:cBhvr additive="base">
                                        <p:cTn id="13" dur="75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13" name="Rectangle 29"/>
          <p:cNvSpPr/>
          <p:nvPr/>
        </p:nvSpPr>
        <p:spPr>
          <a:xfrm>
            <a:off x="6393180" y="4714240"/>
            <a:ext cx="4152265" cy="1089025"/>
          </a:xfrm>
          <a:prstGeom prst="rect">
            <a:avLst/>
          </a:prstGeom>
        </p:spPr>
        <p:txBody>
          <a:bodyPr wrap="square">
            <a:spAutoFit/>
          </a:bodyPr>
          <a:lstStyle/>
          <a:p>
            <a:pPr algn="ct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lvl="0" algn="ctr">
              <a:lnSpc>
                <a:spcPts val="2035"/>
              </a:lnSpc>
            </a:pP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Freeform 107"/>
          <p:cNvSpPr>
            <a:spLocks noEditPoints="1"/>
          </p:cNvSpPr>
          <p:nvPr/>
        </p:nvSpPr>
        <p:spPr bwMode="auto">
          <a:xfrm>
            <a:off x="8361045" y="4780280"/>
            <a:ext cx="217170" cy="219075"/>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ea typeface="阿里巴巴普惠体 R" panose="00020600040101010101" charset="-122"/>
            </a:endParaRPr>
          </a:p>
        </p:txBody>
      </p:sp>
      <p:sp>
        <p:nvSpPr>
          <p:cNvPr id="17" name="矩形 16"/>
          <p:cNvSpPr/>
          <p:nvPr/>
        </p:nvSpPr>
        <p:spPr>
          <a:xfrm>
            <a:off x="6249670" y="1894840"/>
            <a:ext cx="4546600" cy="27882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charset="-122"/>
              <a:ea typeface="阿里巴巴普惠体 R" panose="00020600040101010101" charset="-122"/>
            </a:endParaRPr>
          </a:p>
        </p:txBody>
      </p:sp>
      <p:sp>
        <p:nvSpPr>
          <p:cNvPr id="18" name="TextBox 20"/>
          <p:cNvSpPr txBox="1"/>
          <p:nvPr/>
        </p:nvSpPr>
        <p:spPr>
          <a:xfrm>
            <a:off x="1586914" y="2160340"/>
            <a:ext cx="4363944" cy="1477328"/>
          </a:xfrm>
          <a:prstGeom prst="rect">
            <a:avLst/>
          </a:prstGeom>
          <a:noFill/>
        </p:spPr>
        <p:txBody>
          <a:bodyPr wrap="square" rtlCol="0">
            <a:spAutoFit/>
          </a:bodyPr>
          <a:lstStyle/>
          <a:p>
            <a:r>
              <a:rPr lang="zh-CN" altLang="en-US" sz="2800" b="1"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加入标题描述</a:t>
            </a:r>
            <a:endParaRPr lang="en-US" sz="4800" b="1"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endParaRPr 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Oval 36"/>
          <p:cNvSpPr/>
          <p:nvPr/>
        </p:nvSpPr>
        <p:spPr>
          <a:xfrm>
            <a:off x="1694070" y="3655313"/>
            <a:ext cx="392048" cy="39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阿里巴巴普惠体 R" panose="00020600040101010101" charset="-122"/>
                <a:ea typeface="阿里巴巴普惠体 R" panose="00020600040101010101" charset="-122"/>
              </a:rPr>
              <a:t>1</a:t>
            </a:r>
          </a:p>
        </p:txBody>
      </p:sp>
      <p:sp>
        <p:nvSpPr>
          <p:cNvPr id="20" name="Oval 37"/>
          <p:cNvSpPr/>
          <p:nvPr/>
        </p:nvSpPr>
        <p:spPr>
          <a:xfrm>
            <a:off x="1694070" y="450650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阿里巴巴普惠体 R" panose="00020600040101010101" charset="-122"/>
                <a:ea typeface="阿里巴巴普惠体 R" panose="00020600040101010101" charset="-122"/>
              </a:rPr>
              <a:t>2</a:t>
            </a:r>
          </a:p>
        </p:txBody>
      </p:sp>
      <p:sp>
        <p:nvSpPr>
          <p:cNvPr id="22" name="TextBox 24"/>
          <p:cNvSpPr txBox="1"/>
          <p:nvPr/>
        </p:nvSpPr>
        <p:spPr>
          <a:xfrm>
            <a:off x="2238612" y="3574338"/>
            <a:ext cx="3031624" cy="577466"/>
          </a:xfrm>
          <a:prstGeom prst="rect">
            <a:avLst/>
          </a:prstGeom>
          <a:noFill/>
        </p:spPr>
        <p:txBody>
          <a:bodyPr wrap="square" rtlCol="0">
            <a:spAutoFit/>
          </a:bodyPr>
          <a:lstStyle/>
          <a:p>
            <a:pPr lvl="0">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a:t>
            </a:r>
          </a:p>
        </p:txBody>
      </p:sp>
      <p:sp>
        <p:nvSpPr>
          <p:cNvPr id="23" name="TextBox 25"/>
          <p:cNvSpPr txBox="1"/>
          <p:nvPr/>
        </p:nvSpPr>
        <p:spPr>
          <a:xfrm>
            <a:off x="2233691" y="4425931"/>
            <a:ext cx="3031624" cy="577081"/>
          </a:xfrm>
          <a:prstGeom prst="rect">
            <a:avLst/>
          </a:prstGeom>
          <a:noFill/>
        </p:spPr>
        <p:txBody>
          <a:bodyPr wrap="square" rtlCol="0">
            <a:spAutoFit/>
          </a:bodyPr>
          <a:lstStyle/>
          <a:p>
            <a:pPr lvl="0">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a:t>
            </a: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ppt_x"/>
                                          </p:val>
                                        </p:tav>
                                        <p:tav tm="100000">
                                          <p:val>
                                            <p:strVal val="#ppt_x"/>
                                          </p:val>
                                        </p:tav>
                                      </p:tavLst>
                                    </p:anim>
                                    <p:anim calcmode="lin" valueType="num">
                                      <p:cBhvr additive="base">
                                        <p:cTn id="8" dur="2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fill="hold"/>
                                        <p:tgtEl>
                                          <p:spTgt spid="19"/>
                                        </p:tgtEl>
                                        <p:attrNameLst>
                                          <p:attrName>ppt_x</p:attrName>
                                        </p:attrNameLst>
                                      </p:cBhvr>
                                      <p:tavLst>
                                        <p:tav tm="0">
                                          <p:val>
                                            <p:strVal val="#ppt_x"/>
                                          </p:val>
                                        </p:tav>
                                        <p:tav tm="100000">
                                          <p:val>
                                            <p:strVal val="#ppt_x"/>
                                          </p:val>
                                        </p:tav>
                                      </p:tavLst>
                                    </p:anim>
                                    <p:anim calcmode="lin" valueType="num">
                                      <p:cBhvr additive="base">
                                        <p:cTn id="13" dur="25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50" fill="hold"/>
                                        <p:tgtEl>
                                          <p:spTgt spid="20"/>
                                        </p:tgtEl>
                                        <p:attrNameLst>
                                          <p:attrName>ppt_x</p:attrName>
                                        </p:attrNameLst>
                                      </p:cBhvr>
                                      <p:tavLst>
                                        <p:tav tm="0">
                                          <p:val>
                                            <p:strVal val="#ppt_x"/>
                                          </p:val>
                                        </p:tav>
                                        <p:tav tm="100000">
                                          <p:val>
                                            <p:strVal val="#ppt_x"/>
                                          </p:val>
                                        </p:tav>
                                      </p:tavLst>
                                    </p:anim>
                                    <p:anim calcmode="lin" valueType="num">
                                      <p:cBhvr additive="base">
                                        <p:cTn id="18" dur="25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ppt_x"/>
                                          </p:val>
                                        </p:tav>
                                        <p:tav tm="100000">
                                          <p:val>
                                            <p:strVal val="#ppt_x"/>
                                          </p:val>
                                        </p:tav>
                                      </p:tavLst>
                                    </p:anim>
                                    <p:anim calcmode="lin" valueType="num">
                                      <p:cBhvr additive="base">
                                        <p:cTn id="23" dur="25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bldLvl="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19"/>
          <a:srcRect l="4" r="4"/>
          <a:stretch>
            <a:fillRect/>
          </a:stretch>
        </p:blipFill>
        <p:spPr>
          <a:xfrm>
            <a:off x="17780" y="5715"/>
            <a:ext cx="12172950" cy="6847840"/>
          </a:xfrm>
          <a:prstGeom prst="rect">
            <a:avLst/>
          </a:prstGeom>
        </p:spPr>
      </p:pic>
      <p:sp>
        <p:nvSpPr>
          <p:cNvPr id="10" name="8"/>
          <p:cNvSpPr/>
          <p:nvPr>
            <p:custDataLst>
              <p:tags r:id="rId1"/>
            </p:custDataLst>
          </p:nvPr>
        </p:nvSpPr>
        <p:spPr>
          <a:xfrm>
            <a:off x="2399665" y="3173095"/>
            <a:ext cx="1074420" cy="107442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9"/>
          <p:cNvSpPr/>
          <p:nvPr>
            <p:custDataLst>
              <p:tags r:id="rId2"/>
            </p:custDataLst>
          </p:nvPr>
        </p:nvSpPr>
        <p:spPr>
          <a:xfrm>
            <a:off x="4198620" y="2371725"/>
            <a:ext cx="1692275" cy="169227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品 18"/>
          <p:cNvSpPr/>
          <p:nvPr>
            <p:custDataLst>
              <p:tags r:id="rId3"/>
            </p:custDataLst>
          </p:nvPr>
        </p:nvSpPr>
        <p:spPr>
          <a:xfrm>
            <a:off x="6580505" y="2371725"/>
            <a:ext cx="1692275" cy="16922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23"/>
          <p:cNvSpPr/>
          <p:nvPr>
            <p:custDataLst>
              <p:tags r:id="rId4"/>
            </p:custDataLst>
          </p:nvPr>
        </p:nvSpPr>
        <p:spPr>
          <a:xfrm>
            <a:off x="8980170" y="3173095"/>
            <a:ext cx="1074420" cy="1074420"/>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KSO_Shape"/>
          <p:cNvSpPr/>
          <p:nvPr>
            <p:custDataLst>
              <p:tags r:id="rId5"/>
            </p:custDataLst>
          </p:nvPr>
        </p:nvSpPr>
        <p:spPr>
          <a:xfrm>
            <a:off x="9300210" y="3399790"/>
            <a:ext cx="433705" cy="720725"/>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PA_KSO_Shape"/>
          <p:cNvSpPr/>
          <p:nvPr>
            <p:custDataLst>
              <p:tags r:id="rId6"/>
            </p:custDataLst>
          </p:nvPr>
        </p:nvSpPr>
        <p:spPr bwMode="auto">
          <a:xfrm>
            <a:off x="2580005" y="3413125"/>
            <a:ext cx="720725" cy="700405"/>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16" name="PA_KSO_Shape"/>
          <p:cNvSpPr/>
          <p:nvPr>
            <p:custDataLst>
              <p:tags r:id="rId7"/>
            </p:custDataLst>
          </p:nvPr>
        </p:nvSpPr>
        <p:spPr bwMode="auto">
          <a:xfrm>
            <a:off x="7021195" y="2781935"/>
            <a:ext cx="811530" cy="103187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17" name="PA_KSO_Shape"/>
          <p:cNvSpPr/>
          <p:nvPr>
            <p:custDataLst>
              <p:tags r:id="rId8"/>
            </p:custDataLst>
          </p:nvPr>
        </p:nvSpPr>
        <p:spPr bwMode="auto">
          <a:xfrm>
            <a:off x="4542790" y="2723515"/>
            <a:ext cx="1029970" cy="1031875"/>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18" name="30"/>
          <p:cNvSpPr txBox="1"/>
          <p:nvPr>
            <p:custDataLst>
              <p:tags r:id="rId9"/>
            </p:custDataLst>
          </p:nvPr>
        </p:nvSpPr>
        <p:spPr>
          <a:xfrm>
            <a:off x="2359025" y="4359275"/>
            <a:ext cx="1097280" cy="368300"/>
          </a:xfrm>
          <a:prstGeom prst="rect">
            <a:avLst/>
          </a:prstGeom>
          <a:solidFill>
            <a:schemeClr val="accent3"/>
          </a:solidFill>
          <a:effectLst/>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rPr>
              <a:t>加入标题</a:t>
            </a:r>
          </a:p>
        </p:txBody>
      </p:sp>
      <p:sp>
        <p:nvSpPr>
          <p:cNvPr id="19" name="31"/>
          <p:cNvSpPr txBox="1"/>
          <p:nvPr>
            <p:custDataLst>
              <p:tags r:id="rId10"/>
            </p:custDataLst>
          </p:nvPr>
        </p:nvSpPr>
        <p:spPr>
          <a:xfrm>
            <a:off x="4479290" y="4359275"/>
            <a:ext cx="1210310" cy="400050"/>
          </a:xfrm>
          <a:prstGeom prst="rect">
            <a:avLst/>
          </a:prstGeom>
          <a:solidFill>
            <a:schemeClr val="accent1">
              <a:lumMod val="75000"/>
            </a:schemeClr>
          </a:solidFill>
          <a:ln>
            <a:noFill/>
          </a:ln>
          <a:effectLst/>
        </p:spPr>
        <p:txBody>
          <a:bodyPr wrap="none" rtlCol="0">
            <a:spAutoFit/>
          </a:bodyPr>
          <a:lstStyle/>
          <a:p>
            <a:pPr lvl="0"/>
            <a:r>
              <a:rPr lang="zh-CN" altLang="en-US" sz="2000" dirty="0">
                <a:solidFill>
                  <a:srgbClr val="FFFFFF"/>
                </a:solidFill>
                <a:latin typeface="阿里巴巴普惠体 R" panose="00020600040101010101" charset="-122"/>
                <a:ea typeface="阿里巴巴普惠体 R" panose="00020600040101010101" charset="-122"/>
              </a:rPr>
              <a:t>加入标题</a:t>
            </a:r>
          </a:p>
        </p:txBody>
      </p:sp>
      <p:sp>
        <p:nvSpPr>
          <p:cNvPr id="20" name="32"/>
          <p:cNvSpPr txBox="1"/>
          <p:nvPr>
            <p:custDataLst>
              <p:tags r:id="rId11"/>
            </p:custDataLst>
          </p:nvPr>
        </p:nvSpPr>
        <p:spPr>
          <a:xfrm>
            <a:off x="6850380" y="4359275"/>
            <a:ext cx="1210310" cy="400050"/>
          </a:xfrm>
          <a:prstGeom prst="rect">
            <a:avLst/>
          </a:prstGeom>
          <a:solidFill>
            <a:schemeClr val="accent3"/>
          </a:solidFill>
          <a:effectLst/>
        </p:spPr>
        <p:txBody>
          <a:bodyPr wrap="none" rtlCol="0">
            <a:spAutoFit/>
          </a:bodyPr>
          <a:lstStyle/>
          <a:p>
            <a:pPr lvl="0"/>
            <a:r>
              <a:rPr lang="zh-CN" altLang="en-US" sz="2000" dirty="0">
                <a:solidFill>
                  <a:srgbClr val="FFFFFF"/>
                </a:solidFill>
                <a:latin typeface="阿里巴巴普惠体 R" panose="00020600040101010101" charset="-122"/>
                <a:ea typeface="阿里巴巴普惠体 R" panose="00020600040101010101" charset="-122"/>
              </a:rPr>
              <a:t>加入标题</a:t>
            </a:r>
          </a:p>
        </p:txBody>
      </p:sp>
      <p:sp>
        <p:nvSpPr>
          <p:cNvPr id="21" name="3"/>
          <p:cNvSpPr txBox="1"/>
          <p:nvPr>
            <p:custDataLst>
              <p:tags r:id="rId12"/>
            </p:custDataLst>
          </p:nvPr>
        </p:nvSpPr>
        <p:spPr>
          <a:xfrm>
            <a:off x="8980170" y="4359275"/>
            <a:ext cx="1108075" cy="369570"/>
          </a:xfrm>
          <a:prstGeom prst="rect">
            <a:avLst/>
          </a:prstGeom>
          <a:solidFill>
            <a:schemeClr val="accent1">
              <a:lumMod val="75000"/>
            </a:schemeClr>
          </a:solidFill>
          <a:effectLst/>
        </p:spPr>
        <p:txBody>
          <a:bodyPr wrap="none" rtlCol="0">
            <a:spAutoFit/>
          </a:bodyPr>
          <a:lstStyle/>
          <a:p>
            <a:pPr lvl="0"/>
            <a:r>
              <a:rPr lang="zh-CN" altLang="en-US" dirty="0">
                <a:solidFill>
                  <a:srgbClr val="FFFFFF"/>
                </a:solidFill>
                <a:latin typeface="阿里巴巴普惠体 R" panose="00020600040101010101" charset="-122"/>
                <a:ea typeface="阿里巴巴普惠体 R" panose="00020600040101010101" charset="-122"/>
              </a:rPr>
              <a:t>加入标题</a:t>
            </a:r>
          </a:p>
        </p:txBody>
      </p:sp>
      <p:sp>
        <p:nvSpPr>
          <p:cNvPr id="22" name="15"/>
          <p:cNvSpPr txBox="1"/>
          <p:nvPr>
            <p:custDataLst>
              <p:tags r:id="rId13"/>
            </p:custDataLst>
          </p:nvPr>
        </p:nvSpPr>
        <p:spPr>
          <a:xfrm>
            <a:off x="2077085" y="4843145"/>
            <a:ext cx="1720850" cy="923290"/>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rPr>
              <a:t>这里输入简单的文字概述这里输入简单字概述这里输简单简单的文字</a:t>
            </a:r>
          </a:p>
        </p:txBody>
      </p:sp>
      <p:sp>
        <p:nvSpPr>
          <p:cNvPr id="23" name="15"/>
          <p:cNvSpPr txBox="1"/>
          <p:nvPr>
            <p:custDataLst>
              <p:tags r:id="rId14"/>
            </p:custDataLst>
          </p:nvPr>
        </p:nvSpPr>
        <p:spPr>
          <a:xfrm>
            <a:off x="4184650" y="4843145"/>
            <a:ext cx="1720850" cy="923290"/>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rPr>
              <a:t>这里输入简单的文字概述这里输入简单字概述这里输入单简单的文字</a:t>
            </a:r>
          </a:p>
        </p:txBody>
      </p:sp>
      <p:sp>
        <p:nvSpPr>
          <p:cNvPr id="24" name="15"/>
          <p:cNvSpPr txBox="1"/>
          <p:nvPr>
            <p:custDataLst>
              <p:tags r:id="rId15"/>
            </p:custDataLst>
          </p:nvPr>
        </p:nvSpPr>
        <p:spPr>
          <a:xfrm>
            <a:off x="6517640" y="4843145"/>
            <a:ext cx="1720850" cy="923290"/>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rPr>
              <a:t>这里输入简单的文字概述这里输入简单字概述这里输入单简单的文字</a:t>
            </a:r>
          </a:p>
        </p:txBody>
      </p:sp>
      <p:sp>
        <p:nvSpPr>
          <p:cNvPr id="25" name="15"/>
          <p:cNvSpPr txBox="1"/>
          <p:nvPr>
            <p:custDataLst>
              <p:tags r:id="rId16"/>
            </p:custDataLst>
          </p:nvPr>
        </p:nvSpPr>
        <p:spPr>
          <a:xfrm>
            <a:off x="8656955" y="4843145"/>
            <a:ext cx="1720850" cy="923290"/>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rPr>
              <a:t>这里输入简单的文字概述这输入简单字概述这里输入简单简单的文字</a:t>
            </a: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11" name="TextBox 10"/>
          <p:cNvSpPr txBox="1"/>
          <p:nvPr/>
        </p:nvSpPr>
        <p:spPr>
          <a:xfrm>
            <a:off x="1918970" y="3855085"/>
            <a:ext cx="833120" cy="275590"/>
          </a:xfrm>
          <a:prstGeom prst="rect">
            <a:avLst/>
          </a:prstGeom>
          <a:solidFill>
            <a:schemeClr val="accent1">
              <a:lumMod val="75000"/>
            </a:schemeClr>
          </a:solidFill>
          <a:effectLst/>
        </p:spPr>
        <p:txBody>
          <a:bodyPr wrap="square" rtlCol="0">
            <a:spAutoFit/>
          </a:bodyPr>
          <a:lstStyle/>
          <a:p>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加入标题</a:t>
            </a:r>
          </a:p>
        </p:txBody>
      </p:sp>
      <p:sp>
        <p:nvSpPr>
          <p:cNvPr id="12" name="TextBox 11"/>
          <p:cNvSpPr txBox="1"/>
          <p:nvPr/>
        </p:nvSpPr>
        <p:spPr>
          <a:xfrm>
            <a:off x="1918970" y="4136390"/>
            <a:ext cx="2760345" cy="414020"/>
          </a:xfrm>
          <a:prstGeom prst="rect">
            <a:avLst/>
          </a:prstGeom>
          <a:noFill/>
        </p:spPr>
        <p:txBody>
          <a:bodyPr wrap="square" rtlCol="0">
            <a:spAutoFit/>
          </a:bodyPr>
          <a:lstStyle/>
          <a:p>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13" name="TextBox 12"/>
          <p:cNvSpPr txBox="1"/>
          <p:nvPr/>
        </p:nvSpPr>
        <p:spPr>
          <a:xfrm>
            <a:off x="4903470" y="3855085"/>
            <a:ext cx="833120" cy="276860"/>
          </a:xfrm>
          <a:prstGeom prst="rect">
            <a:avLst/>
          </a:prstGeom>
          <a:solidFill>
            <a:schemeClr val="accent3"/>
          </a:solidFill>
          <a:effectLst/>
        </p:spPr>
        <p:txBody>
          <a:bodyPr wrap="square" rtlCol="0">
            <a:spAutoFit/>
          </a:bodyPr>
          <a:lstStyle/>
          <a:p>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加入标题</a:t>
            </a:r>
          </a:p>
        </p:txBody>
      </p:sp>
      <p:sp>
        <p:nvSpPr>
          <p:cNvPr id="14" name="TextBox 13"/>
          <p:cNvSpPr txBox="1"/>
          <p:nvPr/>
        </p:nvSpPr>
        <p:spPr>
          <a:xfrm>
            <a:off x="4903470" y="4136390"/>
            <a:ext cx="2760345" cy="414020"/>
          </a:xfrm>
          <a:prstGeom prst="rect">
            <a:avLst/>
          </a:prstGeom>
          <a:noFill/>
        </p:spPr>
        <p:txBody>
          <a:bodyPr wrap="square" rtlCol="0">
            <a:spAutoFit/>
          </a:bodyPr>
          <a:lstStyle/>
          <a:p>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15" name="TextBox 14"/>
          <p:cNvSpPr txBox="1"/>
          <p:nvPr/>
        </p:nvSpPr>
        <p:spPr>
          <a:xfrm>
            <a:off x="7862570" y="3855085"/>
            <a:ext cx="833120" cy="276860"/>
          </a:xfrm>
          <a:prstGeom prst="rect">
            <a:avLst/>
          </a:prstGeom>
          <a:solidFill>
            <a:schemeClr val="accent1">
              <a:lumMod val="75000"/>
            </a:schemeClr>
          </a:solidFill>
          <a:effectLst/>
        </p:spPr>
        <p:txBody>
          <a:bodyPr wrap="square" rtlCol="0">
            <a:spAutoFit/>
          </a:bodyPr>
          <a:lstStyle/>
          <a:p>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加入标题</a:t>
            </a:r>
          </a:p>
        </p:txBody>
      </p:sp>
      <p:sp>
        <p:nvSpPr>
          <p:cNvPr id="16" name="TextBox 15"/>
          <p:cNvSpPr txBox="1"/>
          <p:nvPr/>
        </p:nvSpPr>
        <p:spPr>
          <a:xfrm>
            <a:off x="7862570" y="4136390"/>
            <a:ext cx="2760345" cy="414020"/>
          </a:xfrm>
          <a:prstGeom prst="rect">
            <a:avLst/>
          </a:prstGeom>
          <a:noFill/>
        </p:spPr>
        <p:txBody>
          <a:bodyPr wrap="square" rtlCol="0">
            <a:spAutoFit/>
          </a:bodyPr>
          <a:lstStyle/>
          <a:p>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17" name="矩形 16"/>
          <p:cNvSpPr/>
          <p:nvPr/>
        </p:nvSpPr>
        <p:spPr>
          <a:xfrm>
            <a:off x="1918970" y="1894840"/>
            <a:ext cx="2518410" cy="1884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panose="020F0502020204030204"/>
              <a:ea typeface="宋体" panose="02010600030101010101" pitchFamily="2" charset="-122"/>
            </a:endParaRPr>
          </a:p>
        </p:txBody>
      </p:sp>
      <p:sp>
        <p:nvSpPr>
          <p:cNvPr id="18" name="矩形 17"/>
          <p:cNvSpPr/>
          <p:nvPr/>
        </p:nvSpPr>
        <p:spPr>
          <a:xfrm>
            <a:off x="4891405" y="1894840"/>
            <a:ext cx="2518410" cy="1884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panose="020F0502020204030204"/>
              <a:ea typeface="宋体" panose="02010600030101010101" pitchFamily="2" charset="-122"/>
            </a:endParaRPr>
          </a:p>
        </p:txBody>
      </p:sp>
      <p:sp>
        <p:nvSpPr>
          <p:cNvPr id="19" name="矩形 18"/>
          <p:cNvSpPr/>
          <p:nvPr/>
        </p:nvSpPr>
        <p:spPr>
          <a:xfrm>
            <a:off x="7863840" y="1894840"/>
            <a:ext cx="2518410" cy="1884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panose="020F0502020204030204"/>
              <a:ea typeface="宋体" panose="02010600030101010101" pitchFamily="2" charset="-122"/>
            </a:endParaRPr>
          </a:p>
        </p:txBody>
      </p:sp>
      <p:sp>
        <p:nvSpPr>
          <p:cNvPr id="20" name="矩形 19"/>
          <p:cNvSpPr/>
          <p:nvPr/>
        </p:nvSpPr>
        <p:spPr>
          <a:xfrm>
            <a:off x="1934845" y="4683125"/>
            <a:ext cx="8463280" cy="804545"/>
          </a:xfrm>
          <a:prstGeom prst="rect">
            <a:avLst/>
          </a:prstGeom>
          <a:solidFill>
            <a:schemeClr val="accent3"/>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21" name="文本框 6"/>
          <p:cNvSpPr txBox="1"/>
          <p:nvPr/>
        </p:nvSpPr>
        <p:spPr>
          <a:xfrm>
            <a:off x="2098675" y="4747260"/>
            <a:ext cx="8188960" cy="1133475"/>
          </a:xfrm>
          <a:prstGeom prst="rect">
            <a:avLst/>
          </a:prstGeom>
          <a:noFill/>
        </p:spPr>
        <p:txBody>
          <a:bodyPr wrap="square" lIns="91438" tIns="45719" rIns="91438" bIns="45719" rtlCol="0">
            <a:spAutoFit/>
          </a:bodyPr>
          <a:lstStyle/>
          <a:p>
            <a:pPr>
              <a:lnSpc>
                <a:spcPts val="2035"/>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点击添加文字，点击添加文字点击添加文字</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zh-CN" altLang="en-US" sz="1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10" name="Freeform 22"/>
          <p:cNvSpPr/>
          <p:nvPr/>
        </p:nvSpPr>
        <p:spPr bwMode="auto">
          <a:xfrm>
            <a:off x="3548380" y="2214245"/>
            <a:ext cx="1592580" cy="1909445"/>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3"/>
          </a:solidFill>
          <a:ln w="6350">
            <a:noFill/>
          </a:ln>
          <a:effectLst/>
        </p:spPr>
        <p:txBody>
          <a:bodyPr/>
          <a:lstStyle/>
          <a:p>
            <a:endParaRPr lang="zh-CN" altLang="en-US">
              <a:latin typeface="阿里巴巴普惠体 R" panose="00020600040101010101" charset="-122"/>
              <a:ea typeface="阿里巴巴普惠体 R" panose="00020600040101010101" charset="-122"/>
            </a:endParaRPr>
          </a:p>
        </p:txBody>
      </p:sp>
      <p:sp>
        <p:nvSpPr>
          <p:cNvPr id="11" name="Freeform 23"/>
          <p:cNvSpPr/>
          <p:nvPr/>
        </p:nvSpPr>
        <p:spPr bwMode="auto">
          <a:xfrm>
            <a:off x="3231515" y="3963035"/>
            <a:ext cx="1909445" cy="1592580"/>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a:effectLst/>
        </p:spPr>
        <p:txBody>
          <a:bodyPr/>
          <a:lstStyle/>
          <a:p>
            <a:endParaRPr lang="zh-CN" altLang="en-US" dirty="0">
              <a:latin typeface="阿里巴巴普惠体 R" panose="00020600040101010101" charset="-122"/>
              <a:ea typeface="阿里巴巴普惠体 R" panose="00020600040101010101" charset="-122"/>
            </a:endParaRPr>
          </a:p>
        </p:txBody>
      </p:sp>
      <p:sp>
        <p:nvSpPr>
          <p:cNvPr id="12" name="Freeform 24"/>
          <p:cNvSpPr/>
          <p:nvPr/>
        </p:nvSpPr>
        <p:spPr bwMode="auto">
          <a:xfrm>
            <a:off x="1799590" y="3643630"/>
            <a:ext cx="1592580" cy="1911985"/>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1">
              <a:lumMod val="75000"/>
            </a:schemeClr>
          </a:solidFill>
          <a:ln w="6350">
            <a:noFill/>
          </a:ln>
          <a:effectLst/>
        </p:spPr>
        <p:txBody>
          <a:bodyPr/>
          <a:lstStyle/>
          <a:p>
            <a:endParaRPr lang="zh-CN" altLang="en-US">
              <a:latin typeface="阿里巴巴普惠体 R" panose="00020600040101010101" charset="-122"/>
              <a:ea typeface="阿里巴巴普惠体 R" panose="00020600040101010101" charset="-122"/>
            </a:endParaRPr>
          </a:p>
        </p:txBody>
      </p:sp>
      <p:sp>
        <p:nvSpPr>
          <p:cNvPr id="13" name="Freeform 25"/>
          <p:cNvSpPr/>
          <p:nvPr/>
        </p:nvSpPr>
        <p:spPr bwMode="auto">
          <a:xfrm>
            <a:off x="1799590" y="2214245"/>
            <a:ext cx="1905000" cy="1592580"/>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3"/>
          </a:solidFill>
          <a:ln>
            <a:noFill/>
          </a:ln>
          <a:effectLst/>
        </p:spPr>
        <p:txBody>
          <a:bodyPr/>
          <a:lstStyle/>
          <a:p>
            <a:endParaRPr lang="zh-CN" altLang="en-US" dirty="0">
              <a:latin typeface="阿里巴巴普惠体 R" panose="00020600040101010101" charset="-122"/>
              <a:ea typeface="阿里巴巴普惠体 R" panose="00020600040101010101" charset="-122"/>
            </a:endParaRPr>
          </a:p>
        </p:txBody>
      </p:sp>
      <p:sp>
        <p:nvSpPr>
          <p:cNvPr id="14" name="矩形 13"/>
          <p:cNvSpPr/>
          <p:nvPr/>
        </p:nvSpPr>
        <p:spPr>
          <a:xfrm>
            <a:off x="2121535" y="2593340"/>
            <a:ext cx="948690" cy="67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阿里巴巴普惠体 R" panose="00020600040101010101" charset="-122"/>
                <a:ea typeface="阿里巴巴普惠体 R" panose="00020600040101010101" charset="-122"/>
              </a:rPr>
              <a:t>01</a:t>
            </a:r>
          </a:p>
        </p:txBody>
      </p:sp>
      <p:sp>
        <p:nvSpPr>
          <p:cNvPr id="15" name="矩形 14"/>
          <p:cNvSpPr/>
          <p:nvPr/>
        </p:nvSpPr>
        <p:spPr>
          <a:xfrm>
            <a:off x="3959860" y="2601595"/>
            <a:ext cx="948690" cy="67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阿里巴巴普惠体 R" panose="00020600040101010101" charset="-122"/>
                <a:ea typeface="阿里巴巴普惠体 R" panose="00020600040101010101" charset="-122"/>
              </a:rPr>
              <a:t>02</a:t>
            </a:r>
          </a:p>
        </p:txBody>
      </p:sp>
      <p:sp>
        <p:nvSpPr>
          <p:cNvPr id="16" name="矩形 15"/>
          <p:cNvSpPr/>
          <p:nvPr/>
        </p:nvSpPr>
        <p:spPr>
          <a:xfrm>
            <a:off x="2121535" y="4423410"/>
            <a:ext cx="948690" cy="67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阿里巴巴普惠体 R" panose="00020600040101010101" charset="-122"/>
                <a:ea typeface="阿里巴巴普惠体 R" panose="00020600040101010101" charset="-122"/>
              </a:rPr>
              <a:t>03</a:t>
            </a:r>
          </a:p>
        </p:txBody>
      </p:sp>
      <p:sp>
        <p:nvSpPr>
          <p:cNvPr id="17" name="矩形 16"/>
          <p:cNvSpPr/>
          <p:nvPr/>
        </p:nvSpPr>
        <p:spPr>
          <a:xfrm>
            <a:off x="3874770" y="4423410"/>
            <a:ext cx="948690" cy="67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阿里巴巴普惠体 R" panose="00020600040101010101" charset="-122"/>
                <a:ea typeface="阿里巴巴普惠体 R" panose="00020600040101010101" charset="-122"/>
              </a:rPr>
              <a:t>04</a:t>
            </a:r>
          </a:p>
        </p:txBody>
      </p:sp>
      <p:sp>
        <p:nvSpPr>
          <p:cNvPr id="19" name="矩形 127"/>
          <p:cNvSpPr>
            <a:spLocks noChangeArrowheads="1"/>
          </p:cNvSpPr>
          <p:nvPr/>
        </p:nvSpPr>
        <p:spPr bwMode="auto">
          <a:xfrm>
            <a:off x="5888990" y="2988945"/>
            <a:ext cx="23577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23" name="椭圆 82"/>
          <p:cNvSpPr>
            <a:spLocks noChangeArrowheads="1"/>
          </p:cNvSpPr>
          <p:nvPr/>
        </p:nvSpPr>
        <p:spPr bwMode="auto">
          <a:xfrm>
            <a:off x="5922645" y="2511425"/>
            <a:ext cx="422275" cy="422275"/>
          </a:xfrm>
          <a:prstGeom prst="ellipse">
            <a:avLst/>
          </a:prstGeom>
          <a:solidFill>
            <a:schemeClr val="accent3"/>
          </a:solidFill>
          <a:ln>
            <a:noFill/>
          </a:ln>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grpSp>
        <p:nvGrpSpPr>
          <p:cNvPr id="24" name="组合 83"/>
          <p:cNvGrpSpPr/>
          <p:nvPr/>
        </p:nvGrpSpPr>
        <p:grpSpPr bwMode="auto">
          <a:xfrm>
            <a:off x="6023610" y="2613025"/>
            <a:ext cx="219710" cy="219710"/>
            <a:chOff x="0" y="0"/>
            <a:chExt cx="479425" cy="479425"/>
          </a:xfrm>
        </p:grpSpPr>
        <p:sp>
          <p:nvSpPr>
            <p:cNvPr id="2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2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2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2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grpSp>
      <p:sp>
        <p:nvSpPr>
          <p:cNvPr id="22" name="矩形 128"/>
          <p:cNvSpPr>
            <a:spLocks noChangeArrowheads="1"/>
          </p:cNvSpPr>
          <p:nvPr/>
        </p:nvSpPr>
        <p:spPr bwMode="auto">
          <a:xfrm>
            <a:off x="6349365" y="2601595"/>
            <a:ext cx="142748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加入标题描述</a:t>
            </a:r>
          </a:p>
        </p:txBody>
      </p:sp>
      <p:sp>
        <p:nvSpPr>
          <p:cNvPr id="32" name="矩形 130"/>
          <p:cNvSpPr>
            <a:spLocks noChangeArrowheads="1"/>
          </p:cNvSpPr>
          <p:nvPr/>
        </p:nvSpPr>
        <p:spPr bwMode="auto">
          <a:xfrm>
            <a:off x="8441690" y="2988945"/>
            <a:ext cx="235902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3" name="椭圆 134"/>
          <p:cNvSpPr>
            <a:spLocks noChangeArrowheads="1"/>
          </p:cNvSpPr>
          <p:nvPr/>
        </p:nvSpPr>
        <p:spPr bwMode="auto">
          <a:xfrm>
            <a:off x="8475345" y="2513330"/>
            <a:ext cx="422275" cy="422275"/>
          </a:xfrm>
          <a:prstGeom prst="ellipse">
            <a:avLst/>
          </a:prstGeom>
          <a:solidFill>
            <a:schemeClr val="accent1">
              <a:lumMod val="75000"/>
            </a:schemeClr>
          </a:solidFill>
          <a:ln>
            <a:noFill/>
          </a:ln>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4" name="矩形 133"/>
          <p:cNvSpPr>
            <a:spLocks noChangeArrowheads="1"/>
          </p:cNvSpPr>
          <p:nvPr/>
        </p:nvSpPr>
        <p:spPr bwMode="auto">
          <a:xfrm>
            <a:off x="8902065" y="2601595"/>
            <a:ext cx="142811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加入标题描述</a:t>
            </a:r>
          </a:p>
        </p:txBody>
      </p:sp>
      <p:grpSp>
        <p:nvGrpSpPr>
          <p:cNvPr id="35" name="组合 14"/>
          <p:cNvGrpSpPr/>
          <p:nvPr/>
        </p:nvGrpSpPr>
        <p:grpSpPr bwMode="auto">
          <a:xfrm>
            <a:off x="8576310" y="2654935"/>
            <a:ext cx="219710" cy="151130"/>
            <a:chOff x="0" y="0"/>
            <a:chExt cx="219923" cy="151470"/>
          </a:xfrm>
        </p:grpSpPr>
        <p:sp>
          <p:nvSpPr>
            <p:cNvPr id="3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grpSp>
      <p:sp>
        <p:nvSpPr>
          <p:cNvPr id="47" name="矩形 142"/>
          <p:cNvSpPr>
            <a:spLocks noChangeArrowheads="1"/>
          </p:cNvSpPr>
          <p:nvPr/>
        </p:nvSpPr>
        <p:spPr bwMode="auto">
          <a:xfrm>
            <a:off x="5888990" y="4545965"/>
            <a:ext cx="23577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48" name="椭圆 146"/>
          <p:cNvSpPr>
            <a:spLocks noChangeArrowheads="1"/>
          </p:cNvSpPr>
          <p:nvPr/>
        </p:nvSpPr>
        <p:spPr bwMode="auto">
          <a:xfrm>
            <a:off x="5922645" y="4069715"/>
            <a:ext cx="422275" cy="422275"/>
          </a:xfrm>
          <a:prstGeom prst="ellipse">
            <a:avLst/>
          </a:prstGeom>
          <a:solidFill>
            <a:schemeClr val="accent1">
              <a:lumMod val="75000"/>
            </a:schemeClr>
          </a:solidFill>
          <a:ln>
            <a:noFill/>
          </a:ln>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49" name="矩形 145"/>
          <p:cNvSpPr>
            <a:spLocks noChangeArrowheads="1"/>
          </p:cNvSpPr>
          <p:nvPr/>
        </p:nvSpPr>
        <p:spPr bwMode="auto">
          <a:xfrm>
            <a:off x="6349365" y="4157980"/>
            <a:ext cx="142748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加入标题描述</a:t>
            </a:r>
          </a:p>
        </p:txBody>
      </p:sp>
      <p:grpSp>
        <p:nvGrpSpPr>
          <p:cNvPr id="50" name="组合 118"/>
          <p:cNvGrpSpPr/>
          <p:nvPr/>
        </p:nvGrpSpPr>
        <p:grpSpPr bwMode="auto">
          <a:xfrm>
            <a:off x="6024245" y="4173220"/>
            <a:ext cx="218440" cy="215265"/>
            <a:chOff x="0" y="0"/>
            <a:chExt cx="487362" cy="479425"/>
          </a:xfrm>
          <a:effectLst/>
        </p:grpSpPr>
        <p:sp>
          <p:nvSpPr>
            <p:cNvPr id="5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5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grpSp>
      <p:sp>
        <p:nvSpPr>
          <p:cNvPr id="60" name="矩形 154"/>
          <p:cNvSpPr>
            <a:spLocks noChangeArrowheads="1"/>
          </p:cNvSpPr>
          <p:nvPr/>
        </p:nvSpPr>
        <p:spPr bwMode="auto">
          <a:xfrm>
            <a:off x="8441690" y="4545965"/>
            <a:ext cx="235902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ea"/>
              </a:rPr>
              <a:t>点击添加文字， 点击添加文字</a:t>
            </a:r>
            <a:endPar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61" name="椭圆 155"/>
          <p:cNvSpPr>
            <a:spLocks noChangeArrowheads="1"/>
          </p:cNvSpPr>
          <p:nvPr/>
        </p:nvSpPr>
        <p:spPr bwMode="auto">
          <a:xfrm>
            <a:off x="8475345" y="4069715"/>
            <a:ext cx="422275" cy="422275"/>
          </a:xfrm>
          <a:prstGeom prst="ellipse">
            <a:avLst/>
          </a:prstGeom>
          <a:solidFill>
            <a:schemeClr val="accent3"/>
          </a:solidFill>
          <a:ln>
            <a:noFill/>
          </a:ln>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62" name="矩形 156"/>
          <p:cNvSpPr>
            <a:spLocks noChangeArrowheads="1"/>
          </p:cNvSpPr>
          <p:nvPr/>
        </p:nvSpPr>
        <p:spPr bwMode="auto">
          <a:xfrm>
            <a:off x="8902065" y="4157980"/>
            <a:ext cx="142811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加入标题描述</a:t>
            </a: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64" name="Freeform 23"/>
          <p:cNvSpPr>
            <a:spLocks noEditPoints="1" noChangeArrowheads="1"/>
          </p:cNvSpPr>
          <p:nvPr/>
        </p:nvSpPr>
        <p:spPr bwMode="auto">
          <a:xfrm>
            <a:off x="8611870" y="4174490"/>
            <a:ext cx="191135" cy="191770"/>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65" name="Freeform 24"/>
          <p:cNvSpPr>
            <a:spLocks noChangeArrowheads="1"/>
          </p:cNvSpPr>
          <p:nvPr/>
        </p:nvSpPr>
        <p:spPr bwMode="auto">
          <a:xfrm>
            <a:off x="8658860" y="4215765"/>
            <a:ext cx="100965" cy="82550"/>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66" name="Freeform 25"/>
          <p:cNvSpPr>
            <a:spLocks noChangeArrowheads="1"/>
          </p:cNvSpPr>
          <p:nvPr/>
        </p:nvSpPr>
        <p:spPr bwMode="auto">
          <a:xfrm>
            <a:off x="8595360" y="4309110"/>
            <a:ext cx="73660" cy="73660"/>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
        <p:nvSpPr>
          <p:cNvPr id="67" name="Freeform 26"/>
          <p:cNvSpPr>
            <a:spLocks noChangeArrowheads="1"/>
          </p:cNvSpPr>
          <p:nvPr/>
        </p:nvSpPr>
        <p:spPr bwMode="auto">
          <a:xfrm>
            <a:off x="8590280" y="4362450"/>
            <a:ext cx="25400" cy="25400"/>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latin typeface="阿里巴巴普惠体 R" panose="00020600040101010101" charset="-122"/>
              <a:ea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31" name="直接连接符 30"/>
          <p:cNvSpPr>
            <a:spLocks noChangeShapeType="1"/>
          </p:cNvSpPr>
          <p:nvPr/>
        </p:nvSpPr>
        <p:spPr bwMode="auto">
          <a:xfrm>
            <a:off x="3122930" y="3228975"/>
            <a:ext cx="1798955" cy="665480"/>
          </a:xfrm>
          <a:prstGeom prst="line">
            <a:avLst/>
          </a:prstGeom>
          <a:effectLst/>
          <a:extLst>
            <a:ext uri="{909E8E84-426E-40DD-AFC4-6F175D3DCCD1}">
              <a14:hiddenFill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sz="1050" dirty="0">
              <a:solidFill>
                <a:schemeClr val="accent2"/>
              </a:solidFill>
              <a:latin typeface="宋体" panose="02010600030101010101" pitchFamily="2" charset="-122"/>
              <a:ea typeface="宋体" panose="02010600030101010101" pitchFamily="2" charset="-122"/>
            </a:endParaRPr>
          </a:p>
        </p:txBody>
      </p:sp>
      <p:sp>
        <p:nvSpPr>
          <p:cNvPr id="32" name="直接连接符 158"/>
          <p:cNvSpPr>
            <a:spLocks noChangeShapeType="1"/>
          </p:cNvSpPr>
          <p:nvPr/>
        </p:nvSpPr>
        <p:spPr bwMode="auto">
          <a:xfrm flipV="1">
            <a:off x="4921885" y="2691765"/>
            <a:ext cx="2570480" cy="1202690"/>
          </a:xfrm>
          <a:prstGeom prst="line">
            <a:avLst/>
          </a:prstGeom>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zh-CN" altLang="en-US" sz="1050" dirty="0">
              <a:solidFill>
                <a:schemeClr val="accent2"/>
              </a:solidFill>
              <a:latin typeface="宋体" panose="02010600030101010101" pitchFamily="2" charset="-122"/>
              <a:ea typeface="宋体" panose="02010600030101010101" pitchFamily="2" charset="-122"/>
            </a:endParaRPr>
          </a:p>
        </p:txBody>
      </p:sp>
      <p:sp>
        <p:nvSpPr>
          <p:cNvPr id="33" name="直接连接符 159"/>
          <p:cNvSpPr>
            <a:spLocks noChangeShapeType="1"/>
          </p:cNvSpPr>
          <p:nvPr/>
        </p:nvSpPr>
        <p:spPr bwMode="auto">
          <a:xfrm>
            <a:off x="7492365" y="2691765"/>
            <a:ext cx="1927860" cy="940435"/>
          </a:xfrm>
          <a:prstGeom prst="line">
            <a:avLst/>
          </a:prstGeom>
          <a:effectLst/>
          <a:extLst>
            <a:ext uri="{909E8E84-426E-40DD-AFC4-6F175D3DCCD1}">
              <a14:hiddenFill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sz="1050" dirty="0">
              <a:solidFill>
                <a:schemeClr val="accent2"/>
              </a:solidFill>
              <a:latin typeface="宋体" panose="02010600030101010101" pitchFamily="2" charset="-122"/>
              <a:ea typeface="宋体" panose="02010600030101010101" pitchFamily="2" charset="-122"/>
            </a:endParaRPr>
          </a:p>
        </p:txBody>
      </p:sp>
      <p:grpSp>
        <p:nvGrpSpPr>
          <p:cNvPr id="11" name="组合 10"/>
          <p:cNvGrpSpPr/>
          <p:nvPr/>
        </p:nvGrpSpPr>
        <p:grpSpPr bwMode="auto">
          <a:xfrm>
            <a:off x="2320290" y="2840990"/>
            <a:ext cx="844550" cy="889635"/>
            <a:chOff x="2102110" y="2789212"/>
            <a:chExt cx="863600" cy="909637"/>
          </a:xfrm>
          <a:solidFill>
            <a:schemeClr val="accent3"/>
          </a:solidFill>
          <a:effectLst/>
        </p:grpSpPr>
        <p:sp>
          <p:nvSpPr>
            <p:cNvPr id="29"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0" name="文本框 19"/>
            <p:cNvSpPr>
              <a:spLocks noChangeArrowheads="1"/>
            </p:cNvSpPr>
            <p:nvPr/>
          </p:nvSpPr>
          <p:spPr bwMode="auto">
            <a:xfrm>
              <a:off x="2129162" y="2977027"/>
              <a:ext cx="809497" cy="535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阿里巴巴普惠体 R" panose="00020600040101010101" charset="-122"/>
                  <a:ea typeface="阿里巴巴普惠体 R" panose="00020600040101010101" charset="-122"/>
                  <a:sym typeface="微软雅黑" panose="020B0503020204020204" charset="-122"/>
                </a:rPr>
                <a:t>01</a:t>
              </a:r>
            </a:p>
          </p:txBody>
        </p:sp>
      </p:grpSp>
      <p:grpSp>
        <p:nvGrpSpPr>
          <p:cNvPr id="12" name="组合 11"/>
          <p:cNvGrpSpPr/>
          <p:nvPr/>
        </p:nvGrpSpPr>
        <p:grpSpPr bwMode="auto">
          <a:xfrm>
            <a:off x="4316730" y="2979420"/>
            <a:ext cx="1153795" cy="1216660"/>
            <a:chOff x="4197139" y="3106258"/>
            <a:chExt cx="1181100" cy="1244600"/>
          </a:xfrm>
          <a:solidFill>
            <a:schemeClr val="accent6"/>
          </a:solidFill>
          <a:effectLst/>
        </p:grpSpPr>
        <p:sp>
          <p:nvSpPr>
            <p:cNvPr id="27" name="矩形 150"/>
            <p:cNvSpPr>
              <a:spLocks noChangeArrowheads="1"/>
            </p:cNvSpPr>
            <p:nvPr/>
          </p:nvSpPr>
          <p:spPr bwMode="auto">
            <a:xfrm>
              <a:off x="4197139" y="3106258"/>
              <a:ext cx="1181100" cy="1244600"/>
            </a:xfrm>
            <a:prstGeom prst="rect">
              <a:avLst/>
            </a:prstGeom>
            <a:solidFill>
              <a:schemeClr val="accent1">
                <a:lumMod val="75000"/>
              </a:schemeClr>
            </a:solid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8" name="文本框 19"/>
            <p:cNvSpPr>
              <a:spLocks noChangeArrowheads="1"/>
            </p:cNvSpPr>
            <p:nvPr/>
          </p:nvSpPr>
          <p:spPr bwMode="auto">
            <a:xfrm>
              <a:off x="4224463" y="3447837"/>
              <a:ext cx="1126448" cy="598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阿里巴巴普惠体 R" panose="00020600040101010101" charset="-122"/>
                  <a:ea typeface="阿里巴巴普惠体 R" panose="00020600040101010101" charset="-122"/>
                  <a:sym typeface="微软雅黑" panose="020B0503020204020204" charset="-122"/>
                </a:rPr>
                <a:t>02</a:t>
              </a:r>
            </a:p>
          </p:txBody>
        </p:sp>
      </p:grpSp>
      <p:grpSp>
        <p:nvGrpSpPr>
          <p:cNvPr id="13" name="组合 12"/>
          <p:cNvGrpSpPr/>
          <p:nvPr/>
        </p:nvGrpSpPr>
        <p:grpSpPr bwMode="auto">
          <a:xfrm>
            <a:off x="6770370" y="2069465"/>
            <a:ext cx="1346835" cy="1420495"/>
            <a:chOff x="6534338" y="2152171"/>
            <a:chExt cx="1377950" cy="1452562"/>
          </a:xfrm>
          <a:solidFill>
            <a:schemeClr val="accent3"/>
          </a:solidFill>
          <a:effectLst/>
        </p:grpSpPr>
        <p:sp>
          <p:nvSpPr>
            <p:cNvPr id="25" name="矩形 156"/>
            <p:cNvSpPr>
              <a:spLocks noChangeArrowheads="1"/>
            </p:cNvSpPr>
            <p:nvPr/>
          </p:nvSpPr>
          <p:spPr bwMode="auto">
            <a:xfrm>
              <a:off x="6534338" y="2152171"/>
              <a:ext cx="1377950" cy="1452562"/>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6" name="文本框 19"/>
            <p:cNvSpPr>
              <a:spLocks noChangeArrowheads="1"/>
            </p:cNvSpPr>
            <p:nvPr/>
          </p:nvSpPr>
          <p:spPr bwMode="auto">
            <a:xfrm>
              <a:off x="6848383" y="2574840"/>
              <a:ext cx="713477" cy="6610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eaLnBrk="1" fontAlgn="auto" hangingPunct="1">
                <a:spcBef>
                  <a:spcPts val="0"/>
                </a:spcBef>
                <a:spcAft>
                  <a:spcPts val="0"/>
                </a:spcAft>
                <a:defRPr/>
              </a:pPr>
              <a:r>
                <a:rPr lang="en-US" sz="3600" spc="-113" dirty="0">
                  <a:solidFill>
                    <a:schemeClr val="bg1"/>
                  </a:solidFill>
                  <a:latin typeface="阿里巴巴普惠体 R" panose="00020600040101010101" charset="-122"/>
                  <a:ea typeface="阿里巴巴普惠体 R" panose="00020600040101010101" charset="-122"/>
                  <a:sym typeface="微软雅黑" panose="020B0503020204020204" charset="-122"/>
                </a:rPr>
                <a:t>03</a:t>
              </a:r>
              <a:endParaRPr lang="en-US" altLang="en-US" sz="3600" spc="-113" dirty="0">
                <a:solidFill>
                  <a:schemeClr val="bg1"/>
                </a:solidFill>
                <a:latin typeface="阿里巴巴普惠体 R" panose="00020600040101010101" charset="-122"/>
                <a:ea typeface="阿里巴巴普惠体 R" panose="00020600040101010101" charset="-122"/>
                <a:sym typeface="微软雅黑" panose="020B0503020204020204" charset="-122"/>
              </a:endParaRPr>
            </a:p>
          </p:txBody>
        </p:sp>
      </p:grpSp>
      <p:grpSp>
        <p:nvGrpSpPr>
          <p:cNvPr id="14" name="组合 13"/>
          <p:cNvGrpSpPr/>
          <p:nvPr/>
        </p:nvGrpSpPr>
        <p:grpSpPr bwMode="auto">
          <a:xfrm>
            <a:off x="9138920" y="2809875"/>
            <a:ext cx="1155065" cy="1216660"/>
            <a:chOff x="9036558" y="2991386"/>
            <a:chExt cx="1181100" cy="1244600"/>
          </a:xfrm>
          <a:solidFill>
            <a:schemeClr val="accent6"/>
          </a:solidFill>
          <a:effectLst/>
        </p:grpSpPr>
        <p:sp>
          <p:nvSpPr>
            <p:cNvPr id="23" name="矩形 157"/>
            <p:cNvSpPr>
              <a:spLocks noChangeArrowheads="1"/>
            </p:cNvSpPr>
            <p:nvPr/>
          </p:nvSpPr>
          <p:spPr bwMode="auto">
            <a:xfrm>
              <a:off x="9036558" y="2991386"/>
              <a:ext cx="1181100" cy="1244600"/>
            </a:xfrm>
            <a:prstGeom prst="rect">
              <a:avLst/>
            </a:prstGeom>
            <a:solidFill>
              <a:schemeClr val="accent1">
                <a:lumMod val="75000"/>
              </a:schemeClr>
            </a:solid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4" name="文本框 19"/>
            <p:cNvSpPr>
              <a:spLocks noChangeArrowheads="1"/>
            </p:cNvSpPr>
            <p:nvPr/>
          </p:nvSpPr>
          <p:spPr bwMode="auto">
            <a:xfrm>
              <a:off x="9317898" y="3374001"/>
              <a:ext cx="618424" cy="535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阿里巴巴普惠体 R" panose="00020600040101010101" charset="-122"/>
                  <a:ea typeface="阿里巴巴普惠体 R" panose="00020600040101010101" charset="-122"/>
                  <a:sym typeface="微软雅黑" panose="020B0503020204020204" charset="-122"/>
                </a:rPr>
                <a:t>04</a:t>
              </a:r>
            </a:p>
          </p:txBody>
        </p:sp>
      </p:grpSp>
      <p:sp>
        <p:nvSpPr>
          <p:cNvPr id="15" name="TextBox 11"/>
          <p:cNvSpPr txBox="1">
            <a:spLocks noChangeArrowheads="1"/>
          </p:cNvSpPr>
          <p:nvPr/>
        </p:nvSpPr>
        <p:spPr bwMode="auto">
          <a:xfrm flipH="1">
            <a:off x="1156335" y="4262755"/>
            <a:ext cx="2722245" cy="4800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您的内容打在这里，或者通过复制您的文本后，在此框中选择粘贴，并选择只保留文字</a:t>
            </a:r>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a:t>
            </a:r>
          </a:p>
        </p:txBody>
      </p:sp>
      <p:sp>
        <p:nvSpPr>
          <p:cNvPr id="16" name="TextBox 11"/>
          <p:cNvSpPr txBox="1">
            <a:spLocks noChangeArrowheads="1"/>
          </p:cNvSpPr>
          <p:nvPr/>
        </p:nvSpPr>
        <p:spPr bwMode="auto">
          <a:xfrm flipH="1">
            <a:off x="1156335" y="3878580"/>
            <a:ext cx="2123440"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点击添加标题    </a:t>
            </a:r>
          </a:p>
        </p:txBody>
      </p:sp>
      <p:sp>
        <p:nvSpPr>
          <p:cNvPr id="17" name="TextBox 11"/>
          <p:cNvSpPr txBox="1">
            <a:spLocks noChangeArrowheads="1"/>
          </p:cNvSpPr>
          <p:nvPr/>
        </p:nvSpPr>
        <p:spPr bwMode="auto">
          <a:xfrm flipH="1">
            <a:off x="3878580" y="5028565"/>
            <a:ext cx="2722245" cy="4800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您的内容打在这里，或者通过复制您的文本后，在此框中选择粘贴，并选择只保留文字</a:t>
            </a:r>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a:t>
            </a:r>
          </a:p>
        </p:txBody>
      </p:sp>
      <p:sp>
        <p:nvSpPr>
          <p:cNvPr id="18" name="TextBox 11"/>
          <p:cNvSpPr txBox="1">
            <a:spLocks noChangeArrowheads="1"/>
          </p:cNvSpPr>
          <p:nvPr/>
        </p:nvSpPr>
        <p:spPr bwMode="auto">
          <a:xfrm flipH="1">
            <a:off x="3878580" y="4644390"/>
            <a:ext cx="2123440"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点击添加标题    </a:t>
            </a:r>
          </a:p>
        </p:txBody>
      </p:sp>
      <p:sp>
        <p:nvSpPr>
          <p:cNvPr id="19" name="TextBox 11"/>
          <p:cNvSpPr txBox="1">
            <a:spLocks noChangeArrowheads="1"/>
          </p:cNvSpPr>
          <p:nvPr/>
        </p:nvSpPr>
        <p:spPr bwMode="auto">
          <a:xfrm flipH="1">
            <a:off x="6318885" y="4038600"/>
            <a:ext cx="2722245" cy="4800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您的内容打在这里，或者通过复制您的文本后，在此框中选择粘贴，并选择只保留文字</a:t>
            </a:r>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a:t>
            </a:r>
          </a:p>
        </p:txBody>
      </p:sp>
      <p:sp>
        <p:nvSpPr>
          <p:cNvPr id="20" name="TextBox 11"/>
          <p:cNvSpPr txBox="1">
            <a:spLocks noChangeArrowheads="1"/>
          </p:cNvSpPr>
          <p:nvPr/>
        </p:nvSpPr>
        <p:spPr bwMode="auto">
          <a:xfrm flipH="1">
            <a:off x="6318885" y="3654425"/>
            <a:ext cx="2123440"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点击添加标题    </a:t>
            </a:r>
          </a:p>
        </p:txBody>
      </p:sp>
      <p:sp>
        <p:nvSpPr>
          <p:cNvPr id="21" name="TextBox 11"/>
          <p:cNvSpPr txBox="1">
            <a:spLocks noChangeArrowheads="1"/>
          </p:cNvSpPr>
          <p:nvPr/>
        </p:nvSpPr>
        <p:spPr bwMode="auto">
          <a:xfrm flipH="1">
            <a:off x="8947785" y="5028565"/>
            <a:ext cx="2722245" cy="4800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您的内容打在这里，或者通过复制您的文本后，在此框中选择粘贴，并选择只保留文字</a:t>
            </a:r>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mn-ea"/>
                <a:sym typeface="+mn-lt"/>
              </a:rPr>
              <a:t>。</a:t>
            </a:r>
          </a:p>
        </p:txBody>
      </p:sp>
      <p:sp>
        <p:nvSpPr>
          <p:cNvPr id="22" name="TextBox 11"/>
          <p:cNvSpPr txBox="1">
            <a:spLocks noChangeArrowheads="1"/>
          </p:cNvSpPr>
          <p:nvPr/>
        </p:nvSpPr>
        <p:spPr bwMode="auto">
          <a:xfrm flipH="1">
            <a:off x="8947785" y="4644390"/>
            <a:ext cx="2123440"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mn-lt"/>
              </a:rPr>
              <a:t>点击添加标题    </a:t>
            </a: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10160" y="-20955"/>
            <a:ext cx="12172950" cy="6847840"/>
          </a:xfrm>
          <a:prstGeom prst="rect">
            <a:avLst/>
          </a:prstGeom>
        </p:spPr>
      </p:pic>
      <p:sp>
        <p:nvSpPr>
          <p:cNvPr id="12" name="文本框 11"/>
          <p:cNvSpPr txBox="1"/>
          <p:nvPr/>
        </p:nvSpPr>
        <p:spPr>
          <a:xfrm>
            <a:off x="4863783" y="4091940"/>
            <a:ext cx="2480310" cy="368300"/>
          </a:xfrm>
          <a:prstGeom prst="rect">
            <a:avLst/>
          </a:prstGeom>
          <a:noFill/>
          <a:effectLst/>
        </p:spPr>
        <p:txBody>
          <a:bodyPr wrap="none" rtlCol="0">
            <a:spAutoFit/>
          </a:bodyPr>
          <a:lstStyle/>
          <a:p>
            <a:pPr algn="ctr"/>
            <a:r>
              <a:rPr lang="en-US" altLang="zh-CN" cap="all" dirty="0">
                <a:solidFill>
                  <a:schemeClr val="accent3"/>
                </a:solidFill>
                <a:latin typeface="阿里巴巴普惠体 R" panose="00020600040101010101" charset="-122"/>
                <a:ea typeface="阿里巴巴普惠体 R" panose="00020600040101010101" charset="-122"/>
                <a:cs typeface="Microsoft JhengHei Light" panose="020B0304030504040204" pitchFamily="34" charset="-122"/>
              </a:rPr>
              <a:t>THE Scenery DESIGN</a:t>
            </a:r>
          </a:p>
        </p:txBody>
      </p:sp>
      <p:sp>
        <p:nvSpPr>
          <p:cNvPr id="13" name="文本框 12"/>
          <p:cNvSpPr txBox="1"/>
          <p:nvPr/>
        </p:nvSpPr>
        <p:spPr>
          <a:xfrm>
            <a:off x="3951605" y="2911475"/>
            <a:ext cx="4305300" cy="922020"/>
          </a:xfrm>
          <a:prstGeom prst="rect">
            <a:avLst/>
          </a:prstGeom>
          <a:noFill/>
        </p:spPr>
        <p:txBody>
          <a:bodyPr wrap="none" rtlCol="0">
            <a:spAutoFit/>
          </a:bodyPr>
          <a:lstStyle/>
          <a:p>
            <a:pPr algn="ctr"/>
            <a:r>
              <a:rPr lang="zh-CN" altLang="en-US" sz="5400" b="1" dirty="0">
                <a:solidFill>
                  <a:schemeClr val="bg1"/>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14" name="矩形 13"/>
          <p:cNvSpPr/>
          <p:nvPr/>
        </p:nvSpPr>
        <p:spPr>
          <a:xfrm>
            <a:off x="4484370" y="3914140"/>
            <a:ext cx="3239770" cy="1778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宋体" panose="02010600030101010101" pitchFamily="2" charset="-122"/>
              <a:ea typeface="宋体" panose="02010600030101010101" pitchFamily="2" charset="-122"/>
            </a:endParaRPr>
          </a:p>
        </p:txBody>
      </p:sp>
      <p:sp>
        <p:nvSpPr>
          <p:cNvPr id="27" name="矩形 26"/>
          <p:cNvSpPr/>
          <p:nvPr/>
        </p:nvSpPr>
        <p:spPr>
          <a:xfrm>
            <a:off x="4952365" y="1637665"/>
            <a:ext cx="2287905" cy="706755"/>
          </a:xfrm>
          <a:prstGeom prst="rect">
            <a:avLst/>
          </a:prstGeom>
        </p:spPr>
        <p:txBody>
          <a:bodyPr wrap="square">
            <a:spAutoFit/>
          </a:bodyPr>
          <a:lstStyle/>
          <a:p>
            <a:pPr algn="dist"/>
            <a:r>
              <a:rPr lang="zh-CN" altLang="zh-CN" sz="4000" dirty="0">
                <a:solidFill>
                  <a:srgbClr val="FD9F00"/>
                </a:solidFill>
                <a:effectLst/>
                <a:latin typeface="阿里巴巴普惠体 B" panose="00020600040101010101" charset="-122"/>
                <a:ea typeface="阿里巴巴普惠体 B" panose="00020600040101010101" charset="-122"/>
              </a:rPr>
              <a:t>第三张</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10" name="矩形 9"/>
          <p:cNvSpPr/>
          <p:nvPr/>
        </p:nvSpPr>
        <p:spPr>
          <a:xfrm flipH="1">
            <a:off x="1029970" y="4883785"/>
            <a:ext cx="4977130" cy="92837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 name="矩形 10"/>
          <p:cNvSpPr/>
          <p:nvPr/>
        </p:nvSpPr>
        <p:spPr>
          <a:xfrm flipH="1">
            <a:off x="1029970" y="1871980"/>
            <a:ext cx="4977130" cy="29184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2" name="TextBox 14"/>
          <p:cNvSpPr txBox="1"/>
          <p:nvPr/>
        </p:nvSpPr>
        <p:spPr>
          <a:xfrm flipH="1">
            <a:off x="1255395" y="5034280"/>
            <a:ext cx="4310380" cy="583565"/>
          </a:xfrm>
          <a:prstGeom prst="rect">
            <a:avLst/>
          </a:prstGeom>
          <a:noFill/>
        </p:spPr>
        <p:txBody>
          <a:bodyPr wrap="square" rtlCol="0">
            <a:spAutoFit/>
          </a:bodyPr>
          <a:lstStyle/>
          <a:p>
            <a:pPr lvl="0"/>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此处添加详细文本描述，</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此处添加详细文本描述，此处添加详细文本描述，</a:t>
            </a:r>
            <a:endPar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5" name="直接连接符 14"/>
          <p:cNvCxnSpPr/>
          <p:nvPr/>
        </p:nvCxnSpPr>
        <p:spPr>
          <a:xfrm flipH="1">
            <a:off x="1190625" y="5693410"/>
            <a:ext cx="446405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385806" y="2156884"/>
            <a:ext cx="576622" cy="57678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阿里巴巴普惠体 R" panose="00020600040101010101" charset="-122"/>
                <a:ea typeface="阿里巴巴普惠体 R" panose="00020600040101010101" charset="-122"/>
              </a:rPr>
              <a:t>1</a:t>
            </a:r>
          </a:p>
        </p:txBody>
      </p:sp>
      <p:cxnSp>
        <p:nvCxnSpPr>
          <p:cNvPr id="17" name="直接连接符 16"/>
          <p:cNvCxnSpPr/>
          <p:nvPr/>
        </p:nvCxnSpPr>
        <p:spPr>
          <a:xfrm>
            <a:off x="6994694" y="2423616"/>
            <a:ext cx="1007039" cy="0"/>
          </a:xfrm>
          <a:prstGeom prst="line">
            <a:avLst/>
          </a:prstGeom>
          <a:ln w="6350">
            <a:solidFill>
              <a:schemeClr val="tx1">
                <a:lumMod val="85000"/>
                <a:lumOff val="15000"/>
              </a:schemeClr>
            </a:solidFill>
            <a:prstDash val="dash"/>
            <a:tailEnd type="oval" w="sm" len="sm"/>
          </a:ln>
          <a:effectLst/>
        </p:spPr>
        <p:style>
          <a:lnRef idx="1">
            <a:schemeClr val="accent1"/>
          </a:lnRef>
          <a:fillRef idx="0">
            <a:schemeClr val="accent1"/>
          </a:fillRef>
          <a:effectRef idx="0">
            <a:schemeClr val="accent1"/>
          </a:effectRef>
          <a:fontRef idx="minor">
            <a:schemeClr val="tx1"/>
          </a:fontRef>
        </p:style>
      </p:cxnSp>
      <p:sp>
        <p:nvSpPr>
          <p:cNvPr id="18" name="标题 11"/>
          <p:cNvSpPr txBox="1"/>
          <p:nvPr/>
        </p:nvSpPr>
        <p:spPr>
          <a:xfrm>
            <a:off x="7979785" y="220302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sym typeface="+mn-ea"/>
              </a:rPr>
              <a:t>此处添加详细文本描述，此处添加详细文本描述，此处添加详细文本描述，此处添加详细文本描述，此处添加详细文本描述，此处添加详细文本描述，</a:t>
            </a:r>
            <a:endParaRPr lang="en-US" altLang="zh-CN" sz="1200"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a:p>
            <a:pPr lvl="0"/>
            <a:endPar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椭圆 18"/>
          <p:cNvSpPr/>
          <p:nvPr/>
        </p:nvSpPr>
        <p:spPr>
          <a:xfrm>
            <a:off x="6385807" y="3088836"/>
            <a:ext cx="576622" cy="57678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阿里巴巴普惠体 R" panose="00020600040101010101" charset="-122"/>
                <a:ea typeface="阿里巴巴普惠体 R" panose="00020600040101010101" charset="-122"/>
              </a:rPr>
              <a:t>2</a:t>
            </a:r>
          </a:p>
        </p:txBody>
      </p:sp>
      <p:cxnSp>
        <p:nvCxnSpPr>
          <p:cNvPr id="20" name="直接连接符 19"/>
          <p:cNvCxnSpPr/>
          <p:nvPr/>
        </p:nvCxnSpPr>
        <p:spPr>
          <a:xfrm>
            <a:off x="6994695" y="3355568"/>
            <a:ext cx="1007039" cy="0"/>
          </a:xfrm>
          <a:prstGeom prst="line">
            <a:avLst/>
          </a:prstGeom>
          <a:ln w="6350">
            <a:solidFill>
              <a:schemeClr val="tx1">
                <a:lumMod val="85000"/>
                <a:lumOff val="15000"/>
              </a:schemeClr>
            </a:solidFill>
            <a:prstDash val="dash"/>
            <a:tailEnd type="oval" w="sm" len="sm"/>
          </a:ln>
          <a:effectLst/>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7979786" y="313498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sym typeface="+mn-ea"/>
              </a:rPr>
              <a:t>此处添加详细文本描述，此处添加详细文本描述，此处添加详细文本描述，此处添加详细文本描述，此处添加详细文本描述，此处添加详细文本描述，</a:t>
            </a:r>
            <a:endPar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椭圆 21"/>
          <p:cNvSpPr/>
          <p:nvPr/>
        </p:nvSpPr>
        <p:spPr>
          <a:xfrm>
            <a:off x="6385807" y="4004134"/>
            <a:ext cx="576622" cy="57678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阿里巴巴普惠体 R" panose="00020600040101010101" charset="-122"/>
                <a:ea typeface="阿里巴巴普惠体 R" panose="00020600040101010101" charset="-122"/>
              </a:rPr>
              <a:t>3</a:t>
            </a:r>
          </a:p>
        </p:txBody>
      </p:sp>
      <p:cxnSp>
        <p:nvCxnSpPr>
          <p:cNvPr id="23" name="直接连接符 22"/>
          <p:cNvCxnSpPr/>
          <p:nvPr/>
        </p:nvCxnSpPr>
        <p:spPr>
          <a:xfrm>
            <a:off x="6994695" y="4270866"/>
            <a:ext cx="1007039" cy="0"/>
          </a:xfrm>
          <a:prstGeom prst="line">
            <a:avLst/>
          </a:prstGeom>
          <a:ln w="6350">
            <a:solidFill>
              <a:schemeClr val="tx1">
                <a:lumMod val="85000"/>
                <a:lumOff val="15000"/>
              </a:schemeClr>
            </a:solidFill>
            <a:prstDash val="dash"/>
            <a:tailEnd type="oval" w="sm" len="sm"/>
          </a:ln>
          <a:effectLst/>
        </p:spPr>
        <p:style>
          <a:lnRef idx="1">
            <a:schemeClr val="accent1"/>
          </a:lnRef>
          <a:fillRef idx="0">
            <a:schemeClr val="accent1"/>
          </a:fillRef>
          <a:effectRef idx="0">
            <a:schemeClr val="accent1"/>
          </a:effectRef>
          <a:fontRef idx="minor">
            <a:schemeClr val="tx1"/>
          </a:fontRef>
        </p:style>
      </p:cxnSp>
      <p:sp>
        <p:nvSpPr>
          <p:cNvPr id="24" name="标题 11"/>
          <p:cNvSpPr txBox="1"/>
          <p:nvPr/>
        </p:nvSpPr>
        <p:spPr>
          <a:xfrm>
            <a:off x="7979786" y="405027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sym typeface="+mn-ea"/>
              </a:rPr>
              <a:t>此处添加详细文本描述，此处添加详细文本描述，此处添加详细文本描述，此处添加详细文本描述，此处添加详细文本描述，此处添加详细文本描述，</a:t>
            </a:r>
            <a:endPar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椭圆 24"/>
          <p:cNvSpPr/>
          <p:nvPr/>
        </p:nvSpPr>
        <p:spPr>
          <a:xfrm>
            <a:off x="6385808" y="4902632"/>
            <a:ext cx="576622" cy="57678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阿里巴巴普惠体 R" panose="00020600040101010101" charset="-122"/>
                <a:ea typeface="阿里巴巴普惠体 R" panose="00020600040101010101" charset="-122"/>
              </a:rPr>
              <a:t>4</a:t>
            </a:r>
          </a:p>
        </p:txBody>
      </p:sp>
      <p:cxnSp>
        <p:nvCxnSpPr>
          <p:cNvPr id="26" name="直接连接符 25"/>
          <p:cNvCxnSpPr/>
          <p:nvPr/>
        </p:nvCxnSpPr>
        <p:spPr>
          <a:xfrm>
            <a:off x="6994696" y="5169364"/>
            <a:ext cx="1007039" cy="0"/>
          </a:xfrm>
          <a:prstGeom prst="line">
            <a:avLst/>
          </a:prstGeom>
          <a:ln w="6350">
            <a:solidFill>
              <a:schemeClr val="tx1">
                <a:lumMod val="85000"/>
                <a:lumOff val="15000"/>
              </a:schemeClr>
            </a:solidFill>
            <a:prstDash val="dash"/>
            <a:tailEnd type="oval" w="sm" len="sm"/>
          </a:ln>
          <a:effectLst/>
        </p:spPr>
        <p:style>
          <a:lnRef idx="1">
            <a:schemeClr val="accent1"/>
          </a:lnRef>
          <a:fillRef idx="0">
            <a:schemeClr val="accent1"/>
          </a:fillRef>
          <a:effectRef idx="0">
            <a:schemeClr val="accent1"/>
          </a:effectRef>
          <a:fontRef idx="minor">
            <a:schemeClr val="tx1"/>
          </a:fontRef>
        </p:style>
      </p:cxnSp>
      <p:sp>
        <p:nvSpPr>
          <p:cNvPr id="27" name="标题 11"/>
          <p:cNvSpPr txBox="1"/>
          <p:nvPr/>
        </p:nvSpPr>
        <p:spPr>
          <a:xfrm>
            <a:off x="7979787" y="494877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Open Sans" panose="020B0606030504020204" pitchFamily="34" charset="0"/>
                <a:sym typeface="+mn-ea"/>
              </a:rPr>
              <a:t>此处添加详细文本描述，此处添加详细文本描述，此处添加详细文本描述，此处添加详细文本描述，此处添加详细文本描述，此处添加详细文本描述，</a:t>
            </a:r>
            <a:endPar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p:bldP spid="19" grpId="0" bldLvl="0" animBg="1"/>
      <p:bldP spid="21" grpId="0"/>
      <p:bldP spid="22" grpId="0" bldLvl="0" animBg="1"/>
      <p:bldP spid="24" grpId="0"/>
      <p:bldP spid="25" grpId="0" bldLvl="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890" y="5715"/>
            <a:ext cx="12172950" cy="6847840"/>
          </a:xfrm>
          <a:prstGeom prst="rect">
            <a:avLst/>
          </a:prstGeom>
        </p:spPr>
      </p:pic>
      <p:sp>
        <p:nvSpPr>
          <p:cNvPr id="9" name="TextBox 1"/>
          <p:cNvSpPr txBox="1"/>
          <p:nvPr/>
        </p:nvSpPr>
        <p:spPr>
          <a:xfrm>
            <a:off x="7592811" y="2508781"/>
            <a:ext cx="2929890" cy="645160"/>
          </a:xfrm>
          <a:prstGeom prst="rect">
            <a:avLst/>
          </a:prstGeom>
          <a:noFill/>
        </p:spPr>
        <p:txBody>
          <a:bodyPr wrap="none" rtlCol="0">
            <a:spAutoFit/>
          </a:bodyPr>
          <a:lstStyle/>
          <a:p>
            <a:r>
              <a:rPr lang="zh-CN" altLang="en-US" sz="3600" b="1" dirty="0">
                <a:solidFill>
                  <a:schemeClr val="tx1"/>
                </a:solidFill>
                <a:latin typeface="阿里巴巴普惠体 R" panose="00020600040101010101" charset="-122"/>
                <a:ea typeface="阿里巴巴普惠体 R" panose="00020600040101010101" charset="-122"/>
              </a:rPr>
              <a:t>此处添加标题</a:t>
            </a:r>
          </a:p>
        </p:txBody>
      </p:sp>
      <p:sp>
        <p:nvSpPr>
          <p:cNvPr id="10" name="TextBox 2"/>
          <p:cNvSpPr txBox="1"/>
          <p:nvPr/>
        </p:nvSpPr>
        <p:spPr>
          <a:xfrm>
            <a:off x="7592811" y="3093556"/>
            <a:ext cx="3416310" cy="415498"/>
          </a:xfrm>
          <a:prstGeom prst="rect">
            <a:avLst/>
          </a:prstGeom>
          <a:noFill/>
        </p:spPr>
        <p:txBody>
          <a:bodyPr wrap="square" rtlCol="0">
            <a:spAutoFit/>
          </a:bodyPr>
          <a:lstStyle/>
          <a:p>
            <a:r>
              <a:rPr lang="zh-CN" altLang="en-US" sz="105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此处添加详细文本描述，建议与标题相关并符合整体语言风格，语言描述尽量简洁生动。</a:t>
            </a:r>
          </a:p>
        </p:txBody>
      </p:sp>
      <p:sp>
        <p:nvSpPr>
          <p:cNvPr id="12" name="Oval 20"/>
          <p:cNvSpPr/>
          <p:nvPr/>
        </p:nvSpPr>
        <p:spPr>
          <a:xfrm>
            <a:off x="7654588" y="4119253"/>
            <a:ext cx="366823" cy="3668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阿里巴巴普惠体 R" panose="00020600040101010101" charset="-122"/>
                <a:ea typeface="阿里巴巴普惠体 R" panose="00020600040101010101" charset="-122"/>
              </a:rPr>
              <a:t>1</a:t>
            </a:r>
          </a:p>
        </p:txBody>
      </p:sp>
      <p:sp>
        <p:nvSpPr>
          <p:cNvPr id="13" name="TextBox 22"/>
          <p:cNvSpPr txBox="1"/>
          <p:nvPr/>
        </p:nvSpPr>
        <p:spPr>
          <a:xfrm>
            <a:off x="8124203" y="3990605"/>
            <a:ext cx="2884918" cy="661720"/>
          </a:xfrm>
          <a:prstGeom prst="rect">
            <a:avLst/>
          </a:prstGeom>
          <a:noFill/>
        </p:spPr>
        <p:txBody>
          <a:bodyPr wrap="square" rtlCol="0">
            <a:spAutoFit/>
          </a:bodyPr>
          <a:lstStyle/>
          <a:p>
            <a:r>
              <a:rPr lang="zh-CN" altLang="en-US" sz="16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加入标题</a:t>
            </a:r>
            <a:endParaRPr lang="en-US" sz="1600" dirty="0">
              <a:solidFill>
                <a:schemeClr val="tx1"/>
              </a:solidFill>
              <a:latin typeface="阿里巴巴普惠体 R" panose="00020600040101010101" charset="-122"/>
              <a:ea typeface="阿里巴巴普惠体 R" panose="00020600040101010101" charset="-122"/>
              <a:cs typeface="Open Sans" panose="020B0606030504020204" pitchFamily="34" charset="0"/>
            </a:endParaRPr>
          </a:p>
          <a:p>
            <a:r>
              <a:rPr lang="zh-CN" altLang="en-US" sz="105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此处添加详细文本描述，建议与标题相关并符合整体语言风格，语言描述尽量简洁生动。</a:t>
            </a:r>
          </a:p>
        </p:txBody>
      </p:sp>
      <p:sp>
        <p:nvSpPr>
          <p:cNvPr id="14" name="Oval 23"/>
          <p:cNvSpPr/>
          <p:nvPr/>
        </p:nvSpPr>
        <p:spPr>
          <a:xfrm>
            <a:off x="7654589" y="5110728"/>
            <a:ext cx="366823" cy="36682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阿里巴巴普惠体 R" panose="00020600040101010101" charset="-122"/>
                <a:ea typeface="阿里巴巴普惠体 R" panose="00020600040101010101" charset="-122"/>
              </a:rPr>
              <a:t>2</a:t>
            </a:r>
          </a:p>
        </p:txBody>
      </p:sp>
      <p:sp>
        <p:nvSpPr>
          <p:cNvPr id="15" name="TextBox 24"/>
          <p:cNvSpPr txBox="1"/>
          <p:nvPr/>
        </p:nvSpPr>
        <p:spPr>
          <a:xfrm>
            <a:off x="8124203" y="4962867"/>
            <a:ext cx="2884918" cy="661720"/>
          </a:xfrm>
          <a:prstGeom prst="rect">
            <a:avLst/>
          </a:prstGeom>
          <a:noFill/>
        </p:spPr>
        <p:txBody>
          <a:bodyPr wrap="square" rtlCol="0">
            <a:spAutoFit/>
          </a:bodyPr>
          <a:lstStyle/>
          <a:p>
            <a:pPr lvl="0"/>
            <a:r>
              <a:rPr lang="zh-CN" altLang="en-US" sz="16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加入标题</a:t>
            </a:r>
            <a:endParaRPr lang="en-US" altLang="zh-CN" sz="1600" dirty="0">
              <a:solidFill>
                <a:schemeClr val="tx1"/>
              </a:solidFill>
              <a:latin typeface="阿里巴巴普惠体 R" panose="00020600040101010101" charset="-122"/>
              <a:ea typeface="阿里巴巴普惠体 R" panose="00020600040101010101" charset="-122"/>
              <a:cs typeface="Open Sans" panose="020B0606030504020204" pitchFamily="34" charset="0"/>
            </a:endParaRPr>
          </a:p>
          <a:p>
            <a:pPr lvl="0"/>
            <a:r>
              <a:rPr lang="zh-CN" altLang="en-US" sz="105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此处添加详细文本描述，建议与标题相关并符合整体语言风格，语言描述尽量简洁生动。</a:t>
            </a:r>
          </a:p>
        </p:txBody>
      </p:sp>
      <p:sp>
        <p:nvSpPr>
          <p:cNvPr id="16" name="矩形 15"/>
          <p:cNvSpPr/>
          <p:nvPr/>
        </p:nvSpPr>
        <p:spPr>
          <a:xfrm>
            <a:off x="2225478" y="2517457"/>
            <a:ext cx="4157612" cy="2788794"/>
          </a:xfrm>
          <a:prstGeom prst="rect">
            <a:avLst/>
          </a:prstGeom>
          <a:noFill/>
          <a:ln w="285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n>
                <a:solidFill>
                  <a:schemeClr val="accent3"/>
                </a:solidFill>
              </a:ln>
              <a:latin typeface="宋体" panose="02010600030101010101" pitchFamily="2" charset="-122"/>
              <a:ea typeface="宋体" panose="02010600030101010101" pitchFamily="2" charset="-122"/>
            </a:endParaRPr>
          </a:p>
        </p:txBody>
      </p:sp>
      <p:sp>
        <p:nvSpPr>
          <p:cNvPr id="17" name="Rectangle 30"/>
          <p:cNvSpPr/>
          <p:nvPr/>
        </p:nvSpPr>
        <p:spPr>
          <a:xfrm>
            <a:off x="1305451" y="2911864"/>
            <a:ext cx="4396298" cy="27829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宋体" panose="02010600030101010101" pitchFamily="2" charset="-122"/>
              <a:ea typeface="宋体" panose="02010600030101010101" pitchFamily="2" charset="-122"/>
            </a:endParaRPr>
          </a:p>
        </p:txBody>
      </p:sp>
      <p:sp>
        <p:nvSpPr>
          <p:cNvPr id="18" name="Rectangle 30"/>
          <p:cNvSpPr/>
          <p:nvPr/>
        </p:nvSpPr>
        <p:spPr>
          <a:xfrm>
            <a:off x="3816433" y="1911874"/>
            <a:ext cx="3159458" cy="19999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宋体" panose="02010600030101010101" pitchFamily="2" charset="-122"/>
              <a:ea typeface="宋体" panose="02010600030101010101" pitchFamily="2" charset="-122"/>
            </a:endParaRPr>
          </a:p>
        </p:txBody>
      </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advTm="3000">
        <p14:warp dir="in"/>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1500"/>
                                        <p:tgtEl>
                                          <p:spTgt spid="16"/>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50" fill="hold"/>
                                        <p:tgtEl>
                                          <p:spTgt spid="9"/>
                                        </p:tgtEl>
                                        <p:attrNameLst>
                                          <p:attrName>ppt_x</p:attrName>
                                        </p:attrNameLst>
                                      </p:cBhvr>
                                      <p:tavLst>
                                        <p:tav tm="0">
                                          <p:val>
                                            <p:strVal val="#ppt_x"/>
                                          </p:val>
                                        </p:tav>
                                        <p:tav tm="100000">
                                          <p:val>
                                            <p:strVal val="#ppt_x"/>
                                          </p:val>
                                        </p:tav>
                                      </p:tavLst>
                                    </p:anim>
                                    <p:anim calcmode="lin" valueType="num">
                                      <p:cBhvr additive="base">
                                        <p:cTn id="20" dur="25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fill="hold"/>
                                        <p:tgtEl>
                                          <p:spTgt spid="10"/>
                                        </p:tgtEl>
                                        <p:attrNameLst>
                                          <p:attrName>ppt_x</p:attrName>
                                        </p:attrNameLst>
                                      </p:cBhvr>
                                      <p:tavLst>
                                        <p:tav tm="0">
                                          <p:val>
                                            <p:strVal val="#ppt_x"/>
                                          </p:val>
                                        </p:tav>
                                        <p:tav tm="100000">
                                          <p:val>
                                            <p:strVal val="#ppt_x"/>
                                          </p:val>
                                        </p:tav>
                                      </p:tavLst>
                                    </p:anim>
                                    <p:anim calcmode="lin" valueType="num">
                                      <p:cBhvr additive="base">
                                        <p:cTn id="25" dur="25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ppt_x"/>
                                          </p:val>
                                        </p:tav>
                                        <p:tav tm="100000">
                                          <p:val>
                                            <p:strVal val="#ppt_x"/>
                                          </p:val>
                                        </p:tav>
                                      </p:tavLst>
                                    </p:anim>
                                    <p:anim calcmode="lin" valueType="num">
                                      <p:cBhvr additive="base">
                                        <p:cTn id="30" dur="25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50" fill="hold"/>
                                        <p:tgtEl>
                                          <p:spTgt spid="13"/>
                                        </p:tgtEl>
                                        <p:attrNameLst>
                                          <p:attrName>ppt_x</p:attrName>
                                        </p:attrNameLst>
                                      </p:cBhvr>
                                      <p:tavLst>
                                        <p:tav tm="0">
                                          <p:val>
                                            <p:strVal val="#ppt_x"/>
                                          </p:val>
                                        </p:tav>
                                        <p:tav tm="100000">
                                          <p:val>
                                            <p:strVal val="#ppt_x"/>
                                          </p:val>
                                        </p:tav>
                                      </p:tavLst>
                                    </p:anim>
                                    <p:anim calcmode="lin" valueType="num">
                                      <p:cBhvr additive="base">
                                        <p:cTn id="35" dur="25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50" fill="hold"/>
                                        <p:tgtEl>
                                          <p:spTgt spid="14"/>
                                        </p:tgtEl>
                                        <p:attrNameLst>
                                          <p:attrName>ppt_x</p:attrName>
                                        </p:attrNameLst>
                                      </p:cBhvr>
                                      <p:tavLst>
                                        <p:tav tm="0">
                                          <p:val>
                                            <p:strVal val="#ppt_x"/>
                                          </p:val>
                                        </p:tav>
                                        <p:tav tm="100000">
                                          <p:val>
                                            <p:strVal val="#ppt_x"/>
                                          </p:val>
                                        </p:tav>
                                      </p:tavLst>
                                    </p:anim>
                                    <p:anim calcmode="lin" valueType="num">
                                      <p:cBhvr additive="base">
                                        <p:cTn id="40" dur="25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250" fill="hold"/>
                                        <p:tgtEl>
                                          <p:spTgt spid="15"/>
                                        </p:tgtEl>
                                        <p:attrNameLst>
                                          <p:attrName>ppt_x</p:attrName>
                                        </p:attrNameLst>
                                      </p:cBhvr>
                                      <p:tavLst>
                                        <p:tav tm="0">
                                          <p:val>
                                            <p:strVal val="#ppt_x"/>
                                          </p:val>
                                        </p:tav>
                                        <p:tav tm="100000">
                                          <p:val>
                                            <p:strVal val="#ppt_x"/>
                                          </p:val>
                                        </p:tav>
                                      </p:tavLst>
                                    </p:anim>
                                    <p:anim calcmode="lin" valueType="num">
                                      <p:cBhvr additive="base">
                                        <p:cTn id="45"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bldLvl="0" animBg="1"/>
      <p:bldP spid="13" grpId="0"/>
      <p:bldP spid="14" grpId="0" bldLvl="0" animBg="1"/>
      <p:bldP spid="15" grpId="0"/>
      <p:bldP spid="16" grpId="0" bldLvl="0" animBg="1"/>
      <p:bldP spid="17" grpId="0" bldLvl="0" animBg="1"/>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890" y="5715"/>
            <a:ext cx="12172950" cy="6847840"/>
          </a:xfrm>
          <a:prstGeom prst="rect">
            <a:avLst/>
          </a:prstGeom>
        </p:spPr>
      </p:pic>
      <p:grpSp>
        <p:nvGrpSpPr>
          <p:cNvPr id="9" name="Group 3"/>
          <p:cNvGrpSpPr/>
          <p:nvPr/>
        </p:nvGrpSpPr>
        <p:grpSpPr>
          <a:xfrm>
            <a:off x="936773" y="1730778"/>
            <a:ext cx="10601230" cy="4639424"/>
            <a:chOff x="1100786" y="1551735"/>
            <a:chExt cx="10052640" cy="4399344"/>
          </a:xfrm>
          <a:effectLst/>
        </p:grpSpPr>
        <p:sp>
          <p:nvSpPr>
            <p:cNvPr id="10"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1" name="Rounded Rectangle 4"/>
            <p:cNvSpPr/>
            <p:nvPr/>
          </p:nvSpPr>
          <p:spPr>
            <a:xfrm rot="19805282">
              <a:off x="1100786" y="3962064"/>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2" name="Rounded Rectangle 17"/>
            <p:cNvSpPr/>
            <p:nvPr/>
          </p:nvSpPr>
          <p:spPr>
            <a:xfrm rot="19805282">
              <a:off x="2976655" y="2907046"/>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3"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4" name="Rounded Rectangle 19"/>
            <p:cNvSpPr/>
            <p:nvPr/>
          </p:nvSpPr>
          <p:spPr>
            <a:xfrm rot="19805282">
              <a:off x="6750373" y="2907049"/>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5" name="Rounded Rectangle 20"/>
            <p:cNvSpPr/>
            <p:nvPr/>
          </p:nvSpPr>
          <p:spPr>
            <a:xfrm rot="19805282">
              <a:off x="10518517" y="2907047"/>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6" name="Rounded Rectangle 22"/>
            <p:cNvSpPr/>
            <p:nvPr/>
          </p:nvSpPr>
          <p:spPr>
            <a:xfrm rot="19805282">
              <a:off x="8614859" y="3962065"/>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17"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8"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9"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0"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panose="020B0604020202020204" pitchFamily="34" charset="0"/>
                <a:ea typeface="宋体" panose="02010600030101010101" pitchFamily="2" charset="-122"/>
                <a:cs typeface="+mn-ea"/>
                <a:sym typeface="Arial" panose="020B0604020202020204" pitchFamily="34" charset="0"/>
              </a:endParaRPr>
            </a:p>
          </p:txBody>
        </p:sp>
      </p:grpSp>
      <p:grpSp>
        <p:nvGrpSpPr>
          <p:cNvPr id="31" name="Group 6"/>
          <p:cNvGrpSpPr/>
          <p:nvPr/>
        </p:nvGrpSpPr>
        <p:grpSpPr>
          <a:xfrm>
            <a:off x="3949543" y="2256988"/>
            <a:ext cx="2611174" cy="1053710"/>
            <a:chOff x="4038291" y="1512738"/>
            <a:chExt cx="2304129" cy="999184"/>
          </a:xfrm>
        </p:grpSpPr>
        <p:sp>
          <p:nvSpPr>
            <p:cNvPr id="32" name="TextBox 56"/>
            <p:cNvSpPr txBox="1"/>
            <p:nvPr/>
          </p:nvSpPr>
          <p:spPr>
            <a:xfrm>
              <a:off x="4403651" y="1512738"/>
              <a:ext cx="1573410" cy="401628"/>
            </a:xfrm>
            <a:prstGeom prst="rect">
              <a:avLst/>
            </a:prstGeom>
            <a:noFill/>
          </p:spPr>
          <p:txBody>
            <a:bodyPr wrap="none" rtlCol="0">
              <a:spAutoFit/>
            </a:bodyPr>
            <a:lstStyle/>
            <a:p>
              <a:pPr algn="ctr">
                <a:lnSpc>
                  <a:spcPct val="120000"/>
                </a:lnSpc>
              </a:pPr>
              <a:r>
                <a:rPr lang="zh-CN" altLang="en-US" dirty="0">
                  <a:solidFill>
                    <a:schemeClr val="tx1"/>
                  </a:solidFill>
                  <a:latin typeface="阿里巴巴普惠体 R" panose="00020600040101010101" charset="-122"/>
                  <a:ea typeface="阿里巴巴普惠体 R" panose="00020600040101010101" charset="-122"/>
                  <a:cs typeface="+mn-ea"/>
                  <a:sym typeface="Arial" panose="020B0604020202020204" pitchFamily="34" charset="0"/>
                </a:rPr>
                <a:t>请替换文字内容</a:t>
              </a:r>
            </a:p>
          </p:txBody>
        </p:sp>
        <p:sp>
          <p:nvSpPr>
            <p:cNvPr id="33" name="Rectangle 50"/>
            <p:cNvSpPr/>
            <p:nvPr/>
          </p:nvSpPr>
          <p:spPr>
            <a:xfrm>
              <a:off x="4038291" y="1899037"/>
              <a:ext cx="2304129" cy="612885"/>
            </a:xfrm>
            <a:prstGeom prst="rect">
              <a:avLst/>
            </a:prstGeom>
          </p:spPr>
          <p:txBody>
            <a:bodyPr wrap="square">
              <a:spAutoFit/>
            </a:bodyPr>
            <a:lstStyle/>
            <a:p>
              <a:pPr lvl="0" algn="ctr"/>
              <a:r>
                <a:rPr lang="zh-CN" altLang="en-US" sz="12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此处添加详细文本描述，建议与标题相关并符合整体语言风格，描述尽量简洁生动。</a:t>
              </a:r>
            </a:p>
          </p:txBody>
        </p:sp>
      </p:grpSp>
      <p:grpSp>
        <p:nvGrpSpPr>
          <p:cNvPr id="37" name="Group 6"/>
          <p:cNvGrpSpPr/>
          <p:nvPr/>
        </p:nvGrpSpPr>
        <p:grpSpPr>
          <a:xfrm>
            <a:off x="7877380" y="2237508"/>
            <a:ext cx="2611174" cy="1053710"/>
            <a:chOff x="4038291" y="1512738"/>
            <a:chExt cx="2304129" cy="999184"/>
          </a:xfrm>
        </p:grpSpPr>
        <p:sp>
          <p:nvSpPr>
            <p:cNvPr id="38" name="TextBox 56"/>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tx1"/>
                  </a:solidFill>
                  <a:latin typeface="阿里巴巴普惠体 R" panose="00020600040101010101" charset="-122"/>
                  <a:ea typeface="阿里巴巴普惠体 R" panose="00020600040101010101" charset="-122"/>
                  <a:cs typeface="+mn-ea"/>
                  <a:sym typeface="Arial" panose="020B0604020202020204" pitchFamily="34" charset="0"/>
                </a:rPr>
                <a:t>请替换文字内容</a:t>
              </a:r>
            </a:p>
          </p:txBody>
        </p:sp>
        <p:sp>
          <p:nvSpPr>
            <p:cNvPr id="39" name="Rectangle 50"/>
            <p:cNvSpPr/>
            <p:nvPr/>
          </p:nvSpPr>
          <p:spPr>
            <a:xfrm>
              <a:off x="4038291" y="1899037"/>
              <a:ext cx="2304129" cy="612885"/>
            </a:xfrm>
            <a:prstGeom prst="rect">
              <a:avLst/>
            </a:prstGeom>
          </p:spPr>
          <p:txBody>
            <a:bodyPr wrap="square">
              <a:spAutoFit/>
            </a:bodyPr>
            <a:lstStyle/>
            <a:p>
              <a:pPr lvl="0" algn="ctr"/>
              <a:r>
                <a:rPr lang="zh-CN" altLang="en-US" sz="12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此处添加详细文本描述，建议与标题相关并符合整体语言风格，描述尽量简洁生动。</a:t>
              </a:r>
            </a:p>
          </p:txBody>
        </p:sp>
      </p:grpSp>
      <p:grpSp>
        <p:nvGrpSpPr>
          <p:cNvPr id="40" name="Group 6"/>
          <p:cNvGrpSpPr/>
          <p:nvPr/>
        </p:nvGrpSpPr>
        <p:grpSpPr>
          <a:xfrm>
            <a:off x="1925267" y="4568194"/>
            <a:ext cx="2611174" cy="1053710"/>
            <a:chOff x="4038291" y="1512738"/>
            <a:chExt cx="2304129" cy="999184"/>
          </a:xfrm>
        </p:grpSpPr>
        <p:sp>
          <p:nvSpPr>
            <p:cNvPr id="41" name="TextBox 56"/>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tx1"/>
                  </a:solidFill>
                  <a:latin typeface="阿里巴巴普惠体 R" panose="00020600040101010101" charset="-122"/>
                  <a:ea typeface="阿里巴巴普惠体 R" panose="00020600040101010101" charset="-122"/>
                  <a:cs typeface="+mn-ea"/>
                  <a:sym typeface="Arial" panose="020B0604020202020204" pitchFamily="34" charset="0"/>
                </a:rPr>
                <a:t>请替换文字内容</a:t>
              </a:r>
            </a:p>
          </p:txBody>
        </p:sp>
        <p:sp>
          <p:nvSpPr>
            <p:cNvPr id="42" name="Rectangle 50"/>
            <p:cNvSpPr/>
            <p:nvPr/>
          </p:nvSpPr>
          <p:spPr>
            <a:xfrm>
              <a:off x="4038291" y="1899037"/>
              <a:ext cx="2304129" cy="612885"/>
            </a:xfrm>
            <a:prstGeom prst="rect">
              <a:avLst/>
            </a:prstGeom>
          </p:spPr>
          <p:txBody>
            <a:bodyPr wrap="square">
              <a:spAutoFit/>
            </a:bodyPr>
            <a:lstStyle/>
            <a:p>
              <a:pPr lvl="0" algn="ctr"/>
              <a:r>
                <a:rPr lang="zh-CN" altLang="en-US" sz="12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此处添加详细文本描述，建议与标题相关并符合整体语言风格，描述尽量简洁生动。</a:t>
              </a:r>
            </a:p>
          </p:txBody>
        </p:sp>
      </p:grpSp>
      <p:grpSp>
        <p:nvGrpSpPr>
          <p:cNvPr id="43" name="Group 6"/>
          <p:cNvGrpSpPr/>
          <p:nvPr/>
        </p:nvGrpSpPr>
        <p:grpSpPr>
          <a:xfrm>
            <a:off x="5853104" y="4548714"/>
            <a:ext cx="2611174" cy="1053710"/>
            <a:chOff x="4038291" y="1512738"/>
            <a:chExt cx="2304129" cy="999184"/>
          </a:xfrm>
        </p:grpSpPr>
        <p:sp>
          <p:nvSpPr>
            <p:cNvPr id="44" name="TextBox 56"/>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tx1"/>
                  </a:solidFill>
                  <a:latin typeface="阿里巴巴普惠体 R" panose="00020600040101010101" charset="-122"/>
                  <a:ea typeface="阿里巴巴普惠体 R" panose="00020600040101010101" charset="-122"/>
                  <a:cs typeface="+mn-ea"/>
                  <a:sym typeface="Arial" panose="020B0604020202020204" pitchFamily="34" charset="0"/>
                </a:rPr>
                <a:t>请替换文字内容</a:t>
              </a:r>
            </a:p>
          </p:txBody>
        </p:sp>
        <p:sp>
          <p:nvSpPr>
            <p:cNvPr id="45" name="Rectangle 50"/>
            <p:cNvSpPr/>
            <p:nvPr/>
          </p:nvSpPr>
          <p:spPr>
            <a:xfrm>
              <a:off x="4038291" y="1899037"/>
              <a:ext cx="2304129" cy="612885"/>
            </a:xfrm>
            <a:prstGeom prst="rect">
              <a:avLst/>
            </a:prstGeom>
          </p:spPr>
          <p:txBody>
            <a:bodyPr wrap="square">
              <a:spAutoFit/>
            </a:bodyPr>
            <a:lstStyle/>
            <a:p>
              <a:pPr lvl="0" algn="ctr"/>
              <a:r>
                <a:rPr lang="zh-CN" altLang="en-US" sz="12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此处添加详细文本描述，建议与标题相关并符合整体语言风格，描述尽量简洁生动。</a:t>
              </a:r>
            </a:p>
          </p:txBody>
        </p:sp>
      </p:gr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255" y="5715"/>
            <a:ext cx="12172950" cy="6847840"/>
          </a:xfrm>
          <a:prstGeom prst="rect">
            <a:avLst/>
          </a:prstGeom>
        </p:spPr>
      </p:pic>
      <p:sp>
        <p:nvSpPr>
          <p:cNvPr id="10" name="矩形 9"/>
          <p:cNvSpPr/>
          <p:nvPr/>
        </p:nvSpPr>
        <p:spPr>
          <a:xfrm>
            <a:off x="4864100" y="3930015"/>
            <a:ext cx="1486535" cy="1817370"/>
          </a:xfrm>
          <a:prstGeom prst="rect">
            <a:avLst/>
          </a:prstGeom>
          <a:solidFill>
            <a:schemeClr val="accent1">
              <a:lumMod val="75000"/>
            </a:schemeClr>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阿里巴巴普惠体 R" panose="00020600040101010101" charset="-122"/>
                <a:ea typeface="阿里巴巴普惠体 R" panose="00020600040101010101" charset="-122"/>
              </a:rPr>
              <a:t>标题</a:t>
            </a:r>
            <a:endParaRPr lang="en-US" altLang="zh-CN" sz="1600" kern="0" dirty="0">
              <a:solidFill>
                <a:srgbClr val="F9F9F9"/>
              </a:solidFill>
              <a:latin typeface="阿里巴巴普惠体 R" panose="00020600040101010101" charset="-122"/>
              <a:ea typeface="阿里巴巴普惠体 R" panose="00020600040101010101" charset="-122"/>
            </a:endParaRP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endParaRPr lang="en-US" altLang="zh-CN" sz="1500" kern="0" dirty="0">
              <a:solidFill>
                <a:srgbClr val="F9F9F9"/>
              </a:solidFill>
              <a:latin typeface="阿里巴巴普惠体 R" panose="00020600040101010101" charset="-122"/>
              <a:ea typeface="阿里巴巴普惠体 R" panose="00020600040101010101" charset="-122"/>
            </a:endParaRP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p>
          <a:p>
            <a:pPr algn="ctr">
              <a:lnSpc>
                <a:spcPct val="130000"/>
              </a:lnSpc>
              <a:defRPr/>
            </a:pPr>
            <a:endParaRPr lang="zh-CN" altLang="en-US" sz="1500" kern="0" dirty="0">
              <a:solidFill>
                <a:srgbClr val="F9F9F9"/>
              </a:solidFill>
              <a:latin typeface="阿里巴巴普惠体 R" panose="00020600040101010101" charset="-122"/>
              <a:ea typeface="阿里巴巴普惠体 R" panose="00020600040101010101" charset="-122"/>
            </a:endParaRPr>
          </a:p>
        </p:txBody>
      </p:sp>
      <p:sp>
        <p:nvSpPr>
          <p:cNvPr id="11" name="矩形 10"/>
          <p:cNvSpPr/>
          <p:nvPr/>
        </p:nvSpPr>
        <p:spPr>
          <a:xfrm>
            <a:off x="3395980" y="1998345"/>
            <a:ext cx="2954655" cy="1797050"/>
          </a:xfrm>
          <a:prstGeom prst="rect">
            <a:avLst/>
          </a:prstGeom>
          <a:solidFill>
            <a:schemeClr val="bg1"/>
          </a:solid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宋体" panose="02010600030101010101" pitchFamily="2" charset="-122"/>
              <a:ea typeface="宋体" panose="02010600030101010101" pitchFamily="2" charset="-122"/>
            </a:endParaRPr>
          </a:p>
        </p:txBody>
      </p:sp>
      <p:sp>
        <p:nvSpPr>
          <p:cNvPr id="12" name="矩形 11"/>
          <p:cNvSpPr/>
          <p:nvPr/>
        </p:nvSpPr>
        <p:spPr>
          <a:xfrm>
            <a:off x="1913255" y="1998345"/>
            <a:ext cx="1482725" cy="1817370"/>
          </a:xfrm>
          <a:prstGeom prst="rect">
            <a:avLst/>
          </a:prstGeom>
          <a:solidFill>
            <a:schemeClr val="accent3"/>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阿里巴巴普惠体 R" panose="00020600040101010101" charset="-122"/>
                <a:ea typeface="阿里巴巴普惠体 R" panose="00020600040101010101" charset="-122"/>
              </a:rPr>
              <a:t>标题</a:t>
            </a:r>
            <a:endParaRPr lang="en-US" altLang="zh-CN" sz="1600" kern="0" dirty="0">
              <a:solidFill>
                <a:srgbClr val="F9F9F9"/>
              </a:solidFill>
              <a:latin typeface="阿里巴巴普惠体 R" panose="00020600040101010101" charset="-122"/>
              <a:ea typeface="阿里巴巴普惠体 R" panose="00020600040101010101" charset="-122"/>
            </a:endParaRP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endParaRPr lang="en-US" altLang="zh-CN" sz="1500" kern="0" dirty="0">
              <a:solidFill>
                <a:srgbClr val="F9F9F9"/>
              </a:solidFill>
              <a:latin typeface="阿里巴巴普惠体 R" panose="00020600040101010101" charset="-122"/>
              <a:ea typeface="阿里巴巴普惠体 R" panose="00020600040101010101" charset="-122"/>
            </a:endParaRP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p>
          <a:p>
            <a:pPr algn="ctr">
              <a:lnSpc>
                <a:spcPct val="130000"/>
              </a:lnSpc>
              <a:defRPr/>
            </a:pPr>
            <a:r>
              <a:rPr lang="zh-CN" altLang="en-US" sz="1500" kern="0" dirty="0">
                <a:solidFill>
                  <a:srgbClr val="F9F9F9"/>
                </a:solidFill>
                <a:latin typeface="阿里巴巴普惠体 R" panose="00020600040101010101" charset="-122"/>
                <a:ea typeface="阿里巴巴普惠体 R" panose="00020600040101010101" charset="-122"/>
              </a:rPr>
              <a:t>点击添加内容</a:t>
            </a:r>
          </a:p>
          <a:p>
            <a:pPr algn="ctr">
              <a:lnSpc>
                <a:spcPct val="130000"/>
              </a:lnSpc>
              <a:defRPr/>
            </a:pPr>
            <a:endParaRPr lang="zh-CN" altLang="en-US" sz="1500" kern="0" dirty="0">
              <a:solidFill>
                <a:srgbClr val="F9F9F9"/>
              </a:solidFill>
              <a:latin typeface="阿里巴巴普惠体 R" panose="00020600040101010101" charset="-122"/>
              <a:ea typeface="阿里巴巴普惠体 R" panose="00020600040101010101" charset="-122"/>
            </a:endParaRPr>
          </a:p>
        </p:txBody>
      </p:sp>
      <p:sp>
        <p:nvSpPr>
          <p:cNvPr id="13" name="矩形 12"/>
          <p:cNvSpPr/>
          <p:nvPr/>
        </p:nvSpPr>
        <p:spPr>
          <a:xfrm>
            <a:off x="1913255" y="3930015"/>
            <a:ext cx="2955925" cy="1817370"/>
          </a:xfrm>
          <a:prstGeom prst="rect">
            <a:avLst/>
          </a:prstGeom>
          <a:solidFill>
            <a:schemeClr val="bg1"/>
          </a:solid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宋体" panose="02010600030101010101" pitchFamily="2" charset="-122"/>
              <a:ea typeface="宋体" panose="02010600030101010101" pitchFamily="2" charset="-122"/>
            </a:endParaRPr>
          </a:p>
        </p:txBody>
      </p:sp>
      <p:sp>
        <p:nvSpPr>
          <p:cNvPr id="17" name="矩形 16"/>
          <p:cNvSpPr/>
          <p:nvPr/>
        </p:nvSpPr>
        <p:spPr>
          <a:xfrm flipH="1">
            <a:off x="6763385" y="2094865"/>
            <a:ext cx="3629660" cy="38417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kern="0" dirty="0">
                <a:solidFill>
                  <a:srgbClr val="F9F9F9"/>
                </a:solidFill>
                <a:latin typeface="阿里巴巴普惠体 R" panose="00020600040101010101" charset="-122"/>
                <a:ea typeface="阿里巴巴普惠体 R" panose="00020600040101010101" charset="-122"/>
                <a:sym typeface="+mn-ea"/>
              </a:rPr>
              <a:t>点击添加内容</a:t>
            </a:r>
            <a:endParaRPr lang="zh-CN" altLang="en-US" sz="2400" b="1" kern="0" dirty="0">
              <a:solidFill>
                <a:srgbClr val="F9F9F9"/>
              </a:solidFill>
              <a:latin typeface="阿里巴巴普惠体 R" panose="00020600040101010101" charset="-122"/>
              <a:ea typeface="阿里巴巴普惠体 R" panose="00020600040101010101" charset="-122"/>
              <a:cs typeface="Arial" panose="020B0604020202020204" pitchFamily="34" charset="0"/>
              <a:sym typeface="+mn-ea"/>
            </a:endParaRPr>
          </a:p>
        </p:txBody>
      </p:sp>
      <p:sp>
        <p:nvSpPr>
          <p:cNvPr id="18" name="Content Placeholder 2"/>
          <p:cNvSpPr txBox="1"/>
          <p:nvPr/>
        </p:nvSpPr>
        <p:spPr>
          <a:xfrm flipH="1">
            <a:off x="6763385" y="2561590"/>
            <a:ext cx="3629660" cy="1384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tx1"/>
                </a:solidFill>
                <a:latin typeface="阿里巴巴普惠体 R" panose="00020600040101010101" charset="-122"/>
                <a:ea typeface="阿里巴巴普惠体 R" panose="00020600040101010101"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a:t>
            </a:r>
            <a:endParaRPr lang="zh-CN" altLang="en-US" sz="1000" b="1" dirty="0">
              <a:solidFill>
                <a:schemeClr val="tx1"/>
              </a:solidFill>
              <a:latin typeface="阿里巴巴普惠体 R" panose="00020600040101010101" charset="-122"/>
              <a:ea typeface="阿里巴巴普惠体 R" panose="00020600040101010101" charset="-122"/>
              <a:cs typeface="Arial" panose="020B0604020202020204" pitchFamily="34" charset="0"/>
              <a:sym typeface="Arial" panose="020B0604020202020204" pitchFamily="34" charset="0"/>
            </a:endParaRPr>
          </a:p>
        </p:txBody>
      </p:sp>
      <p:sp>
        <p:nvSpPr>
          <p:cNvPr id="19" name="Content Placeholder 2"/>
          <p:cNvSpPr txBox="1"/>
          <p:nvPr/>
        </p:nvSpPr>
        <p:spPr>
          <a:xfrm flipH="1">
            <a:off x="6763385" y="4744720"/>
            <a:ext cx="3629660" cy="89598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tx1"/>
                </a:solidFill>
                <a:latin typeface="阿里巴巴普惠体 R" panose="00020600040101010101" charset="-122"/>
                <a:ea typeface="阿里巴巴普惠体 R" panose="00020600040101010101"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a:t>
            </a:r>
            <a:endParaRPr lang="zh-CN" altLang="en-US" sz="1000" b="1" dirty="0">
              <a:solidFill>
                <a:schemeClr val="tx1"/>
              </a:solidFill>
              <a:latin typeface="阿里巴巴普惠体 R" panose="00020600040101010101" charset="-122"/>
              <a:ea typeface="阿里巴巴普惠体 R" panose="00020600040101010101" charset="-122"/>
              <a:cs typeface="Arial" panose="020B0604020202020204" pitchFamily="34" charset="0"/>
              <a:sym typeface="Arial" panose="020B0604020202020204" pitchFamily="34" charset="0"/>
            </a:endParaRPr>
          </a:p>
        </p:txBody>
      </p:sp>
      <p:sp>
        <p:nvSpPr>
          <p:cNvPr id="16" name="矩形 15"/>
          <p:cNvSpPr/>
          <p:nvPr/>
        </p:nvSpPr>
        <p:spPr>
          <a:xfrm flipH="1">
            <a:off x="6763385" y="4244975"/>
            <a:ext cx="3629660" cy="38417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kern="0" dirty="0">
                <a:solidFill>
                  <a:srgbClr val="F9F9F9"/>
                </a:solidFill>
                <a:latin typeface="阿里巴巴普惠体 R" panose="00020600040101010101" charset="-122"/>
                <a:ea typeface="阿里巴巴普惠体 R" panose="00020600040101010101" charset="-122"/>
                <a:sym typeface="+mn-ea"/>
              </a:rPr>
              <a:t>点击添加内容</a:t>
            </a:r>
            <a:endParaRPr lang="zh-CN" altLang="en-US" sz="2400" b="1" kern="0" dirty="0">
              <a:solidFill>
                <a:srgbClr val="F9F9F9"/>
              </a:solidFill>
              <a:latin typeface="阿里巴巴普惠体 R" panose="00020600040101010101" charset="-122"/>
              <a:ea typeface="阿里巴巴普惠体 R" panose="00020600040101010101" charset="-122"/>
              <a:cs typeface="Arial" panose="020B0604020202020204" pitchFamily="34" charset="0"/>
              <a:sym typeface="+mn-ea"/>
            </a:endParaRPr>
          </a:p>
        </p:txBody>
      </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10160" y="-20955"/>
            <a:ext cx="12172950" cy="6847840"/>
          </a:xfrm>
          <a:prstGeom prst="rect">
            <a:avLst/>
          </a:prstGeom>
        </p:spPr>
      </p:pic>
      <p:sp>
        <p:nvSpPr>
          <p:cNvPr id="11" name="圆角矩形 52"/>
          <p:cNvSpPr/>
          <p:nvPr/>
        </p:nvSpPr>
        <p:spPr>
          <a:xfrm>
            <a:off x="2916555" y="2961640"/>
            <a:ext cx="2921000" cy="436245"/>
          </a:xfrm>
          <a:prstGeom prst="round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2" name="椭圆 11"/>
          <p:cNvSpPr/>
          <p:nvPr/>
        </p:nvSpPr>
        <p:spPr>
          <a:xfrm>
            <a:off x="2624455" y="2908300"/>
            <a:ext cx="542290" cy="542290"/>
          </a:xfrm>
          <a:prstGeom prst="ellipse">
            <a:avLst/>
          </a:prstGeom>
          <a:solidFill>
            <a:schemeClr val="accent3"/>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阿里巴巴普惠体 R" panose="00020600040101010101" charset="-122"/>
                <a:ea typeface="阿里巴巴普惠体 R" panose="00020600040101010101" charset="-122"/>
              </a:rPr>
              <a:t>1</a:t>
            </a:r>
          </a:p>
        </p:txBody>
      </p:sp>
      <p:sp>
        <p:nvSpPr>
          <p:cNvPr id="13" name="文本框 12"/>
          <p:cNvSpPr txBox="1"/>
          <p:nvPr/>
        </p:nvSpPr>
        <p:spPr>
          <a:xfrm>
            <a:off x="3425190" y="3008630"/>
            <a:ext cx="2393950" cy="427990"/>
          </a:xfrm>
          <a:prstGeom prst="rect">
            <a:avLst/>
          </a:prstGeom>
          <a:noFill/>
        </p:spPr>
        <p:txBody>
          <a:bodyPr wrap="none" rtlCol="0">
            <a:spAutoFit/>
          </a:bodyPr>
          <a:lstStyle/>
          <a:p>
            <a:r>
              <a:rPr lang="zh-CN" altLang="en-US" sz="2000" dirty="0">
                <a:solidFill>
                  <a:schemeClr val="tx1"/>
                </a:solidFill>
                <a:latin typeface="阿里巴巴普惠体 R" panose="00020600040101010101" charset="-122"/>
                <a:ea typeface="阿里巴巴普惠体 R" panose="00020600040101010101" charset="-122"/>
              </a:rPr>
              <a:t>加入你的标题描述</a:t>
            </a:r>
          </a:p>
        </p:txBody>
      </p:sp>
      <p:sp>
        <p:nvSpPr>
          <p:cNvPr id="15" name="圆角矩形 52"/>
          <p:cNvSpPr/>
          <p:nvPr/>
        </p:nvSpPr>
        <p:spPr>
          <a:xfrm>
            <a:off x="2931160" y="3906520"/>
            <a:ext cx="2921000" cy="4362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6" name="椭圆 15"/>
          <p:cNvSpPr/>
          <p:nvPr/>
        </p:nvSpPr>
        <p:spPr>
          <a:xfrm>
            <a:off x="2638425" y="3853815"/>
            <a:ext cx="542290" cy="542290"/>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阿里巴巴普惠体 R" panose="00020600040101010101" charset="-122"/>
                <a:ea typeface="阿里巴巴普惠体 R" panose="00020600040101010101" charset="-122"/>
              </a:rPr>
              <a:t>2</a:t>
            </a:r>
          </a:p>
        </p:txBody>
      </p:sp>
      <p:sp>
        <p:nvSpPr>
          <p:cNvPr id="17" name="文本框 16"/>
          <p:cNvSpPr txBox="1"/>
          <p:nvPr/>
        </p:nvSpPr>
        <p:spPr>
          <a:xfrm>
            <a:off x="3439795" y="3953510"/>
            <a:ext cx="2393950" cy="427990"/>
          </a:xfrm>
          <a:prstGeom prst="rect">
            <a:avLst/>
          </a:prstGeom>
          <a:noFill/>
          <a:effectLst/>
        </p:spPr>
        <p:txBody>
          <a:bodyPr wrap="none" rtlCol="0">
            <a:spAutoFit/>
          </a:bodyPr>
          <a:lstStyle/>
          <a:p>
            <a:r>
              <a:rPr lang="zh-CN" altLang="en-US" sz="2000" dirty="0">
                <a:solidFill>
                  <a:schemeClr val="tx1"/>
                </a:solidFill>
                <a:latin typeface="阿里巴巴普惠体 R" panose="00020600040101010101" charset="-122"/>
                <a:ea typeface="阿里巴巴普惠体 R" panose="00020600040101010101" charset="-122"/>
              </a:rPr>
              <a:t>加入你的标题描述</a:t>
            </a:r>
          </a:p>
        </p:txBody>
      </p:sp>
      <p:sp>
        <p:nvSpPr>
          <p:cNvPr id="19" name="圆角矩形 52"/>
          <p:cNvSpPr/>
          <p:nvPr/>
        </p:nvSpPr>
        <p:spPr>
          <a:xfrm>
            <a:off x="6731000" y="2961640"/>
            <a:ext cx="2921000" cy="4362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0" name="椭圆 19"/>
          <p:cNvSpPr/>
          <p:nvPr/>
        </p:nvSpPr>
        <p:spPr>
          <a:xfrm>
            <a:off x="6438265" y="2908300"/>
            <a:ext cx="542290" cy="542290"/>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阿里巴巴普惠体 R" panose="00020600040101010101" charset="-122"/>
                <a:ea typeface="阿里巴巴普惠体 R" panose="00020600040101010101" charset="-122"/>
              </a:rPr>
              <a:t>3</a:t>
            </a:r>
          </a:p>
        </p:txBody>
      </p:sp>
      <p:sp>
        <p:nvSpPr>
          <p:cNvPr id="21" name="文本框 20"/>
          <p:cNvSpPr txBox="1"/>
          <p:nvPr/>
        </p:nvSpPr>
        <p:spPr>
          <a:xfrm>
            <a:off x="7159625" y="2981960"/>
            <a:ext cx="2393950" cy="427990"/>
          </a:xfrm>
          <a:prstGeom prst="rect">
            <a:avLst/>
          </a:prstGeom>
          <a:noFill/>
        </p:spPr>
        <p:txBody>
          <a:bodyPr wrap="none" rtlCol="0">
            <a:spAutoFit/>
          </a:bodyPr>
          <a:lstStyle/>
          <a:p>
            <a:r>
              <a:rPr lang="zh-CN" altLang="en-US" sz="2000" dirty="0">
                <a:solidFill>
                  <a:schemeClr val="tx1"/>
                </a:solidFill>
                <a:latin typeface="阿里巴巴普惠体 R" panose="00020600040101010101" charset="-122"/>
                <a:ea typeface="阿里巴巴普惠体 R" panose="00020600040101010101" charset="-122"/>
              </a:rPr>
              <a:t>加入你的标题描述</a:t>
            </a:r>
          </a:p>
        </p:txBody>
      </p:sp>
      <p:sp>
        <p:nvSpPr>
          <p:cNvPr id="23" name="圆角矩形 52"/>
          <p:cNvSpPr/>
          <p:nvPr/>
        </p:nvSpPr>
        <p:spPr>
          <a:xfrm>
            <a:off x="6745605" y="3906520"/>
            <a:ext cx="2921000" cy="436245"/>
          </a:xfrm>
          <a:prstGeom prst="round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4" name="椭圆 23"/>
          <p:cNvSpPr/>
          <p:nvPr/>
        </p:nvSpPr>
        <p:spPr>
          <a:xfrm>
            <a:off x="6452870" y="3853815"/>
            <a:ext cx="542290" cy="542290"/>
          </a:xfrm>
          <a:prstGeom prst="ellipse">
            <a:avLst/>
          </a:prstGeom>
          <a:solidFill>
            <a:schemeClr val="accent3"/>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阿里巴巴普惠体 R" panose="00020600040101010101" charset="-122"/>
                <a:ea typeface="阿里巴巴普惠体 R" panose="00020600040101010101" charset="-122"/>
              </a:rPr>
              <a:t>4</a:t>
            </a:r>
          </a:p>
        </p:txBody>
      </p:sp>
      <p:sp>
        <p:nvSpPr>
          <p:cNvPr id="27" name="矩形 26"/>
          <p:cNvSpPr/>
          <p:nvPr/>
        </p:nvSpPr>
        <p:spPr>
          <a:xfrm>
            <a:off x="4952365" y="1637665"/>
            <a:ext cx="2287905" cy="706755"/>
          </a:xfrm>
          <a:prstGeom prst="rect">
            <a:avLst/>
          </a:prstGeom>
        </p:spPr>
        <p:txBody>
          <a:bodyPr wrap="square">
            <a:spAutoFit/>
          </a:bodyPr>
          <a:lstStyle/>
          <a:p>
            <a:pPr algn="dist"/>
            <a:r>
              <a:rPr lang="zh-CN" altLang="en-US" sz="4000" dirty="0">
                <a:solidFill>
                  <a:srgbClr val="FD9F00"/>
                </a:solidFill>
                <a:effectLst/>
                <a:latin typeface="阿里巴巴普惠体 B" panose="00020600040101010101" charset="-122"/>
                <a:ea typeface="阿里巴巴普惠体 B" panose="00020600040101010101" charset="-122"/>
              </a:rPr>
              <a:t>主目录</a:t>
            </a:r>
          </a:p>
        </p:txBody>
      </p:sp>
      <p:sp>
        <p:nvSpPr>
          <p:cNvPr id="2" name="文本框 1"/>
          <p:cNvSpPr txBox="1"/>
          <p:nvPr/>
        </p:nvSpPr>
        <p:spPr>
          <a:xfrm>
            <a:off x="7157085" y="3945890"/>
            <a:ext cx="2393950" cy="427990"/>
          </a:xfrm>
          <a:prstGeom prst="rect">
            <a:avLst/>
          </a:prstGeom>
          <a:noFill/>
        </p:spPr>
        <p:txBody>
          <a:bodyPr wrap="none" rtlCol="0">
            <a:spAutoFit/>
          </a:bodyPr>
          <a:lstStyle/>
          <a:p>
            <a:r>
              <a:rPr lang="zh-CN" altLang="en-US" sz="2000" dirty="0">
                <a:solidFill>
                  <a:schemeClr val="tx1"/>
                </a:solidFill>
                <a:latin typeface="阿里巴巴普惠体 R" panose="00020600040101010101" charset="-122"/>
                <a:ea typeface="阿里巴巴普惠体 R" panose="00020600040101010101" charset="-122"/>
              </a:rPr>
              <a:t>加入你的标题描述</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10160" y="-20955"/>
            <a:ext cx="12172950" cy="6847840"/>
          </a:xfrm>
          <a:prstGeom prst="rect">
            <a:avLst/>
          </a:prstGeom>
        </p:spPr>
      </p:pic>
      <p:sp>
        <p:nvSpPr>
          <p:cNvPr id="12" name="文本框 11"/>
          <p:cNvSpPr txBox="1"/>
          <p:nvPr/>
        </p:nvSpPr>
        <p:spPr>
          <a:xfrm>
            <a:off x="4863783" y="4091940"/>
            <a:ext cx="2480310" cy="368300"/>
          </a:xfrm>
          <a:prstGeom prst="rect">
            <a:avLst/>
          </a:prstGeom>
          <a:noFill/>
          <a:effectLst/>
        </p:spPr>
        <p:txBody>
          <a:bodyPr wrap="none" rtlCol="0">
            <a:spAutoFit/>
          </a:bodyPr>
          <a:lstStyle/>
          <a:p>
            <a:pPr algn="ctr"/>
            <a:r>
              <a:rPr lang="en-US" altLang="zh-CN" cap="all" dirty="0">
                <a:solidFill>
                  <a:schemeClr val="accent3"/>
                </a:solidFill>
                <a:latin typeface="阿里巴巴普惠体 R" panose="00020600040101010101" charset="-122"/>
                <a:ea typeface="阿里巴巴普惠体 R" panose="00020600040101010101" charset="-122"/>
                <a:cs typeface="Microsoft JhengHei Light" panose="020B0304030504040204" pitchFamily="34" charset="-122"/>
              </a:rPr>
              <a:t>THE Scenery DESIGN</a:t>
            </a:r>
          </a:p>
        </p:txBody>
      </p:sp>
      <p:sp>
        <p:nvSpPr>
          <p:cNvPr id="13" name="文本框 12"/>
          <p:cNvSpPr txBox="1"/>
          <p:nvPr/>
        </p:nvSpPr>
        <p:spPr>
          <a:xfrm>
            <a:off x="3951605" y="2911475"/>
            <a:ext cx="4305300" cy="922020"/>
          </a:xfrm>
          <a:prstGeom prst="rect">
            <a:avLst/>
          </a:prstGeom>
          <a:noFill/>
        </p:spPr>
        <p:txBody>
          <a:bodyPr wrap="none" rtlCol="0">
            <a:spAutoFit/>
          </a:bodyPr>
          <a:lstStyle/>
          <a:p>
            <a:pPr algn="ctr"/>
            <a:r>
              <a:rPr lang="zh-CN" altLang="en-US" sz="5400" b="1" dirty="0">
                <a:solidFill>
                  <a:schemeClr val="bg1"/>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14" name="矩形 13"/>
          <p:cNvSpPr/>
          <p:nvPr/>
        </p:nvSpPr>
        <p:spPr>
          <a:xfrm>
            <a:off x="4484370" y="3914140"/>
            <a:ext cx="3239770" cy="1778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宋体" panose="02010600030101010101" pitchFamily="2" charset="-122"/>
              <a:ea typeface="宋体" panose="02010600030101010101" pitchFamily="2" charset="-122"/>
            </a:endParaRPr>
          </a:p>
        </p:txBody>
      </p:sp>
      <p:sp>
        <p:nvSpPr>
          <p:cNvPr id="27" name="矩形 26"/>
          <p:cNvSpPr/>
          <p:nvPr/>
        </p:nvSpPr>
        <p:spPr>
          <a:xfrm>
            <a:off x="4952365" y="1637665"/>
            <a:ext cx="2287905" cy="706755"/>
          </a:xfrm>
          <a:prstGeom prst="rect">
            <a:avLst/>
          </a:prstGeom>
        </p:spPr>
        <p:txBody>
          <a:bodyPr wrap="square">
            <a:spAutoFit/>
          </a:bodyPr>
          <a:lstStyle/>
          <a:p>
            <a:pPr algn="dist"/>
            <a:r>
              <a:rPr lang="zh-CN" altLang="zh-CN" sz="4000" dirty="0">
                <a:solidFill>
                  <a:srgbClr val="FD9F00"/>
                </a:solidFill>
                <a:effectLst/>
                <a:latin typeface="阿里巴巴普惠体 B" panose="00020600040101010101" charset="-122"/>
                <a:ea typeface="阿里巴巴普惠体 B" panose="00020600040101010101" charset="-122"/>
              </a:rPr>
              <a:t>第四张</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255" y="5715"/>
            <a:ext cx="12172950" cy="6847840"/>
          </a:xfrm>
          <a:prstGeom prst="rect">
            <a:avLst/>
          </a:prstGeom>
        </p:spPr>
      </p:pic>
      <p:sp>
        <p:nvSpPr>
          <p:cNvPr id="10" name="Rectangle 5"/>
          <p:cNvSpPr>
            <a:spLocks noChangeArrowheads="1"/>
          </p:cNvSpPr>
          <p:nvPr/>
        </p:nvSpPr>
        <p:spPr bwMode="auto">
          <a:xfrm>
            <a:off x="4960031" y="1851897"/>
            <a:ext cx="3146425" cy="1992313"/>
          </a:xfrm>
          <a:prstGeom prst="rect">
            <a:avLst/>
          </a:prstGeom>
          <a:solidFill>
            <a:schemeClr val="accent3"/>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11" name="Rectangle 6"/>
          <p:cNvSpPr>
            <a:spLocks noChangeArrowheads="1"/>
          </p:cNvSpPr>
          <p:nvPr/>
        </p:nvSpPr>
        <p:spPr bwMode="auto">
          <a:xfrm>
            <a:off x="8142968" y="1851897"/>
            <a:ext cx="3144838" cy="1992313"/>
          </a:xfrm>
          <a:prstGeom prst="rect">
            <a:avLst/>
          </a:prstGeom>
          <a:solidFill>
            <a:schemeClr val="accent1">
              <a:lumMod val="75000"/>
            </a:schemeClr>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12" name="圆角矩形 6"/>
          <p:cNvSpPr>
            <a:spLocks noChangeArrowheads="1"/>
          </p:cNvSpPr>
          <p:nvPr/>
        </p:nvSpPr>
        <p:spPr bwMode="auto">
          <a:xfrm>
            <a:off x="1767568" y="4255372"/>
            <a:ext cx="2471738" cy="461963"/>
          </a:xfrm>
          <a:prstGeom prst="roundRect">
            <a:avLst>
              <a:gd name="adj" fmla="val 16667"/>
            </a:avLst>
          </a:prstGeom>
          <a:solidFill>
            <a:schemeClr val="accent1">
              <a:lumMod val="75000"/>
            </a:schemeClr>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 name="文本框 7"/>
          <p:cNvSpPr txBox="1">
            <a:spLocks noChangeArrowheads="1"/>
          </p:cNvSpPr>
          <p:nvPr/>
        </p:nvSpPr>
        <p:spPr bwMode="auto">
          <a:xfrm>
            <a:off x="2023837" y="4302997"/>
            <a:ext cx="195761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单击编辑标题</a:t>
            </a:r>
          </a:p>
        </p:txBody>
      </p:sp>
      <p:sp>
        <p:nvSpPr>
          <p:cNvPr id="14" name="TextBox 13"/>
          <p:cNvSpPr txBox="1">
            <a:spLocks noChangeArrowheads="1"/>
          </p:cNvSpPr>
          <p:nvPr/>
        </p:nvSpPr>
        <p:spPr bwMode="auto">
          <a:xfrm>
            <a:off x="8533493" y="2482135"/>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单击编辑标题</a:t>
            </a:r>
          </a:p>
        </p:txBody>
      </p:sp>
      <p:sp>
        <p:nvSpPr>
          <p:cNvPr id="15" name="TextBox 13"/>
          <p:cNvSpPr txBox="1">
            <a:spLocks noChangeArrowheads="1"/>
          </p:cNvSpPr>
          <p:nvPr/>
        </p:nvSpPr>
        <p:spPr bwMode="auto">
          <a:xfrm>
            <a:off x="8738281"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单击此处可编辑内容，根据您的需要自由拉伸文本框大小</a:t>
            </a:r>
          </a:p>
        </p:txBody>
      </p:sp>
      <p:sp>
        <p:nvSpPr>
          <p:cNvPr id="16" name="TextBox 13"/>
          <p:cNvSpPr txBox="1">
            <a:spLocks noChangeArrowheads="1"/>
          </p:cNvSpPr>
          <p:nvPr/>
        </p:nvSpPr>
        <p:spPr bwMode="auto">
          <a:xfrm>
            <a:off x="5299756" y="2482135"/>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单击编辑标题</a:t>
            </a:r>
          </a:p>
        </p:txBody>
      </p:sp>
      <p:sp>
        <p:nvSpPr>
          <p:cNvPr id="17" name="TextBox 13"/>
          <p:cNvSpPr txBox="1">
            <a:spLocks noChangeArrowheads="1"/>
          </p:cNvSpPr>
          <p:nvPr/>
        </p:nvSpPr>
        <p:spPr bwMode="auto">
          <a:xfrm>
            <a:off x="5504543"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单击此处可编辑内容，根据您的需要自由拉伸文本框大小</a:t>
            </a:r>
          </a:p>
        </p:txBody>
      </p:sp>
      <p:sp>
        <p:nvSpPr>
          <p:cNvPr id="18" name="矩形 13"/>
          <p:cNvSpPr>
            <a:spLocks noChangeArrowheads="1"/>
          </p:cNvSpPr>
          <p:nvPr/>
        </p:nvSpPr>
        <p:spPr bwMode="auto">
          <a:xfrm>
            <a:off x="1636939" y="4942760"/>
            <a:ext cx="972502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dirty="0">
                <a:solidFill>
                  <a:schemeClr val="tx1"/>
                </a:solidFill>
                <a:latin typeface="阿里巴巴普惠体 R" panose="00020600040101010101" charset="-122"/>
                <a:ea typeface="阿里巴巴普惠体 R" panose="00020600040101010101" charset="-122"/>
                <a:sym typeface="Arial" panose="020B0604020202020204" pitchFamily="34" charset="0"/>
              </a:rPr>
              <a:t>单击此处编辑您要的内容，</a:t>
            </a:r>
            <a:r>
              <a:rPr lang="zh-CN" altLang="en-US" sz="1200" dirty="0">
                <a:latin typeface="阿里巴巴普惠体 R" panose="00020600040101010101" charset="-122"/>
                <a:ea typeface="阿里巴巴普惠体 R" panose="00020600040101010101" charset="-122"/>
                <a:sym typeface="Arial" panose="020B0604020202020204" pitchFamily="34" charset="0"/>
              </a:rPr>
              <a:t>单击此处编辑您要的内容，单击此处编辑您要的内容，单击此处编辑您要的内容，单击此处编辑您要的内容，</a:t>
            </a:r>
            <a:endParaRPr lang="zh-CN" altLang="en-US" sz="1200" dirty="0">
              <a:solidFill>
                <a:schemeClr val="tx1"/>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19" name="矩形 14"/>
          <p:cNvSpPr>
            <a:spLocks noChangeArrowheads="1"/>
          </p:cNvSpPr>
          <p:nvPr/>
        </p:nvSpPr>
        <p:spPr bwMode="auto">
          <a:xfrm>
            <a:off x="1648052" y="5217397"/>
            <a:ext cx="972502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dirty="0">
                <a:latin typeface="阿里巴巴普惠体 R" panose="00020600040101010101" charset="-122"/>
                <a:ea typeface="阿里巴巴普惠体 R" panose="00020600040101010101" charset="-122"/>
                <a:sym typeface="Arial" panose="020B0604020202020204" pitchFamily="34" charset="0"/>
              </a:rPr>
              <a:t>单击此处编辑您要的内容，单击此处编辑您要的内容，单击此处编辑您要的内容，单击此处编辑您要的内容，单击此处编辑您要的内容，</a:t>
            </a:r>
            <a:endParaRPr lang="zh-CN" altLang="en-US" sz="1200" dirty="0">
              <a:solidFill>
                <a:schemeClr val="tx1"/>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22" name="圆角矩形 6"/>
          <p:cNvSpPr>
            <a:spLocks noChangeArrowheads="1"/>
          </p:cNvSpPr>
          <p:nvPr/>
        </p:nvSpPr>
        <p:spPr bwMode="auto">
          <a:xfrm>
            <a:off x="5265511" y="4197507"/>
            <a:ext cx="2471738" cy="461963"/>
          </a:xfrm>
          <a:prstGeom prst="roundRect">
            <a:avLst>
              <a:gd name="adj" fmla="val 16667"/>
            </a:avLst>
          </a:prstGeom>
          <a:solidFill>
            <a:schemeClr val="accent3"/>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 name="文本框 7"/>
          <p:cNvSpPr txBox="1">
            <a:spLocks noChangeArrowheads="1"/>
          </p:cNvSpPr>
          <p:nvPr/>
        </p:nvSpPr>
        <p:spPr bwMode="auto">
          <a:xfrm>
            <a:off x="5102634" y="4244497"/>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单击编辑标题</a:t>
            </a:r>
          </a:p>
        </p:txBody>
      </p:sp>
      <p:sp>
        <p:nvSpPr>
          <p:cNvPr id="24" name="圆角矩形 6"/>
          <p:cNvSpPr>
            <a:spLocks noChangeArrowheads="1"/>
          </p:cNvSpPr>
          <p:nvPr/>
        </p:nvSpPr>
        <p:spPr bwMode="auto">
          <a:xfrm>
            <a:off x="8533810" y="4122626"/>
            <a:ext cx="2471738" cy="461963"/>
          </a:xfrm>
          <a:prstGeom prst="roundRect">
            <a:avLst>
              <a:gd name="adj" fmla="val 16667"/>
            </a:avLst>
          </a:prstGeom>
          <a:solidFill>
            <a:schemeClr val="accent1">
              <a:lumMod val="75000"/>
            </a:schemeClr>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 name="文本框 7"/>
          <p:cNvSpPr txBox="1">
            <a:spLocks noChangeArrowheads="1"/>
          </p:cNvSpPr>
          <p:nvPr/>
        </p:nvSpPr>
        <p:spPr bwMode="auto">
          <a:xfrm>
            <a:off x="8384268" y="4169616"/>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阿里巴巴普惠体 R" panose="00020600040101010101" charset="-122"/>
                <a:ea typeface="阿里巴巴普惠体 R" panose="00020600040101010101" charset="-122"/>
                <a:sym typeface="Arial" panose="020B0604020202020204" pitchFamily="34" charset="0"/>
              </a:rPr>
              <a:t>单击编辑标题</a:t>
            </a:r>
          </a:p>
        </p:txBody>
      </p:sp>
      <p:sp>
        <p:nvSpPr>
          <p:cNvPr id="26" name="Rectangle 5"/>
          <p:cNvSpPr>
            <a:spLocks noChangeArrowheads="1"/>
          </p:cNvSpPr>
          <p:nvPr/>
        </p:nvSpPr>
        <p:spPr bwMode="auto">
          <a:xfrm>
            <a:off x="1780948" y="1839990"/>
            <a:ext cx="3146425" cy="1992313"/>
          </a:xfrm>
          <a:prstGeom prst="rect">
            <a:avLst/>
          </a:prstGeom>
          <a:solidFill>
            <a:schemeClr val="bg1"/>
          </a:solidFill>
          <a:ln>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anim calcmode="lin" valueType="num">
                                      <p:cBhvr>
                                        <p:cTn id="44" dur="250" fill="hold"/>
                                        <p:tgtEl>
                                          <p:spTgt spid="16"/>
                                        </p:tgtEl>
                                        <p:attrNameLst>
                                          <p:attrName>ppt_x</p:attrName>
                                        </p:attrNameLst>
                                      </p:cBhvr>
                                      <p:tavLst>
                                        <p:tav tm="0">
                                          <p:val>
                                            <p:strVal val="#ppt_x"/>
                                          </p:val>
                                        </p:tav>
                                        <p:tav tm="100000">
                                          <p:val>
                                            <p:strVal val="#ppt_x"/>
                                          </p:val>
                                        </p:tav>
                                      </p:tavLst>
                                    </p:anim>
                                    <p:anim calcmode="lin" valueType="num">
                                      <p:cBhvr>
                                        <p:cTn id="45" dur="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anim calcmode="lin" valueType="num">
                                      <p:cBhvr>
                                        <p:cTn id="62" dur="250" fill="hold"/>
                                        <p:tgtEl>
                                          <p:spTgt spid="19"/>
                                        </p:tgtEl>
                                        <p:attrNameLst>
                                          <p:attrName>ppt_x</p:attrName>
                                        </p:attrNameLst>
                                      </p:cBhvr>
                                      <p:tavLst>
                                        <p:tav tm="0">
                                          <p:val>
                                            <p:strVal val="#ppt_x"/>
                                          </p:val>
                                        </p:tav>
                                        <p:tav tm="100000">
                                          <p:val>
                                            <p:strVal val="#ppt_x"/>
                                          </p:val>
                                        </p:tav>
                                      </p:tavLst>
                                    </p:anim>
                                    <p:anim calcmode="lin" valueType="num">
                                      <p:cBhvr>
                                        <p:cTn id="63" dur="25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50"/>
                                        <p:tgtEl>
                                          <p:spTgt spid="23"/>
                                        </p:tgtEl>
                                      </p:cBhvr>
                                    </p:animEffect>
                                    <p:anim calcmode="lin" valueType="num">
                                      <p:cBhvr>
                                        <p:cTn id="74" dur="250" fill="hold"/>
                                        <p:tgtEl>
                                          <p:spTgt spid="23"/>
                                        </p:tgtEl>
                                        <p:attrNameLst>
                                          <p:attrName>ppt_x</p:attrName>
                                        </p:attrNameLst>
                                      </p:cBhvr>
                                      <p:tavLst>
                                        <p:tav tm="0">
                                          <p:val>
                                            <p:strVal val="#ppt_x"/>
                                          </p:val>
                                        </p:tav>
                                        <p:tav tm="100000">
                                          <p:val>
                                            <p:strVal val="#ppt_x"/>
                                          </p:val>
                                        </p:tav>
                                      </p:tavLst>
                                    </p:anim>
                                    <p:anim calcmode="lin" valueType="num">
                                      <p:cBhvr>
                                        <p:cTn id="75" dur="25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anim calcmode="lin" valueType="num">
                                      <p:cBhvr>
                                        <p:cTn id="80" dur="250" fill="hold"/>
                                        <p:tgtEl>
                                          <p:spTgt spid="24"/>
                                        </p:tgtEl>
                                        <p:attrNameLst>
                                          <p:attrName>ppt_x</p:attrName>
                                        </p:attrNameLst>
                                      </p:cBhvr>
                                      <p:tavLst>
                                        <p:tav tm="0">
                                          <p:val>
                                            <p:strVal val="#ppt_x"/>
                                          </p:val>
                                        </p:tav>
                                        <p:tav tm="100000">
                                          <p:val>
                                            <p:strVal val="#ppt_x"/>
                                          </p:val>
                                        </p:tav>
                                      </p:tavLst>
                                    </p:anim>
                                    <p:anim calcmode="lin" valueType="num">
                                      <p:cBhvr>
                                        <p:cTn id="81" dur="25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50"/>
                                        <p:tgtEl>
                                          <p:spTgt spid="25"/>
                                        </p:tgtEl>
                                      </p:cBhvr>
                                    </p:animEffect>
                                    <p:anim calcmode="lin" valueType="num">
                                      <p:cBhvr>
                                        <p:cTn id="86" dur="250" fill="hold"/>
                                        <p:tgtEl>
                                          <p:spTgt spid="25"/>
                                        </p:tgtEl>
                                        <p:attrNameLst>
                                          <p:attrName>ppt_x</p:attrName>
                                        </p:attrNameLst>
                                      </p:cBhvr>
                                      <p:tavLst>
                                        <p:tav tm="0">
                                          <p:val>
                                            <p:strVal val="#ppt_x"/>
                                          </p:val>
                                        </p:tav>
                                        <p:tav tm="100000">
                                          <p:val>
                                            <p:strVal val="#ppt_x"/>
                                          </p:val>
                                        </p:tav>
                                      </p:tavLst>
                                    </p:anim>
                                    <p:anim calcmode="lin" valueType="num">
                                      <p:cBhvr>
                                        <p:cTn id="87" dur="25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250"/>
                                        <p:tgtEl>
                                          <p:spTgt spid="26"/>
                                        </p:tgtEl>
                                      </p:cBhvr>
                                    </p:animEffect>
                                    <p:anim calcmode="lin" valueType="num">
                                      <p:cBhvr>
                                        <p:cTn id="92" dur="250" fill="hold"/>
                                        <p:tgtEl>
                                          <p:spTgt spid="26"/>
                                        </p:tgtEl>
                                        <p:attrNameLst>
                                          <p:attrName>ppt_x</p:attrName>
                                        </p:attrNameLst>
                                      </p:cBhvr>
                                      <p:tavLst>
                                        <p:tav tm="0">
                                          <p:val>
                                            <p:strVal val="#ppt_x"/>
                                          </p:val>
                                        </p:tav>
                                        <p:tav tm="100000">
                                          <p:val>
                                            <p:strVal val="#ppt_x"/>
                                          </p:val>
                                        </p:tav>
                                      </p:tavLst>
                                    </p:anim>
                                    <p:anim calcmode="lin" valueType="num">
                                      <p:cBhvr>
                                        <p:cTn id="9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p:bldP spid="14" grpId="0"/>
      <p:bldP spid="15" grpId="0"/>
      <p:bldP spid="16" grpId="0"/>
      <p:bldP spid="17" grpId="0"/>
      <p:bldP spid="18" grpId="0"/>
      <p:bldP spid="19" grpId="0"/>
      <p:bldP spid="22" grpId="0" bldLvl="0" animBg="1"/>
      <p:bldP spid="23" grpId="0"/>
      <p:bldP spid="24" grpId="0" bldLvl="0" animBg="1"/>
      <p:bldP spid="25" grpId="0"/>
      <p:bldP spid="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255" y="5715"/>
            <a:ext cx="12172950" cy="6847840"/>
          </a:xfrm>
          <a:prstGeom prst="rect">
            <a:avLst/>
          </a:prstGeom>
        </p:spPr>
      </p:pic>
      <p:sp>
        <p:nvSpPr>
          <p:cNvPr id="10" name="TextBox 33"/>
          <p:cNvSpPr txBox="1"/>
          <p:nvPr/>
        </p:nvSpPr>
        <p:spPr>
          <a:xfrm>
            <a:off x="2428240" y="5106670"/>
            <a:ext cx="7910830" cy="923290"/>
          </a:xfrm>
          <a:prstGeom prst="rect">
            <a:avLst/>
          </a:prstGeom>
          <a:noFill/>
          <a:ln>
            <a:noFill/>
          </a:ln>
        </p:spPr>
        <p:txBody>
          <a:bodyPr>
            <a:spAutoFit/>
          </a:bodyPr>
          <a:lstStyle>
            <a:defPPr>
              <a:defRPr lang="zh-CN"/>
            </a:defPPr>
            <a:lvl1pPr lvl="0">
              <a:lnSpc>
                <a:spcPct val="150000"/>
              </a:lnSpc>
              <a:defRPr sz="1000">
                <a:solidFill>
                  <a:prstClr val="black"/>
                </a:solidFill>
                <a:latin typeface="Arial" panose="020B0604020202020204"/>
                <a:ea typeface="微软雅黑" panose="020B050302020402020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sz="1200" dirty="0">
                <a:solidFill>
                  <a:schemeClr val="tx1"/>
                </a:solidFill>
                <a:latin typeface="阿里巴巴普惠体 R" panose="00020600040101010101" charset="-122"/>
                <a:ea typeface="阿里巴巴普惠体 R" panose="00020600040101010101" charset="-122"/>
              </a:rPr>
              <a:t>您的内容打在这里，或者通过复制您的文本后，在此框中选择粘贴，并选择只保留文字。</a:t>
            </a:r>
            <a:r>
              <a:rPr lang="zh-CN" altLang="en-US" sz="1200" dirty="0">
                <a:solidFill>
                  <a:schemeClr val="tx1"/>
                </a:solidFill>
                <a:latin typeface="阿里巴巴普惠体 R" panose="00020600040101010101" charset="-122"/>
                <a:ea typeface="阿里巴巴普惠体 R" panose="00020600040101010101" charset="-122"/>
                <a:sym typeface="+mn-lt"/>
              </a:rPr>
              <a:t>您的内容打在这里，或者通过复制您的文本后，在此框中选择粘贴，并选择只保留文字。</a:t>
            </a:r>
            <a:endParaRPr lang="en-US" altLang="zh-CN" sz="1200" dirty="0">
              <a:solidFill>
                <a:schemeClr val="tx1"/>
              </a:solidFill>
              <a:latin typeface="阿里巴巴普惠体 R" panose="00020600040101010101" charset="-122"/>
              <a:ea typeface="阿里巴巴普惠体 R" panose="00020600040101010101" charset="-122"/>
              <a:sym typeface="+mn-lt"/>
            </a:endParaRPr>
          </a:p>
          <a:p>
            <a:pPr algn="ctr"/>
            <a:endParaRPr lang="en-US" altLang="zh-CN" sz="1200" dirty="0">
              <a:solidFill>
                <a:schemeClr val="tx1"/>
              </a:solidFill>
              <a:latin typeface="阿里巴巴普惠体 R" panose="00020600040101010101" charset="-122"/>
              <a:ea typeface="阿里巴巴普惠体 R" panose="00020600040101010101" charset="-122"/>
              <a:sym typeface="+mn-lt"/>
            </a:endParaRPr>
          </a:p>
        </p:txBody>
      </p:sp>
      <p:sp>
        <p:nvSpPr>
          <p:cNvPr id="11" name="五角星 18"/>
          <p:cNvSpPr/>
          <p:nvPr/>
        </p:nvSpPr>
        <p:spPr>
          <a:xfrm rot="2134838">
            <a:off x="1819910" y="1847215"/>
            <a:ext cx="2613660" cy="265366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latin typeface="宋体" panose="02010600030101010101" pitchFamily="2" charset="-122"/>
              <a:ea typeface="宋体" panose="02010600030101010101" pitchFamily="2" charset="-122"/>
            </a:endParaRPr>
          </a:p>
        </p:txBody>
      </p:sp>
      <p:grpSp>
        <p:nvGrpSpPr>
          <p:cNvPr id="12" name="淘宝店chenying0907出品 7"/>
          <p:cNvGrpSpPr/>
          <p:nvPr/>
        </p:nvGrpSpPr>
        <p:grpSpPr>
          <a:xfrm>
            <a:off x="2840990" y="2524125"/>
            <a:ext cx="594360" cy="597535"/>
            <a:chOff x="1912141" y="1824035"/>
            <a:chExt cx="488159" cy="490540"/>
          </a:xfrm>
          <a:solidFill>
            <a:srgbClr val="FFFFFF"/>
          </a:solidFill>
        </p:grpSpPr>
        <p:sp>
          <p:nvSpPr>
            <p:cNvPr id="24"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777F"/>
                </a:solidFill>
                <a:latin typeface="宋体" panose="02010600030101010101" pitchFamily="2" charset="-122"/>
                <a:ea typeface="宋体" panose="02010600030101010101" pitchFamily="2" charset="-122"/>
              </a:endParaRPr>
            </a:p>
          </p:txBody>
        </p:sp>
        <p:sp>
          <p:nvSpPr>
            <p:cNvPr id="25"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777F"/>
                </a:solidFill>
                <a:latin typeface="宋体" panose="02010600030101010101" pitchFamily="2" charset="-122"/>
                <a:ea typeface="宋体" panose="02010600030101010101" pitchFamily="2" charset="-122"/>
              </a:endParaRPr>
            </a:p>
          </p:txBody>
        </p:sp>
      </p:grpSp>
      <p:sp>
        <p:nvSpPr>
          <p:cNvPr id="13" name="TextBox 39"/>
          <p:cNvSpPr txBox="1"/>
          <p:nvPr/>
        </p:nvSpPr>
        <p:spPr>
          <a:xfrm>
            <a:off x="2272030" y="3199765"/>
            <a:ext cx="1728470" cy="584835"/>
          </a:xfrm>
          <a:prstGeom prst="rect">
            <a:avLst/>
          </a:prstGeom>
          <a:noFill/>
        </p:spPr>
        <p:txBody>
          <a:bodyPr wrap="square" rtlCol="0">
            <a:spAutoFit/>
          </a:bodyPr>
          <a:lstStyle/>
          <a:p>
            <a:pPr algn="ctr"/>
            <a:r>
              <a:rPr lang="zh-CN" altLang="en-US" sz="1600" b="1" dirty="0">
                <a:solidFill>
                  <a:srgbClr val="F8F8F8"/>
                </a:solidFill>
                <a:latin typeface="阿里巴巴普惠体 R" panose="00020600040101010101" charset="-122"/>
                <a:ea typeface="阿里巴巴普惠体 R" panose="00020600040101010101" charset="-122"/>
              </a:rPr>
              <a:t>标题</a:t>
            </a:r>
            <a:endParaRPr lang="en-US" altLang="zh-CN" sz="1600" b="1" dirty="0">
              <a:solidFill>
                <a:srgbClr val="F8F8F8"/>
              </a:solidFill>
              <a:latin typeface="阿里巴巴普惠体 R" panose="00020600040101010101" charset="-122"/>
              <a:ea typeface="阿里巴巴普惠体 R" panose="00020600040101010101" charset="-122"/>
            </a:endParaRPr>
          </a:p>
          <a:p>
            <a:pPr algn="ctr"/>
            <a:r>
              <a:rPr lang="zh-CN" altLang="en-US" sz="1600" b="1" dirty="0">
                <a:solidFill>
                  <a:srgbClr val="F8F8F8"/>
                </a:solidFill>
                <a:latin typeface="阿里巴巴普惠体 R" panose="00020600040101010101" charset="-122"/>
                <a:ea typeface="阿里巴巴普惠体 R" panose="00020600040101010101" charset="-122"/>
              </a:rPr>
              <a:t>输入内容</a:t>
            </a:r>
          </a:p>
        </p:txBody>
      </p:sp>
      <p:sp>
        <p:nvSpPr>
          <p:cNvPr id="14" name="五角星 18"/>
          <p:cNvSpPr/>
          <p:nvPr/>
        </p:nvSpPr>
        <p:spPr>
          <a:xfrm rot="2134838">
            <a:off x="4918075" y="1838325"/>
            <a:ext cx="2613660" cy="265366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latin typeface="宋体" panose="02010600030101010101" pitchFamily="2" charset="-122"/>
              <a:ea typeface="宋体" panose="02010600030101010101" pitchFamily="2" charset="-122"/>
            </a:endParaRPr>
          </a:p>
        </p:txBody>
      </p:sp>
      <p:sp>
        <p:nvSpPr>
          <p:cNvPr id="15" name="TextBox 41"/>
          <p:cNvSpPr txBox="1"/>
          <p:nvPr/>
        </p:nvSpPr>
        <p:spPr>
          <a:xfrm>
            <a:off x="5429250" y="3197860"/>
            <a:ext cx="1578610" cy="583565"/>
          </a:xfrm>
          <a:prstGeom prst="rect">
            <a:avLst/>
          </a:prstGeom>
          <a:noFill/>
        </p:spPr>
        <p:txBody>
          <a:bodyPr wrap="square" rtlCol="0">
            <a:spAutoFit/>
          </a:bodyPr>
          <a:lstStyle/>
          <a:p>
            <a:pPr algn="ctr"/>
            <a:r>
              <a:rPr lang="zh-CN" altLang="en-US" sz="1600" b="1" dirty="0">
                <a:solidFill>
                  <a:srgbClr val="F8F8F8"/>
                </a:solidFill>
                <a:latin typeface="阿里巴巴普惠体 R" panose="00020600040101010101" charset="-122"/>
                <a:ea typeface="阿里巴巴普惠体 R" panose="00020600040101010101" charset="-122"/>
              </a:rPr>
              <a:t>标题</a:t>
            </a:r>
            <a:endParaRPr lang="en-US" altLang="zh-CN" sz="1600" b="1" dirty="0">
              <a:solidFill>
                <a:srgbClr val="F8F8F8"/>
              </a:solidFill>
              <a:latin typeface="阿里巴巴普惠体 R" panose="00020600040101010101" charset="-122"/>
              <a:ea typeface="阿里巴巴普惠体 R" panose="00020600040101010101" charset="-122"/>
            </a:endParaRPr>
          </a:p>
          <a:p>
            <a:pPr algn="ctr"/>
            <a:r>
              <a:rPr lang="zh-CN" altLang="en-US" sz="1600" b="1" dirty="0">
                <a:solidFill>
                  <a:srgbClr val="F8F8F8"/>
                </a:solidFill>
                <a:latin typeface="阿里巴巴普惠体 R" panose="00020600040101010101" charset="-122"/>
                <a:ea typeface="阿里巴巴普惠体 R" panose="00020600040101010101" charset="-122"/>
              </a:rPr>
              <a:t>输入内容</a:t>
            </a:r>
          </a:p>
        </p:txBody>
      </p:sp>
      <p:grpSp>
        <p:nvGrpSpPr>
          <p:cNvPr id="16" name="淘宝店chenying0907出品 14"/>
          <p:cNvGrpSpPr/>
          <p:nvPr/>
        </p:nvGrpSpPr>
        <p:grpSpPr>
          <a:xfrm>
            <a:off x="5823585" y="2524760"/>
            <a:ext cx="812800" cy="570865"/>
            <a:chOff x="2409665" y="939861"/>
            <a:chExt cx="5638961" cy="3959164"/>
          </a:xfrm>
          <a:solidFill>
            <a:schemeClr val="bg2">
              <a:lumMod val="50000"/>
            </a:schemeClr>
          </a:solidFill>
        </p:grpSpPr>
        <p:sp>
          <p:nvSpPr>
            <p:cNvPr id="2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A6B2"/>
                </a:solidFill>
                <a:latin typeface="宋体" panose="02010600030101010101" pitchFamily="2" charset="-122"/>
                <a:ea typeface="宋体" panose="02010600030101010101" pitchFamily="2" charset="-122"/>
              </a:endParaRPr>
            </a:p>
          </p:txBody>
        </p:sp>
        <p:sp>
          <p:nvSpPr>
            <p:cNvPr id="2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A6B2"/>
                </a:solidFill>
                <a:latin typeface="宋体" panose="02010600030101010101" pitchFamily="2" charset="-122"/>
                <a:ea typeface="宋体" panose="02010600030101010101" pitchFamily="2" charset="-122"/>
              </a:endParaRPr>
            </a:p>
          </p:txBody>
        </p:sp>
        <p:sp>
          <p:nvSpPr>
            <p:cNvPr id="2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A6B2"/>
                </a:solidFill>
                <a:latin typeface="宋体" panose="02010600030101010101" pitchFamily="2" charset="-122"/>
                <a:ea typeface="宋体" panose="02010600030101010101" pitchFamily="2" charset="-122"/>
              </a:endParaRPr>
            </a:p>
          </p:txBody>
        </p:sp>
      </p:grpSp>
      <p:sp>
        <p:nvSpPr>
          <p:cNvPr id="17" name="五角星 18"/>
          <p:cNvSpPr/>
          <p:nvPr/>
        </p:nvSpPr>
        <p:spPr>
          <a:xfrm rot="2134838">
            <a:off x="8224520" y="1838325"/>
            <a:ext cx="2613660" cy="265366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latin typeface="宋体" panose="02010600030101010101" pitchFamily="2" charset="-122"/>
              <a:ea typeface="宋体" panose="02010600030101010101" pitchFamily="2" charset="-122"/>
            </a:endParaRPr>
          </a:p>
        </p:txBody>
      </p:sp>
      <p:sp>
        <p:nvSpPr>
          <p:cNvPr id="18" name="TextBox 43"/>
          <p:cNvSpPr txBox="1"/>
          <p:nvPr/>
        </p:nvSpPr>
        <p:spPr>
          <a:xfrm>
            <a:off x="8717280" y="3197860"/>
            <a:ext cx="1728470" cy="584835"/>
          </a:xfrm>
          <a:prstGeom prst="rect">
            <a:avLst/>
          </a:prstGeom>
          <a:noFill/>
        </p:spPr>
        <p:txBody>
          <a:bodyPr wrap="square" rtlCol="0">
            <a:spAutoFit/>
          </a:bodyPr>
          <a:lstStyle/>
          <a:p>
            <a:pPr algn="ctr"/>
            <a:r>
              <a:rPr lang="zh-CN" altLang="en-US" sz="1600" b="1" dirty="0">
                <a:solidFill>
                  <a:srgbClr val="F8F8F8"/>
                </a:solidFill>
                <a:latin typeface="阿里巴巴普惠体 R" panose="00020600040101010101" charset="-122"/>
                <a:ea typeface="阿里巴巴普惠体 R" panose="00020600040101010101" charset="-122"/>
              </a:rPr>
              <a:t>标题</a:t>
            </a:r>
            <a:endParaRPr lang="en-US" altLang="zh-CN" sz="1600" b="1" dirty="0">
              <a:solidFill>
                <a:srgbClr val="F8F8F8"/>
              </a:solidFill>
              <a:latin typeface="阿里巴巴普惠体 R" panose="00020600040101010101" charset="-122"/>
              <a:ea typeface="阿里巴巴普惠体 R" panose="00020600040101010101" charset="-122"/>
            </a:endParaRPr>
          </a:p>
          <a:p>
            <a:pPr algn="ctr"/>
            <a:r>
              <a:rPr lang="zh-CN" altLang="en-US" sz="1600" b="1" dirty="0">
                <a:solidFill>
                  <a:srgbClr val="F8F8F8"/>
                </a:solidFill>
                <a:latin typeface="阿里巴巴普惠体 R" panose="00020600040101010101" charset="-122"/>
                <a:ea typeface="阿里巴巴普惠体 R" panose="00020600040101010101" charset="-122"/>
              </a:rPr>
              <a:t>输入内容</a:t>
            </a:r>
          </a:p>
        </p:txBody>
      </p:sp>
      <p:sp>
        <p:nvSpPr>
          <p:cNvPr id="19" name="25"/>
          <p:cNvSpPr/>
          <p:nvPr/>
        </p:nvSpPr>
        <p:spPr>
          <a:xfrm>
            <a:off x="9290050" y="2493645"/>
            <a:ext cx="624840" cy="632460"/>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latin typeface="宋体" panose="02010600030101010101" pitchFamily="2" charset="-122"/>
              <a:ea typeface="宋体" panose="02010600030101010101" pitchFamily="2" charset="-122"/>
            </a:endParaRPr>
          </a:p>
        </p:txBody>
      </p:sp>
      <p:sp>
        <p:nvSpPr>
          <p:cNvPr id="20" name="TextBox 24"/>
          <p:cNvSpPr txBox="1"/>
          <p:nvPr/>
        </p:nvSpPr>
        <p:spPr>
          <a:xfrm>
            <a:off x="5316220" y="4722495"/>
            <a:ext cx="2019935" cy="450850"/>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pPr algn="ctr"/>
            <a:r>
              <a:rPr lang="zh-CN" altLang="en-US" sz="2400" dirty="0">
                <a:solidFill>
                  <a:schemeClr val="tx1"/>
                </a:solidFill>
                <a:latin typeface="阿里巴巴普惠体 R" panose="00020600040101010101" charset="-122"/>
                <a:ea typeface="阿里巴巴普惠体 R" panose="00020600040101010101" charset="-122"/>
              </a:rPr>
              <a:t>标题文字内容</a:t>
            </a:r>
          </a:p>
        </p:txBody>
      </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255" y="5715"/>
            <a:ext cx="12172950" cy="6847840"/>
          </a:xfrm>
          <a:prstGeom prst="rect">
            <a:avLst/>
          </a:prstGeom>
        </p:spPr>
      </p:pic>
      <p:sp>
        <p:nvSpPr>
          <p:cNvPr id="34" name="矩形 33"/>
          <p:cNvSpPr/>
          <p:nvPr/>
        </p:nvSpPr>
        <p:spPr>
          <a:xfrm>
            <a:off x="1386135" y="1793841"/>
            <a:ext cx="4852269" cy="3780254"/>
          </a:xfrm>
          <a:prstGeom prst="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a:solidFill>
                  <a:schemeClr val="accent3"/>
                </a:solidFill>
              </a:ln>
              <a:solidFill>
                <a:schemeClr val="bg1"/>
              </a:solidFill>
            </a:endParaRPr>
          </a:p>
        </p:txBody>
      </p:sp>
      <p:sp>
        <p:nvSpPr>
          <p:cNvPr id="3" name="文本框 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38" name="TextBox 12"/>
          <p:cNvSpPr txBox="1"/>
          <p:nvPr/>
        </p:nvSpPr>
        <p:spPr>
          <a:xfrm>
            <a:off x="6412230" y="4483735"/>
            <a:ext cx="3700145" cy="521970"/>
          </a:xfrm>
          <a:prstGeom prst="rect">
            <a:avLst/>
          </a:prstGeom>
          <a:noFill/>
        </p:spPr>
        <p:txBody>
          <a:bodyPr wrap="square" rtlCol="0">
            <a:spAutoFit/>
          </a:bodyPr>
          <a:lstStyle/>
          <a:p>
            <a:r>
              <a:rPr lang="zh-CN" altLang="en-US" sz="2800" spc="-20" dirty="0">
                <a:solidFill>
                  <a:schemeClr val="tx1"/>
                </a:solidFill>
                <a:effectLst/>
                <a:latin typeface="阿里巴巴普惠体 R" panose="00020600040101010101" charset="-122"/>
                <a:ea typeface="阿里巴巴普惠体 R" panose="00020600040101010101" charset="-122"/>
              </a:rPr>
              <a:t>加入你的标题</a:t>
            </a:r>
          </a:p>
        </p:txBody>
      </p:sp>
      <p:cxnSp>
        <p:nvCxnSpPr>
          <p:cNvPr id="39" name="直接连接符 38"/>
          <p:cNvCxnSpPr/>
          <p:nvPr/>
        </p:nvCxnSpPr>
        <p:spPr>
          <a:xfrm>
            <a:off x="6445250" y="5003165"/>
            <a:ext cx="4814570" cy="0"/>
          </a:xfrm>
          <a:prstGeom prst="line">
            <a:avLst/>
          </a:prstGeom>
          <a:ln w="3810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0" name="TextBox 14"/>
          <p:cNvSpPr txBox="1"/>
          <p:nvPr/>
        </p:nvSpPr>
        <p:spPr>
          <a:xfrm>
            <a:off x="6346190" y="5098415"/>
            <a:ext cx="5053965" cy="583565"/>
          </a:xfrm>
          <a:prstGeom prst="rect">
            <a:avLst/>
          </a:prstGeom>
          <a:noFill/>
        </p:spPr>
        <p:txBody>
          <a:bodyPr wrap="square" rtlCol="0">
            <a:spAutoFit/>
          </a:bodyPr>
          <a:lstStyle/>
          <a:p>
            <a:pPr lvl="0"/>
            <a:r>
              <a:rPr lang="zh-CN" altLang="en-US" sz="1600" dirty="0">
                <a:solidFill>
                  <a:schemeClr val="tx1"/>
                </a:solidFill>
                <a:latin typeface="阿里巴巴普惠体 R" panose="00020600040101010101" charset="-122"/>
                <a:ea typeface="阿里巴巴普惠体 R" panose="00020600040101010101" charset="-122"/>
                <a:cs typeface="Open Sans" panose="020B0606030504020204" pitchFamily="34" charset="0"/>
              </a:rPr>
              <a:t>此处添加详细文本描述，</a:t>
            </a:r>
            <a:r>
              <a:rPr lang="zh-CN" altLang="en-US" sz="1600" dirty="0">
                <a:latin typeface="阿里巴巴普惠体 R" panose="00020600040101010101" charset="-122"/>
                <a:ea typeface="阿里巴巴普惠体 R" panose="00020600040101010101" charset="-122"/>
                <a:cs typeface="Open Sans" panose="020B0606030504020204" pitchFamily="34" charset="0"/>
                <a:sym typeface="+mn-ea"/>
              </a:rPr>
              <a:t>此处添加详细文本描述，此处添加详细文本描述，</a:t>
            </a:r>
            <a:endParaRPr lang="zh-CN" altLang="en-US" sz="1600" dirty="0">
              <a:solidFill>
                <a:schemeClr val="tx1"/>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41" name="矩形 40"/>
          <p:cNvSpPr/>
          <p:nvPr/>
        </p:nvSpPr>
        <p:spPr>
          <a:xfrm>
            <a:off x="6463665" y="1748790"/>
            <a:ext cx="4809490" cy="2676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阿里巴巴普惠体 R" panose="00020600040101010101" charset="-122"/>
              <a:ea typeface="阿里巴巴普惠体 R" panose="00020600040101010101" charset="-122"/>
            </a:endParaRPr>
          </a:p>
        </p:txBody>
      </p:sp>
      <p:grpSp>
        <p:nvGrpSpPr>
          <p:cNvPr id="2" name="组合 1"/>
          <p:cNvGrpSpPr/>
          <p:nvPr/>
        </p:nvGrpSpPr>
        <p:grpSpPr>
          <a:xfrm>
            <a:off x="1510665" y="2419350"/>
            <a:ext cx="4600575" cy="2804581"/>
            <a:chOff x="6467779" y="2352516"/>
            <a:chExt cx="4527385" cy="3145438"/>
          </a:xfrm>
        </p:grpSpPr>
        <p:sp>
          <p:nvSpPr>
            <p:cNvPr id="16" name="矩形 7"/>
            <p:cNvSpPr>
              <a:spLocks noChangeArrowheads="1"/>
            </p:cNvSpPr>
            <p:nvPr/>
          </p:nvSpPr>
          <p:spPr bwMode="auto">
            <a:xfrm>
              <a:off x="6467779" y="3639889"/>
              <a:ext cx="4279062" cy="185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5"/>
                </a:lnSpc>
              </a:pPr>
              <a:r>
                <a:rPr lang="zh-CN" altLang="en-US" sz="1200" dirty="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矩形 16"/>
            <p:cNvSpPr>
              <a:spLocks noChangeArrowheads="1"/>
            </p:cNvSpPr>
            <p:nvPr/>
          </p:nvSpPr>
          <p:spPr bwMode="auto">
            <a:xfrm>
              <a:off x="6467779" y="2352516"/>
              <a:ext cx="4527385" cy="97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5"/>
                </a:lnSpc>
              </a:pPr>
              <a:r>
                <a:rPr lang="zh-CN" altLang="en-US" sz="1400" dirty="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8255" y="5715"/>
            <a:ext cx="12172950" cy="6847840"/>
          </a:xfrm>
          <a:prstGeom prst="rect">
            <a:avLst/>
          </a:prstGeom>
        </p:spPr>
      </p:pic>
      <p:sp>
        <p:nvSpPr>
          <p:cNvPr id="25" name="文本框 7"/>
          <p:cNvSpPr txBox="1">
            <a:spLocks noChangeArrowheads="1"/>
          </p:cNvSpPr>
          <p:nvPr/>
        </p:nvSpPr>
        <p:spPr bwMode="auto">
          <a:xfrm>
            <a:off x="3895090" y="2698115"/>
            <a:ext cx="51263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defTabSz="685800"/>
            <a:r>
              <a:rPr lang="zh-CN" altLang="zh-CN" sz="6000" dirty="0">
                <a:solidFill>
                  <a:schemeClr val="accent1"/>
                </a:solidFill>
                <a:effectLst/>
                <a:latin typeface="站酷快乐体2016修订版" panose="02010600030101010101" charset="-122"/>
                <a:ea typeface="站酷快乐体2016修订版" panose="02010600030101010101" charset="-122"/>
                <a:cs typeface="站酷快乐体2016修订版" panose="02010600030101010101"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10160" y="5715"/>
            <a:ext cx="12172950" cy="6847840"/>
          </a:xfrm>
          <a:prstGeom prst="rect">
            <a:avLst/>
          </a:prstGeom>
        </p:spPr>
      </p:pic>
      <p:sp>
        <p:nvSpPr>
          <p:cNvPr id="12" name="文本框 11"/>
          <p:cNvSpPr txBox="1"/>
          <p:nvPr/>
        </p:nvSpPr>
        <p:spPr>
          <a:xfrm>
            <a:off x="4863783" y="4091940"/>
            <a:ext cx="2480310" cy="368300"/>
          </a:xfrm>
          <a:prstGeom prst="rect">
            <a:avLst/>
          </a:prstGeom>
          <a:noFill/>
          <a:effectLst/>
        </p:spPr>
        <p:txBody>
          <a:bodyPr wrap="none" rtlCol="0">
            <a:spAutoFit/>
          </a:bodyPr>
          <a:lstStyle/>
          <a:p>
            <a:pPr algn="ctr"/>
            <a:r>
              <a:rPr lang="en-US" altLang="zh-CN" cap="all" dirty="0">
                <a:solidFill>
                  <a:schemeClr val="accent3"/>
                </a:solidFill>
                <a:latin typeface="阿里巴巴普惠体 R" panose="00020600040101010101" charset="-122"/>
                <a:ea typeface="阿里巴巴普惠体 R" panose="00020600040101010101" charset="-122"/>
                <a:cs typeface="Microsoft JhengHei Light" panose="020B0304030504040204" pitchFamily="34" charset="-122"/>
              </a:rPr>
              <a:t>THE Scenery DESIGN</a:t>
            </a:r>
          </a:p>
        </p:txBody>
      </p:sp>
      <p:sp>
        <p:nvSpPr>
          <p:cNvPr id="13" name="文本框 12"/>
          <p:cNvSpPr txBox="1"/>
          <p:nvPr/>
        </p:nvSpPr>
        <p:spPr>
          <a:xfrm>
            <a:off x="3951605" y="2911475"/>
            <a:ext cx="4305300" cy="922020"/>
          </a:xfrm>
          <a:prstGeom prst="rect">
            <a:avLst/>
          </a:prstGeom>
          <a:noFill/>
        </p:spPr>
        <p:txBody>
          <a:bodyPr wrap="none" rtlCol="0">
            <a:spAutoFit/>
          </a:bodyPr>
          <a:lstStyle/>
          <a:p>
            <a:pPr algn="ctr"/>
            <a:r>
              <a:rPr lang="zh-CN" altLang="en-US" sz="5400" b="1" dirty="0">
                <a:solidFill>
                  <a:schemeClr val="bg1"/>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14" name="矩形 13"/>
          <p:cNvSpPr/>
          <p:nvPr/>
        </p:nvSpPr>
        <p:spPr>
          <a:xfrm>
            <a:off x="4484370" y="3914140"/>
            <a:ext cx="3239770" cy="1778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宋体" panose="02010600030101010101" pitchFamily="2" charset="-122"/>
              <a:ea typeface="宋体" panose="02010600030101010101" pitchFamily="2" charset="-122"/>
            </a:endParaRPr>
          </a:p>
        </p:txBody>
      </p:sp>
      <p:sp>
        <p:nvSpPr>
          <p:cNvPr id="27" name="矩形 26"/>
          <p:cNvSpPr/>
          <p:nvPr/>
        </p:nvSpPr>
        <p:spPr>
          <a:xfrm>
            <a:off x="4952365" y="1637665"/>
            <a:ext cx="2287905" cy="706755"/>
          </a:xfrm>
          <a:prstGeom prst="rect">
            <a:avLst/>
          </a:prstGeom>
        </p:spPr>
        <p:txBody>
          <a:bodyPr wrap="square">
            <a:spAutoFit/>
          </a:bodyPr>
          <a:lstStyle/>
          <a:p>
            <a:pPr algn="dist"/>
            <a:r>
              <a:rPr lang="zh-CN" altLang="zh-CN" sz="4000" dirty="0">
                <a:solidFill>
                  <a:srgbClr val="FD9F00"/>
                </a:solidFill>
                <a:effectLst/>
                <a:latin typeface="阿里巴巴普惠体 B" panose="00020600040101010101" charset="-122"/>
                <a:ea typeface="阿里巴巴普惠体 B" panose="00020600040101010101" charset="-122"/>
              </a:rPr>
              <a:t>第一张</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890" y="2540"/>
            <a:ext cx="12172950" cy="6847840"/>
          </a:xfrm>
          <a:prstGeom prst="rect">
            <a:avLst/>
          </a:prstGeom>
        </p:spPr>
      </p:pic>
      <p:sp>
        <p:nvSpPr>
          <p:cNvPr id="10" name="矩形 9"/>
          <p:cNvSpPr/>
          <p:nvPr/>
        </p:nvSpPr>
        <p:spPr>
          <a:xfrm>
            <a:off x="1428115" y="1894840"/>
            <a:ext cx="4789170" cy="31705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11" name="矩形 10"/>
          <p:cNvSpPr/>
          <p:nvPr/>
        </p:nvSpPr>
        <p:spPr>
          <a:xfrm>
            <a:off x="1428115" y="5061585"/>
            <a:ext cx="4789170" cy="4533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4"/>
          <p:cNvSpPr txBox="1"/>
          <p:nvPr/>
        </p:nvSpPr>
        <p:spPr>
          <a:xfrm>
            <a:off x="1976755" y="5033645"/>
            <a:ext cx="3479800" cy="490220"/>
          </a:xfrm>
          <a:prstGeom prst="rect">
            <a:avLst/>
          </a:prstGeom>
          <a:noFill/>
          <a:effectLst/>
        </p:spPr>
        <p:txBody>
          <a:bodyPr wrap="square" lIns="91424" tIns="45712" rIns="91424" bIns="45712" rtlCol="0">
            <a:spAutoFit/>
          </a:bodyPr>
          <a:lstStyle/>
          <a:p>
            <a:pPr algn="ctr" defTabSz="457200">
              <a:lnSpc>
                <a:spcPct val="130000"/>
              </a:lnSpc>
            </a:pPr>
            <a:r>
              <a:rPr lang="zh-CN" altLang="en-US" sz="2000" dirty="0">
                <a:solidFill>
                  <a:schemeClr val="bg1"/>
                </a:solidFill>
                <a:latin typeface="阿里巴巴普惠体 R" panose="00020600040101010101" charset="-122"/>
                <a:ea typeface="阿里巴巴普惠体 R" panose="00020600040101010101" charset="-122"/>
              </a:rPr>
              <a:t>添加标题</a:t>
            </a:r>
          </a:p>
        </p:txBody>
      </p:sp>
      <p:sp>
        <p:nvSpPr>
          <p:cNvPr id="27" name="矩形 26"/>
          <p:cNvSpPr/>
          <p:nvPr/>
        </p:nvSpPr>
        <p:spPr>
          <a:xfrm flipH="1">
            <a:off x="6506210" y="1894840"/>
            <a:ext cx="4759960" cy="1096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a:solidFill>
                  <a:schemeClr val="accent3"/>
                </a:solidFill>
              </a:ln>
              <a:solidFill>
                <a:schemeClr val="bg1">
                  <a:lumMod val="50000"/>
                </a:schemeClr>
              </a:solidFill>
              <a:latin typeface="宋体" panose="02010600030101010101" pitchFamily="2" charset="-122"/>
              <a:ea typeface="宋体" panose="02010600030101010101" pitchFamily="2" charset="-122"/>
            </a:endParaRPr>
          </a:p>
        </p:txBody>
      </p:sp>
      <p:grpSp>
        <p:nvGrpSpPr>
          <p:cNvPr id="28" name="组合 27"/>
          <p:cNvGrpSpPr/>
          <p:nvPr/>
        </p:nvGrpSpPr>
        <p:grpSpPr>
          <a:xfrm flipH="1">
            <a:off x="7212330" y="2045335"/>
            <a:ext cx="2786380" cy="836930"/>
            <a:chOff x="6714341" y="805245"/>
            <a:chExt cx="1425692" cy="824443"/>
          </a:xfrm>
        </p:grpSpPr>
        <p:sp>
          <p:nvSpPr>
            <p:cNvPr id="29" name="TextBox 29"/>
            <p:cNvSpPr txBox="1"/>
            <p:nvPr/>
          </p:nvSpPr>
          <p:spPr>
            <a:xfrm>
              <a:off x="7310568" y="805245"/>
              <a:ext cx="829465" cy="515209"/>
            </a:xfrm>
            <a:prstGeom prst="rect">
              <a:avLst/>
            </a:prstGeom>
            <a:noFill/>
          </p:spPr>
          <p:txBody>
            <a:bodyPr wrap="none" rtlCol="0">
              <a:spAutoFit/>
            </a:bodyPr>
            <a:lstStyle/>
            <a:p>
              <a:r>
                <a:rPr lang="zh-CN" altLang="en-US" sz="2800" dirty="0">
                  <a:solidFill>
                    <a:schemeClr val="tx1">
                      <a:lumMod val="85000"/>
                      <a:lumOff val="15000"/>
                    </a:schemeClr>
                  </a:solidFill>
                  <a:latin typeface="阿里巴巴普惠体 R" panose="00020600040101010101" charset="-122"/>
                  <a:ea typeface="阿里巴巴普惠体 R" panose="00020600040101010101" charset="-122"/>
                </a:rPr>
                <a:t>添加标题</a:t>
              </a:r>
            </a:p>
          </p:txBody>
        </p:sp>
        <p:sp>
          <p:nvSpPr>
            <p:cNvPr id="30" name="Rectangle 13" descr="FD1DDF730CE4456e89755B07FE1653D0# #Rectangle 13"/>
            <p:cNvSpPr>
              <a:spLocks noChangeArrowheads="1"/>
            </p:cNvSpPr>
            <p:nvPr/>
          </p:nvSpPr>
          <p:spPr bwMode="auto">
            <a:xfrm>
              <a:off x="6714341" y="1326623"/>
              <a:ext cx="1394800" cy="3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rPr>
                <a:t>此处添加简短文字说明。</a:t>
              </a:r>
            </a:p>
          </p:txBody>
        </p:sp>
      </p:grpSp>
      <p:grpSp>
        <p:nvGrpSpPr>
          <p:cNvPr id="22" name="组合 21"/>
          <p:cNvGrpSpPr/>
          <p:nvPr/>
        </p:nvGrpSpPr>
        <p:grpSpPr>
          <a:xfrm flipH="1">
            <a:off x="6506210" y="3166110"/>
            <a:ext cx="4759960" cy="1096645"/>
            <a:chOff x="3354122" y="3804699"/>
            <a:chExt cx="2435756" cy="792000"/>
          </a:xfrm>
        </p:grpSpPr>
        <p:sp>
          <p:nvSpPr>
            <p:cNvPr id="23" name="矩形 22"/>
            <p:cNvSpPr/>
            <p:nvPr/>
          </p:nvSpPr>
          <p:spPr>
            <a:xfrm>
              <a:off x="3354122" y="3804699"/>
              <a:ext cx="2435756" cy="79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阿里巴巴普惠体 R" panose="00020600040101010101" charset="-122"/>
                <a:ea typeface="阿里巴巴普惠体 R" panose="00020600040101010101" charset="-122"/>
              </a:endParaRPr>
            </a:p>
          </p:txBody>
        </p:sp>
        <p:grpSp>
          <p:nvGrpSpPr>
            <p:cNvPr id="24" name="组合 23"/>
            <p:cNvGrpSpPr/>
            <p:nvPr/>
          </p:nvGrpSpPr>
          <p:grpSpPr>
            <a:xfrm>
              <a:off x="4002912" y="3911105"/>
              <a:ext cx="1425692" cy="606721"/>
              <a:chOff x="6835000" y="802383"/>
              <a:chExt cx="1425692" cy="827305"/>
            </a:xfrm>
          </p:grpSpPr>
          <p:sp>
            <p:nvSpPr>
              <p:cNvPr id="25" name="TextBox 34"/>
              <p:cNvSpPr txBox="1"/>
              <p:nvPr/>
            </p:nvSpPr>
            <p:spPr>
              <a:xfrm>
                <a:off x="7431227" y="802383"/>
                <a:ext cx="829465" cy="515209"/>
              </a:xfrm>
              <a:prstGeom prst="rect">
                <a:avLst/>
              </a:prstGeom>
              <a:noFill/>
            </p:spPr>
            <p:txBody>
              <a:bodyPr wrap="none" rtlCol="0">
                <a:spAutoFit/>
              </a:bodyPr>
              <a:lstStyle/>
              <a:p>
                <a:r>
                  <a:rPr lang="zh-CN" altLang="en-US" sz="2800" dirty="0">
                    <a:solidFill>
                      <a:schemeClr val="tx1">
                        <a:lumMod val="85000"/>
                        <a:lumOff val="15000"/>
                      </a:schemeClr>
                    </a:solidFill>
                    <a:latin typeface="阿里巴巴普惠体 R" panose="00020600040101010101" charset="-122"/>
                    <a:ea typeface="阿里巴巴普惠体 R" panose="00020600040101010101" charset="-122"/>
                  </a:rPr>
                  <a:t>添加标题</a:t>
                </a:r>
              </a:p>
            </p:txBody>
          </p:sp>
          <p:sp>
            <p:nvSpPr>
              <p:cNvPr id="26" name="Rectangle 13" descr="FD1DDF730CE4456e89755B07FE1653D0# #Rectangle 13"/>
              <p:cNvSpPr>
                <a:spLocks noChangeArrowheads="1"/>
              </p:cNvSpPr>
              <p:nvPr/>
            </p:nvSpPr>
            <p:spPr bwMode="auto">
              <a:xfrm>
                <a:off x="6835000" y="1326624"/>
                <a:ext cx="1394800" cy="30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rPr>
                  <a:t>此处添加简短文字说明。</a:t>
                </a:r>
              </a:p>
            </p:txBody>
          </p:sp>
        </p:grpSp>
      </p:grpSp>
      <p:sp>
        <p:nvSpPr>
          <p:cNvPr id="19" name="Footer Text"/>
          <p:cNvSpPr txBox="1"/>
          <p:nvPr/>
        </p:nvSpPr>
        <p:spPr>
          <a:xfrm flipH="1">
            <a:off x="6506210" y="4651375"/>
            <a:ext cx="4759960" cy="969010"/>
          </a:xfrm>
          <a:prstGeom prst="rect">
            <a:avLst/>
          </a:prstGeom>
          <a:noFill/>
        </p:spPr>
        <p:txBody>
          <a:bodyPr wrap="square" lIns="0" tIns="0" rIns="0" bIns="0" rtlCol="0">
            <a:spAutoFit/>
          </a:bodyPr>
          <a:lstStyle/>
          <a:p>
            <a:pPr algn="ctr">
              <a:lnSpc>
                <a:spcPct val="150000"/>
              </a:lnSpc>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rPr>
              <a:t>此处添加详细文本描述，</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sym typeface="+mn-ea"/>
              </a:rPr>
              <a:t>此处添加详细文本描述，此处添加详细文本描述，此处添加详细文本描述，此处添加详细文本描述，此处添加详细文本描述，此处添加详细文本描述，</a:t>
            </a:r>
          </a:p>
        </p:txBody>
      </p:sp>
      <p:cxnSp>
        <p:nvCxnSpPr>
          <p:cNvPr id="20" name="Straight Line buttom"/>
          <p:cNvCxnSpPr/>
          <p:nvPr/>
        </p:nvCxnSpPr>
        <p:spPr>
          <a:xfrm flipH="1">
            <a:off x="6510020" y="4456430"/>
            <a:ext cx="4767580"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8255" y="19050"/>
            <a:ext cx="12172950" cy="6847840"/>
          </a:xfrm>
          <a:prstGeom prst="rect">
            <a:avLst/>
          </a:prstGeom>
        </p:spPr>
      </p:pic>
      <p:sp>
        <p:nvSpPr>
          <p:cNvPr id="10" name="Freeform 5"/>
          <p:cNvSpPr/>
          <p:nvPr/>
        </p:nvSpPr>
        <p:spPr bwMode="auto">
          <a:xfrm rot="10800000">
            <a:off x="1864360" y="4051935"/>
            <a:ext cx="4144010" cy="1727835"/>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chemeClr val="accent3"/>
          </a:solidFill>
          <a:ln>
            <a:noFill/>
          </a:ln>
          <a:effectLst/>
        </p:spPr>
        <p:txBody>
          <a:bodyPr vert="horz" wrap="square" lIns="342900" tIns="411480" rIns="342900" bIns="34290" numCol="1" anchor="t" anchorCtr="0" compatLnSpc="1"/>
          <a:lstStyle/>
          <a:p>
            <a:pPr algn="ctr">
              <a:lnSpc>
                <a:spcPct val="120000"/>
              </a:lnSpc>
            </a:pPr>
            <a:endParaRPr lang="en-US" sz="2100" dirty="0">
              <a:solidFill>
                <a:schemeClr val="accent3"/>
              </a:solidFill>
              <a:latin typeface="Source Sans Pro" charset="0"/>
            </a:endParaRPr>
          </a:p>
        </p:txBody>
      </p:sp>
      <p:sp>
        <p:nvSpPr>
          <p:cNvPr id="11" name="Freeform 7"/>
          <p:cNvSpPr/>
          <p:nvPr/>
        </p:nvSpPr>
        <p:spPr bwMode="auto">
          <a:xfrm rot="10800000">
            <a:off x="2271395" y="1793875"/>
            <a:ext cx="3237865" cy="1266190"/>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en-US" sz="1350" dirty="0">
              <a:latin typeface="Source Sans Pro" charset="0"/>
            </a:endParaRPr>
          </a:p>
        </p:txBody>
      </p:sp>
      <p:sp>
        <p:nvSpPr>
          <p:cNvPr id="12" name="Freeform 6"/>
          <p:cNvSpPr/>
          <p:nvPr/>
        </p:nvSpPr>
        <p:spPr bwMode="auto">
          <a:xfrm rot="10800000">
            <a:off x="2271395" y="1793875"/>
            <a:ext cx="3237865" cy="1266190"/>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80" tIns="274320" rIns="68580" bIns="34290" numCol="1" anchor="t" anchorCtr="0" compatLnSpc="1"/>
          <a:lstStyle/>
          <a:p>
            <a:pPr algn="ctr">
              <a:lnSpc>
                <a:spcPct val="120000"/>
              </a:lnSpc>
            </a:pPr>
            <a:endParaRPr lang="en-US" sz="2100" dirty="0">
              <a:latin typeface="Source Sans Pro" charset="0"/>
            </a:endParaRPr>
          </a:p>
          <a:p>
            <a:pPr>
              <a:lnSpc>
                <a:spcPct val="120000"/>
              </a:lnSpc>
            </a:pPr>
            <a:endParaRPr lang="en-US" sz="900" dirty="0">
              <a:latin typeface="Source Sans Pro" charset="0"/>
            </a:endParaRPr>
          </a:p>
        </p:txBody>
      </p:sp>
      <p:sp>
        <p:nvSpPr>
          <p:cNvPr id="13" name="TextBox 13"/>
          <p:cNvSpPr txBox="1"/>
          <p:nvPr/>
        </p:nvSpPr>
        <p:spPr>
          <a:xfrm>
            <a:off x="2661920" y="4554855"/>
            <a:ext cx="2453640" cy="430530"/>
          </a:xfrm>
          <a:prstGeom prst="rect">
            <a:avLst/>
          </a:prstGeom>
          <a:solidFill>
            <a:schemeClr val="accent3"/>
          </a:solid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阿里巴巴普惠体 B" panose="00020600040101010101" charset="-122"/>
                <a:ea typeface="阿里巴巴普惠体 B" panose="00020600040101010101" charset="-122"/>
                <a:sym typeface="Arial" panose="020B0604020202020204" pitchFamily="34" charset="0"/>
              </a:rPr>
              <a:t>关键词</a:t>
            </a:r>
          </a:p>
        </p:txBody>
      </p:sp>
      <p:sp>
        <p:nvSpPr>
          <p:cNvPr id="14" name="TextBox 13"/>
          <p:cNvSpPr txBox="1"/>
          <p:nvPr/>
        </p:nvSpPr>
        <p:spPr>
          <a:xfrm>
            <a:off x="2661920" y="2110740"/>
            <a:ext cx="2453640" cy="430530"/>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阿里巴巴普惠体 B" panose="00020600040101010101" charset="-122"/>
                <a:ea typeface="阿里巴巴普惠体 B" panose="00020600040101010101" charset="-122"/>
                <a:sym typeface="Arial" panose="020B0604020202020204" pitchFamily="34" charset="0"/>
              </a:rPr>
              <a:t>关键词</a:t>
            </a:r>
          </a:p>
        </p:txBody>
      </p:sp>
      <p:sp>
        <p:nvSpPr>
          <p:cNvPr id="15" name="Freeform 6"/>
          <p:cNvSpPr/>
          <p:nvPr/>
        </p:nvSpPr>
        <p:spPr bwMode="auto">
          <a:xfrm rot="10800000">
            <a:off x="2271395" y="2924175"/>
            <a:ext cx="3237865" cy="1266190"/>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1">
              <a:lumMod val="75000"/>
              <a:alpha val="75000"/>
            </a:schemeClr>
          </a:solidFill>
          <a:ln>
            <a:noFill/>
          </a:ln>
          <a:effectLst/>
        </p:spPr>
        <p:txBody>
          <a:bodyPr vert="horz" wrap="square" lIns="68580" tIns="274320" rIns="68580" bIns="34290" numCol="1" anchor="t" anchorCtr="0" compatLnSpc="1"/>
          <a:lstStyle/>
          <a:p>
            <a:pPr algn="ctr">
              <a:lnSpc>
                <a:spcPct val="120000"/>
              </a:lnSpc>
            </a:pPr>
            <a:endParaRPr lang="en-US" sz="2100" dirty="0">
              <a:latin typeface="Source Sans Pro" charset="0"/>
            </a:endParaRPr>
          </a:p>
        </p:txBody>
      </p:sp>
      <p:sp>
        <p:nvSpPr>
          <p:cNvPr id="16" name="TextBox 13"/>
          <p:cNvSpPr txBox="1"/>
          <p:nvPr/>
        </p:nvSpPr>
        <p:spPr>
          <a:xfrm>
            <a:off x="2661920" y="3227705"/>
            <a:ext cx="2453640" cy="368935"/>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阿里巴巴普惠体 B" panose="00020600040101010101" charset="-122"/>
                <a:ea typeface="阿里巴巴普惠体 B" panose="00020600040101010101" charset="-122"/>
                <a:sym typeface="Arial" panose="020B0604020202020204" pitchFamily="34" charset="0"/>
              </a:rPr>
              <a:t>关键词</a:t>
            </a:r>
          </a:p>
        </p:txBody>
      </p:sp>
      <p:sp>
        <p:nvSpPr>
          <p:cNvPr id="17" name="原创设计师QQ598969553            _4"/>
          <p:cNvSpPr>
            <a:spLocks noChangeArrowheads="1"/>
          </p:cNvSpPr>
          <p:nvPr/>
        </p:nvSpPr>
        <p:spPr bwMode="gray">
          <a:xfrm flipH="1">
            <a:off x="6540062" y="1726258"/>
            <a:ext cx="3771536" cy="1008168"/>
          </a:xfrm>
          <a:prstGeom prst="roundRect">
            <a:avLst>
              <a:gd name="adj" fmla="val 11505"/>
            </a:avLst>
          </a:prstGeom>
          <a:noFill/>
          <a:ln w="25400" cap="flat" cmpd="sng" algn="ctr">
            <a:solidFill>
              <a:schemeClr val="accent3"/>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solidFill>
                  <a:schemeClr val="bg1">
                    <a:lumMod val="50000"/>
                  </a:schemeClr>
                </a:solidFill>
                <a:latin typeface="阿里巴巴普惠体 B" panose="00020600040101010101" charset="-122"/>
                <a:ea typeface="阿里巴巴普惠体 B" panose="00020600040101010101" charset="-122"/>
                <a:cs typeface="阿里巴巴普惠体 B" panose="00020600040101010101" charset="-122"/>
              </a:rPr>
              <a:t>    </a:t>
            </a:r>
            <a:r>
              <a:rPr lang="zh-CN" altLang="en-US" dirty="0">
                <a:solidFill>
                  <a:schemeClr val="tx1">
                    <a:lumMod val="85000"/>
                    <a:lumOff val="15000"/>
                  </a:schemeClr>
                </a:solidFill>
                <a:latin typeface="阿里巴巴普惠体 B" panose="00020600040101010101" charset="-122"/>
                <a:ea typeface="阿里巴巴普惠体 B" panose="00020600040101010101" charset="-122"/>
                <a:cs typeface="阿里巴巴普惠体 B" panose="00020600040101010101" charset="-122"/>
              </a:rPr>
              <a:t>点击添加文字，点击添加文字</a:t>
            </a:r>
            <a:endParaRPr kumimoji="0" lang="zh-CN" altLang="en-US" i="0" u="none" strike="noStrike" kern="1200" cap="none" spc="0" normalizeH="0" baseline="0" noProof="0" dirty="0">
              <a:ln>
                <a:noFill/>
              </a:ln>
              <a:solidFill>
                <a:schemeClr val="tx1">
                  <a:lumMod val="85000"/>
                  <a:lumOff val="15000"/>
                </a:schemeClr>
              </a:solidFill>
              <a:effectLst/>
              <a:uLnTx/>
              <a:uFillTx/>
              <a:latin typeface="阿里巴巴普惠体 B" panose="00020600040101010101" charset="-122"/>
              <a:ea typeface="阿里巴巴普惠体 B" panose="00020600040101010101" charset="-122"/>
              <a:cs typeface="阿里巴巴普惠体 B" panose="00020600040101010101" charset="-122"/>
            </a:endParaRPr>
          </a:p>
        </p:txBody>
      </p:sp>
      <p:sp>
        <p:nvSpPr>
          <p:cNvPr id="18" name="原创设计师QQ598969553            _6"/>
          <p:cNvSpPr>
            <a:spLocks noChangeArrowheads="1"/>
          </p:cNvSpPr>
          <p:nvPr/>
        </p:nvSpPr>
        <p:spPr bwMode="gray">
          <a:xfrm flipH="1">
            <a:off x="6540062" y="3172471"/>
            <a:ext cx="3771536" cy="1008168"/>
          </a:xfrm>
          <a:prstGeom prst="roundRect">
            <a:avLst>
              <a:gd name="adj" fmla="val 11505"/>
            </a:avLst>
          </a:prstGeom>
          <a:noFill/>
          <a:ln w="25400" cap="flat" cmpd="sng" algn="ctr">
            <a:solidFill>
              <a:schemeClr val="accent1">
                <a:lumMod val="75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dirty="0">
              <a:solidFill>
                <a:schemeClr val="bg1">
                  <a:lumMod val="50000"/>
                </a:schemeClr>
              </a:solidFill>
              <a:latin typeface="阿里巴巴普惠体 B" panose="00020600040101010101" charset="-122"/>
              <a:ea typeface="阿里巴巴普惠体 B" panose="00020600040101010101" charset="-122"/>
              <a:cs typeface="阿里巴巴普惠体 B" panose="00020600040101010101" charset="-122"/>
            </a:endParaRPr>
          </a:p>
          <a:p>
            <a:pPr fontAlgn="base">
              <a:lnSpc>
                <a:spcPct val="120000"/>
              </a:lnSpc>
              <a:spcBef>
                <a:spcPct val="0"/>
              </a:spcBef>
              <a:spcAft>
                <a:spcPct val="0"/>
              </a:spcAft>
              <a:defRPr/>
            </a:pPr>
            <a:r>
              <a:rPr lang="en-US" altLang="zh-CN" dirty="0">
                <a:solidFill>
                  <a:schemeClr val="bg1">
                    <a:lumMod val="50000"/>
                  </a:schemeClr>
                </a:solidFill>
                <a:latin typeface="阿里巴巴普惠体 B" panose="00020600040101010101" charset="-122"/>
                <a:ea typeface="阿里巴巴普惠体 B" panose="00020600040101010101" charset="-122"/>
                <a:cs typeface="阿里巴巴普惠体 B" panose="00020600040101010101" charset="-122"/>
              </a:rPr>
              <a:t>    </a:t>
            </a:r>
            <a:r>
              <a:rPr lang="zh-CN" altLang="en-US" dirty="0">
                <a:solidFill>
                  <a:schemeClr val="tx1">
                    <a:lumMod val="85000"/>
                    <a:lumOff val="15000"/>
                  </a:schemeClr>
                </a:solidFill>
                <a:latin typeface="阿里巴巴普惠体 B" panose="00020600040101010101" charset="-122"/>
                <a:ea typeface="阿里巴巴普惠体 B" panose="00020600040101010101" charset="-122"/>
                <a:cs typeface="阿里巴巴普惠体 B" panose="00020600040101010101" charset="-122"/>
              </a:rPr>
              <a:t>点击添加文字，点击添加文字</a:t>
            </a:r>
            <a:endParaRPr lang="zh-CN" altLang="zh-CN" dirty="0">
              <a:solidFill>
                <a:schemeClr val="tx1">
                  <a:lumMod val="85000"/>
                  <a:lumOff val="15000"/>
                </a:schemeClr>
              </a:solidFill>
              <a:latin typeface="阿里巴巴普惠体 B" panose="00020600040101010101" charset="-122"/>
              <a:ea typeface="阿里巴巴普惠体 B" panose="00020600040101010101" charset="-122"/>
              <a:cs typeface="阿里巴巴普惠体 B" panose="00020600040101010101" charset="-122"/>
            </a:endParaRPr>
          </a:p>
          <a:p>
            <a:pPr lvl="0" fontAlgn="base">
              <a:lnSpc>
                <a:spcPct val="120000"/>
              </a:lnSpc>
              <a:spcBef>
                <a:spcPct val="0"/>
              </a:spcBef>
              <a:spcAft>
                <a:spcPct val="0"/>
              </a:spcAft>
              <a:defRPr/>
            </a:pPr>
            <a:endParaRPr kumimoji="0" lang="zh-CN" altLang="zh-CN" i="0" u="none" strike="noStrike" kern="1200" cap="none" spc="0" normalizeH="0" baseline="0" noProof="0" dirty="0">
              <a:ln>
                <a:noFill/>
              </a:ln>
              <a:solidFill>
                <a:schemeClr val="tx1">
                  <a:lumMod val="85000"/>
                  <a:lumOff val="15000"/>
                </a:schemeClr>
              </a:solidFill>
              <a:effectLst/>
              <a:uLnTx/>
              <a:uFillTx/>
              <a:latin typeface="阿里巴巴普惠体 B" panose="00020600040101010101" charset="-122"/>
              <a:ea typeface="阿里巴巴普惠体 B" panose="00020600040101010101" charset="-122"/>
              <a:cs typeface="阿里巴巴普惠体 B" panose="00020600040101010101" charset="-122"/>
            </a:endParaRPr>
          </a:p>
        </p:txBody>
      </p:sp>
      <p:sp>
        <p:nvSpPr>
          <p:cNvPr id="19" name="原创设计师QQ598969553            _8"/>
          <p:cNvSpPr>
            <a:spLocks noChangeArrowheads="1"/>
          </p:cNvSpPr>
          <p:nvPr/>
        </p:nvSpPr>
        <p:spPr bwMode="ltGray">
          <a:xfrm flipH="1">
            <a:off x="6537146" y="4622524"/>
            <a:ext cx="3775076" cy="998950"/>
          </a:xfrm>
          <a:prstGeom prst="roundRect">
            <a:avLst>
              <a:gd name="adj" fmla="val 11505"/>
            </a:avLst>
          </a:prstGeom>
          <a:noFill/>
          <a:ln w="25400" cap="flat" cmpd="sng" algn="ctr">
            <a:solidFill>
              <a:schemeClr val="accent3"/>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ln>
                  <a:solidFill>
                    <a:schemeClr val="accent3"/>
                  </a:solidFill>
                </a:ln>
                <a:solidFill>
                  <a:schemeClr val="bg1">
                    <a:lumMod val="50000"/>
                  </a:schemeClr>
                </a:solidFill>
                <a:latin typeface="阿里巴巴普惠体 B" panose="00020600040101010101" charset="-122"/>
                <a:ea typeface="阿里巴巴普惠体 B" panose="00020600040101010101" charset="-122"/>
                <a:cs typeface="阿里巴巴普惠体 B" panose="00020600040101010101" charset="-122"/>
              </a:rPr>
              <a:t>    </a:t>
            </a:r>
            <a:r>
              <a:rPr lang="zh-CN" altLang="en-US" dirty="0">
                <a:ln>
                  <a:noFill/>
                </a:ln>
                <a:solidFill>
                  <a:schemeClr val="tx1">
                    <a:lumMod val="85000"/>
                    <a:lumOff val="15000"/>
                  </a:schemeClr>
                </a:solidFill>
                <a:latin typeface="阿里巴巴普惠体 B" panose="00020600040101010101" charset="-122"/>
                <a:ea typeface="阿里巴巴普惠体 B" panose="00020600040101010101" charset="-122"/>
                <a:cs typeface="阿里巴巴普惠体 B" panose="00020600040101010101" charset="-122"/>
              </a:rPr>
              <a:t>点击添加文字，点击添加文字</a:t>
            </a:r>
          </a:p>
        </p:txBody>
      </p:sp>
      <p:sp>
        <p:nvSpPr>
          <p:cNvPr id="2" name="文本框 1"/>
          <p:cNvSpPr txBox="1"/>
          <p:nvPr/>
        </p:nvSpPr>
        <p:spPr>
          <a:xfrm>
            <a:off x="3951605" y="51625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 fill="hold"/>
                                        <p:tgtEl>
                                          <p:spTgt spid="17"/>
                                        </p:tgtEl>
                                        <p:attrNameLst>
                                          <p:attrName>ppt_x</p:attrName>
                                        </p:attrNameLst>
                                      </p:cBhvr>
                                      <p:tavLst>
                                        <p:tav tm="0">
                                          <p:val>
                                            <p:strVal val="1+#ppt_w/2"/>
                                          </p:val>
                                        </p:tav>
                                        <p:tav tm="100000">
                                          <p:val>
                                            <p:strVal val="#ppt_x"/>
                                          </p:val>
                                        </p:tav>
                                      </p:tavLst>
                                    </p:anim>
                                    <p:anim calcmode="lin" valueType="num">
                                      <p:cBhvr additive="base">
                                        <p:cTn id="8" dur="2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50" fill="hold"/>
                                        <p:tgtEl>
                                          <p:spTgt spid="18"/>
                                        </p:tgtEl>
                                        <p:attrNameLst>
                                          <p:attrName>ppt_x</p:attrName>
                                        </p:attrNameLst>
                                      </p:cBhvr>
                                      <p:tavLst>
                                        <p:tav tm="0">
                                          <p:val>
                                            <p:strVal val="1+#ppt_w/2"/>
                                          </p:val>
                                        </p:tav>
                                        <p:tav tm="100000">
                                          <p:val>
                                            <p:strVal val="#ppt_x"/>
                                          </p:val>
                                        </p:tav>
                                      </p:tavLst>
                                    </p:anim>
                                    <p:anim calcmode="lin" valueType="num">
                                      <p:cBhvr additive="base">
                                        <p:cTn id="13" dur="2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50" fill="hold"/>
                                        <p:tgtEl>
                                          <p:spTgt spid="19"/>
                                        </p:tgtEl>
                                        <p:attrNameLst>
                                          <p:attrName>ppt_x</p:attrName>
                                        </p:attrNameLst>
                                      </p:cBhvr>
                                      <p:tavLst>
                                        <p:tav tm="0">
                                          <p:val>
                                            <p:strVal val="1+#ppt_w/2"/>
                                          </p:val>
                                        </p:tav>
                                        <p:tav tm="100000">
                                          <p:val>
                                            <p:strVal val="#ppt_x"/>
                                          </p:val>
                                        </p:tav>
                                      </p:tavLst>
                                    </p:anim>
                                    <p:anim calcmode="lin" valueType="num">
                                      <p:cBhvr additive="base">
                                        <p:cTn id="1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10" name="Rounded Rectangle 3"/>
          <p:cNvSpPr/>
          <p:nvPr/>
        </p:nvSpPr>
        <p:spPr>
          <a:xfrm>
            <a:off x="1823720" y="4485005"/>
            <a:ext cx="52070" cy="521335"/>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latin typeface="Lato Light" charset="0"/>
            </a:endParaRPr>
          </a:p>
        </p:txBody>
      </p:sp>
      <p:sp>
        <p:nvSpPr>
          <p:cNvPr id="11" name="TextBox 72"/>
          <p:cNvSpPr txBox="1"/>
          <p:nvPr/>
        </p:nvSpPr>
        <p:spPr>
          <a:xfrm>
            <a:off x="2044700" y="4646295"/>
            <a:ext cx="2713990" cy="490855"/>
          </a:xfrm>
          <a:prstGeom prst="rect">
            <a:avLst/>
          </a:prstGeom>
          <a:noFill/>
        </p:spPr>
        <p:txBody>
          <a:bodyPr wrap="square" lIns="0" tIns="0" rIns="0" bIns="0" rtlCol="0">
            <a:spAutoFit/>
          </a:bodyPr>
          <a:lstStyle/>
          <a:p>
            <a:pPr lvl="0">
              <a:lnSpc>
                <a:spcPts val="2035"/>
              </a:lnSpc>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2" name="TextBox 87"/>
          <p:cNvSpPr txBox="1"/>
          <p:nvPr/>
        </p:nvSpPr>
        <p:spPr>
          <a:xfrm>
            <a:off x="2073910" y="4379595"/>
            <a:ext cx="923290" cy="217805"/>
          </a:xfrm>
          <a:prstGeom prst="rect">
            <a:avLst/>
          </a:prstGeom>
          <a:noFill/>
        </p:spPr>
        <p:txBody>
          <a:bodyPr wrap="none" lIns="0" tIns="0" rIns="0" bIns="0" rtlCol="0">
            <a:spAutoFit/>
          </a:bodyPr>
          <a:lstStyle/>
          <a:p>
            <a:pPr>
              <a:lnSpc>
                <a:spcPts val="1735"/>
              </a:lnSpc>
              <a:spcAft>
                <a:spcPts val="1600"/>
              </a:spcAft>
            </a:pPr>
            <a:r>
              <a:rPr lang="zh-CN" altLang="en-US" b="1" dirty="0">
                <a:solidFill>
                  <a:schemeClr val="tx1">
                    <a:lumMod val="85000"/>
                    <a:lumOff val="15000"/>
                  </a:schemeClr>
                </a:solidFill>
                <a:latin typeface="阿里巴巴普惠体 R" panose="00020600040101010101" charset="-122"/>
                <a:ea typeface="阿里巴巴普惠体 R" panose="00020600040101010101" charset="-122"/>
                <a:cs typeface="Lato Bold" charset="0"/>
              </a:rPr>
              <a:t>加入标题</a:t>
            </a:r>
          </a:p>
        </p:txBody>
      </p:sp>
      <p:sp>
        <p:nvSpPr>
          <p:cNvPr id="13" name="Rounded Rectangle 88"/>
          <p:cNvSpPr/>
          <p:nvPr/>
        </p:nvSpPr>
        <p:spPr>
          <a:xfrm>
            <a:off x="1823720" y="3642995"/>
            <a:ext cx="52070" cy="52133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latin typeface="Lato Light" charset="0"/>
            </a:endParaRPr>
          </a:p>
        </p:txBody>
      </p:sp>
      <p:sp>
        <p:nvSpPr>
          <p:cNvPr id="14" name="TextBox 89"/>
          <p:cNvSpPr txBox="1"/>
          <p:nvPr/>
        </p:nvSpPr>
        <p:spPr>
          <a:xfrm>
            <a:off x="2044700" y="3804285"/>
            <a:ext cx="2713990" cy="490855"/>
          </a:xfrm>
          <a:prstGeom prst="rect">
            <a:avLst/>
          </a:prstGeom>
          <a:noFill/>
        </p:spPr>
        <p:txBody>
          <a:bodyPr wrap="square" lIns="0" tIns="0" rIns="0" bIns="0" rtlCol="0">
            <a:spAutoFit/>
          </a:bodyPr>
          <a:lstStyle/>
          <a:p>
            <a:pPr lvl="0">
              <a:lnSpc>
                <a:spcPts val="2035"/>
              </a:lnSpc>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5" name="TextBox 90"/>
          <p:cNvSpPr txBox="1"/>
          <p:nvPr/>
        </p:nvSpPr>
        <p:spPr>
          <a:xfrm>
            <a:off x="2073910" y="3537585"/>
            <a:ext cx="923290" cy="217805"/>
          </a:xfrm>
          <a:prstGeom prst="rect">
            <a:avLst/>
          </a:prstGeom>
          <a:noFill/>
        </p:spPr>
        <p:txBody>
          <a:bodyPr wrap="none" lIns="0" tIns="0" rIns="0" bIns="0" rtlCol="0">
            <a:spAutoFit/>
          </a:bodyPr>
          <a:lstStyle/>
          <a:p>
            <a:pPr>
              <a:lnSpc>
                <a:spcPts val="1735"/>
              </a:lnSpc>
              <a:spcAft>
                <a:spcPts val="1600"/>
              </a:spcAft>
            </a:pPr>
            <a:r>
              <a:rPr lang="zh-CN" altLang="en-US" b="1" dirty="0">
                <a:solidFill>
                  <a:schemeClr val="tx1">
                    <a:lumMod val="85000"/>
                    <a:lumOff val="15000"/>
                  </a:schemeClr>
                </a:solidFill>
                <a:latin typeface="阿里巴巴普惠体 R" panose="00020600040101010101" charset="-122"/>
                <a:ea typeface="阿里巴巴普惠体 R" panose="00020600040101010101" charset="-122"/>
                <a:cs typeface="Lato Bold" charset="0"/>
              </a:rPr>
              <a:t>加入标题</a:t>
            </a:r>
          </a:p>
        </p:txBody>
      </p:sp>
      <p:sp>
        <p:nvSpPr>
          <p:cNvPr id="16" name="Rounded Rectangle 94"/>
          <p:cNvSpPr/>
          <p:nvPr/>
        </p:nvSpPr>
        <p:spPr>
          <a:xfrm>
            <a:off x="1823720" y="2813685"/>
            <a:ext cx="52070" cy="521335"/>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latin typeface="Lato Light" charset="0"/>
            </a:endParaRPr>
          </a:p>
        </p:txBody>
      </p:sp>
      <p:sp>
        <p:nvSpPr>
          <p:cNvPr id="17" name="TextBox 95"/>
          <p:cNvSpPr txBox="1"/>
          <p:nvPr/>
        </p:nvSpPr>
        <p:spPr>
          <a:xfrm>
            <a:off x="2044700" y="2974975"/>
            <a:ext cx="2713990" cy="490855"/>
          </a:xfrm>
          <a:prstGeom prst="rect">
            <a:avLst/>
          </a:prstGeom>
          <a:noFill/>
        </p:spPr>
        <p:txBody>
          <a:bodyPr wrap="square" lIns="0" tIns="0" rIns="0" bIns="0" rtlCol="0">
            <a:spAutoFit/>
          </a:bodyPr>
          <a:lstStyle/>
          <a:p>
            <a:pPr lvl="0">
              <a:lnSpc>
                <a:spcPts val="2035"/>
              </a:lnSpc>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8" name="TextBox 96"/>
          <p:cNvSpPr txBox="1"/>
          <p:nvPr/>
        </p:nvSpPr>
        <p:spPr>
          <a:xfrm>
            <a:off x="2073910" y="2708275"/>
            <a:ext cx="923290" cy="217805"/>
          </a:xfrm>
          <a:prstGeom prst="rect">
            <a:avLst/>
          </a:prstGeom>
          <a:noFill/>
        </p:spPr>
        <p:txBody>
          <a:bodyPr wrap="none" lIns="0" tIns="0" rIns="0" bIns="0" rtlCol="0">
            <a:spAutoFit/>
          </a:bodyPr>
          <a:lstStyle/>
          <a:p>
            <a:pPr>
              <a:lnSpc>
                <a:spcPts val="1735"/>
              </a:lnSpc>
              <a:spcAft>
                <a:spcPts val="1600"/>
              </a:spcAft>
            </a:pPr>
            <a:r>
              <a:rPr lang="zh-CN" altLang="en-US" b="1" dirty="0">
                <a:solidFill>
                  <a:schemeClr val="tx1">
                    <a:lumMod val="85000"/>
                    <a:lumOff val="15000"/>
                  </a:schemeClr>
                </a:solidFill>
                <a:latin typeface="阿里巴巴普惠体 R" panose="00020600040101010101" charset="-122"/>
                <a:ea typeface="阿里巴巴普惠体 R" panose="00020600040101010101" charset="-122"/>
                <a:cs typeface="Lato Bold" charset="0"/>
              </a:rPr>
              <a:t>加入标题</a:t>
            </a:r>
          </a:p>
        </p:txBody>
      </p:sp>
      <p:sp>
        <p:nvSpPr>
          <p:cNvPr id="19" name="Rounded Rectangle 97"/>
          <p:cNvSpPr/>
          <p:nvPr/>
        </p:nvSpPr>
        <p:spPr>
          <a:xfrm>
            <a:off x="1823720" y="1971675"/>
            <a:ext cx="52070" cy="52133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latin typeface="Lato Light" charset="0"/>
            </a:endParaRPr>
          </a:p>
        </p:txBody>
      </p:sp>
      <p:sp>
        <p:nvSpPr>
          <p:cNvPr id="20" name="TextBox 98"/>
          <p:cNvSpPr txBox="1"/>
          <p:nvPr/>
        </p:nvSpPr>
        <p:spPr>
          <a:xfrm>
            <a:off x="2044700" y="2132965"/>
            <a:ext cx="2713990" cy="490855"/>
          </a:xfrm>
          <a:prstGeom prst="rect">
            <a:avLst/>
          </a:prstGeom>
          <a:noFill/>
        </p:spPr>
        <p:txBody>
          <a:bodyPr wrap="square" lIns="0" tIns="0" rIns="0" bIns="0" rtlCol="0">
            <a:spAutoFit/>
          </a:bodyPr>
          <a:lstStyle/>
          <a:p>
            <a:pPr>
              <a:lnSpc>
                <a:spcPts val="2035"/>
              </a:lnSpc>
            </a:pP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21" name="TextBox 99"/>
          <p:cNvSpPr txBox="1"/>
          <p:nvPr/>
        </p:nvSpPr>
        <p:spPr>
          <a:xfrm>
            <a:off x="2073910" y="1866265"/>
            <a:ext cx="916940" cy="222250"/>
          </a:xfrm>
          <a:prstGeom prst="rect">
            <a:avLst/>
          </a:prstGeom>
          <a:noFill/>
        </p:spPr>
        <p:txBody>
          <a:bodyPr wrap="none" lIns="0" tIns="0" rIns="0" bIns="0" rtlCol="0">
            <a:spAutoFit/>
          </a:bodyPr>
          <a:lstStyle/>
          <a:p>
            <a:pPr>
              <a:lnSpc>
                <a:spcPts val="1735"/>
              </a:lnSpc>
              <a:spcAft>
                <a:spcPts val="1600"/>
              </a:spcAft>
            </a:pPr>
            <a:r>
              <a:rPr lang="zh-CN" altLang="en-US" b="1" dirty="0">
                <a:solidFill>
                  <a:schemeClr val="tx1">
                    <a:lumMod val="85000"/>
                    <a:lumOff val="15000"/>
                  </a:schemeClr>
                </a:solidFill>
                <a:latin typeface="阿里巴巴普惠体 R" panose="00020600040101010101" charset="-122"/>
                <a:ea typeface="阿里巴巴普惠体 R" panose="00020600040101010101" charset="-122"/>
                <a:cs typeface="Lato Bold" charset="0"/>
              </a:rPr>
              <a:t>加入标题</a:t>
            </a:r>
          </a:p>
        </p:txBody>
      </p:sp>
      <p:sp>
        <p:nvSpPr>
          <p:cNvPr id="22" name="Rectangle 30"/>
          <p:cNvSpPr/>
          <p:nvPr/>
        </p:nvSpPr>
        <p:spPr>
          <a:xfrm rot="20994151">
            <a:off x="6285451" y="1792619"/>
            <a:ext cx="4655636" cy="2860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3" name="Rectangle 30"/>
          <p:cNvSpPr/>
          <p:nvPr/>
        </p:nvSpPr>
        <p:spPr>
          <a:xfrm rot="445392">
            <a:off x="5544918" y="2634155"/>
            <a:ext cx="4655636" cy="2860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grpSp>
        <p:nvGrpSpPr>
          <p:cNvPr id="9" name="组合 8"/>
          <p:cNvGrpSpPr/>
          <p:nvPr/>
        </p:nvGrpSpPr>
        <p:grpSpPr>
          <a:xfrm>
            <a:off x="1272801" y="1903754"/>
            <a:ext cx="4678056" cy="3463458"/>
            <a:chOff x="6220893" y="1742935"/>
            <a:chExt cx="4852269" cy="4093808"/>
          </a:xfrm>
        </p:grpSpPr>
        <p:sp>
          <p:nvSpPr>
            <p:cNvPr id="10" name="矩形 9"/>
            <p:cNvSpPr/>
            <p:nvPr/>
          </p:nvSpPr>
          <p:spPr>
            <a:xfrm>
              <a:off x="6220893" y="1742935"/>
              <a:ext cx="4852269" cy="40938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阿里巴巴普惠体 R" panose="00020600040101010101" charset="-122"/>
                <a:ea typeface="阿里巴巴普惠体 R" panose="00020600040101010101" charset="-122"/>
              </a:endParaRPr>
            </a:p>
          </p:txBody>
        </p:sp>
        <p:sp>
          <p:nvSpPr>
            <p:cNvPr id="11" name="矩形 7"/>
            <p:cNvSpPr>
              <a:spLocks noChangeArrowheads="1"/>
            </p:cNvSpPr>
            <p:nvPr/>
          </p:nvSpPr>
          <p:spPr bwMode="auto">
            <a:xfrm>
              <a:off x="6467779" y="3639889"/>
              <a:ext cx="4279062" cy="19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5"/>
                </a:lnSpc>
              </a:pPr>
              <a:r>
                <a:rPr lang="zh-CN" altLang="en-US" sz="1200" dirty="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矩形 11"/>
            <p:cNvSpPr>
              <a:spLocks noChangeArrowheads="1"/>
            </p:cNvSpPr>
            <p:nvPr/>
          </p:nvSpPr>
          <p:spPr bwMode="auto">
            <a:xfrm>
              <a:off x="6467779" y="2352516"/>
              <a:ext cx="4527385" cy="10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5"/>
                </a:lnSpc>
              </a:pPr>
              <a:r>
                <a:rPr lang="zh-CN" altLang="en-US" sz="1400" dirty="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ts val="2035"/>
                </a:lnSpc>
              </a:pPr>
              <a:endParaRPr lang="en-US" altLang="zh-CN"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3" name="矩形 12"/>
          <p:cNvSpPr/>
          <p:nvPr/>
        </p:nvSpPr>
        <p:spPr>
          <a:xfrm>
            <a:off x="6649301" y="1793841"/>
            <a:ext cx="4454126" cy="27166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5"/>
          <p:cNvSpPr txBox="1"/>
          <p:nvPr/>
        </p:nvSpPr>
        <p:spPr>
          <a:xfrm>
            <a:off x="6604697" y="4685899"/>
            <a:ext cx="4498730" cy="861774"/>
          </a:xfrm>
          <a:prstGeom prst="rect">
            <a:avLst/>
          </a:prstGeom>
          <a:noFill/>
        </p:spPr>
        <p:txBody>
          <a:bodyPr wrap="square" rtlCol="0">
            <a:spAutoFit/>
          </a:bodyPr>
          <a:lstStyle/>
          <a:p>
            <a:pPr>
              <a:lnSpc>
                <a:spcPts val="2035"/>
              </a:lnSpc>
            </a:pPr>
            <a:r>
              <a:rPr lang="zh-CN" altLang="en-US" sz="1200" dirty="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750"/>
                                        <p:tgtEl>
                                          <p:spTgt spid="1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工作文件夹\2019.6\暑期总结\14.png14"/>
          <p:cNvPicPr>
            <a:picLocks noChangeAspect="1"/>
          </p:cNvPicPr>
          <p:nvPr/>
        </p:nvPicPr>
        <p:blipFill>
          <a:blip r:embed="rId3"/>
          <a:srcRect l="4" r="4"/>
          <a:stretch>
            <a:fillRect/>
          </a:stretch>
        </p:blipFill>
        <p:spPr>
          <a:xfrm>
            <a:off x="17780" y="5715"/>
            <a:ext cx="12172950" cy="6847840"/>
          </a:xfrm>
          <a:prstGeom prst="rect">
            <a:avLst/>
          </a:prstGeom>
        </p:spPr>
      </p:pic>
      <p:sp>
        <p:nvSpPr>
          <p:cNvPr id="10" name="TextBox 12"/>
          <p:cNvSpPr txBox="1"/>
          <p:nvPr/>
        </p:nvSpPr>
        <p:spPr>
          <a:xfrm>
            <a:off x="1744345" y="5013325"/>
            <a:ext cx="2536825" cy="577215"/>
          </a:xfrm>
          <a:prstGeom prst="rect">
            <a:avLst/>
          </a:prstGeom>
          <a:noFill/>
        </p:spPr>
        <p:txBody>
          <a:bodyPr wrap="square" rtlCol="0">
            <a:spAutoFit/>
          </a:bodyPr>
          <a:lstStyle/>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1" name="TextBox 13"/>
          <p:cNvSpPr txBox="1"/>
          <p:nvPr/>
        </p:nvSpPr>
        <p:spPr>
          <a:xfrm>
            <a:off x="1750060" y="4393565"/>
            <a:ext cx="1625600" cy="706755"/>
          </a:xfrm>
          <a:prstGeom prst="rect">
            <a:avLst/>
          </a:prstGeom>
          <a:noFill/>
          <a:effectLst/>
        </p:spPr>
        <p:txBody>
          <a:bodyPr wrap="square" rtlCol="0">
            <a:spAutoFit/>
          </a:bodyPr>
          <a:lstStyle/>
          <a:p>
            <a:r>
              <a:rPr lang="en-US" altLang="zh-CN" sz="4000" b="1" dirty="0">
                <a:solidFill>
                  <a:schemeClr val="tx1">
                    <a:lumMod val="85000"/>
                    <a:lumOff val="15000"/>
                  </a:schemeClr>
                </a:solidFill>
                <a:latin typeface="阿里巴巴普惠体 R" panose="00020600040101010101" charset="-122"/>
                <a:ea typeface="阿里巴巴普惠体 R" panose="00020600040101010101" charset="-122"/>
              </a:rPr>
              <a:t>70%</a:t>
            </a:r>
          </a:p>
        </p:txBody>
      </p:sp>
      <p:cxnSp>
        <p:nvCxnSpPr>
          <p:cNvPr id="12" name="直接连接符 11"/>
          <p:cNvCxnSpPr/>
          <p:nvPr/>
        </p:nvCxnSpPr>
        <p:spPr>
          <a:xfrm>
            <a:off x="1833245" y="5006975"/>
            <a:ext cx="2315845"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sp>
        <p:nvSpPr>
          <p:cNvPr id="26" name="饼形 28"/>
          <p:cNvSpPr/>
          <p:nvPr/>
        </p:nvSpPr>
        <p:spPr>
          <a:xfrm>
            <a:off x="2087880" y="2402840"/>
            <a:ext cx="1913890" cy="1913890"/>
          </a:xfrm>
          <a:prstGeom prst="pie">
            <a:avLst>
              <a:gd name="adj1" fmla="val 16230288"/>
              <a:gd name="adj2" fmla="val 122560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7" name="椭圆 26"/>
          <p:cNvSpPr/>
          <p:nvPr/>
        </p:nvSpPr>
        <p:spPr>
          <a:xfrm>
            <a:off x="2006600" y="2321560"/>
            <a:ext cx="2076450" cy="2076450"/>
          </a:xfrm>
          <a:prstGeom prst="ellips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4" name="TextBox 16"/>
          <p:cNvSpPr txBox="1"/>
          <p:nvPr/>
        </p:nvSpPr>
        <p:spPr>
          <a:xfrm>
            <a:off x="5052695" y="5004435"/>
            <a:ext cx="2536825" cy="577215"/>
          </a:xfrm>
          <a:prstGeom prst="rect">
            <a:avLst/>
          </a:prstGeom>
          <a:noFill/>
        </p:spPr>
        <p:txBody>
          <a:bodyPr wrap="square" rtlCol="0">
            <a:spAutoFit/>
          </a:bodyPr>
          <a:lstStyle/>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5" name="TextBox 17"/>
          <p:cNvSpPr txBox="1"/>
          <p:nvPr/>
        </p:nvSpPr>
        <p:spPr>
          <a:xfrm>
            <a:off x="5059045" y="4385310"/>
            <a:ext cx="1464945" cy="706755"/>
          </a:xfrm>
          <a:prstGeom prst="rect">
            <a:avLst/>
          </a:prstGeom>
          <a:noFill/>
          <a:effectLst/>
        </p:spPr>
        <p:txBody>
          <a:bodyPr wrap="square" rtlCol="0">
            <a:spAutoFit/>
          </a:bodyPr>
          <a:lstStyle/>
          <a:p>
            <a:r>
              <a:rPr lang="en-US" altLang="zh-CN" sz="4000" b="1" dirty="0">
                <a:solidFill>
                  <a:schemeClr val="tx1">
                    <a:lumMod val="85000"/>
                    <a:lumOff val="15000"/>
                  </a:schemeClr>
                </a:solidFill>
                <a:latin typeface="阿里巴巴普惠体 R" panose="00020600040101010101" charset="-122"/>
                <a:ea typeface="阿里巴巴普惠体 R" panose="00020600040101010101" charset="-122"/>
              </a:rPr>
              <a:t>30%</a:t>
            </a:r>
          </a:p>
        </p:txBody>
      </p:sp>
      <p:cxnSp>
        <p:nvCxnSpPr>
          <p:cNvPr id="16" name="直接连接符 15"/>
          <p:cNvCxnSpPr/>
          <p:nvPr/>
        </p:nvCxnSpPr>
        <p:spPr>
          <a:xfrm>
            <a:off x="5142230" y="4998085"/>
            <a:ext cx="2315845"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sp>
        <p:nvSpPr>
          <p:cNvPr id="24" name="饼形 26"/>
          <p:cNvSpPr/>
          <p:nvPr/>
        </p:nvSpPr>
        <p:spPr>
          <a:xfrm>
            <a:off x="5396865" y="2393950"/>
            <a:ext cx="1913890" cy="1913890"/>
          </a:xfrm>
          <a:prstGeom prst="pie">
            <a:avLst>
              <a:gd name="adj1" fmla="val 12283961"/>
              <a:gd name="adj2" fmla="val 16233538"/>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5" name="椭圆 24"/>
          <p:cNvSpPr/>
          <p:nvPr/>
        </p:nvSpPr>
        <p:spPr>
          <a:xfrm>
            <a:off x="5315585" y="2312670"/>
            <a:ext cx="2076450" cy="2076450"/>
          </a:xfrm>
          <a:prstGeom prst="ellipse">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8" name="TextBox 20"/>
          <p:cNvSpPr txBox="1"/>
          <p:nvPr/>
        </p:nvSpPr>
        <p:spPr>
          <a:xfrm>
            <a:off x="8363585" y="5010150"/>
            <a:ext cx="2536825" cy="577215"/>
          </a:xfrm>
          <a:prstGeom prst="rect">
            <a:avLst/>
          </a:prstGeom>
          <a:noFill/>
        </p:spPr>
        <p:txBody>
          <a:bodyPr wrap="square" rtlCol="0">
            <a:spAutoFit/>
          </a:bodyPr>
          <a:lstStyle/>
          <a:p>
            <a:pPr>
              <a:lnSpc>
                <a:spcPts val="2035"/>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 点击添加文字，点击添加文字点击添加文字</a:t>
            </a:r>
            <a:r>
              <a:rPr lang="en-US" altLang="zh-CN"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点击添加文字，</a:t>
            </a:r>
          </a:p>
        </p:txBody>
      </p:sp>
      <p:sp>
        <p:nvSpPr>
          <p:cNvPr id="19" name="TextBox 21"/>
          <p:cNvSpPr txBox="1"/>
          <p:nvPr/>
        </p:nvSpPr>
        <p:spPr>
          <a:xfrm>
            <a:off x="8369300" y="4390390"/>
            <a:ext cx="1371600" cy="706755"/>
          </a:xfrm>
          <a:prstGeom prst="rect">
            <a:avLst/>
          </a:prstGeom>
          <a:noFill/>
          <a:effectLst/>
        </p:spPr>
        <p:txBody>
          <a:bodyPr wrap="square" rtlCol="0">
            <a:spAutoFit/>
          </a:bodyPr>
          <a:lstStyle/>
          <a:p>
            <a:r>
              <a:rPr lang="en-US" altLang="zh-CN" sz="4000" b="1" dirty="0">
                <a:solidFill>
                  <a:schemeClr val="tx1">
                    <a:lumMod val="85000"/>
                    <a:lumOff val="15000"/>
                  </a:schemeClr>
                </a:solidFill>
                <a:latin typeface="阿里巴巴普惠体 R" panose="00020600040101010101" charset="-122"/>
                <a:ea typeface="阿里巴巴普惠体 R" panose="00020600040101010101" charset="-122"/>
              </a:rPr>
              <a:t>60%</a:t>
            </a:r>
          </a:p>
        </p:txBody>
      </p:sp>
      <p:cxnSp>
        <p:nvCxnSpPr>
          <p:cNvPr id="20" name="直接连接符 19"/>
          <p:cNvCxnSpPr/>
          <p:nvPr/>
        </p:nvCxnSpPr>
        <p:spPr>
          <a:xfrm>
            <a:off x="8452485" y="5003800"/>
            <a:ext cx="2315845" cy="0"/>
          </a:xfrm>
          <a:prstGeom prst="line">
            <a:avLst/>
          </a:prstGeom>
          <a:ln w="38100">
            <a:solidFill>
              <a:schemeClr val="tx1">
                <a:lumMod val="85000"/>
                <a:lumOff val="15000"/>
              </a:schemeClr>
            </a:solidFill>
          </a:ln>
          <a:effectLst/>
        </p:spPr>
        <p:style>
          <a:lnRef idx="1">
            <a:schemeClr val="accent1"/>
          </a:lnRef>
          <a:fillRef idx="0">
            <a:schemeClr val="accent1"/>
          </a:fillRef>
          <a:effectRef idx="0">
            <a:schemeClr val="accent1"/>
          </a:effectRef>
          <a:fontRef idx="minor">
            <a:schemeClr val="tx1"/>
          </a:fontRef>
        </p:style>
      </p:cxnSp>
      <p:sp>
        <p:nvSpPr>
          <p:cNvPr id="22" name="饼形 24"/>
          <p:cNvSpPr/>
          <p:nvPr/>
        </p:nvSpPr>
        <p:spPr>
          <a:xfrm>
            <a:off x="8707120" y="2399665"/>
            <a:ext cx="1913890" cy="1913890"/>
          </a:xfrm>
          <a:prstGeom prst="pie">
            <a:avLst>
              <a:gd name="adj1" fmla="val 7576676"/>
              <a:gd name="adj2" fmla="val 16233538"/>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3" name="椭圆 22"/>
          <p:cNvSpPr/>
          <p:nvPr/>
        </p:nvSpPr>
        <p:spPr>
          <a:xfrm>
            <a:off x="8625840" y="2318385"/>
            <a:ext cx="2076450" cy="2076450"/>
          </a:xfrm>
          <a:prstGeom prst="ellips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 name="文本框 1"/>
          <p:cNvSpPr txBox="1"/>
          <p:nvPr/>
        </p:nvSpPr>
        <p:spPr>
          <a:xfrm>
            <a:off x="3951605" y="738505"/>
            <a:ext cx="4305300" cy="922020"/>
          </a:xfrm>
          <a:prstGeom prst="rect">
            <a:avLst/>
          </a:prstGeom>
          <a:noFill/>
        </p:spPr>
        <p:txBody>
          <a:bodyPr wrap="none" rtlCol="0">
            <a:spAutoFit/>
          </a:bodyPr>
          <a:lstStyle/>
          <a:p>
            <a:pPr algn="ctr"/>
            <a:r>
              <a:rPr lang="zh-CN" altLang="en-US" sz="5400" b="1" dirty="0">
                <a:solidFill>
                  <a:srgbClr val="FD9F00"/>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10160" y="-20955"/>
            <a:ext cx="12172950" cy="6847840"/>
          </a:xfrm>
          <a:prstGeom prst="rect">
            <a:avLst/>
          </a:prstGeom>
        </p:spPr>
      </p:pic>
      <p:sp>
        <p:nvSpPr>
          <p:cNvPr id="12" name="文本框 11"/>
          <p:cNvSpPr txBox="1"/>
          <p:nvPr/>
        </p:nvSpPr>
        <p:spPr>
          <a:xfrm>
            <a:off x="4863783" y="4091940"/>
            <a:ext cx="2480310" cy="368300"/>
          </a:xfrm>
          <a:prstGeom prst="rect">
            <a:avLst/>
          </a:prstGeom>
          <a:noFill/>
          <a:effectLst/>
        </p:spPr>
        <p:txBody>
          <a:bodyPr wrap="none" rtlCol="0">
            <a:spAutoFit/>
          </a:bodyPr>
          <a:lstStyle/>
          <a:p>
            <a:pPr algn="ctr"/>
            <a:r>
              <a:rPr lang="en-US" altLang="zh-CN" cap="all" dirty="0">
                <a:solidFill>
                  <a:schemeClr val="accent3"/>
                </a:solidFill>
                <a:latin typeface="阿里巴巴普惠体 R" panose="00020600040101010101" charset="-122"/>
                <a:ea typeface="阿里巴巴普惠体 R" panose="00020600040101010101" charset="-122"/>
                <a:cs typeface="Microsoft JhengHei Light" panose="020B0304030504040204" pitchFamily="34" charset="-122"/>
              </a:rPr>
              <a:t>THE Scenery DESIGN</a:t>
            </a:r>
          </a:p>
        </p:txBody>
      </p:sp>
      <p:sp>
        <p:nvSpPr>
          <p:cNvPr id="13" name="文本框 12"/>
          <p:cNvSpPr txBox="1"/>
          <p:nvPr/>
        </p:nvSpPr>
        <p:spPr>
          <a:xfrm>
            <a:off x="3951605" y="2911475"/>
            <a:ext cx="4305300" cy="922020"/>
          </a:xfrm>
          <a:prstGeom prst="rect">
            <a:avLst/>
          </a:prstGeom>
          <a:noFill/>
        </p:spPr>
        <p:txBody>
          <a:bodyPr wrap="none" rtlCol="0">
            <a:spAutoFit/>
          </a:bodyPr>
          <a:lstStyle/>
          <a:p>
            <a:pPr algn="ctr"/>
            <a:r>
              <a:rPr lang="zh-CN" altLang="en-US" sz="5400" b="1" dirty="0">
                <a:solidFill>
                  <a:schemeClr val="bg1"/>
                </a:solidFill>
                <a:effectLst/>
                <a:latin typeface="阿里巴巴普惠体 R" panose="00020600040101010101" charset="-122"/>
                <a:ea typeface="阿里巴巴普惠体 R" panose="00020600040101010101" charset="-122"/>
                <a:cs typeface="Microsoft JhengHei Light" panose="020B0304030504040204" pitchFamily="34" charset="-122"/>
              </a:rPr>
              <a:t>点击加入标题</a:t>
            </a:r>
          </a:p>
        </p:txBody>
      </p:sp>
      <p:sp>
        <p:nvSpPr>
          <p:cNvPr id="14" name="矩形 13"/>
          <p:cNvSpPr/>
          <p:nvPr/>
        </p:nvSpPr>
        <p:spPr>
          <a:xfrm>
            <a:off x="4484370" y="3914140"/>
            <a:ext cx="3239770" cy="1778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宋体" panose="02010600030101010101" pitchFamily="2" charset="-122"/>
              <a:ea typeface="宋体" panose="02010600030101010101" pitchFamily="2" charset="-122"/>
            </a:endParaRPr>
          </a:p>
        </p:txBody>
      </p:sp>
      <p:sp>
        <p:nvSpPr>
          <p:cNvPr id="27" name="矩形 26"/>
          <p:cNvSpPr/>
          <p:nvPr/>
        </p:nvSpPr>
        <p:spPr>
          <a:xfrm>
            <a:off x="4952365" y="1637665"/>
            <a:ext cx="2287905" cy="706755"/>
          </a:xfrm>
          <a:prstGeom prst="rect">
            <a:avLst/>
          </a:prstGeom>
        </p:spPr>
        <p:txBody>
          <a:bodyPr wrap="square">
            <a:spAutoFit/>
          </a:bodyPr>
          <a:lstStyle/>
          <a:p>
            <a:pPr algn="dist"/>
            <a:r>
              <a:rPr lang="zh-CN" altLang="zh-CN" sz="4000" dirty="0">
                <a:solidFill>
                  <a:srgbClr val="FD9F00"/>
                </a:solidFill>
                <a:effectLst/>
                <a:latin typeface="阿里巴巴普惠体 B" panose="00020600040101010101" charset="-122"/>
                <a:ea typeface="阿里巴巴普惠体 B" panose="00020600040101010101" charset="-122"/>
              </a:rPr>
              <a:t>第二张</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自定义</PresentationFormat>
  <Paragraphs>206</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10</vt:i4>
      </vt:variant>
      <vt:variant>
        <vt:lpstr>幻灯片标题</vt:lpstr>
      </vt:variant>
      <vt:variant>
        <vt:i4>24</vt:i4>
      </vt:variant>
    </vt:vector>
  </HeadingPairs>
  <TitlesOfParts>
    <vt:vector size="45" baseType="lpstr">
      <vt:lpstr>Lato Light</vt:lpstr>
      <vt:lpstr>LiHei Pro</vt:lpstr>
      <vt:lpstr>Signika</vt:lpstr>
      <vt:lpstr>阿里巴巴普惠体 B</vt:lpstr>
      <vt:lpstr>阿里巴巴普惠体 R</vt:lpstr>
      <vt:lpstr>宋体</vt:lpstr>
      <vt:lpstr>站酷快乐体2016修订版</vt:lpstr>
      <vt:lpstr>Arial</vt:lpstr>
      <vt:lpstr>Calibri</vt:lpstr>
      <vt:lpstr>Impact</vt:lpstr>
      <vt:lpstr>Source Sans Pro</vt:lpstr>
      <vt:lpstr>办公资源网：www.bangongziyuan.com​​</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办公资源网</dc:creator>
  <cp:keywords>www.bangongziyuan.com</cp:keywords>
  <cp:lastModifiedBy>天 下</cp:lastModifiedBy>
  <cp:revision>3000</cp:revision>
  <dcterms:created xsi:type="dcterms:W3CDTF">2015-12-01T09:06:00Z</dcterms:created>
  <dcterms:modified xsi:type="dcterms:W3CDTF">2021-01-04T15:16:50Z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