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8"/>
  </p:notesMasterIdLst>
  <p:sldIdLst>
    <p:sldId id="281" r:id="rId2"/>
    <p:sldId id="262" r:id="rId3"/>
    <p:sldId id="263" r:id="rId4"/>
    <p:sldId id="265" r:id="rId5"/>
    <p:sldId id="264" r:id="rId6"/>
    <p:sldId id="266" r:id="rId7"/>
    <p:sldId id="286" r:id="rId8"/>
    <p:sldId id="269" r:id="rId9"/>
    <p:sldId id="267" r:id="rId10"/>
    <p:sldId id="287" r:id="rId11"/>
    <p:sldId id="268" r:id="rId12"/>
    <p:sldId id="272" r:id="rId13"/>
    <p:sldId id="284" r:id="rId14"/>
    <p:sldId id="270" r:id="rId15"/>
    <p:sldId id="271" r:id="rId16"/>
    <p:sldId id="285" r:id="rId17"/>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ACFDF"/>
    <a:srgbClr val="1D9BB8"/>
    <a:srgbClr val="FFDE64"/>
    <a:srgbClr val="EDAA45"/>
    <a:srgbClr val="88D448"/>
    <a:srgbClr val="FFDF6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204" autoAdjust="0"/>
    <p:restoredTop sz="94660"/>
  </p:normalViewPr>
  <p:slideViewPr>
    <p:cSldViewPr snapToGrid="0">
      <p:cViewPr varScale="1">
        <p:scale>
          <a:sx n="114" d="100"/>
          <a:sy n="114" d="100"/>
        </p:scale>
        <p:origin x="46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销售额</c:v>
                </c:pt>
              </c:strCache>
            </c:strRef>
          </c:tx>
          <c:spPr>
            <a:noFill/>
            <a:ln w="12700">
              <a:solidFill>
                <a:schemeClr val="tx1"/>
              </a:solidFill>
            </a:ln>
          </c:spPr>
          <c:explosion val="3"/>
          <c:dPt>
            <c:idx val="0"/>
            <c:bubble3D val="0"/>
            <c:spPr>
              <a:solidFill>
                <a:srgbClr val="3ACFDF"/>
              </a:solidFill>
              <a:ln w="12700">
                <a:noFill/>
              </a:ln>
              <a:effectLst/>
            </c:spPr>
            <c:extLst>
              <c:ext xmlns:c16="http://schemas.microsoft.com/office/drawing/2014/chart" uri="{C3380CC4-5D6E-409C-BE32-E72D297353CC}">
                <c16:uniqueId val="{00000001-7FE9-4EA2-8F8D-4E9DC215A89B}"/>
              </c:ext>
            </c:extLst>
          </c:dPt>
          <c:dPt>
            <c:idx val="1"/>
            <c:bubble3D val="0"/>
            <c:explosion val="12"/>
            <c:spPr>
              <a:noFill/>
              <a:ln w="12700">
                <a:solidFill>
                  <a:schemeClr val="tx1"/>
                </a:solidFill>
              </a:ln>
              <a:effectLst/>
            </c:spPr>
            <c:extLst>
              <c:ext xmlns:c16="http://schemas.microsoft.com/office/drawing/2014/chart" uri="{C3380CC4-5D6E-409C-BE32-E72D297353CC}">
                <c16:uniqueId val="{00000003-7FE9-4EA2-8F8D-4E9DC215A89B}"/>
              </c:ext>
            </c:extLst>
          </c:dPt>
          <c:cat>
            <c:strRef>
              <c:f>Sheet1!$A$2:$A$3</c:f>
              <c:strCache>
                <c:ptCount val="2"/>
                <c:pt idx="0">
                  <c:v>第一季度</c:v>
                </c:pt>
                <c:pt idx="1">
                  <c:v>第二季度</c:v>
                </c:pt>
              </c:strCache>
            </c:strRef>
          </c:cat>
          <c:val>
            <c:numRef>
              <c:f>Sheet1!$B$2:$B$3</c:f>
              <c:numCache>
                <c:formatCode>General</c:formatCode>
                <c:ptCount val="2"/>
                <c:pt idx="0">
                  <c:v>8</c:v>
                </c:pt>
                <c:pt idx="1">
                  <c:v>2</c:v>
                </c:pt>
              </c:numCache>
            </c:numRef>
          </c:val>
          <c:extLst>
            <c:ext xmlns:c16="http://schemas.microsoft.com/office/drawing/2014/chart" uri="{C3380CC4-5D6E-409C-BE32-E72D297353CC}">
              <c16:uniqueId val="{00000004-7FE9-4EA2-8F8D-4E9DC215A89B}"/>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zero"/>
    <c:showDLblsOverMax val="0"/>
  </c:chart>
  <c:spPr>
    <a:noFill/>
    <a:ln>
      <a:noFill/>
    </a:ln>
    <a:effectLst/>
  </c:spPr>
  <c:txPr>
    <a:bodyPr/>
    <a:lstStyle/>
    <a:p>
      <a:pPr>
        <a:defRPr lang="zh-CN"/>
      </a:pPr>
      <a:endParaRPr lang="zh-CN"/>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销售额</c:v>
                </c:pt>
              </c:strCache>
            </c:strRef>
          </c:tx>
          <c:spPr>
            <a:noFill/>
            <a:ln w="12700">
              <a:solidFill>
                <a:schemeClr val="lt1"/>
              </a:solidFill>
            </a:ln>
          </c:spPr>
          <c:explosion val="3"/>
          <c:dPt>
            <c:idx val="0"/>
            <c:bubble3D val="0"/>
            <c:spPr>
              <a:solidFill>
                <a:srgbClr val="3ACFDF"/>
              </a:solidFill>
              <a:ln w="12700">
                <a:noFill/>
              </a:ln>
              <a:effectLst/>
            </c:spPr>
            <c:extLst>
              <c:ext xmlns:c16="http://schemas.microsoft.com/office/drawing/2014/chart" uri="{C3380CC4-5D6E-409C-BE32-E72D297353CC}">
                <c16:uniqueId val="{00000001-666A-4E25-8E8D-B83FA162AED1}"/>
              </c:ext>
            </c:extLst>
          </c:dPt>
          <c:dPt>
            <c:idx val="1"/>
            <c:bubble3D val="0"/>
            <c:explosion val="12"/>
            <c:spPr>
              <a:noFill/>
              <a:ln w="12700">
                <a:solidFill>
                  <a:schemeClr val="tx1"/>
                </a:solidFill>
              </a:ln>
              <a:effectLst/>
            </c:spPr>
            <c:extLst>
              <c:ext xmlns:c16="http://schemas.microsoft.com/office/drawing/2014/chart" uri="{C3380CC4-5D6E-409C-BE32-E72D297353CC}">
                <c16:uniqueId val="{00000003-666A-4E25-8E8D-B83FA162AED1}"/>
              </c:ext>
            </c:extLst>
          </c:dPt>
          <c:cat>
            <c:strRef>
              <c:f>Sheet1!$A$2:$A$3</c:f>
              <c:strCache>
                <c:ptCount val="2"/>
                <c:pt idx="0">
                  <c:v>第一季度</c:v>
                </c:pt>
                <c:pt idx="1">
                  <c:v>第二季度</c:v>
                </c:pt>
              </c:strCache>
            </c:strRef>
          </c:cat>
          <c:val>
            <c:numRef>
              <c:f>Sheet1!$B$2:$B$3</c:f>
              <c:numCache>
                <c:formatCode>General</c:formatCode>
                <c:ptCount val="2"/>
                <c:pt idx="0">
                  <c:v>7</c:v>
                </c:pt>
                <c:pt idx="1">
                  <c:v>3</c:v>
                </c:pt>
              </c:numCache>
            </c:numRef>
          </c:val>
          <c:extLst>
            <c:ext xmlns:c16="http://schemas.microsoft.com/office/drawing/2014/chart" uri="{C3380CC4-5D6E-409C-BE32-E72D297353CC}">
              <c16:uniqueId val="{00000004-666A-4E25-8E8D-B83FA162AED1}"/>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zero"/>
    <c:showDLblsOverMax val="0"/>
  </c:chart>
  <c:spPr>
    <a:noFill/>
    <a:ln>
      <a:noFill/>
    </a:ln>
    <a:effectLst/>
  </c:spPr>
  <c:txPr>
    <a:bodyPr/>
    <a:lstStyle/>
    <a:p>
      <a:pPr>
        <a:defRPr lang="zh-CN"/>
      </a:pPr>
      <a:endParaRPr lang="zh-CN"/>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销售额</c:v>
                </c:pt>
              </c:strCache>
            </c:strRef>
          </c:tx>
          <c:spPr>
            <a:noFill/>
            <a:ln w="12700">
              <a:solidFill>
                <a:schemeClr val="tx1"/>
              </a:solidFill>
            </a:ln>
          </c:spPr>
          <c:explosion val="3"/>
          <c:dPt>
            <c:idx val="0"/>
            <c:bubble3D val="0"/>
            <c:spPr>
              <a:solidFill>
                <a:srgbClr val="3ACFDF"/>
              </a:solidFill>
              <a:ln w="12700">
                <a:noFill/>
              </a:ln>
              <a:effectLst/>
            </c:spPr>
            <c:extLst>
              <c:ext xmlns:c16="http://schemas.microsoft.com/office/drawing/2014/chart" uri="{C3380CC4-5D6E-409C-BE32-E72D297353CC}">
                <c16:uniqueId val="{00000001-CDB6-465E-96CE-D466C882D960}"/>
              </c:ext>
            </c:extLst>
          </c:dPt>
          <c:dPt>
            <c:idx val="1"/>
            <c:bubble3D val="0"/>
            <c:explosion val="12"/>
            <c:spPr>
              <a:noFill/>
              <a:ln w="12700">
                <a:solidFill>
                  <a:schemeClr val="tx1"/>
                </a:solidFill>
              </a:ln>
              <a:effectLst/>
            </c:spPr>
            <c:extLst>
              <c:ext xmlns:c16="http://schemas.microsoft.com/office/drawing/2014/chart" uri="{C3380CC4-5D6E-409C-BE32-E72D297353CC}">
                <c16:uniqueId val="{00000003-CDB6-465E-96CE-D466C882D960}"/>
              </c:ext>
            </c:extLst>
          </c:dPt>
          <c:cat>
            <c:strRef>
              <c:f>Sheet1!$A$2:$A$3</c:f>
              <c:strCache>
                <c:ptCount val="2"/>
                <c:pt idx="0">
                  <c:v>第一季度</c:v>
                </c:pt>
                <c:pt idx="1">
                  <c:v>第二季度</c:v>
                </c:pt>
              </c:strCache>
            </c:strRef>
          </c:cat>
          <c:val>
            <c:numRef>
              <c:f>Sheet1!$B$2:$B$3</c:f>
              <c:numCache>
                <c:formatCode>General</c:formatCode>
                <c:ptCount val="2"/>
                <c:pt idx="0">
                  <c:v>6</c:v>
                </c:pt>
                <c:pt idx="1">
                  <c:v>4</c:v>
                </c:pt>
              </c:numCache>
            </c:numRef>
          </c:val>
          <c:extLst>
            <c:ext xmlns:c16="http://schemas.microsoft.com/office/drawing/2014/chart" uri="{C3380CC4-5D6E-409C-BE32-E72D297353CC}">
              <c16:uniqueId val="{00000004-CDB6-465E-96CE-D466C882D960}"/>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zero"/>
    <c:showDLblsOverMax val="0"/>
  </c:chart>
  <c:spPr>
    <a:noFill/>
    <a:ln>
      <a:noFill/>
    </a:ln>
    <a:effectLst/>
  </c:spPr>
  <c:txPr>
    <a:bodyPr/>
    <a:lstStyle/>
    <a:p>
      <a:pPr>
        <a:defRPr lang="zh-CN"/>
      </a:pPr>
      <a:endParaRPr lang="zh-CN"/>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销售额</c:v>
                </c:pt>
              </c:strCache>
            </c:strRef>
          </c:tx>
          <c:spPr>
            <a:noFill/>
            <a:ln w="12700">
              <a:solidFill>
                <a:schemeClr val="bg1"/>
              </a:solidFill>
            </a:ln>
          </c:spPr>
          <c:dPt>
            <c:idx val="0"/>
            <c:bubble3D val="0"/>
            <c:spPr>
              <a:solidFill>
                <a:srgbClr val="3ACFDF"/>
              </a:solidFill>
              <a:ln w="12700">
                <a:solidFill>
                  <a:srgbClr val="3ACFDF"/>
                </a:solidFill>
              </a:ln>
              <a:effectLst/>
            </c:spPr>
            <c:extLst>
              <c:ext xmlns:c16="http://schemas.microsoft.com/office/drawing/2014/chart" uri="{C3380CC4-5D6E-409C-BE32-E72D297353CC}">
                <c16:uniqueId val="{00000001-E2C1-461D-AD25-41451DB6094F}"/>
              </c:ext>
            </c:extLst>
          </c:dPt>
          <c:dPt>
            <c:idx val="1"/>
            <c:bubble3D val="0"/>
            <c:spPr>
              <a:noFill/>
              <a:ln w="12700">
                <a:solidFill>
                  <a:srgbClr val="3ACFDF"/>
                </a:solidFill>
              </a:ln>
              <a:effectLst/>
            </c:spPr>
            <c:extLst>
              <c:ext xmlns:c16="http://schemas.microsoft.com/office/drawing/2014/chart" uri="{C3380CC4-5D6E-409C-BE32-E72D297353CC}">
                <c16:uniqueId val="{00000003-E2C1-461D-AD25-41451DB6094F}"/>
              </c:ext>
            </c:extLst>
          </c:dPt>
          <c:dPt>
            <c:idx val="2"/>
            <c:bubble3D val="0"/>
            <c:spPr>
              <a:noFill/>
              <a:ln w="12700">
                <a:solidFill>
                  <a:srgbClr val="3ACFDF"/>
                </a:solidFill>
              </a:ln>
              <a:effectLst/>
            </c:spPr>
            <c:extLst>
              <c:ext xmlns:c16="http://schemas.microsoft.com/office/drawing/2014/chart" uri="{C3380CC4-5D6E-409C-BE32-E72D297353CC}">
                <c16:uniqueId val="{00000005-E2C1-461D-AD25-41451DB6094F}"/>
              </c:ext>
            </c:extLst>
          </c:dPt>
          <c:dPt>
            <c:idx val="3"/>
            <c:bubble3D val="0"/>
            <c:spPr>
              <a:noFill/>
              <a:ln w="12700">
                <a:solidFill>
                  <a:srgbClr val="3ACFDF"/>
                </a:solidFill>
              </a:ln>
              <a:effectLst/>
            </c:spPr>
            <c:extLst>
              <c:ext xmlns:c16="http://schemas.microsoft.com/office/drawing/2014/chart" uri="{C3380CC4-5D6E-409C-BE32-E72D297353CC}">
                <c16:uniqueId val="{00000007-E2C1-461D-AD25-41451DB6094F}"/>
              </c:ext>
            </c:extLst>
          </c:dPt>
          <c:cat>
            <c:strRef>
              <c:f>Sheet1!$A$2:$A$5</c:f>
              <c:strCache>
                <c:ptCount val="4"/>
                <c:pt idx="0">
                  <c:v>第一季度</c:v>
                </c:pt>
                <c:pt idx="1">
                  <c:v>第二季度</c:v>
                </c:pt>
                <c:pt idx="2">
                  <c:v>第三季度</c:v>
                </c:pt>
                <c:pt idx="3">
                  <c:v>第四季度</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E2C1-461D-AD25-41451DB6094F}"/>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lang="zh-CN" sz="800" b="0" i="0" u="none" strike="noStrike" kern="1200" baseline="0">
              <a:solidFill>
                <a:schemeClr val="tx1"/>
              </a:solidFill>
              <a:latin typeface="思源宋体 CN" panose="02020400000000000000" pitchFamily="18" charset="-122"/>
              <a:ea typeface="思源宋体 CN" panose="02020400000000000000" pitchFamily="18" charset="-122"/>
              <a:cs typeface="+mn-cs"/>
            </a:defRPr>
          </a:pPr>
          <a:endParaRPr lang="zh-CN"/>
        </a:p>
      </c:txPr>
    </c:legend>
    <c:plotVisOnly val="1"/>
    <c:dispBlanksAs val="zero"/>
    <c:showDLblsOverMax val="0"/>
  </c:chart>
  <c:spPr>
    <a:noFill/>
    <a:ln>
      <a:noFill/>
    </a:ln>
    <a:effectLst/>
  </c:spPr>
  <c:txPr>
    <a:bodyPr/>
    <a:lstStyle/>
    <a:p>
      <a:pPr>
        <a:defRPr lang="zh-CN"/>
      </a:pPr>
      <a:endParaRPr lang="zh-CN"/>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2021/1/4</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E1079A10-8B56-41DF-857C-C7D626A7982C}" type="datetimeFigureOut">
              <a:rPr lang="zh-CN" altLang="en-US" smtClean="0"/>
              <a:t>2021/1/4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3EF7352-A1D6-4BEB-AC99-6CADC066A3BF}"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E1079A10-8B56-41DF-857C-C7D626A7982C}" type="datetimeFigureOut">
              <a:rPr lang="zh-CN" altLang="en-US" smtClean="0"/>
              <a:t>2021/1/4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3EF7352-A1D6-4BEB-AC99-6CADC066A3BF}"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E1079A10-8B56-41DF-857C-C7D626A7982C}" type="datetimeFigureOut">
              <a:rPr lang="zh-CN" altLang="en-US" smtClean="0"/>
              <a:t>2021/1/4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3EF7352-A1D6-4BEB-AC99-6CADC066A3BF}"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E1079A10-8B56-41DF-857C-C7D626A7982C}" type="datetimeFigureOut">
              <a:rPr lang="zh-CN" altLang="en-US" smtClean="0"/>
              <a:t>2021/1/4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3EF7352-A1D6-4BEB-AC99-6CADC066A3BF}"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E1079A10-8B56-41DF-857C-C7D626A7982C}" type="datetimeFigureOut">
              <a:rPr lang="zh-CN" altLang="en-US" smtClean="0"/>
              <a:t>2021/1/4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3EF7352-A1D6-4BEB-AC99-6CADC066A3BF}"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p:cNvSpPr>
            <a:spLocks noGrp="1"/>
          </p:cNvSpPr>
          <p:nvPr>
            <p:ph type="dt" sz="half" idx="10"/>
          </p:nvPr>
        </p:nvSpPr>
        <p:spPr/>
        <p:txBody>
          <a:bodyPr/>
          <a:lstStyle/>
          <a:p>
            <a:fld id="{E1079A10-8B56-41DF-857C-C7D626A7982C}" type="datetimeFigureOut">
              <a:rPr lang="zh-CN" altLang="en-US" smtClean="0"/>
              <a:t>2021/1/4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3EF7352-A1D6-4BEB-AC99-6CADC066A3BF}"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E1079A10-8B56-41DF-857C-C7D626A7982C}" type="datetimeFigureOut">
              <a:rPr lang="zh-CN" altLang="en-US" smtClean="0"/>
              <a:t>2021/1/4</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B3EF7352-A1D6-4BEB-AC99-6CADC066A3BF}"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E1079A10-8B56-41DF-857C-C7D626A7982C}" type="datetimeFigureOut">
              <a:rPr lang="zh-CN" altLang="en-US" smtClean="0"/>
              <a:t>2021/1/4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B3EF7352-A1D6-4BEB-AC99-6CADC066A3BF}"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E1079A10-8B56-41DF-857C-C7D626A7982C}" type="datetimeFigureOut">
              <a:rPr lang="zh-CN" altLang="en-US" smtClean="0"/>
              <a:t>2021/1/4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B3EF7352-A1D6-4BEB-AC99-6CADC066A3BF}"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E1079A10-8B56-41DF-857C-C7D626A7982C}" type="datetimeFigureOut">
              <a:rPr lang="zh-CN" altLang="en-US" smtClean="0"/>
              <a:t>2021/1/4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3EF7352-A1D6-4BEB-AC99-6CADC066A3BF}"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E1079A10-8B56-41DF-857C-C7D626A7982C}" type="datetimeFigureOut">
              <a:rPr lang="zh-CN" altLang="en-US" smtClean="0"/>
              <a:t>2021/1/4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3EF7352-A1D6-4BEB-AC99-6CADC066A3BF}"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宋体" panose="02010600030101010101" pitchFamily="2" charset="-122"/>
                <a:ea typeface="宋体" panose="02010600030101010101" pitchFamily="2" charset="-122"/>
              </a:defRPr>
            </a:lvl1pPr>
          </a:lstStyle>
          <a:p>
            <a:fld id="{E1079A10-8B56-41DF-857C-C7D626A7982C}" type="datetimeFigureOut">
              <a:rPr lang="zh-CN" altLang="en-US" smtClean="0"/>
              <a:t>2021/1/4</a:t>
            </a:fld>
            <a:endParaRPr lang="zh-CN" altLang="en-US" dirty="0"/>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宋体" panose="02010600030101010101" pitchFamily="2" charset="-122"/>
                <a:ea typeface="宋体" panose="02010600030101010101" pitchFamily="2" charset="-122"/>
              </a:defRPr>
            </a:lvl1pPr>
          </a:lstStyle>
          <a:p>
            <a:endParaRPr lang="zh-CN" altLang="en-US" dirty="0"/>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宋体" panose="02010600030101010101" pitchFamily="2" charset="-122"/>
                <a:ea typeface="宋体" panose="02010600030101010101" pitchFamily="2" charset="-122"/>
              </a:defRPr>
            </a:lvl1pPr>
          </a:lstStyle>
          <a:p>
            <a:fld id="{B3EF7352-A1D6-4BEB-AC99-6CADC066A3BF}" type="slidenum">
              <a:rPr lang="zh-CN" altLang="en-US" smtClean="0"/>
              <a:t>‹#›</a:t>
            </a:fld>
            <a:endParaRPr lang="zh-CN"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宋体" panose="02010600030101010101" pitchFamily="2" charset="-122"/>
          <a:ea typeface="宋体" panose="02010600030101010101" pitchFamily="2"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宋体" panose="02010600030101010101" pitchFamily="2" charset="-122"/>
          <a:ea typeface="宋体" panose="02010600030101010101" pitchFamily="2"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宋体" panose="02010600030101010101" pitchFamily="2" charset="-122"/>
          <a:ea typeface="宋体" panose="02010600030101010101" pitchFamily="2"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宋体" panose="02010600030101010101" pitchFamily="2" charset="-122"/>
          <a:ea typeface="宋体" panose="02010600030101010101" pitchFamily="2"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宋体" panose="02010600030101010101" pitchFamily="2" charset="-122"/>
          <a:ea typeface="宋体" panose="02010600030101010101" pitchFamily="2"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宋体" panose="02010600030101010101" pitchFamily="2" charset="-122"/>
          <a:ea typeface="宋体" panose="02010600030101010101" pitchFamily="2"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emf"/><Relationship Id="rId3" Type="http://schemas.microsoft.com/office/2007/relationships/hdphoto" Target="../media/hdphoto1.wdp"/><Relationship Id="rId7" Type="http://schemas.openxmlformats.org/officeDocument/2006/relationships/image" Target="../media/image5.emf"/><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emf"/><Relationship Id="rId5" Type="http://schemas.openxmlformats.org/officeDocument/2006/relationships/image" Target="../media/image3.emf"/><Relationship Id="rId10" Type="http://schemas.openxmlformats.org/officeDocument/2006/relationships/image" Target="../media/image8.png"/><Relationship Id="rId4" Type="http://schemas.openxmlformats.org/officeDocument/2006/relationships/image" Target="../media/image2.emf"/><Relationship Id="rId9" Type="http://schemas.openxmlformats.org/officeDocument/2006/relationships/image" Target="../media/image7.emf"/></Relationships>
</file>

<file path=ppt/slides/_rels/slide10.xml.rels><?xml version="1.0" encoding="UTF-8" standalone="yes"?>
<Relationships xmlns="http://schemas.openxmlformats.org/package/2006/relationships"><Relationship Id="rId8" Type="http://schemas.openxmlformats.org/officeDocument/2006/relationships/image" Target="../media/image7.emf"/><Relationship Id="rId3" Type="http://schemas.microsoft.com/office/2007/relationships/hdphoto" Target="../media/hdphoto1.wdp"/><Relationship Id="rId7" Type="http://schemas.openxmlformats.org/officeDocument/2006/relationships/image" Target="../media/image6.emf"/><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emf"/><Relationship Id="rId5" Type="http://schemas.openxmlformats.org/officeDocument/2006/relationships/image" Target="../media/image3.emf"/><Relationship Id="rId4" Type="http://schemas.openxmlformats.org/officeDocument/2006/relationships/image" Target="../media/image2.emf"/><Relationship Id="rId9"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chart" Target="../charts/chart4.xml"/><Relationship Id="rId5" Type="http://schemas.openxmlformats.org/officeDocument/2006/relationships/image" Target="../media/image11.sv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11.sv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8" Type="http://schemas.openxmlformats.org/officeDocument/2006/relationships/image" Target="../media/image9.png"/><Relationship Id="rId3" Type="http://schemas.microsoft.com/office/2007/relationships/hdphoto" Target="../media/hdphoto1.wdp"/><Relationship Id="rId7" Type="http://schemas.openxmlformats.org/officeDocument/2006/relationships/image" Target="../media/image6.emf"/><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emf"/><Relationship Id="rId5" Type="http://schemas.openxmlformats.org/officeDocument/2006/relationships/image" Target="../media/image3.emf"/><Relationship Id="rId4" Type="http://schemas.openxmlformats.org/officeDocument/2006/relationships/image" Target="../media/image2.emf"/></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1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1.svg"/><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11.svg"/><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8" Type="http://schemas.openxmlformats.org/officeDocument/2006/relationships/image" Target="../media/image6.emf"/><Relationship Id="rId3" Type="http://schemas.microsoft.com/office/2007/relationships/hdphoto" Target="../media/hdphoto1.wdp"/><Relationship Id="rId7" Type="http://schemas.openxmlformats.org/officeDocument/2006/relationships/image" Target="../media/image5.emf"/><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emf"/><Relationship Id="rId5" Type="http://schemas.openxmlformats.org/officeDocument/2006/relationships/image" Target="../media/image3.emf"/><Relationship Id="rId10" Type="http://schemas.openxmlformats.org/officeDocument/2006/relationships/image" Target="../media/image17.png"/><Relationship Id="rId4" Type="http://schemas.openxmlformats.org/officeDocument/2006/relationships/image" Target="../media/image2.emf"/><Relationship Id="rId9" Type="http://schemas.openxmlformats.org/officeDocument/2006/relationships/image" Target="../media/image7.emf"/></Relationships>
</file>

<file path=ppt/slides/_rels/slide2.xml.rels><?xml version="1.0" encoding="UTF-8" standalone="yes"?>
<Relationships xmlns="http://schemas.openxmlformats.org/package/2006/relationships"><Relationship Id="rId8" Type="http://schemas.openxmlformats.org/officeDocument/2006/relationships/image" Target="../media/image6.emf"/><Relationship Id="rId3" Type="http://schemas.microsoft.com/office/2007/relationships/hdphoto" Target="../media/hdphoto1.wdp"/><Relationship Id="rId7" Type="http://schemas.openxmlformats.org/officeDocument/2006/relationships/image" Target="../media/image3.emf"/><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emf"/><Relationship Id="rId5" Type="http://schemas.openxmlformats.org/officeDocument/2006/relationships/image" Target="../media/image4.emf"/><Relationship Id="rId4" Type="http://schemas.openxmlformats.org/officeDocument/2006/relationships/image" Target="../media/image5.emf"/></Relationships>
</file>

<file path=ppt/slides/_rels/slide3.xml.rels><?xml version="1.0" encoding="UTF-8" standalone="yes"?>
<Relationships xmlns="http://schemas.openxmlformats.org/package/2006/relationships"><Relationship Id="rId8" Type="http://schemas.openxmlformats.org/officeDocument/2006/relationships/image" Target="../media/image7.emf"/><Relationship Id="rId3" Type="http://schemas.microsoft.com/office/2007/relationships/hdphoto" Target="../media/hdphoto1.wdp"/><Relationship Id="rId7" Type="http://schemas.openxmlformats.org/officeDocument/2006/relationships/image" Target="../media/image6.emf"/><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emf"/><Relationship Id="rId5" Type="http://schemas.openxmlformats.org/officeDocument/2006/relationships/image" Target="../media/image3.emf"/><Relationship Id="rId4" Type="http://schemas.openxmlformats.org/officeDocument/2006/relationships/image" Target="../media/image2.emf"/><Relationship Id="rId9" Type="http://schemas.openxmlformats.org/officeDocument/2006/relationships/image" Target="../media/image9.png"/></Relationships>
</file>

<file path=ppt/slides/_rels/slide4.xml.rels><?xml version="1.0" encoding="UTF-8" standalone="yes"?>
<Relationships xmlns="http://schemas.openxmlformats.org/package/2006/relationships"><Relationship Id="rId8" Type="http://schemas.openxmlformats.org/officeDocument/2006/relationships/image" Target="../media/image14.png"/><Relationship Id="rId3" Type="http://schemas.microsoft.com/office/2007/relationships/hdphoto" Target="../media/hdphoto1.wdp"/><Relationship Id="rId7"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sv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11.sv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8" Type="http://schemas.openxmlformats.org/officeDocument/2006/relationships/chart" Target="../charts/chart3.xml"/><Relationship Id="rId3" Type="http://schemas.microsoft.com/office/2007/relationships/hdphoto" Target="../media/hdphoto1.wdp"/><Relationship Id="rId7" Type="http://schemas.openxmlformats.org/officeDocument/2006/relationships/chart" Target="../charts/chart2.xm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chart" Target="../charts/chart1.xml"/><Relationship Id="rId5" Type="http://schemas.openxmlformats.org/officeDocument/2006/relationships/image" Target="../media/image11.sv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8" Type="http://schemas.openxmlformats.org/officeDocument/2006/relationships/image" Target="../media/image7.emf"/><Relationship Id="rId3" Type="http://schemas.microsoft.com/office/2007/relationships/hdphoto" Target="../media/hdphoto1.wdp"/><Relationship Id="rId7" Type="http://schemas.openxmlformats.org/officeDocument/2006/relationships/image" Target="../media/image6.emf"/><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emf"/><Relationship Id="rId5" Type="http://schemas.openxmlformats.org/officeDocument/2006/relationships/image" Target="../media/image3.emf"/><Relationship Id="rId4" Type="http://schemas.openxmlformats.org/officeDocument/2006/relationships/image" Target="../media/image2.emf"/><Relationship Id="rId9"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11.sv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11.sv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2">
            <a:extLst>
              <a:ext uri="{BEBA8EAE-BF5A-486C-A8C5-ECC9F3942E4B}">
                <a14:imgProps xmlns:a14="http://schemas.microsoft.com/office/drawing/2010/main">
                  <a14:imgLayer r:embed="rId3">
                    <a14:imgEffect>
                      <a14:brightnessContrast bright="14000" contrast="6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矩形 7"/>
          <p:cNvSpPr/>
          <p:nvPr/>
        </p:nvSpPr>
        <p:spPr>
          <a:xfrm>
            <a:off x="2618152" y="3308121"/>
            <a:ext cx="6829422" cy="658257"/>
          </a:xfrm>
          <a:prstGeom prst="rect">
            <a:avLst/>
          </a:prstGeom>
        </p:spPr>
        <p:txBody>
          <a:bodyPr wrap="square">
            <a:spAutoFit/>
          </a:bodyPr>
          <a:lstStyle/>
          <a:p>
            <a:pPr lvl="0" algn="ctr">
              <a:lnSpc>
                <a:spcPct val="120000"/>
              </a:lnSpc>
            </a:pPr>
            <a:r>
              <a:rPr lang="zh-CN" altLang="en-US" sz="1600" b="1" dirty="0">
                <a:solidFill>
                  <a:schemeClr val="bg1"/>
                </a:solidFill>
                <a:latin typeface="宋体" panose="02010600030101010101" pitchFamily="2" charset="-122"/>
                <a:ea typeface="宋体" panose="02010600030101010101" pitchFamily="2" charset="-122"/>
              </a:rPr>
              <a:t>请替换文字内容复制你的内容到此</a:t>
            </a:r>
            <a:br>
              <a:rPr lang="zh-CN" altLang="en-US" sz="1600" b="1" dirty="0">
                <a:solidFill>
                  <a:schemeClr val="bg1"/>
                </a:solidFill>
                <a:latin typeface="宋体" panose="02010600030101010101" pitchFamily="2" charset="-122"/>
                <a:ea typeface="宋体" panose="02010600030101010101" pitchFamily="2" charset="-122"/>
              </a:rPr>
            </a:br>
            <a:r>
              <a:rPr lang="zh-CN" altLang="en-US" sz="1600" b="1" dirty="0">
                <a:solidFill>
                  <a:schemeClr val="bg1"/>
                </a:solidFill>
                <a:latin typeface="宋体" panose="02010600030101010101" pitchFamily="2" charset="-122"/>
                <a:ea typeface="宋体" panose="02010600030101010101" pitchFamily="2" charset="-122"/>
              </a:rPr>
              <a:t>点击输入，点击输入，点击输入，点击输入，点击输入，点击输入</a:t>
            </a:r>
          </a:p>
        </p:txBody>
      </p:sp>
      <p:sp>
        <p:nvSpPr>
          <p:cNvPr id="10" name="矩形 9"/>
          <p:cNvSpPr/>
          <p:nvPr/>
        </p:nvSpPr>
        <p:spPr>
          <a:xfrm>
            <a:off x="4221949" y="4120387"/>
            <a:ext cx="3621827" cy="337185"/>
          </a:xfrm>
          <a:prstGeom prst="rect">
            <a:avLst/>
          </a:prstGeom>
        </p:spPr>
        <p:txBody>
          <a:bodyPr wrap="square">
            <a:spAutoFit/>
          </a:bodyPr>
          <a:lstStyle/>
          <a:p>
            <a:pPr algn="ctr"/>
            <a:r>
              <a:rPr lang="zh-CN" altLang="en-US" sz="1600" b="1">
                <a:solidFill>
                  <a:schemeClr val="bg1"/>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sym typeface="Source Han Serif SC" panose="02020400000000000000" pitchFamily="18" charset="-122"/>
              </a:rPr>
              <a:t>汇报人：</a:t>
            </a:r>
            <a:r>
              <a:rPr lang="en-US" altLang="zh-CN" sz="1600" b="1">
                <a:solidFill>
                  <a:schemeClr val="bg1"/>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sym typeface="Source Han Serif SC" panose="02020400000000000000" pitchFamily="18" charset="-122"/>
              </a:rPr>
              <a:t>xiazaii   </a:t>
            </a:r>
            <a:r>
              <a:rPr lang="zh-CN" altLang="en-US" sz="1600" b="1">
                <a:solidFill>
                  <a:schemeClr val="bg1"/>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sym typeface="Source Han Serif SC" panose="02020400000000000000" pitchFamily="18" charset="-122"/>
              </a:rPr>
              <a:t>时间</a:t>
            </a:r>
            <a:r>
              <a:rPr lang="en-US" altLang="zh-CN" sz="1600" b="1">
                <a:solidFill>
                  <a:schemeClr val="bg1"/>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sym typeface="Source Han Serif SC" panose="02020400000000000000" pitchFamily="18" charset="-122"/>
              </a:rPr>
              <a:t>:XXX.X.X</a:t>
            </a:r>
            <a:endParaRPr lang="zh-CN" altLang="en-US" sz="1600" b="1" dirty="0">
              <a:solidFill>
                <a:schemeClr val="bg1"/>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sym typeface="Source Han Serif SC" panose="02020400000000000000" pitchFamily="18" charset="-122"/>
            </a:endParaRPr>
          </a:p>
        </p:txBody>
      </p:sp>
      <p:grpSp>
        <p:nvGrpSpPr>
          <p:cNvPr id="16" name="组合 15"/>
          <p:cNvGrpSpPr/>
          <p:nvPr/>
        </p:nvGrpSpPr>
        <p:grpSpPr>
          <a:xfrm>
            <a:off x="8041475" y="1368244"/>
            <a:ext cx="952214" cy="677106"/>
            <a:chOff x="5868144" y="1228637"/>
            <a:chExt cx="1125241" cy="800143"/>
          </a:xfrm>
        </p:grpSpPr>
        <p:sp>
          <p:nvSpPr>
            <p:cNvPr id="17" name="Freeform 6"/>
            <p:cNvSpPr>
              <a:spLocks noEditPoints="1"/>
            </p:cNvSpPr>
            <p:nvPr/>
          </p:nvSpPr>
          <p:spPr bwMode="auto">
            <a:xfrm>
              <a:off x="5868144" y="1228637"/>
              <a:ext cx="1125241" cy="800143"/>
            </a:xfrm>
            <a:custGeom>
              <a:avLst/>
              <a:gdLst>
                <a:gd name="T0" fmla="*/ 6 w 118"/>
                <a:gd name="T1" fmla="*/ 84 h 84"/>
                <a:gd name="T2" fmla="*/ 35 w 118"/>
                <a:gd name="T3" fmla="*/ 72 h 84"/>
                <a:gd name="T4" fmla="*/ 35 w 118"/>
                <a:gd name="T5" fmla="*/ 72 h 84"/>
                <a:gd name="T6" fmla="*/ 59 w 118"/>
                <a:gd name="T7" fmla="*/ 75 h 84"/>
                <a:gd name="T8" fmla="*/ 98 w 118"/>
                <a:gd name="T9" fmla="*/ 66 h 84"/>
                <a:gd name="T10" fmla="*/ 118 w 118"/>
                <a:gd name="T11" fmla="*/ 42 h 84"/>
                <a:gd name="T12" fmla="*/ 118 w 118"/>
                <a:gd name="T13" fmla="*/ 37 h 84"/>
                <a:gd name="T14" fmla="*/ 118 w 118"/>
                <a:gd name="T15" fmla="*/ 33 h 84"/>
                <a:gd name="T16" fmla="*/ 98 w 118"/>
                <a:gd name="T17" fmla="*/ 9 h 84"/>
                <a:gd name="T18" fmla="*/ 59 w 118"/>
                <a:gd name="T19" fmla="*/ 0 h 84"/>
                <a:gd name="T20" fmla="*/ 20 w 118"/>
                <a:gd name="T21" fmla="*/ 9 h 84"/>
                <a:gd name="T22" fmla="*/ 0 w 118"/>
                <a:gd name="T23" fmla="*/ 33 h 84"/>
                <a:gd name="T24" fmla="*/ 0 w 118"/>
                <a:gd name="T25" fmla="*/ 37 h 84"/>
                <a:gd name="T26" fmla="*/ 15 w 118"/>
                <a:gd name="T27" fmla="*/ 62 h 84"/>
                <a:gd name="T28" fmla="*/ 15 w 118"/>
                <a:gd name="T29" fmla="*/ 62 h 84"/>
                <a:gd name="T30" fmla="*/ 6 w 118"/>
                <a:gd name="T31" fmla="*/ 84 h 84"/>
                <a:gd name="T32" fmla="*/ 25 w 118"/>
                <a:gd name="T33" fmla="*/ 60 h 84"/>
                <a:gd name="T34" fmla="*/ 22 w 118"/>
                <a:gd name="T35" fmla="*/ 58 h 84"/>
                <a:gd name="T36" fmla="*/ 8 w 118"/>
                <a:gd name="T37" fmla="*/ 37 h 84"/>
                <a:gd name="T38" fmla="*/ 8 w 118"/>
                <a:gd name="T39" fmla="*/ 34 h 84"/>
                <a:gd name="T40" fmla="*/ 24 w 118"/>
                <a:gd name="T41" fmla="*/ 16 h 84"/>
                <a:gd name="T42" fmla="*/ 59 w 118"/>
                <a:gd name="T43" fmla="*/ 7 h 84"/>
                <a:gd name="T44" fmla="*/ 94 w 118"/>
                <a:gd name="T45" fmla="*/ 16 h 84"/>
                <a:gd name="T46" fmla="*/ 110 w 118"/>
                <a:gd name="T47" fmla="*/ 34 h 84"/>
                <a:gd name="T48" fmla="*/ 110 w 118"/>
                <a:gd name="T49" fmla="*/ 37 h 84"/>
                <a:gd name="T50" fmla="*/ 110 w 118"/>
                <a:gd name="T51" fmla="*/ 40 h 84"/>
                <a:gd name="T52" fmla="*/ 94 w 118"/>
                <a:gd name="T53" fmla="*/ 59 h 84"/>
                <a:gd name="T54" fmla="*/ 59 w 118"/>
                <a:gd name="T55" fmla="*/ 67 h 84"/>
                <a:gd name="T56" fmla="*/ 36 w 118"/>
                <a:gd name="T57" fmla="*/ 64 h 84"/>
                <a:gd name="T58" fmla="*/ 34 w 118"/>
                <a:gd name="T59" fmla="*/ 63 h 84"/>
                <a:gd name="T60" fmla="*/ 18 w 118"/>
                <a:gd name="T61" fmla="*/ 72 h 84"/>
                <a:gd name="T62" fmla="*/ 25 w 118"/>
                <a:gd name="T63" fmla="*/ 6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8" h="84">
                  <a:moveTo>
                    <a:pt x="6" y="84"/>
                  </a:moveTo>
                  <a:cubicBezTo>
                    <a:pt x="35" y="72"/>
                    <a:pt x="35" y="72"/>
                    <a:pt x="35" y="72"/>
                  </a:cubicBezTo>
                  <a:cubicBezTo>
                    <a:pt x="35" y="72"/>
                    <a:pt x="35" y="72"/>
                    <a:pt x="35" y="72"/>
                  </a:cubicBezTo>
                  <a:cubicBezTo>
                    <a:pt x="43" y="74"/>
                    <a:pt x="51" y="75"/>
                    <a:pt x="59" y="75"/>
                  </a:cubicBezTo>
                  <a:cubicBezTo>
                    <a:pt x="72" y="75"/>
                    <a:pt x="86" y="72"/>
                    <a:pt x="98" y="66"/>
                  </a:cubicBezTo>
                  <a:cubicBezTo>
                    <a:pt x="107" y="61"/>
                    <a:pt x="116" y="52"/>
                    <a:pt x="118" y="42"/>
                  </a:cubicBezTo>
                  <a:cubicBezTo>
                    <a:pt x="118" y="40"/>
                    <a:pt x="118" y="39"/>
                    <a:pt x="118" y="37"/>
                  </a:cubicBezTo>
                  <a:cubicBezTo>
                    <a:pt x="118" y="36"/>
                    <a:pt x="118" y="34"/>
                    <a:pt x="118" y="33"/>
                  </a:cubicBezTo>
                  <a:cubicBezTo>
                    <a:pt x="116" y="22"/>
                    <a:pt x="107" y="14"/>
                    <a:pt x="98" y="9"/>
                  </a:cubicBezTo>
                  <a:cubicBezTo>
                    <a:pt x="86" y="2"/>
                    <a:pt x="72" y="0"/>
                    <a:pt x="59" y="0"/>
                  </a:cubicBezTo>
                  <a:cubicBezTo>
                    <a:pt x="46" y="0"/>
                    <a:pt x="32" y="2"/>
                    <a:pt x="20" y="9"/>
                  </a:cubicBezTo>
                  <a:cubicBezTo>
                    <a:pt x="11" y="14"/>
                    <a:pt x="2" y="22"/>
                    <a:pt x="0" y="33"/>
                  </a:cubicBezTo>
                  <a:cubicBezTo>
                    <a:pt x="0" y="34"/>
                    <a:pt x="0" y="36"/>
                    <a:pt x="0" y="37"/>
                  </a:cubicBezTo>
                  <a:cubicBezTo>
                    <a:pt x="0" y="48"/>
                    <a:pt x="6" y="56"/>
                    <a:pt x="15" y="62"/>
                  </a:cubicBezTo>
                  <a:cubicBezTo>
                    <a:pt x="15" y="62"/>
                    <a:pt x="15" y="62"/>
                    <a:pt x="15" y="62"/>
                  </a:cubicBezTo>
                  <a:cubicBezTo>
                    <a:pt x="6" y="84"/>
                    <a:pt x="6" y="84"/>
                    <a:pt x="6" y="84"/>
                  </a:cubicBezTo>
                  <a:close/>
                  <a:moveTo>
                    <a:pt x="25" y="60"/>
                  </a:moveTo>
                  <a:cubicBezTo>
                    <a:pt x="22" y="58"/>
                    <a:pt x="22" y="58"/>
                    <a:pt x="22" y="58"/>
                  </a:cubicBezTo>
                  <a:cubicBezTo>
                    <a:pt x="15" y="53"/>
                    <a:pt x="8" y="46"/>
                    <a:pt x="8" y="37"/>
                  </a:cubicBezTo>
                  <a:cubicBezTo>
                    <a:pt x="8" y="36"/>
                    <a:pt x="8" y="35"/>
                    <a:pt x="8" y="34"/>
                  </a:cubicBezTo>
                  <a:cubicBezTo>
                    <a:pt x="9" y="26"/>
                    <a:pt x="17" y="19"/>
                    <a:pt x="24" y="16"/>
                  </a:cubicBezTo>
                  <a:cubicBezTo>
                    <a:pt x="34" y="10"/>
                    <a:pt x="47" y="7"/>
                    <a:pt x="59" y="7"/>
                  </a:cubicBezTo>
                  <a:cubicBezTo>
                    <a:pt x="71" y="7"/>
                    <a:pt x="84" y="10"/>
                    <a:pt x="94" y="16"/>
                  </a:cubicBezTo>
                  <a:cubicBezTo>
                    <a:pt x="101" y="19"/>
                    <a:pt x="109" y="26"/>
                    <a:pt x="110" y="34"/>
                  </a:cubicBezTo>
                  <a:cubicBezTo>
                    <a:pt x="110" y="35"/>
                    <a:pt x="110" y="36"/>
                    <a:pt x="110" y="37"/>
                  </a:cubicBezTo>
                  <a:cubicBezTo>
                    <a:pt x="110" y="38"/>
                    <a:pt x="110" y="39"/>
                    <a:pt x="110" y="40"/>
                  </a:cubicBezTo>
                  <a:cubicBezTo>
                    <a:pt x="109" y="49"/>
                    <a:pt x="101" y="55"/>
                    <a:pt x="94" y="59"/>
                  </a:cubicBezTo>
                  <a:cubicBezTo>
                    <a:pt x="84" y="65"/>
                    <a:pt x="71" y="67"/>
                    <a:pt x="59" y="67"/>
                  </a:cubicBezTo>
                  <a:cubicBezTo>
                    <a:pt x="51" y="67"/>
                    <a:pt x="43" y="66"/>
                    <a:pt x="36" y="64"/>
                  </a:cubicBezTo>
                  <a:cubicBezTo>
                    <a:pt x="34" y="63"/>
                    <a:pt x="34" y="63"/>
                    <a:pt x="34" y="63"/>
                  </a:cubicBezTo>
                  <a:cubicBezTo>
                    <a:pt x="18" y="72"/>
                    <a:pt x="18" y="72"/>
                    <a:pt x="18" y="72"/>
                  </a:cubicBezTo>
                  <a:lnTo>
                    <a:pt x="25" y="6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宋体" panose="02010600030101010101" pitchFamily="2" charset="-122"/>
                <a:ea typeface="宋体" panose="02010600030101010101" pitchFamily="2" charset="-122"/>
              </a:endParaRPr>
            </a:p>
          </p:txBody>
        </p:sp>
        <p:sp>
          <p:nvSpPr>
            <p:cNvPr id="19" name="矩形 18"/>
            <p:cNvSpPr/>
            <p:nvPr/>
          </p:nvSpPr>
          <p:spPr>
            <a:xfrm>
              <a:off x="6504331" y="1235143"/>
              <a:ext cx="218299" cy="691035"/>
            </a:xfrm>
            <a:prstGeom prst="rect">
              <a:avLst/>
            </a:prstGeom>
          </p:spPr>
          <p:txBody>
            <a:bodyPr wrap="none">
              <a:spAutoFit/>
            </a:bodyPr>
            <a:lstStyle/>
            <a:p>
              <a:pPr lvl="0" algn="ctr">
                <a:spcBef>
                  <a:spcPct val="20000"/>
                </a:spcBef>
              </a:pPr>
              <a:endParaRPr lang="en-US" altLang="zh-CN" sz="3200" b="1" dirty="0">
                <a:solidFill>
                  <a:srgbClr val="1C2A3A"/>
                </a:solidFill>
                <a:latin typeface="宋体" panose="02010600030101010101" pitchFamily="2" charset="-122"/>
                <a:ea typeface="宋体" panose="02010600030101010101" pitchFamily="2" charset="-122"/>
              </a:endParaRPr>
            </a:p>
          </p:txBody>
        </p:sp>
        <p:sp>
          <p:nvSpPr>
            <p:cNvPr id="20" name="矩形 19"/>
            <p:cNvSpPr/>
            <p:nvPr/>
          </p:nvSpPr>
          <p:spPr>
            <a:xfrm>
              <a:off x="5991837" y="1380281"/>
              <a:ext cx="900164" cy="363703"/>
            </a:xfrm>
            <a:prstGeom prst="rect">
              <a:avLst/>
            </a:prstGeom>
          </p:spPr>
          <p:txBody>
            <a:bodyPr wrap="none">
              <a:spAutoFit/>
            </a:bodyPr>
            <a:lstStyle/>
            <a:p>
              <a:pPr algn="ctr">
                <a:spcBef>
                  <a:spcPct val="20000"/>
                </a:spcBef>
              </a:pPr>
              <a:r>
                <a:rPr lang="en-US" altLang="zh-CN" sz="1400" b="1" dirty="0">
                  <a:solidFill>
                    <a:schemeClr val="bg1"/>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rPr>
                <a:t>Happy</a:t>
              </a:r>
              <a:endParaRPr lang="zh-CN" altLang="en-US" sz="1400" b="1" dirty="0">
                <a:solidFill>
                  <a:schemeClr val="bg1"/>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endParaRPr>
            </a:p>
          </p:txBody>
        </p:sp>
      </p:grpSp>
      <p:pic>
        <p:nvPicPr>
          <p:cNvPr id="22" name="图片 21"/>
          <p:cNvPicPr>
            <a:picLocks noChangeAspect="1"/>
          </p:cNvPicPr>
          <p:nvPr/>
        </p:nvPicPr>
        <p:blipFill>
          <a:blip r:embed="rId4" cstate="email"/>
          <a:stretch>
            <a:fillRect/>
          </a:stretch>
        </p:blipFill>
        <p:spPr>
          <a:xfrm>
            <a:off x="-401276" y="5276380"/>
            <a:ext cx="12918707" cy="1493133"/>
          </a:xfrm>
          <a:prstGeom prst="rect">
            <a:avLst/>
          </a:prstGeom>
        </p:spPr>
      </p:pic>
      <p:pic>
        <p:nvPicPr>
          <p:cNvPr id="23" name="图片 22"/>
          <p:cNvPicPr>
            <a:picLocks noChangeAspect="1"/>
          </p:cNvPicPr>
          <p:nvPr/>
        </p:nvPicPr>
        <p:blipFill>
          <a:blip r:embed="rId5" cstate="email"/>
          <a:stretch>
            <a:fillRect/>
          </a:stretch>
        </p:blipFill>
        <p:spPr>
          <a:xfrm>
            <a:off x="-233356" y="5736267"/>
            <a:ext cx="12750787" cy="1389563"/>
          </a:xfrm>
          <a:prstGeom prst="rect">
            <a:avLst/>
          </a:prstGeom>
        </p:spPr>
      </p:pic>
      <p:pic>
        <p:nvPicPr>
          <p:cNvPr id="28" name="图片 27"/>
          <p:cNvPicPr>
            <a:picLocks noChangeAspect="1"/>
          </p:cNvPicPr>
          <p:nvPr/>
        </p:nvPicPr>
        <p:blipFill>
          <a:blip r:embed="rId6" cstate="email"/>
          <a:stretch>
            <a:fillRect/>
          </a:stretch>
        </p:blipFill>
        <p:spPr>
          <a:xfrm>
            <a:off x="9184726" y="5045910"/>
            <a:ext cx="2288189" cy="1849450"/>
          </a:xfrm>
          <a:prstGeom prst="rect">
            <a:avLst/>
          </a:prstGeom>
        </p:spPr>
      </p:pic>
      <p:pic>
        <p:nvPicPr>
          <p:cNvPr id="29" name="图片 28"/>
          <p:cNvPicPr>
            <a:picLocks noChangeAspect="1"/>
          </p:cNvPicPr>
          <p:nvPr/>
        </p:nvPicPr>
        <p:blipFill>
          <a:blip r:embed="rId7"/>
          <a:stretch>
            <a:fillRect/>
          </a:stretch>
        </p:blipFill>
        <p:spPr>
          <a:xfrm>
            <a:off x="826353" y="4458941"/>
            <a:ext cx="1833991" cy="2399059"/>
          </a:xfrm>
          <a:prstGeom prst="rect">
            <a:avLst/>
          </a:prstGeom>
        </p:spPr>
      </p:pic>
      <p:pic>
        <p:nvPicPr>
          <p:cNvPr id="30" name="图片 29"/>
          <p:cNvPicPr>
            <a:picLocks noChangeAspect="1"/>
          </p:cNvPicPr>
          <p:nvPr/>
        </p:nvPicPr>
        <p:blipFill rotWithShape="1">
          <a:blip r:embed="rId8" cstate="email"/>
          <a:srcRect b="57274"/>
          <a:stretch>
            <a:fillRect/>
          </a:stretch>
        </p:blipFill>
        <p:spPr>
          <a:xfrm>
            <a:off x="254875" y="6335324"/>
            <a:ext cx="12224635" cy="597396"/>
          </a:xfrm>
          <a:prstGeom prst="rect">
            <a:avLst/>
          </a:prstGeom>
        </p:spPr>
      </p:pic>
      <p:pic>
        <p:nvPicPr>
          <p:cNvPr id="31" name="图片 30"/>
          <p:cNvPicPr>
            <a:picLocks noChangeAspect="1"/>
          </p:cNvPicPr>
          <p:nvPr/>
        </p:nvPicPr>
        <p:blipFill>
          <a:blip r:embed="rId9" cstate="email"/>
          <a:stretch>
            <a:fillRect/>
          </a:stretch>
        </p:blipFill>
        <p:spPr>
          <a:xfrm flipH="1">
            <a:off x="1057897" y="517360"/>
            <a:ext cx="1101249" cy="528085"/>
          </a:xfrm>
          <a:prstGeom prst="rect">
            <a:avLst/>
          </a:prstGeom>
        </p:spPr>
      </p:pic>
      <p:pic>
        <p:nvPicPr>
          <p:cNvPr id="32" name="图片 31"/>
          <p:cNvPicPr>
            <a:picLocks noChangeAspect="1"/>
          </p:cNvPicPr>
          <p:nvPr/>
        </p:nvPicPr>
        <p:blipFill>
          <a:blip r:embed="rId9" cstate="email"/>
          <a:stretch>
            <a:fillRect/>
          </a:stretch>
        </p:blipFill>
        <p:spPr>
          <a:xfrm>
            <a:off x="10198084" y="956136"/>
            <a:ext cx="1347397" cy="646120"/>
          </a:xfrm>
          <a:prstGeom prst="rect">
            <a:avLst/>
          </a:prstGeom>
        </p:spPr>
      </p:pic>
      <p:grpSp>
        <p:nvGrpSpPr>
          <p:cNvPr id="2" name="组合 1"/>
          <p:cNvGrpSpPr/>
          <p:nvPr/>
        </p:nvGrpSpPr>
        <p:grpSpPr>
          <a:xfrm>
            <a:off x="1238954" y="1152572"/>
            <a:ext cx="795472" cy="663176"/>
            <a:chOff x="1467037" y="1280637"/>
            <a:chExt cx="795472" cy="663176"/>
          </a:xfrm>
        </p:grpSpPr>
        <p:sp>
          <p:nvSpPr>
            <p:cNvPr id="7" name="泪滴形 6"/>
            <p:cNvSpPr/>
            <p:nvPr/>
          </p:nvSpPr>
          <p:spPr>
            <a:xfrm rot="18985813">
              <a:off x="1467037" y="1298664"/>
              <a:ext cx="128676" cy="128676"/>
            </a:xfrm>
            <a:prstGeom prst="teardrop">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宋体" panose="02010600030101010101" pitchFamily="2" charset="-122"/>
                <a:ea typeface="宋体" panose="02010600030101010101" pitchFamily="2" charset="-122"/>
              </a:endParaRPr>
            </a:p>
          </p:txBody>
        </p:sp>
        <p:sp>
          <p:nvSpPr>
            <p:cNvPr id="34" name="泪滴形 33"/>
            <p:cNvSpPr/>
            <p:nvPr/>
          </p:nvSpPr>
          <p:spPr>
            <a:xfrm rot="18985813">
              <a:off x="1612251" y="1533785"/>
              <a:ext cx="154901" cy="154901"/>
            </a:xfrm>
            <a:prstGeom prst="teardrop">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宋体" panose="02010600030101010101" pitchFamily="2" charset="-122"/>
                <a:ea typeface="宋体" panose="02010600030101010101" pitchFamily="2" charset="-122"/>
              </a:endParaRPr>
            </a:p>
          </p:txBody>
        </p:sp>
        <p:sp>
          <p:nvSpPr>
            <p:cNvPr id="35" name="泪滴形 34"/>
            <p:cNvSpPr/>
            <p:nvPr/>
          </p:nvSpPr>
          <p:spPr>
            <a:xfrm rot="18985813">
              <a:off x="1834289" y="1306001"/>
              <a:ext cx="129563" cy="129563"/>
            </a:xfrm>
            <a:prstGeom prst="teardrop">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宋体" panose="02010600030101010101" pitchFamily="2" charset="-122"/>
                <a:ea typeface="宋体" panose="02010600030101010101" pitchFamily="2" charset="-122"/>
              </a:endParaRPr>
            </a:p>
          </p:txBody>
        </p:sp>
        <p:sp>
          <p:nvSpPr>
            <p:cNvPr id="36" name="泪滴形 35"/>
            <p:cNvSpPr/>
            <p:nvPr/>
          </p:nvSpPr>
          <p:spPr>
            <a:xfrm rot="18985813">
              <a:off x="1810168" y="1834039"/>
              <a:ext cx="109774" cy="109774"/>
            </a:xfrm>
            <a:prstGeom prst="teardrop">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宋体" panose="02010600030101010101" pitchFamily="2" charset="-122"/>
                <a:ea typeface="宋体" panose="02010600030101010101" pitchFamily="2" charset="-122"/>
              </a:endParaRPr>
            </a:p>
          </p:txBody>
        </p:sp>
        <p:sp>
          <p:nvSpPr>
            <p:cNvPr id="37" name="泪滴形 36"/>
            <p:cNvSpPr/>
            <p:nvPr/>
          </p:nvSpPr>
          <p:spPr>
            <a:xfrm rot="18985813">
              <a:off x="1981472" y="1597521"/>
              <a:ext cx="101678" cy="101678"/>
            </a:xfrm>
            <a:prstGeom prst="teardrop">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宋体" panose="02010600030101010101" pitchFamily="2" charset="-122"/>
                <a:ea typeface="宋体" panose="02010600030101010101" pitchFamily="2" charset="-122"/>
              </a:endParaRPr>
            </a:p>
          </p:txBody>
        </p:sp>
        <p:sp>
          <p:nvSpPr>
            <p:cNvPr id="38" name="泪滴形 37"/>
            <p:cNvSpPr/>
            <p:nvPr/>
          </p:nvSpPr>
          <p:spPr>
            <a:xfrm rot="18985813">
              <a:off x="2121280" y="1280637"/>
              <a:ext cx="141229" cy="141229"/>
            </a:xfrm>
            <a:prstGeom prst="teardrop">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宋体" panose="02010600030101010101" pitchFamily="2" charset="-122"/>
                <a:ea typeface="宋体" panose="02010600030101010101" pitchFamily="2" charset="-122"/>
              </a:endParaRPr>
            </a:p>
          </p:txBody>
        </p:sp>
      </p:grpSp>
      <p:grpSp>
        <p:nvGrpSpPr>
          <p:cNvPr id="6" name="组合 5"/>
          <p:cNvGrpSpPr/>
          <p:nvPr/>
        </p:nvGrpSpPr>
        <p:grpSpPr>
          <a:xfrm>
            <a:off x="10642168" y="1713401"/>
            <a:ext cx="470899" cy="410028"/>
            <a:chOff x="10642168" y="1713401"/>
            <a:chExt cx="470899" cy="410028"/>
          </a:xfrm>
        </p:grpSpPr>
        <p:sp>
          <p:nvSpPr>
            <p:cNvPr id="39" name="泪滴形 38"/>
            <p:cNvSpPr/>
            <p:nvPr/>
          </p:nvSpPr>
          <p:spPr>
            <a:xfrm rot="18985813">
              <a:off x="10642168" y="1713401"/>
              <a:ext cx="154901" cy="154901"/>
            </a:xfrm>
            <a:prstGeom prst="teardrop">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宋体" panose="02010600030101010101" pitchFamily="2" charset="-122"/>
                <a:ea typeface="宋体" panose="02010600030101010101" pitchFamily="2" charset="-122"/>
              </a:endParaRPr>
            </a:p>
          </p:txBody>
        </p:sp>
        <p:sp>
          <p:nvSpPr>
            <p:cNvPr id="40" name="泪滴形 39"/>
            <p:cNvSpPr/>
            <p:nvPr/>
          </p:nvSpPr>
          <p:spPr>
            <a:xfrm rot="18985813">
              <a:off x="10840085" y="2013655"/>
              <a:ext cx="109774" cy="109774"/>
            </a:xfrm>
            <a:prstGeom prst="teardrop">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宋体" panose="02010600030101010101" pitchFamily="2" charset="-122"/>
                <a:ea typeface="宋体" panose="02010600030101010101" pitchFamily="2" charset="-122"/>
              </a:endParaRPr>
            </a:p>
          </p:txBody>
        </p:sp>
        <p:sp>
          <p:nvSpPr>
            <p:cNvPr id="41" name="泪滴形 40"/>
            <p:cNvSpPr/>
            <p:nvPr/>
          </p:nvSpPr>
          <p:spPr>
            <a:xfrm rot="18985813">
              <a:off x="11011389" y="1777137"/>
              <a:ext cx="101678" cy="101678"/>
            </a:xfrm>
            <a:prstGeom prst="teardrop">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宋体" panose="02010600030101010101" pitchFamily="2" charset="-122"/>
                <a:ea typeface="宋体" panose="02010600030101010101" pitchFamily="2" charset="-122"/>
              </a:endParaRPr>
            </a:p>
          </p:txBody>
        </p:sp>
      </p:grpSp>
      <p:pic>
        <p:nvPicPr>
          <p:cNvPr id="11" name="图片 10"/>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151207" y="1661562"/>
            <a:ext cx="3889585" cy="1396105"/>
          </a:xfrm>
          <a:prstGeom prst="rect">
            <a:avLst/>
          </a:prstGeom>
        </p:spPr>
      </p:pic>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par>
                          <p:cTn id="10" fill="hold">
                            <p:stCondLst>
                              <p:cond delay="500"/>
                            </p:stCondLst>
                            <p:childTnLst>
                              <p:par>
                                <p:cTn id="11" presetID="2" presetClass="entr" presetSubtype="4"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750" fill="hold"/>
                                        <p:tgtEl>
                                          <p:spTgt spid="8"/>
                                        </p:tgtEl>
                                        <p:attrNameLst>
                                          <p:attrName>ppt_x</p:attrName>
                                        </p:attrNameLst>
                                      </p:cBhvr>
                                      <p:tavLst>
                                        <p:tav tm="0">
                                          <p:val>
                                            <p:strVal val="#ppt_x"/>
                                          </p:val>
                                        </p:tav>
                                        <p:tav tm="100000">
                                          <p:val>
                                            <p:strVal val="#ppt_x"/>
                                          </p:val>
                                        </p:tav>
                                      </p:tavLst>
                                    </p:anim>
                                    <p:anim calcmode="lin" valueType="num">
                                      <p:cBhvr additive="base">
                                        <p:cTn id="14" dur="750" fill="hold"/>
                                        <p:tgtEl>
                                          <p:spTgt spid="8"/>
                                        </p:tgtEl>
                                        <p:attrNameLst>
                                          <p:attrName>ppt_y</p:attrName>
                                        </p:attrNameLst>
                                      </p:cBhvr>
                                      <p:tavLst>
                                        <p:tav tm="0">
                                          <p:val>
                                            <p:strVal val="1+#ppt_h/2"/>
                                          </p:val>
                                        </p:tav>
                                        <p:tav tm="100000">
                                          <p:val>
                                            <p:strVal val="#ppt_y"/>
                                          </p:val>
                                        </p:tav>
                                      </p:tavLst>
                                    </p:anim>
                                  </p:childTnLst>
                                </p:cTn>
                              </p:par>
                            </p:childTnLst>
                          </p:cTn>
                        </p:par>
                        <p:par>
                          <p:cTn id="15" fill="hold">
                            <p:stCondLst>
                              <p:cond delay="1500"/>
                            </p:stCondLst>
                            <p:childTnLst>
                              <p:par>
                                <p:cTn id="16" presetID="16" presetClass="entr" presetSubtype="21"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barn(inVertical)">
                                      <p:cBhvr>
                                        <p:cTn id="18" dur="750"/>
                                        <p:tgtEl>
                                          <p:spTgt spid="10"/>
                                        </p:tgtEl>
                                      </p:cBhvr>
                                    </p:animEffect>
                                  </p:childTnLst>
                                </p:cTn>
                              </p:par>
                            </p:childTnLst>
                          </p:cTn>
                        </p:par>
                        <p:par>
                          <p:cTn id="19" fill="hold">
                            <p:stCondLst>
                              <p:cond delay="2500"/>
                            </p:stCondLst>
                            <p:childTnLst>
                              <p:par>
                                <p:cTn id="20" presetID="22" presetClass="entr" presetSubtype="4"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down)">
                                      <p:cBhvr>
                                        <p:cTn id="22" dur="500"/>
                                        <p:tgtEl>
                                          <p:spTgt spid="16"/>
                                        </p:tgtEl>
                                      </p:cBhvr>
                                    </p:animEffect>
                                  </p:childTnLst>
                                </p:cTn>
                              </p:par>
                            </p:childTnLst>
                          </p:cTn>
                        </p:par>
                        <p:par>
                          <p:cTn id="23" fill="hold">
                            <p:stCondLst>
                              <p:cond delay="3000"/>
                            </p:stCondLst>
                            <p:childTnLst>
                              <p:par>
                                <p:cTn id="24" presetID="10" presetClass="entr" presetSubtype="0" fill="hold"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500"/>
                                        <p:tgtEl>
                                          <p:spTgt spid="28"/>
                                        </p:tgtEl>
                                      </p:cBhvr>
                                    </p:animEffect>
                                  </p:childTnLst>
                                </p:cTn>
                              </p:par>
                              <p:par>
                                <p:cTn id="27" presetID="0" presetClass="path" presetSubtype="0" accel="50000" decel="50000" fill="hold" nodeType="withEffect">
                                  <p:stCondLst>
                                    <p:cond delay="0"/>
                                  </p:stCondLst>
                                  <p:childTnLst>
                                    <p:animMotion origin="layout" path="M 0.44861 0.14815 L 0.44861 0.14846 C 0.44757 0.12654 0.44775 0.10494 0.44584 0.08395 C 0.44532 0.07901 0.44306 0.07531 0.44167 0.07161 C 0.43802 0.06204 0.4283 0.03549 0.42223 0.02469 C 0.41146 0.00556 0.41094 0.00803 0.39861 -0.00741 C 0.37796 -0.03333 0.39757 -0.01327 0.37361 -0.0321 C 0.35973 -0.04321 0.35261 -0.05463 0.33611 -0.06173 L 0.31389 -0.0716 C 0.31007 -0.07346 0.30643 -0.07593 0.30278 -0.07654 C 0.29289 -0.0787 0.28855 -0.07932 0.27917 -0.08148 L 0.26945 -0.08395 L 0.22917 -0.08148 C 0.2125 -0.07716 0.20816 -0.06697 0.19584 -0.05432 C 0.19306 -0.05185 0.19011 -0.05 0.1875 -0.04691 C 0.17049 -0.02963 0.18855 -0.04444 0.16806 -0.02716 C 0.16476 -0.02469 0.16146 -0.02253 0.15834 -0.01975 C 0.14809 -0.01142 0.1474 -0.00926 0.1375 -0.00247 C 0.13334 -7.40741E-7 0.129 0.00216 0.125 0.00494 C 0.12118 0.0071 0.11754 0.01019 0.11389 0.01235 C 0.10973 0.0142 0.10539 0.01512 0.10139 0.01728 C 0.06042 0.03766 0.08212 0.03117 0.05973 0.03704 C 0.04584 0.03519 0.0316 0.03642 0.01806 0.0321 C 0.01372 0.03056 0.00695 0.01975 0.00695 0.02006 C 0.00556 0.01636 0.00382 0.01327 0.00278 0.00988 C -0.00156 -0.00339 0.00348 0.00617 -3.61111E-6 -7.40741E-7 " pathEditMode="relative" rAng="0" ptsTypes="AAAAAAAAAAAAAAAAAAAAAAAAAA">
                                      <p:cBhvr>
                                        <p:cTn id="28" dur="2000" fill="hold"/>
                                        <p:tgtEl>
                                          <p:spTgt spid="28"/>
                                        </p:tgtEl>
                                        <p:attrNameLst>
                                          <p:attrName>ppt_x</p:attrName>
                                          <p:attrName>ppt_y</p:attrName>
                                        </p:attrNameLst>
                                      </p:cBhvr>
                                      <p:rCtr x="-22431" y="-11605"/>
                                    </p:animMotion>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fade">
                                      <p:cBhvr>
                                        <p:cTn id="32" dur="1000"/>
                                        <p:tgtEl>
                                          <p:spTgt spid="29"/>
                                        </p:tgtEl>
                                      </p:cBhvr>
                                    </p:animEffect>
                                    <p:anim calcmode="lin" valueType="num">
                                      <p:cBhvr>
                                        <p:cTn id="33" dur="1000" fill="hold"/>
                                        <p:tgtEl>
                                          <p:spTgt spid="29"/>
                                        </p:tgtEl>
                                        <p:attrNameLst>
                                          <p:attrName>ppt_x</p:attrName>
                                        </p:attrNameLst>
                                      </p:cBhvr>
                                      <p:tavLst>
                                        <p:tav tm="0">
                                          <p:val>
                                            <p:strVal val="#ppt_x"/>
                                          </p:val>
                                        </p:tav>
                                        <p:tav tm="100000">
                                          <p:val>
                                            <p:strVal val="#ppt_x"/>
                                          </p:val>
                                        </p:tav>
                                      </p:tavLst>
                                    </p:anim>
                                    <p:anim calcmode="lin" valueType="num">
                                      <p:cBhvr>
                                        <p:cTn id="34" dur="1000" fill="hold"/>
                                        <p:tgtEl>
                                          <p:spTgt spid="29"/>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12" presetClass="entr" presetSubtype="8" fill="hold" nodeType="afterEffect">
                                  <p:stCondLst>
                                    <p:cond delay="0"/>
                                  </p:stCondLst>
                                  <p:childTnLst>
                                    <p:set>
                                      <p:cBhvr>
                                        <p:cTn id="37" dur="1" fill="hold">
                                          <p:stCondLst>
                                            <p:cond delay="0"/>
                                          </p:stCondLst>
                                        </p:cTn>
                                        <p:tgtEl>
                                          <p:spTgt spid="31"/>
                                        </p:tgtEl>
                                        <p:attrNameLst>
                                          <p:attrName>style.visibility</p:attrName>
                                        </p:attrNameLst>
                                      </p:cBhvr>
                                      <p:to>
                                        <p:strVal val="visible"/>
                                      </p:to>
                                    </p:set>
                                    <p:anim calcmode="lin" valueType="num">
                                      <p:cBhvr additive="base">
                                        <p:cTn id="38" dur="500"/>
                                        <p:tgtEl>
                                          <p:spTgt spid="31"/>
                                        </p:tgtEl>
                                        <p:attrNameLst>
                                          <p:attrName>ppt_x</p:attrName>
                                        </p:attrNameLst>
                                      </p:cBhvr>
                                      <p:tavLst>
                                        <p:tav tm="0">
                                          <p:val>
                                            <p:strVal val="#ppt_x-#ppt_w*1.125000"/>
                                          </p:val>
                                        </p:tav>
                                        <p:tav tm="100000">
                                          <p:val>
                                            <p:strVal val="#ppt_x"/>
                                          </p:val>
                                        </p:tav>
                                      </p:tavLst>
                                    </p:anim>
                                    <p:animEffect transition="in" filter="wipe(right)">
                                      <p:cBhvr>
                                        <p:cTn id="39" dur="500"/>
                                        <p:tgtEl>
                                          <p:spTgt spid="31"/>
                                        </p:tgtEl>
                                      </p:cBhvr>
                                    </p:animEffect>
                                  </p:childTnLst>
                                </p:cTn>
                              </p:par>
                            </p:childTnLst>
                          </p:cTn>
                        </p:par>
                        <p:par>
                          <p:cTn id="40" fill="hold">
                            <p:stCondLst>
                              <p:cond delay="5000"/>
                            </p:stCondLst>
                            <p:childTnLst>
                              <p:par>
                                <p:cTn id="41" presetID="1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 calcmode="lin" valueType="num">
                                      <p:cBhvr additive="base">
                                        <p:cTn id="43" dur="500"/>
                                        <p:tgtEl>
                                          <p:spTgt spid="32"/>
                                        </p:tgtEl>
                                        <p:attrNameLst>
                                          <p:attrName>ppt_x</p:attrName>
                                        </p:attrNameLst>
                                      </p:cBhvr>
                                      <p:tavLst>
                                        <p:tav tm="0">
                                          <p:val>
                                            <p:strVal val="#ppt_x-#ppt_w*1.125000"/>
                                          </p:val>
                                        </p:tav>
                                        <p:tav tm="100000">
                                          <p:val>
                                            <p:strVal val="#ppt_x"/>
                                          </p:val>
                                        </p:tav>
                                      </p:tavLst>
                                    </p:anim>
                                    <p:animEffect transition="in" filter="wipe(right)">
                                      <p:cBhvr>
                                        <p:cTn id="44" dur="500"/>
                                        <p:tgtEl>
                                          <p:spTgt spid="32"/>
                                        </p:tgtEl>
                                      </p:cBhvr>
                                    </p:animEffect>
                                  </p:childTnLst>
                                </p:cTn>
                              </p:par>
                            </p:childTnLst>
                          </p:cTn>
                        </p:par>
                        <p:par>
                          <p:cTn id="45" fill="hold">
                            <p:stCondLst>
                              <p:cond delay="5500"/>
                            </p:stCondLst>
                            <p:childTnLst>
                              <p:par>
                                <p:cTn id="46" presetID="47" presetClass="entr" presetSubtype="0" fill="hold" nodeType="afterEffect">
                                  <p:stCondLst>
                                    <p:cond delay="0"/>
                                  </p:stCondLst>
                                  <p:childTnLst>
                                    <p:set>
                                      <p:cBhvr>
                                        <p:cTn id="47" dur="1" fill="hold">
                                          <p:stCondLst>
                                            <p:cond delay="0"/>
                                          </p:stCondLst>
                                        </p:cTn>
                                        <p:tgtEl>
                                          <p:spTgt spid="2"/>
                                        </p:tgtEl>
                                        <p:attrNameLst>
                                          <p:attrName>style.visibility</p:attrName>
                                        </p:attrNameLst>
                                      </p:cBhvr>
                                      <p:to>
                                        <p:strVal val="visible"/>
                                      </p:to>
                                    </p:set>
                                    <p:animEffect transition="in" filter="fade">
                                      <p:cBhvr>
                                        <p:cTn id="48" dur="1000"/>
                                        <p:tgtEl>
                                          <p:spTgt spid="2"/>
                                        </p:tgtEl>
                                      </p:cBhvr>
                                    </p:animEffect>
                                    <p:anim calcmode="lin" valueType="num">
                                      <p:cBhvr>
                                        <p:cTn id="49" dur="1000" fill="hold"/>
                                        <p:tgtEl>
                                          <p:spTgt spid="2"/>
                                        </p:tgtEl>
                                        <p:attrNameLst>
                                          <p:attrName>ppt_x</p:attrName>
                                        </p:attrNameLst>
                                      </p:cBhvr>
                                      <p:tavLst>
                                        <p:tav tm="0">
                                          <p:val>
                                            <p:strVal val="#ppt_x"/>
                                          </p:val>
                                        </p:tav>
                                        <p:tav tm="100000">
                                          <p:val>
                                            <p:strVal val="#ppt_x"/>
                                          </p:val>
                                        </p:tav>
                                      </p:tavLst>
                                    </p:anim>
                                    <p:anim calcmode="lin" valueType="num">
                                      <p:cBhvr>
                                        <p:cTn id="50" dur="1000" fill="hold"/>
                                        <p:tgtEl>
                                          <p:spTgt spid="2"/>
                                        </p:tgtEl>
                                        <p:attrNameLst>
                                          <p:attrName>ppt_y</p:attrName>
                                        </p:attrNameLst>
                                      </p:cBhvr>
                                      <p:tavLst>
                                        <p:tav tm="0">
                                          <p:val>
                                            <p:strVal val="#ppt_y-.1"/>
                                          </p:val>
                                        </p:tav>
                                        <p:tav tm="100000">
                                          <p:val>
                                            <p:strVal val="#ppt_y"/>
                                          </p:val>
                                        </p:tav>
                                      </p:tavLst>
                                    </p:anim>
                                  </p:childTnLst>
                                </p:cTn>
                              </p:par>
                              <p:par>
                                <p:cTn id="51" presetID="47" presetClass="entr" presetSubtype="0" fill="hold" nodeType="withEffect">
                                  <p:stCondLst>
                                    <p:cond delay="0"/>
                                  </p:stCondLst>
                                  <p:childTnLst>
                                    <p:set>
                                      <p:cBhvr>
                                        <p:cTn id="52" dur="1" fill="hold">
                                          <p:stCondLst>
                                            <p:cond delay="0"/>
                                          </p:stCondLst>
                                        </p:cTn>
                                        <p:tgtEl>
                                          <p:spTgt spid="6"/>
                                        </p:tgtEl>
                                        <p:attrNameLst>
                                          <p:attrName>style.visibility</p:attrName>
                                        </p:attrNameLst>
                                      </p:cBhvr>
                                      <p:to>
                                        <p:strVal val="visible"/>
                                      </p:to>
                                    </p:set>
                                    <p:animEffect transition="in" filter="fade">
                                      <p:cBhvr>
                                        <p:cTn id="53" dur="1000"/>
                                        <p:tgtEl>
                                          <p:spTgt spid="6"/>
                                        </p:tgtEl>
                                      </p:cBhvr>
                                    </p:animEffect>
                                    <p:anim calcmode="lin" valueType="num">
                                      <p:cBhvr>
                                        <p:cTn id="54" dur="1000" fill="hold"/>
                                        <p:tgtEl>
                                          <p:spTgt spid="6"/>
                                        </p:tgtEl>
                                        <p:attrNameLst>
                                          <p:attrName>ppt_x</p:attrName>
                                        </p:attrNameLst>
                                      </p:cBhvr>
                                      <p:tavLst>
                                        <p:tav tm="0">
                                          <p:val>
                                            <p:strVal val="#ppt_x"/>
                                          </p:val>
                                        </p:tav>
                                        <p:tav tm="100000">
                                          <p:val>
                                            <p:strVal val="#ppt_x"/>
                                          </p:val>
                                        </p:tav>
                                      </p:tavLst>
                                    </p:anim>
                                    <p:anim calcmode="lin" valueType="num">
                                      <p:cBhvr>
                                        <p:cTn id="5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图片 27"/>
          <p:cNvPicPr>
            <a:picLocks noChangeAspect="1"/>
          </p:cNvPicPr>
          <p:nvPr/>
        </p:nvPicPr>
        <p:blipFill>
          <a:blip r:embed="rId2">
            <a:extLst>
              <a:ext uri="{BEBA8EAE-BF5A-486C-A8C5-ECC9F3942E4B}">
                <a14:imgProps xmlns:a14="http://schemas.microsoft.com/office/drawing/2010/main">
                  <a14:imgLayer r:embed="rId3">
                    <a14:imgEffect>
                      <a14:brightnessContrast bright="14000" contrast="6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6" name="图片 5"/>
          <p:cNvPicPr>
            <a:picLocks noChangeAspect="1"/>
          </p:cNvPicPr>
          <p:nvPr/>
        </p:nvPicPr>
        <p:blipFill>
          <a:blip r:embed="rId4" cstate="email"/>
          <a:stretch>
            <a:fillRect/>
          </a:stretch>
        </p:blipFill>
        <p:spPr>
          <a:xfrm>
            <a:off x="-401276" y="5276380"/>
            <a:ext cx="12918707" cy="1493133"/>
          </a:xfrm>
          <a:prstGeom prst="rect">
            <a:avLst/>
          </a:prstGeom>
        </p:spPr>
      </p:pic>
      <p:sp>
        <p:nvSpPr>
          <p:cNvPr id="2" name="文本框 1"/>
          <p:cNvSpPr txBox="1"/>
          <p:nvPr/>
        </p:nvSpPr>
        <p:spPr>
          <a:xfrm>
            <a:off x="5698989" y="1853513"/>
            <a:ext cx="1099855" cy="923330"/>
          </a:xfrm>
          <a:prstGeom prst="rect">
            <a:avLst/>
          </a:prstGeom>
          <a:noFill/>
        </p:spPr>
        <p:txBody>
          <a:bodyPr wrap="square" rtlCol="0">
            <a:spAutoFit/>
          </a:bodyPr>
          <a:lstStyle/>
          <a:p>
            <a:r>
              <a:rPr lang="en-US" altLang="zh-CN" sz="5400" dirty="0">
                <a:solidFill>
                  <a:srgbClr val="FFDE64"/>
                </a:solidFill>
                <a:latin typeface="站酷庆科黄油体" panose="02000803000000020004" pitchFamily="2" charset="-122"/>
                <a:ea typeface="站酷庆科黄油体" panose="02000803000000020004" pitchFamily="2" charset="-122"/>
              </a:rPr>
              <a:t>03</a:t>
            </a:r>
            <a:endParaRPr lang="zh-CN" altLang="en-US" sz="5400" dirty="0">
              <a:solidFill>
                <a:srgbClr val="FFDE64"/>
              </a:solidFill>
              <a:latin typeface="站酷庆科黄油体" panose="02000803000000020004" pitchFamily="2" charset="-122"/>
              <a:ea typeface="站酷庆科黄油体" panose="02000803000000020004" pitchFamily="2" charset="-122"/>
            </a:endParaRPr>
          </a:p>
        </p:txBody>
      </p:sp>
      <p:sp>
        <p:nvSpPr>
          <p:cNvPr id="4" name="矩形 3"/>
          <p:cNvSpPr/>
          <p:nvPr/>
        </p:nvSpPr>
        <p:spPr>
          <a:xfrm>
            <a:off x="5204388" y="3375900"/>
            <a:ext cx="2441694" cy="769441"/>
          </a:xfrm>
          <a:prstGeom prst="rect">
            <a:avLst/>
          </a:prstGeom>
        </p:spPr>
        <p:txBody>
          <a:bodyPr wrap="none">
            <a:spAutoFit/>
          </a:bodyPr>
          <a:lstStyle/>
          <a:p>
            <a:r>
              <a:rPr lang="zh-CN" altLang="en-US" sz="4400" dirty="0">
                <a:solidFill>
                  <a:schemeClr val="bg1"/>
                </a:solidFill>
                <a:latin typeface="站酷庆科黄油体" panose="02000803000000020004" pitchFamily="2" charset="-122"/>
                <a:ea typeface="站酷庆科黄油体" panose="02000803000000020004" pitchFamily="2" charset="-122"/>
              </a:rPr>
              <a:t>我的总结</a:t>
            </a:r>
            <a:endParaRPr lang="zh-CN" altLang="en-US" sz="4400" dirty="0">
              <a:latin typeface="宋体" panose="02010600030101010101" pitchFamily="2" charset="-122"/>
              <a:ea typeface="宋体" panose="02010600030101010101" pitchFamily="2" charset="-122"/>
            </a:endParaRPr>
          </a:p>
        </p:txBody>
      </p:sp>
      <p:pic>
        <p:nvPicPr>
          <p:cNvPr id="7" name="图片 6"/>
          <p:cNvPicPr>
            <a:picLocks noChangeAspect="1"/>
          </p:cNvPicPr>
          <p:nvPr/>
        </p:nvPicPr>
        <p:blipFill>
          <a:blip r:embed="rId5" cstate="email"/>
          <a:stretch>
            <a:fillRect/>
          </a:stretch>
        </p:blipFill>
        <p:spPr>
          <a:xfrm>
            <a:off x="-233356" y="5736267"/>
            <a:ext cx="12750787" cy="1389563"/>
          </a:xfrm>
          <a:prstGeom prst="rect">
            <a:avLst/>
          </a:prstGeom>
        </p:spPr>
      </p:pic>
      <p:pic>
        <p:nvPicPr>
          <p:cNvPr id="10" name="图片 9"/>
          <p:cNvPicPr>
            <a:picLocks noChangeAspect="1"/>
          </p:cNvPicPr>
          <p:nvPr/>
        </p:nvPicPr>
        <p:blipFill>
          <a:blip r:embed="rId6" cstate="email"/>
          <a:stretch>
            <a:fillRect/>
          </a:stretch>
        </p:blipFill>
        <p:spPr>
          <a:xfrm>
            <a:off x="8049258" y="5008550"/>
            <a:ext cx="2026075" cy="1637594"/>
          </a:xfrm>
          <a:prstGeom prst="rect">
            <a:avLst/>
          </a:prstGeom>
        </p:spPr>
      </p:pic>
      <p:pic>
        <p:nvPicPr>
          <p:cNvPr id="8" name="图片 7"/>
          <p:cNvPicPr>
            <a:picLocks noChangeAspect="1"/>
          </p:cNvPicPr>
          <p:nvPr/>
        </p:nvPicPr>
        <p:blipFill rotWithShape="1">
          <a:blip r:embed="rId7" cstate="email"/>
          <a:srcRect b="57274"/>
          <a:stretch>
            <a:fillRect/>
          </a:stretch>
        </p:blipFill>
        <p:spPr>
          <a:xfrm>
            <a:off x="254875" y="6335324"/>
            <a:ext cx="12224635" cy="597396"/>
          </a:xfrm>
          <a:prstGeom prst="rect">
            <a:avLst/>
          </a:prstGeom>
        </p:spPr>
      </p:pic>
      <p:pic>
        <p:nvPicPr>
          <p:cNvPr id="14" name="图片 13"/>
          <p:cNvPicPr>
            <a:picLocks noChangeAspect="1"/>
          </p:cNvPicPr>
          <p:nvPr/>
        </p:nvPicPr>
        <p:blipFill>
          <a:blip r:embed="rId8" cstate="email"/>
          <a:stretch>
            <a:fillRect/>
          </a:stretch>
        </p:blipFill>
        <p:spPr>
          <a:xfrm flipH="1">
            <a:off x="1057897" y="517360"/>
            <a:ext cx="1101249" cy="528085"/>
          </a:xfrm>
          <a:prstGeom prst="rect">
            <a:avLst/>
          </a:prstGeom>
        </p:spPr>
      </p:pic>
      <p:pic>
        <p:nvPicPr>
          <p:cNvPr id="15" name="图片 14"/>
          <p:cNvPicPr>
            <a:picLocks noChangeAspect="1"/>
          </p:cNvPicPr>
          <p:nvPr/>
        </p:nvPicPr>
        <p:blipFill>
          <a:blip r:embed="rId8" cstate="email"/>
          <a:stretch>
            <a:fillRect/>
          </a:stretch>
        </p:blipFill>
        <p:spPr>
          <a:xfrm>
            <a:off x="10198084" y="956136"/>
            <a:ext cx="1347397" cy="646120"/>
          </a:xfrm>
          <a:prstGeom prst="rect">
            <a:avLst/>
          </a:prstGeom>
        </p:spPr>
      </p:pic>
      <p:grpSp>
        <p:nvGrpSpPr>
          <p:cNvPr id="16" name="组合 15"/>
          <p:cNvGrpSpPr/>
          <p:nvPr/>
        </p:nvGrpSpPr>
        <p:grpSpPr>
          <a:xfrm>
            <a:off x="1238954" y="1152572"/>
            <a:ext cx="795472" cy="663176"/>
            <a:chOff x="1467037" y="1280637"/>
            <a:chExt cx="795472" cy="663176"/>
          </a:xfrm>
        </p:grpSpPr>
        <p:sp>
          <p:nvSpPr>
            <p:cNvPr id="17" name="泪滴形 16"/>
            <p:cNvSpPr/>
            <p:nvPr/>
          </p:nvSpPr>
          <p:spPr>
            <a:xfrm rot="18985813">
              <a:off x="1467037" y="1298664"/>
              <a:ext cx="128676" cy="128676"/>
            </a:xfrm>
            <a:prstGeom prst="teardrop">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宋体" panose="02010600030101010101" pitchFamily="2" charset="-122"/>
                <a:ea typeface="宋体" panose="02010600030101010101" pitchFamily="2" charset="-122"/>
              </a:endParaRPr>
            </a:p>
          </p:txBody>
        </p:sp>
        <p:sp>
          <p:nvSpPr>
            <p:cNvPr id="18" name="泪滴形 17"/>
            <p:cNvSpPr/>
            <p:nvPr/>
          </p:nvSpPr>
          <p:spPr>
            <a:xfrm rot="18985813">
              <a:off x="1612251" y="1533785"/>
              <a:ext cx="154901" cy="154901"/>
            </a:xfrm>
            <a:prstGeom prst="teardrop">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宋体" panose="02010600030101010101" pitchFamily="2" charset="-122"/>
                <a:ea typeface="宋体" panose="02010600030101010101" pitchFamily="2" charset="-122"/>
              </a:endParaRPr>
            </a:p>
          </p:txBody>
        </p:sp>
        <p:sp>
          <p:nvSpPr>
            <p:cNvPr id="19" name="泪滴形 18"/>
            <p:cNvSpPr/>
            <p:nvPr/>
          </p:nvSpPr>
          <p:spPr>
            <a:xfrm rot="18985813">
              <a:off x="1834289" y="1306001"/>
              <a:ext cx="129563" cy="129563"/>
            </a:xfrm>
            <a:prstGeom prst="teardrop">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宋体" panose="02010600030101010101" pitchFamily="2" charset="-122"/>
                <a:ea typeface="宋体" panose="02010600030101010101" pitchFamily="2" charset="-122"/>
              </a:endParaRPr>
            </a:p>
          </p:txBody>
        </p:sp>
        <p:sp>
          <p:nvSpPr>
            <p:cNvPr id="20" name="泪滴形 19"/>
            <p:cNvSpPr/>
            <p:nvPr/>
          </p:nvSpPr>
          <p:spPr>
            <a:xfrm rot="18985813">
              <a:off x="1810168" y="1834039"/>
              <a:ext cx="109774" cy="109774"/>
            </a:xfrm>
            <a:prstGeom prst="teardrop">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宋体" panose="02010600030101010101" pitchFamily="2" charset="-122"/>
                <a:ea typeface="宋体" panose="02010600030101010101" pitchFamily="2" charset="-122"/>
              </a:endParaRPr>
            </a:p>
          </p:txBody>
        </p:sp>
        <p:sp>
          <p:nvSpPr>
            <p:cNvPr id="21" name="泪滴形 20"/>
            <p:cNvSpPr/>
            <p:nvPr/>
          </p:nvSpPr>
          <p:spPr>
            <a:xfrm rot="18985813">
              <a:off x="1981472" y="1597521"/>
              <a:ext cx="101678" cy="101678"/>
            </a:xfrm>
            <a:prstGeom prst="teardrop">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宋体" panose="02010600030101010101" pitchFamily="2" charset="-122"/>
                <a:ea typeface="宋体" panose="02010600030101010101" pitchFamily="2" charset="-122"/>
              </a:endParaRPr>
            </a:p>
          </p:txBody>
        </p:sp>
        <p:sp>
          <p:nvSpPr>
            <p:cNvPr id="22" name="泪滴形 21"/>
            <p:cNvSpPr/>
            <p:nvPr/>
          </p:nvSpPr>
          <p:spPr>
            <a:xfrm rot="18985813">
              <a:off x="2121280" y="1280637"/>
              <a:ext cx="141229" cy="141229"/>
            </a:xfrm>
            <a:prstGeom prst="teardrop">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宋体" panose="02010600030101010101" pitchFamily="2" charset="-122"/>
                <a:ea typeface="宋体" panose="02010600030101010101" pitchFamily="2" charset="-122"/>
              </a:endParaRPr>
            </a:p>
          </p:txBody>
        </p:sp>
      </p:grpSp>
      <p:grpSp>
        <p:nvGrpSpPr>
          <p:cNvPr id="23" name="组合 22"/>
          <p:cNvGrpSpPr/>
          <p:nvPr/>
        </p:nvGrpSpPr>
        <p:grpSpPr>
          <a:xfrm>
            <a:off x="10642168" y="1713401"/>
            <a:ext cx="470899" cy="410028"/>
            <a:chOff x="10642168" y="1713401"/>
            <a:chExt cx="470899" cy="410028"/>
          </a:xfrm>
        </p:grpSpPr>
        <p:sp>
          <p:nvSpPr>
            <p:cNvPr id="24" name="泪滴形 23"/>
            <p:cNvSpPr/>
            <p:nvPr/>
          </p:nvSpPr>
          <p:spPr>
            <a:xfrm rot="18985813">
              <a:off x="10642168" y="1713401"/>
              <a:ext cx="154901" cy="154901"/>
            </a:xfrm>
            <a:prstGeom prst="teardrop">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宋体" panose="02010600030101010101" pitchFamily="2" charset="-122"/>
                <a:ea typeface="宋体" panose="02010600030101010101" pitchFamily="2" charset="-122"/>
              </a:endParaRPr>
            </a:p>
          </p:txBody>
        </p:sp>
        <p:sp>
          <p:nvSpPr>
            <p:cNvPr id="25" name="泪滴形 24"/>
            <p:cNvSpPr/>
            <p:nvPr/>
          </p:nvSpPr>
          <p:spPr>
            <a:xfrm rot="18985813">
              <a:off x="10840085" y="2013655"/>
              <a:ext cx="109774" cy="109774"/>
            </a:xfrm>
            <a:prstGeom prst="teardrop">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宋体" panose="02010600030101010101" pitchFamily="2" charset="-122"/>
                <a:ea typeface="宋体" panose="02010600030101010101" pitchFamily="2" charset="-122"/>
              </a:endParaRPr>
            </a:p>
          </p:txBody>
        </p:sp>
        <p:sp>
          <p:nvSpPr>
            <p:cNvPr id="26" name="泪滴形 25"/>
            <p:cNvSpPr/>
            <p:nvPr/>
          </p:nvSpPr>
          <p:spPr>
            <a:xfrm rot="18985813">
              <a:off x="11011389" y="1777137"/>
              <a:ext cx="101678" cy="101678"/>
            </a:xfrm>
            <a:prstGeom prst="teardrop">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宋体" panose="02010600030101010101" pitchFamily="2" charset="-122"/>
                <a:ea typeface="宋体" panose="02010600030101010101" pitchFamily="2" charset="-122"/>
              </a:endParaRPr>
            </a:p>
          </p:txBody>
        </p:sp>
      </p:grpSp>
      <p:pic>
        <p:nvPicPr>
          <p:cNvPr id="27" name="图片 2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968142" y="867243"/>
            <a:ext cx="2255716" cy="2499577"/>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p:cTn id="7" dur="500" fill="hold"/>
                                        <p:tgtEl>
                                          <p:spTgt spid="27"/>
                                        </p:tgtEl>
                                        <p:attrNameLst>
                                          <p:attrName>ppt_w</p:attrName>
                                        </p:attrNameLst>
                                      </p:cBhvr>
                                      <p:tavLst>
                                        <p:tav tm="0">
                                          <p:val>
                                            <p:fltVal val="0"/>
                                          </p:val>
                                        </p:tav>
                                        <p:tav tm="100000">
                                          <p:val>
                                            <p:strVal val="#ppt_w"/>
                                          </p:val>
                                        </p:tav>
                                      </p:tavLst>
                                    </p:anim>
                                    <p:anim calcmode="lin" valueType="num">
                                      <p:cBhvr>
                                        <p:cTn id="8" dur="500" fill="hold"/>
                                        <p:tgtEl>
                                          <p:spTgt spid="27"/>
                                        </p:tgtEl>
                                        <p:attrNameLst>
                                          <p:attrName>ppt_h</p:attrName>
                                        </p:attrNameLst>
                                      </p:cBhvr>
                                      <p:tavLst>
                                        <p:tav tm="0">
                                          <p:val>
                                            <p:fltVal val="0"/>
                                          </p:val>
                                        </p:tav>
                                        <p:tav tm="100000">
                                          <p:val>
                                            <p:strVal val="#ppt_h"/>
                                          </p:val>
                                        </p:tav>
                                      </p:tavLst>
                                    </p:anim>
                                    <p:animEffect transition="in" filter="fade">
                                      <p:cBhvr>
                                        <p:cTn id="9" dur="500"/>
                                        <p:tgtEl>
                                          <p:spTgt spid="27"/>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animEffect transition="in" filter="fade">
                                      <p:cBhvr>
                                        <p:cTn id="15" dur="500"/>
                                        <p:tgtEl>
                                          <p:spTgt spid="4"/>
                                        </p:tgtEl>
                                      </p:cBhvr>
                                    </p:animEffect>
                                  </p:childTnLst>
                                </p:cTn>
                              </p:par>
                              <p:par>
                                <p:cTn id="16" presetID="53" presetClass="entr" presetSubtype="16" fill="hold" grpId="0" nodeType="with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Effect transition="in" filter="fade">
                                      <p:cBhvr>
                                        <p:cTn id="20" dur="500"/>
                                        <p:tgtEl>
                                          <p:spTgt spid="2"/>
                                        </p:tgtEl>
                                      </p:cBhvr>
                                    </p:animEffect>
                                  </p:childTnLst>
                                </p:cTn>
                              </p:par>
                            </p:childTnLst>
                          </p:cTn>
                        </p:par>
                        <p:par>
                          <p:cTn id="21" fill="hold">
                            <p:stCondLst>
                              <p:cond delay="1000"/>
                            </p:stCondLst>
                            <p:childTnLst>
                              <p:par>
                                <p:cTn id="22" presetID="10" presetClass="entr" presetSubtype="0" fill="hold" nodeType="after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500"/>
                                        <p:tgtEl>
                                          <p:spTgt spid="10"/>
                                        </p:tgtEl>
                                      </p:cBhvr>
                                    </p:animEffect>
                                  </p:childTnLst>
                                </p:cTn>
                              </p:par>
                              <p:par>
                                <p:cTn id="25" presetID="0" presetClass="path" presetSubtype="0" accel="50000" decel="50000" fill="hold" nodeType="withEffect">
                                  <p:stCondLst>
                                    <p:cond delay="0"/>
                                  </p:stCondLst>
                                  <p:childTnLst>
                                    <p:animMotion origin="layout" path="M 0.44861 0.14815 L 0.44861 0.14846 C 0.44757 0.12654 0.44775 0.10494 0.44584 0.08395 C 0.44532 0.07901 0.44306 0.07531 0.44167 0.07161 C 0.43802 0.06204 0.4283 0.03549 0.42223 0.02469 C 0.41146 0.00556 0.41094 0.00803 0.39861 -0.00741 C 0.37796 -0.03333 0.39757 -0.01327 0.37361 -0.0321 C 0.35973 -0.04321 0.35261 -0.05463 0.33611 -0.06173 L 0.31389 -0.0716 C 0.31007 -0.07346 0.30643 -0.07593 0.30278 -0.07654 C 0.29289 -0.0787 0.28855 -0.07932 0.27917 -0.08148 L 0.26945 -0.08395 L 0.22917 -0.08148 C 0.2125 -0.07716 0.20816 -0.06697 0.19584 -0.05432 C 0.19306 -0.05185 0.19011 -0.05 0.1875 -0.04691 C 0.17049 -0.02963 0.18855 -0.04444 0.16806 -0.02716 C 0.16476 -0.02469 0.16146 -0.02253 0.15834 -0.01975 C 0.14809 -0.01142 0.1474 -0.00926 0.1375 -0.00247 C 0.13334 -7.40741E-7 0.129 0.00216 0.125 0.00494 C 0.12118 0.0071 0.11754 0.01019 0.11389 0.01235 C 0.10973 0.0142 0.10539 0.01512 0.10139 0.01728 C 0.06042 0.03766 0.08212 0.03117 0.05973 0.03704 C 0.04584 0.03519 0.0316 0.03642 0.01806 0.0321 C 0.01372 0.03056 0.00695 0.01975 0.00695 0.02006 C 0.00556 0.01636 0.00382 0.01327 0.00278 0.00988 C -0.00156 -0.00339 0.00348 0.00617 -3.61111E-6 -7.40741E-7 " pathEditMode="relative" rAng="0" ptsTypes="AAAAAAAAAAAAAAAAAAAAAAAAAA">
                                      <p:cBhvr>
                                        <p:cTn id="26" dur="1000" fill="hold"/>
                                        <p:tgtEl>
                                          <p:spTgt spid="10"/>
                                        </p:tgtEl>
                                        <p:attrNameLst>
                                          <p:attrName>ppt_x</p:attrName>
                                          <p:attrName>ppt_y</p:attrName>
                                        </p:attrNameLst>
                                      </p:cBhvr>
                                      <p:rCtr x="-22431" y="-11605"/>
                                    </p:animMotion>
                                  </p:childTnLst>
                                </p:cTn>
                              </p:par>
                            </p:childTnLst>
                          </p:cTn>
                        </p:par>
                        <p:par>
                          <p:cTn id="27" fill="hold">
                            <p:stCondLst>
                              <p:cond delay="1500"/>
                            </p:stCondLst>
                            <p:childTnLst>
                              <p:par>
                                <p:cTn id="28" presetID="12" presetClass="entr" presetSubtype="8" fill="hold" nodeType="after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additive="base">
                                        <p:cTn id="30" dur="500"/>
                                        <p:tgtEl>
                                          <p:spTgt spid="14"/>
                                        </p:tgtEl>
                                        <p:attrNameLst>
                                          <p:attrName>ppt_x</p:attrName>
                                        </p:attrNameLst>
                                      </p:cBhvr>
                                      <p:tavLst>
                                        <p:tav tm="0">
                                          <p:val>
                                            <p:strVal val="#ppt_x-#ppt_w*1.125000"/>
                                          </p:val>
                                        </p:tav>
                                        <p:tav tm="100000">
                                          <p:val>
                                            <p:strVal val="#ppt_x"/>
                                          </p:val>
                                        </p:tav>
                                      </p:tavLst>
                                    </p:anim>
                                    <p:animEffect transition="in" filter="wipe(right)">
                                      <p:cBhvr>
                                        <p:cTn id="31" dur="500"/>
                                        <p:tgtEl>
                                          <p:spTgt spid="14"/>
                                        </p:tgtEl>
                                      </p:cBhvr>
                                    </p:animEffect>
                                  </p:childTnLst>
                                </p:cTn>
                              </p:par>
                            </p:childTnLst>
                          </p:cTn>
                        </p:par>
                        <p:par>
                          <p:cTn id="32" fill="hold">
                            <p:stCondLst>
                              <p:cond delay="2000"/>
                            </p:stCondLst>
                            <p:childTnLst>
                              <p:par>
                                <p:cTn id="33" presetID="12" presetClass="entr" presetSubtype="8"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p:tgtEl>
                                          <p:spTgt spid="15"/>
                                        </p:tgtEl>
                                        <p:attrNameLst>
                                          <p:attrName>ppt_x</p:attrName>
                                        </p:attrNameLst>
                                      </p:cBhvr>
                                      <p:tavLst>
                                        <p:tav tm="0">
                                          <p:val>
                                            <p:strVal val="#ppt_x-#ppt_w*1.125000"/>
                                          </p:val>
                                        </p:tav>
                                        <p:tav tm="100000">
                                          <p:val>
                                            <p:strVal val="#ppt_x"/>
                                          </p:val>
                                        </p:tav>
                                      </p:tavLst>
                                    </p:anim>
                                    <p:animEffect transition="in" filter="wipe(right)">
                                      <p:cBhvr>
                                        <p:cTn id="36" dur="500"/>
                                        <p:tgtEl>
                                          <p:spTgt spid="15"/>
                                        </p:tgtEl>
                                      </p:cBhvr>
                                    </p:animEffect>
                                  </p:childTnLst>
                                </p:cTn>
                              </p:par>
                            </p:childTnLst>
                          </p:cTn>
                        </p:par>
                        <p:par>
                          <p:cTn id="37" fill="hold">
                            <p:stCondLst>
                              <p:cond delay="2500"/>
                            </p:stCondLst>
                            <p:childTnLst>
                              <p:par>
                                <p:cTn id="38" presetID="53" presetClass="entr" presetSubtype="16" fill="hold" nodeType="afterEffect">
                                  <p:stCondLst>
                                    <p:cond delay="0"/>
                                  </p:stCondLst>
                                  <p:childTnLst>
                                    <p:set>
                                      <p:cBhvr>
                                        <p:cTn id="39" dur="1" fill="hold">
                                          <p:stCondLst>
                                            <p:cond delay="0"/>
                                          </p:stCondLst>
                                        </p:cTn>
                                        <p:tgtEl>
                                          <p:spTgt spid="16"/>
                                        </p:tgtEl>
                                        <p:attrNameLst>
                                          <p:attrName>style.visibility</p:attrName>
                                        </p:attrNameLst>
                                      </p:cBhvr>
                                      <p:to>
                                        <p:strVal val="visible"/>
                                      </p:to>
                                    </p:set>
                                    <p:anim calcmode="lin" valueType="num">
                                      <p:cBhvr>
                                        <p:cTn id="40" dur="500" fill="hold"/>
                                        <p:tgtEl>
                                          <p:spTgt spid="16"/>
                                        </p:tgtEl>
                                        <p:attrNameLst>
                                          <p:attrName>ppt_w</p:attrName>
                                        </p:attrNameLst>
                                      </p:cBhvr>
                                      <p:tavLst>
                                        <p:tav tm="0">
                                          <p:val>
                                            <p:fltVal val="0"/>
                                          </p:val>
                                        </p:tav>
                                        <p:tav tm="100000">
                                          <p:val>
                                            <p:strVal val="#ppt_w"/>
                                          </p:val>
                                        </p:tav>
                                      </p:tavLst>
                                    </p:anim>
                                    <p:anim calcmode="lin" valueType="num">
                                      <p:cBhvr>
                                        <p:cTn id="41" dur="500" fill="hold"/>
                                        <p:tgtEl>
                                          <p:spTgt spid="16"/>
                                        </p:tgtEl>
                                        <p:attrNameLst>
                                          <p:attrName>ppt_h</p:attrName>
                                        </p:attrNameLst>
                                      </p:cBhvr>
                                      <p:tavLst>
                                        <p:tav tm="0">
                                          <p:val>
                                            <p:fltVal val="0"/>
                                          </p:val>
                                        </p:tav>
                                        <p:tav tm="100000">
                                          <p:val>
                                            <p:strVal val="#ppt_h"/>
                                          </p:val>
                                        </p:tav>
                                      </p:tavLst>
                                    </p:anim>
                                    <p:animEffect transition="in" filter="fade">
                                      <p:cBhvr>
                                        <p:cTn id="42" dur="500"/>
                                        <p:tgtEl>
                                          <p:spTgt spid="16"/>
                                        </p:tgtEl>
                                      </p:cBhvr>
                                    </p:animEffect>
                                  </p:childTnLst>
                                </p:cTn>
                              </p:par>
                              <p:par>
                                <p:cTn id="43" presetID="53" presetClass="entr" presetSubtype="16" fill="hold"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Effect transition="in" filter="fade">
                                      <p:cBhvr>
                                        <p:cTn id="4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图片 24"/>
          <p:cNvPicPr>
            <a:picLocks noChangeAspect="1"/>
          </p:cNvPicPr>
          <p:nvPr/>
        </p:nvPicPr>
        <p:blipFill>
          <a:blip r:embed="rId2">
            <a:extLst>
              <a:ext uri="{BEBA8EAE-BF5A-486C-A8C5-ECC9F3942E4B}">
                <a14:imgProps xmlns:a14="http://schemas.microsoft.com/office/drawing/2010/main">
                  <a14:imgLayer r:embed="rId3">
                    <a14:imgEffect>
                      <a14:brightnessContrast bright="14000" contrast="6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8" name="图形 27"/>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09600" y="552450"/>
            <a:ext cx="10972800" cy="5753100"/>
          </a:xfrm>
          <a:prstGeom prst="rect">
            <a:avLst/>
          </a:prstGeom>
        </p:spPr>
      </p:pic>
      <p:graphicFrame>
        <p:nvGraphicFramePr>
          <p:cNvPr id="6" name="图表 5"/>
          <p:cNvGraphicFramePr/>
          <p:nvPr/>
        </p:nvGraphicFramePr>
        <p:xfrm>
          <a:off x="511267" y="1329566"/>
          <a:ext cx="4945742" cy="3297161"/>
        </p:xfrm>
        <a:graphic>
          <a:graphicData uri="http://schemas.openxmlformats.org/drawingml/2006/chart">
            <c:chart xmlns:c="http://schemas.openxmlformats.org/drawingml/2006/chart" xmlns:r="http://schemas.openxmlformats.org/officeDocument/2006/relationships" r:id="rId6"/>
          </a:graphicData>
        </a:graphic>
      </p:graphicFrame>
      <p:sp>
        <p:nvSpPr>
          <p:cNvPr id="7" name="矩形 6"/>
          <p:cNvSpPr/>
          <p:nvPr/>
        </p:nvSpPr>
        <p:spPr>
          <a:xfrm>
            <a:off x="1990599" y="2104142"/>
            <a:ext cx="598241" cy="338554"/>
          </a:xfrm>
          <a:prstGeom prst="rect">
            <a:avLst/>
          </a:prstGeom>
        </p:spPr>
        <p:txBody>
          <a:bodyPr wrap="none">
            <a:spAutoFit/>
          </a:bodyPr>
          <a:lstStyle/>
          <a:p>
            <a:r>
              <a:rPr lang="en-US" altLang="zh-CN" sz="1600" dirty="0">
                <a:latin typeface="思源宋体 CN" panose="02020400000000000000" pitchFamily="18" charset="-122"/>
                <a:ea typeface="思源宋体 CN" panose="02020400000000000000" pitchFamily="18" charset="-122"/>
                <a:cs typeface="Arial" panose="020B0604020202020204" pitchFamily="34" charset="0"/>
              </a:rPr>
              <a:t>10%</a:t>
            </a:r>
          </a:p>
        </p:txBody>
      </p:sp>
      <p:sp>
        <p:nvSpPr>
          <p:cNvPr id="8" name="矩形 7"/>
          <p:cNvSpPr/>
          <p:nvPr/>
        </p:nvSpPr>
        <p:spPr>
          <a:xfrm>
            <a:off x="2561589" y="1725517"/>
            <a:ext cx="487634" cy="338554"/>
          </a:xfrm>
          <a:prstGeom prst="rect">
            <a:avLst/>
          </a:prstGeom>
        </p:spPr>
        <p:txBody>
          <a:bodyPr wrap="none">
            <a:spAutoFit/>
          </a:bodyPr>
          <a:lstStyle/>
          <a:p>
            <a:r>
              <a:rPr lang="en-US" altLang="zh-CN" sz="1600" dirty="0">
                <a:latin typeface="思源宋体 CN" panose="02020400000000000000" pitchFamily="18" charset="-122"/>
                <a:ea typeface="思源宋体 CN" panose="02020400000000000000" pitchFamily="18" charset="-122"/>
                <a:cs typeface="Arial" panose="020B0604020202020204" pitchFamily="34" charset="0"/>
              </a:rPr>
              <a:t>9%</a:t>
            </a:r>
          </a:p>
        </p:txBody>
      </p:sp>
      <p:sp>
        <p:nvSpPr>
          <p:cNvPr id="10" name="矩形 9"/>
          <p:cNvSpPr/>
          <p:nvPr/>
        </p:nvSpPr>
        <p:spPr>
          <a:xfrm>
            <a:off x="3376134" y="2663036"/>
            <a:ext cx="700833" cy="400110"/>
          </a:xfrm>
          <a:prstGeom prst="rect">
            <a:avLst/>
          </a:prstGeom>
        </p:spPr>
        <p:txBody>
          <a:bodyPr wrap="none">
            <a:spAutoFit/>
          </a:bodyPr>
          <a:lstStyle/>
          <a:p>
            <a:r>
              <a:rPr lang="en-US" altLang="zh-CN" sz="2000" dirty="0">
                <a:latin typeface="思源宋体 CN" panose="02020400000000000000" pitchFamily="18" charset="-122"/>
                <a:ea typeface="思源宋体 CN" panose="02020400000000000000" pitchFamily="18" charset="-122"/>
                <a:cs typeface="Arial" panose="020B0604020202020204" pitchFamily="34" charset="0"/>
              </a:rPr>
              <a:t>58%</a:t>
            </a:r>
          </a:p>
        </p:txBody>
      </p:sp>
      <p:sp>
        <p:nvSpPr>
          <p:cNvPr id="11" name="矩形 10"/>
          <p:cNvSpPr/>
          <p:nvPr/>
        </p:nvSpPr>
        <p:spPr>
          <a:xfrm>
            <a:off x="1941707" y="2863091"/>
            <a:ext cx="700833" cy="400110"/>
          </a:xfrm>
          <a:prstGeom prst="rect">
            <a:avLst/>
          </a:prstGeom>
        </p:spPr>
        <p:txBody>
          <a:bodyPr wrap="none">
            <a:spAutoFit/>
          </a:bodyPr>
          <a:lstStyle/>
          <a:p>
            <a:r>
              <a:rPr lang="en-US" altLang="zh-CN" sz="2000" dirty="0">
                <a:latin typeface="思源宋体 CN" panose="02020400000000000000" pitchFamily="18" charset="-122"/>
                <a:ea typeface="思源宋体 CN" panose="02020400000000000000" pitchFamily="18" charset="-122"/>
                <a:cs typeface="Arial" panose="020B0604020202020204" pitchFamily="34" charset="0"/>
              </a:rPr>
              <a:t>23%</a:t>
            </a:r>
          </a:p>
        </p:txBody>
      </p:sp>
      <p:sp>
        <p:nvSpPr>
          <p:cNvPr id="12" name="椭圆 11"/>
          <p:cNvSpPr/>
          <p:nvPr/>
        </p:nvSpPr>
        <p:spPr>
          <a:xfrm>
            <a:off x="5402757" y="1808989"/>
            <a:ext cx="288801" cy="288801"/>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a:solidFill>
                  <a:schemeClr val="tx1"/>
                </a:solidFill>
                <a:latin typeface="思源宋体 CN" panose="02020400000000000000" pitchFamily="18" charset="-122"/>
                <a:ea typeface="思源宋体 CN" panose="02020400000000000000" pitchFamily="18" charset="-122"/>
              </a:rPr>
              <a:t>1</a:t>
            </a:r>
            <a:endParaRPr lang="zh-CN" altLang="en-US" sz="1200" dirty="0">
              <a:solidFill>
                <a:schemeClr val="tx1"/>
              </a:solidFill>
              <a:latin typeface="思源宋体 CN" panose="02020400000000000000" pitchFamily="18" charset="-122"/>
              <a:ea typeface="思源宋体 CN" panose="02020400000000000000" pitchFamily="18" charset="-122"/>
            </a:endParaRPr>
          </a:p>
        </p:txBody>
      </p:sp>
      <p:sp>
        <p:nvSpPr>
          <p:cNvPr id="14" name="矩形 13"/>
          <p:cNvSpPr/>
          <p:nvPr/>
        </p:nvSpPr>
        <p:spPr>
          <a:xfrm>
            <a:off x="5764383" y="2171360"/>
            <a:ext cx="2202594" cy="669414"/>
          </a:xfrm>
          <a:prstGeom prst="rect">
            <a:avLst/>
          </a:prstGeom>
        </p:spPr>
        <p:txBody>
          <a:bodyPr wrap="square">
            <a:spAutoFit/>
          </a:bodyPr>
          <a:lstStyle/>
          <a:p>
            <a:pPr fontAlgn="base">
              <a:lnSpc>
                <a:spcPts val="1500"/>
              </a:lnSpc>
              <a:spcBef>
                <a:spcPct val="0"/>
              </a:spcBef>
              <a:spcAft>
                <a:spcPct val="0"/>
              </a:spcAft>
            </a:pPr>
            <a:r>
              <a:rPr lang="zh-CN" altLang="en-US" sz="1400" dirty="0">
                <a:latin typeface="宋体" panose="02010600030101010101" pitchFamily="2" charset="-122"/>
                <a:ea typeface="宋体" panose="02010600030101010101" pitchFamily="2" charset="-122"/>
                <a:sym typeface="方正姚体" panose="02010601030101010101" pitchFamily="2" charset="-122"/>
              </a:rPr>
              <a:t>双击输入替换内容编辑</a:t>
            </a:r>
            <a:endParaRPr lang="en-US" altLang="zh-CN" sz="1400" dirty="0">
              <a:latin typeface="宋体" panose="02010600030101010101" pitchFamily="2" charset="-122"/>
              <a:ea typeface="宋体" panose="02010600030101010101" pitchFamily="2" charset="-122"/>
              <a:sym typeface="方正姚体" panose="02010601030101010101" pitchFamily="2" charset="-122"/>
            </a:endParaRPr>
          </a:p>
          <a:p>
            <a:pPr fontAlgn="base">
              <a:lnSpc>
                <a:spcPts val="1500"/>
              </a:lnSpc>
              <a:spcBef>
                <a:spcPct val="0"/>
              </a:spcBef>
              <a:spcAft>
                <a:spcPct val="0"/>
              </a:spcAft>
            </a:pPr>
            <a:r>
              <a:rPr lang="zh-CN" altLang="en-US" sz="1400" dirty="0">
                <a:latin typeface="宋体" panose="02010600030101010101" pitchFamily="2" charset="-122"/>
                <a:ea typeface="宋体" panose="02010600030101010101" pitchFamily="2" charset="-122"/>
                <a:sym typeface="方正姚体" panose="02010601030101010101" pitchFamily="2" charset="-122"/>
              </a:rPr>
              <a:t>文字双击输入替换</a:t>
            </a:r>
            <a:endParaRPr lang="en-US" altLang="zh-CN" sz="1400" dirty="0">
              <a:latin typeface="宋体" panose="02010600030101010101" pitchFamily="2" charset="-122"/>
              <a:ea typeface="宋体" panose="02010600030101010101" pitchFamily="2" charset="-122"/>
              <a:sym typeface="方正姚体" panose="02010601030101010101" pitchFamily="2" charset="-122"/>
            </a:endParaRPr>
          </a:p>
          <a:p>
            <a:pPr fontAlgn="base">
              <a:lnSpc>
                <a:spcPts val="1500"/>
              </a:lnSpc>
              <a:spcBef>
                <a:spcPct val="0"/>
              </a:spcBef>
              <a:spcAft>
                <a:spcPct val="0"/>
              </a:spcAft>
            </a:pPr>
            <a:r>
              <a:rPr lang="zh-CN" altLang="en-US" sz="1400" dirty="0">
                <a:latin typeface="宋体" panose="02010600030101010101" pitchFamily="2" charset="-122"/>
                <a:ea typeface="宋体" panose="02010600030101010101" pitchFamily="2" charset="-122"/>
                <a:sym typeface="方正姚体" panose="02010601030101010101" pitchFamily="2" charset="-122"/>
              </a:rPr>
              <a:t>内容编辑文字</a:t>
            </a:r>
          </a:p>
        </p:txBody>
      </p:sp>
      <p:cxnSp>
        <p:nvCxnSpPr>
          <p:cNvPr id="15" name="直接连接符 14"/>
          <p:cNvCxnSpPr/>
          <p:nvPr/>
        </p:nvCxnSpPr>
        <p:spPr>
          <a:xfrm>
            <a:off x="5877928" y="2118218"/>
            <a:ext cx="23883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椭圆 15"/>
          <p:cNvSpPr/>
          <p:nvPr/>
        </p:nvSpPr>
        <p:spPr>
          <a:xfrm>
            <a:off x="8233253" y="1816262"/>
            <a:ext cx="288801" cy="288801"/>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a:solidFill>
                  <a:schemeClr val="tx1"/>
                </a:solidFill>
                <a:latin typeface="思源宋体 CN" panose="02020400000000000000" pitchFamily="18" charset="-122"/>
                <a:ea typeface="思源宋体 CN" panose="02020400000000000000" pitchFamily="18" charset="-122"/>
              </a:rPr>
              <a:t>2</a:t>
            </a:r>
            <a:endParaRPr lang="zh-CN" altLang="en-US" sz="1200" dirty="0">
              <a:solidFill>
                <a:schemeClr val="tx1"/>
              </a:solidFill>
              <a:latin typeface="思源宋体 CN" panose="02020400000000000000" pitchFamily="18" charset="-122"/>
              <a:ea typeface="思源宋体 CN" panose="02020400000000000000" pitchFamily="18" charset="-122"/>
            </a:endParaRPr>
          </a:p>
        </p:txBody>
      </p:sp>
      <p:sp>
        <p:nvSpPr>
          <p:cNvPr id="18" name="矩形 17"/>
          <p:cNvSpPr/>
          <p:nvPr/>
        </p:nvSpPr>
        <p:spPr>
          <a:xfrm>
            <a:off x="8594879" y="2178633"/>
            <a:ext cx="2202594" cy="669414"/>
          </a:xfrm>
          <a:prstGeom prst="rect">
            <a:avLst/>
          </a:prstGeom>
        </p:spPr>
        <p:txBody>
          <a:bodyPr wrap="square">
            <a:spAutoFit/>
          </a:bodyPr>
          <a:lstStyle/>
          <a:p>
            <a:pPr fontAlgn="base">
              <a:lnSpc>
                <a:spcPts val="1500"/>
              </a:lnSpc>
              <a:spcBef>
                <a:spcPct val="0"/>
              </a:spcBef>
              <a:spcAft>
                <a:spcPct val="0"/>
              </a:spcAft>
            </a:pPr>
            <a:r>
              <a:rPr lang="zh-CN" altLang="en-US" sz="1400" dirty="0">
                <a:latin typeface="宋体" panose="02010600030101010101" pitchFamily="2" charset="-122"/>
                <a:ea typeface="宋体" panose="02010600030101010101" pitchFamily="2" charset="-122"/>
                <a:sym typeface="方正姚体" panose="02010601030101010101" pitchFamily="2" charset="-122"/>
              </a:rPr>
              <a:t>双击输入替换内容编辑</a:t>
            </a:r>
            <a:endParaRPr lang="en-US" altLang="zh-CN" sz="1400" dirty="0">
              <a:latin typeface="宋体" panose="02010600030101010101" pitchFamily="2" charset="-122"/>
              <a:ea typeface="宋体" panose="02010600030101010101" pitchFamily="2" charset="-122"/>
              <a:sym typeface="方正姚体" panose="02010601030101010101" pitchFamily="2" charset="-122"/>
            </a:endParaRPr>
          </a:p>
          <a:p>
            <a:pPr fontAlgn="base">
              <a:lnSpc>
                <a:spcPts val="1500"/>
              </a:lnSpc>
              <a:spcBef>
                <a:spcPct val="0"/>
              </a:spcBef>
              <a:spcAft>
                <a:spcPct val="0"/>
              </a:spcAft>
            </a:pPr>
            <a:r>
              <a:rPr lang="zh-CN" altLang="en-US" sz="1400" dirty="0">
                <a:latin typeface="宋体" panose="02010600030101010101" pitchFamily="2" charset="-122"/>
                <a:ea typeface="宋体" panose="02010600030101010101" pitchFamily="2" charset="-122"/>
                <a:sym typeface="方正姚体" panose="02010601030101010101" pitchFamily="2" charset="-122"/>
              </a:rPr>
              <a:t>文字双击输入替换</a:t>
            </a:r>
            <a:endParaRPr lang="en-US" altLang="zh-CN" sz="1400" dirty="0">
              <a:latin typeface="宋体" panose="02010600030101010101" pitchFamily="2" charset="-122"/>
              <a:ea typeface="宋体" panose="02010600030101010101" pitchFamily="2" charset="-122"/>
              <a:sym typeface="方正姚体" panose="02010601030101010101" pitchFamily="2" charset="-122"/>
            </a:endParaRPr>
          </a:p>
          <a:p>
            <a:pPr fontAlgn="base">
              <a:lnSpc>
                <a:spcPts val="1500"/>
              </a:lnSpc>
              <a:spcBef>
                <a:spcPct val="0"/>
              </a:spcBef>
              <a:spcAft>
                <a:spcPct val="0"/>
              </a:spcAft>
            </a:pPr>
            <a:r>
              <a:rPr lang="zh-CN" altLang="en-US" sz="1400" dirty="0">
                <a:latin typeface="宋体" panose="02010600030101010101" pitchFamily="2" charset="-122"/>
                <a:ea typeface="宋体" panose="02010600030101010101" pitchFamily="2" charset="-122"/>
                <a:sym typeface="方正姚体" panose="02010601030101010101" pitchFamily="2" charset="-122"/>
              </a:rPr>
              <a:t>内容编辑文字</a:t>
            </a:r>
          </a:p>
        </p:txBody>
      </p:sp>
      <p:cxnSp>
        <p:nvCxnSpPr>
          <p:cNvPr id="19" name="直接连接符 18"/>
          <p:cNvCxnSpPr/>
          <p:nvPr/>
        </p:nvCxnSpPr>
        <p:spPr>
          <a:xfrm>
            <a:off x="8708424" y="2125491"/>
            <a:ext cx="23883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椭圆 19"/>
          <p:cNvSpPr/>
          <p:nvPr/>
        </p:nvSpPr>
        <p:spPr>
          <a:xfrm>
            <a:off x="5402757" y="3389256"/>
            <a:ext cx="288801" cy="288801"/>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a:solidFill>
                  <a:schemeClr val="tx1"/>
                </a:solidFill>
                <a:latin typeface="思源宋体 CN" panose="02020400000000000000" pitchFamily="18" charset="-122"/>
                <a:ea typeface="思源宋体 CN" panose="02020400000000000000" pitchFamily="18" charset="-122"/>
              </a:rPr>
              <a:t>3</a:t>
            </a:r>
            <a:endParaRPr lang="zh-CN" altLang="en-US" sz="1200" dirty="0">
              <a:solidFill>
                <a:schemeClr val="tx1"/>
              </a:solidFill>
              <a:latin typeface="思源宋体 CN" panose="02020400000000000000" pitchFamily="18" charset="-122"/>
              <a:ea typeface="思源宋体 CN" panose="02020400000000000000" pitchFamily="18" charset="-122"/>
            </a:endParaRPr>
          </a:p>
        </p:txBody>
      </p:sp>
      <p:sp>
        <p:nvSpPr>
          <p:cNvPr id="22" name="矩形 21"/>
          <p:cNvSpPr/>
          <p:nvPr/>
        </p:nvSpPr>
        <p:spPr>
          <a:xfrm>
            <a:off x="5764383" y="3751627"/>
            <a:ext cx="2202594" cy="669414"/>
          </a:xfrm>
          <a:prstGeom prst="rect">
            <a:avLst/>
          </a:prstGeom>
        </p:spPr>
        <p:txBody>
          <a:bodyPr wrap="square">
            <a:spAutoFit/>
          </a:bodyPr>
          <a:lstStyle/>
          <a:p>
            <a:pPr fontAlgn="base">
              <a:lnSpc>
                <a:spcPts val="1500"/>
              </a:lnSpc>
              <a:spcBef>
                <a:spcPct val="0"/>
              </a:spcBef>
              <a:spcAft>
                <a:spcPct val="0"/>
              </a:spcAft>
            </a:pPr>
            <a:r>
              <a:rPr lang="zh-CN" altLang="en-US" sz="1400" dirty="0">
                <a:latin typeface="宋体" panose="02010600030101010101" pitchFamily="2" charset="-122"/>
                <a:ea typeface="宋体" panose="02010600030101010101" pitchFamily="2" charset="-122"/>
                <a:sym typeface="方正姚体" panose="02010601030101010101" pitchFamily="2" charset="-122"/>
              </a:rPr>
              <a:t>双击输入替换内容编辑</a:t>
            </a:r>
            <a:endParaRPr lang="en-US" altLang="zh-CN" sz="1400" dirty="0">
              <a:latin typeface="宋体" panose="02010600030101010101" pitchFamily="2" charset="-122"/>
              <a:ea typeface="宋体" panose="02010600030101010101" pitchFamily="2" charset="-122"/>
              <a:sym typeface="方正姚体" panose="02010601030101010101" pitchFamily="2" charset="-122"/>
            </a:endParaRPr>
          </a:p>
          <a:p>
            <a:pPr fontAlgn="base">
              <a:lnSpc>
                <a:spcPts val="1500"/>
              </a:lnSpc>
              <a:spcBef>
                <a:spcPct val="0"/>
              </a:spcBef>
              <a:spcAft>
                <a:spcPct val="0"/>
              </a:spcAft>
            </a:pPr>
            <a:r>
              <a:rPr lang="zh-CN" altLang="en-US" sz="1400" dirty="0">
                <a:latin typeface="宋体" panose="02010600030101010101" pitchFamily="2" charset="-122"/>
                <a:ea typeface="宋体" panose="02010600030101010101" pitchFamily="2" charset="-122"/>
                <a:sym typeface="方正姚体" panose="02010601030101010101" pitchFamily="2" charset="-122"/>
              </a:rPr>
              <a:t>文字双击输入替换</a:t>
            </a:r>
            <a:endParaRPr lang="en-US" altLang="zh-CN" sz="1400" dirty="0">
              <a:latin typeface="宋体" panose="02010600030101010101" pitchFamily="2" charset="-122"/>
              <a:ea typeface="宋体" panose="02010600030101010101" pitchFamily="2" charset="-122"/>
              <a:sym typeface="方正姚体" panose="02010601030101010101" pitchFamily="2" charset="-122"/>
            </a:endParaRPr>
          </a:p>
          <a:p>
            <a:pPr fontAlgn="base">
              <a:lnSpc>
                <a:spcPts val="1500"/>
              </a:lnSpc>
              <a:spcBef>
                <a:spcPct val="0"/>
              </a:spcBef>
              <a:spcAft>
                <a:spcPct val="0"/>
              </a:spcAft>
            </a:pPr>
            <a:r>
              <a:rPr lang="zh-CN" altLang="en-US" sz="1400" dirty="0">
                <a:latin typeface="宋体" panose="02010600030101010101" pitchFamily="2" charset="-122"/>
                <a:ea typeface="宋体" panose="02010600030101010101" pitchFamily="2" charset="-122"/>
                <a:sym typeface="方正姚体" panose="02010601030101010101" pitchFamily="2" charset="-122"/>
              </a:rPr>
              <a:t>内容编辑文字</a:t>
            </a:r>
          </a:p>
        </p:txBody>
      </p:sp>
      <p:cxnSp>
        <p:nvCxnSpPr>
          <p:cNvPr id="23" name="直接连接符 22"/>
          <p:cNvCxnSpPr/>
          <p:nvPr/>
        </p:nvCxnSpPr>
        <p:spPr>
          <a:xfrm>
            <a:off x="5877928" y="3698485"/>
            <a:ext cx="23883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椭圆 23"/>
          <p:cNvSpPr/>
          <p:nvPr/>
        </p:nvSpPr>
        <p:spPr>
          <a:xfrm>
            <a:off x="8253528" y="3396529"/>
            <a:ext cx="288801" cy="288801"/>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a:solidFill>
                  <a:schemeClr val="tx1"/>
                </a:solidFill>
                <a:latin typeface="思源宋体 CN" panose="02020400000000000000" pitchFamily="18" charset="-122"/>
                <a:ea typeface="思源宋体 CN" panose="02020400000000000000" pitchFamily="18" charset="-122"/>
              </a:rPr>
              <a:t>4</a:t>
            </a:r>
            <a:endParaRPr lang="zh-CN" altLang="en-US" sz="1200" dirty="0">
              <a:solidFill>
                <a:schemeClr val="tx1"/>
              </a:solidFill>
              <a:latin typeface="思源宋体 CN" panose="02020400000000000000" pitchFamily="18" charset="-122"/>
              <a:ea typeface="思源宋体 CN" panose="02020400000000000000" pitchFamily="18" charset="-122"/>
            </a:endParaRPr>
          </a:p>
        </p:txBody>
      </p:sp>
      <p:sp>
        <p:nvSpPr>
          <p:cNvPr id="26" name="矩形 25"/>
          <p:cNvSpPr/>
          <p:nvPr/>
        </p:nvSpPr>
        <p:spPr>
          <a:xfrm>
            <a:off x="8557512" y="3758900"/>
            <a:ext cx="2202594" cy="669414"/>
          </a:xfrm>
          <a:prstGeom prst="rect">
            <a:avLst/>
          </a:prstGeom>
        </p:spPr>
        <p:txBody>
          <a:bodyPr wrap="square">
            <a:spAutoFit/>
          </a:bodyPr>
          <a:lstStyle/>
          <a:p>
            <a:pPr fontAlgn="base">
              <a:lnSpc>
                <a:spcPts val="1500"/>
              </a:lnSpc>
              <a:spcBef>
                <a:spcPct val="0"/>
              </a:spcBef>
              <a:spcAft>
                <a:spcPct val="0"/>
              </a:spcAft>
            </a:pPr>
            <a:r>
              <a:rPr lang="zh-CN" altLang="en-US" sz="1400" dirty="0">
                <a:latin typeface="宋体" panose="02010600030101010101" pitchFamily="2" charset="-122"/>
                <a:ea typeface="宋体" panose="02010600030101010101" pitchFamily="2" charset="-122"/>
                <a:sym typeface="方正姚体" panose="02010601030101010101" pitchFamily="2" charset="-122"/>
              </a:rPr>
              <a:t>双击输入替换内容编辑</a:t>
            </a:r>
            <a:endParaRPr lang="en-US" altLang="zh-CN" sz="1400" dirty="0">
              <a:latin typeface="宋体" panose="02010600030101010101" pitchFamily="2" charset="-122"/>
              <a:ea typeface="宋体" panose="02010600030101010101" pitchFamily="2" charset="-122"/>
              <a:sym typeface="方正姚体" panose="02010601030101010101" pitchFamily="2" charset="-122"/>
            </a:endParaRPr>
          </a:p>
          <a:p>
            <a:pPr fontAlgn="base">
              <a:lnSpc>
                <a:spcPts val="1500"/>
              </a:lnSpc>
              <a:spcBef>
                <a:spcPct val="0"/>
              </a:spcBef>
              <a:spcAft>
                <a:spcPct val="0"/>
              </a:spcAft>
            </a:pPr>
            <a:r>
              <a:rPr lang="zh-CN" altLang="en-US" sz="1400" dirty="0">
                <a:latin typeface="宋体" panose="02010600030101010101" pitchFamily="2" charset="-122"/>
                <a:ea typeface="宋体" panose="02010600030101010101" pitchFamily="2" charset="-122"/>
                <a:sym typeface="方正姚体" panose="02010601030101010101" pitchFamily="2" charset="-122"/>
              </a:rPr>
              <a:t>文字双击输入替换</a:t>
            </a:r>
            <a:endParaRPr lang="en-US" altLang="zh-CN" sz="1400" dirty="0">
              <a:latin typeface="宋体" panose="02010600030101010101" pitchFamily="2" charset="-122"/>
              <a:ea typeface="宋体" panose="02010600030101010101" pitchFamily="2" charset="-122"/>
              <a:sym typeface="方正姚体" panose="02010601030101010101" pitchFamily="2" charset="-122"/>
            </a:endParaRPr>
          </a:p>
          <a:p>
            <a:pPr fontAlgn="base">
              <a:lnSpc>
                <a:spcPts val="1500"/>
              </a:lnSpc>
              <a:spcBef>
                <a:spcPct val="0"/>
              </a:spcBef>
              <a:spcAft>
                <a:spcPct val="0"/>
              </a:spcAft>
            </a:pPr>
            <a:r>
              <a:rPr lang="zh-CN" altLang="en-US" sz="1400" dirty="0">
                <a:latin typeface="宋体" panose="02010600030101010101" pitchFamily="2" charset="-122"/>
                <a:ea typeface="宋体" panose="02010600030101010101" pitchFamily="2" charset="-122"/>
                <a:sym typeface="方正姚体" panose="02010601030101010101" pitchFamily="2" charset="-122"/>
              </a:rPr>
              <a:t>内容编辑文字</a:t>
            </a:r>
          </a:p>
        </p:txBody>
      </p:sp>
      <p:cxnSp>
        <p:nvCxnSpPr>
          <p:cNvPr id="27" name="直接连接符 26"/>
          <p:cNvCxnSpPr/>
          <p:nvPr/>
        </p:nvCxnSpPr>
        <p:spPr>
          <a:xfrm>
            <a:off x="8671057" y="3705758"/>
            <a:ext cx="23883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文本框 30"/>
          <p:cNvSpPr txBox="1"/>
          <p:nvPr/>
        </p:nvSpPr>
        <p:spPr>
          <a:xfrm>
            <a:off x="5764383" y="1756159"/>
            <a:ext cx="1806564" cy="369332"/>
          </a:xfrm>
          <a:prstGeom prst="rect">
            <a:avLst/>
          </a:prstGeom>
          <a:noFill/>
        </p:spPr>
        <p:txBody>
          <a:bodyPr wrap="square" rtlCol="0">
            <a:spAutoFit/>
          </a:bodyPr>
          <a:lstStyle/>
          <a:p>
            <a:r>
              <a:rPr lang="zh-CN" altLang="en-US" dirty="0">
                <a:latin typeface="宋体" panose="02010600030101010101" pitchFamily="2" charset="-122"/>
                <a:ea typeface="宋体" panose="02010600030101010101" pitchFamily="2" charset="-122"/>
              </a:rPr>
              <a:t>添加标题</a:t>
            </a:r>
          </a:p>
        </p:txBody>
      </p:sp>
      <p:sp>
        <p:nvSpPr>
          <p:cNvPr id="32" name="文本框 31"/>
          <p:cNvSpPr txBox="1"/>
          <p:nvPr/>
        </p:nvSpPr>
        <p:spPr>
          <a:xfrm>
            <a:off x="8592594" y="1725517"/>
            <a:ext cx="1806564" cy="369332"/>
          </a:xfrm>
          <a:prstGeom prst="rect">
            <a:avLst/>
          </a:prstGeom>
          <a:noFill/>
        </p:spPr>
        <p:txBody>
          <a:bodyPr wrap="square" rtlCol="0">
            <a:spAutoFit/>
          </a:bodyPr>
          <a:lstStyle/>
          <a:p>
            <a:r>
              <a:rPr lang="zh-CN" altLang="en-US" dirty="0">
                <a:latin typeface="宋体" panose="02010600030101010101" pitchFamily="2" charset="-122"/>
                <a:ea typeface="宋体" panose="02010600030101010101" pitchFamily="2" charset="-122"/>
              </a:rPr>
              <a:t>添加标题</a:t>
            </a:r>
          </a:p>
        </p:txBody>
      </p:sp>
      <p:sp>
        <p:nvSpPr>
          <p:cNvPr id="33" name="文本框 32"/>
          <p:cNvSpPr txBox="1"/>
          <p:nvPr/>
        </p:nvSpPr>
        <p:spPr>
          <a:xfrm>
            <a:off x="5764383" y="3317627"/>
            <a:ext cx="1806564" cy="369332"/>
          </a:xfrm>
          <a:prstGeom prst="rect">
            <a:avLst/>
          </a:prstGeom>
          <a:noFill/>
        </p:spPr>
        <p:txBody>
          <a:bodyPr wrap="square" rtlCol="0">
            <a:spAutoFit/>
          </a:bodyPr>
          <a:lstStyle/>
          <a:p>
            <a:r>
              <a:rPr lang="zh-CN" altLang="en-US" dirty="0">
                <a:latin typeface="宋体" panose="02010600030101010101" pitchFamily="2" charset="-122"/>
                <a:ea typeface="宋体" panose="02010600030101010101" pitchFamily="2" charset="-122"/>
              </a:rPr>
              <a:t>添加标题</a:t>
            </a:r>
          </a:p>
        </p:txBody>
      </p:sp>
      <p:sp>
        <p:nvSpPr>
          <p:cNvPr id="34" name="文本框 33"/>
          <p:cNvSpPr txBox="1"/>
          <p:nvPr/>
        </p:nvSpPr>
        <p:spPr>
          <a:xfrm>
            <a:off x="8557512" y="3337018"/>
            <a:ext cx="1806564" cy="369332"/>
          </a:xfrm>
          <a:prstGeom prst="rect">
            <a:avLst/>
          </a:prstGeom>
          <a:noFill/>
        </p:spPr>
        <p:txBody>
          <a:bodyPr wrap="square" rtlCol="0">
            <a:spAutoFit/>
          </a:bodyPr>
          <a:lstStyle/>
          <a:p>
            <a:r>
              <a:rPr lang="zh-CN" altLang="en-US" dirty="0">
                <a:latin typeface="宋体" panose="02010600030101010101" pitchFamily="2" charset="-122"/>
                <a:ea typeface="宋体" panose="02010600030101010101" pitchFamily="2" charset="-122"/>
              </a:rPr>
              <a:t>添加标题</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animEffect transition="in" filter="fade">
                                      <p:cBhvr>
                                        <p:cTn id="14" dur="500"/>
                                        <p:tgtEl>
                                          <p:spTgt spid="10"/>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fltVal val="0"/>
                                          </p:val>
                                        </p:tav>
                                        <p:tav tm="100000">
                                          <p:val>
                                            <p:strVal val="#ppt_w"/>
                                          </p:val>
                                        </p:tav>
                                      </p:tavLst>
                                    </p:anim>
                                    <p:anim calcmode="lin" valueType="num">
                                      <p:cBhvr>
                                        <p:cTn id="18" dur="500" fill="hold"/>
                                        <p:tgtEl>
                                          <p:spTgt spid="8"/>
                                        </p:tgtEl>
                                        <p:attrNameLst>
                                          <p:attrName>ppt_h</p:attrName>
                                        </p:attrNameLst>
                                      </p:cBhvr>
                                      <p:tavLst>
                                        <p:tav tm="0">
                                          <p:val>
                                            <p:fltVal val="0"/>
                                          </p:val>
                                        </p:tav>
                                        <p:tav tm="100000">
                                          <p:val>
                                            <p:strVal val="#ppt_h"/>
                                          </p:val>
                                        </p:tav>
                                      </p:tavLst>
                                    </p:anim>
                                    <p:animEffect transition="in" filter="fade">
                                      <p:cBhvr>
                                        <p:cTn id="19" dur="500"/>
                                        <p:tgtEl>
                                          <p:spTgt spid="8"/>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500" fill="hold"/>
                                        <p:tgtEl>
                                          <p:spTgt spid="7"/>
                                        </p:tgtEl>
                                        <p:attrNameLst>
                                          <p:attrName>ppt_w</p:attrName>
                                        </p:attrNameLst>
                                      </p:cBhvr>
                                      <p:tavLst>
                                        <p:tav tm="0">
                                          <p:val>
                                            <p:fltVal val="0"/>
                                          </p:val>
                                        </p:tav>
                                        <p:tav tm="100000">
                                          <p:val>
                                            <p:strVal val="#ppt_w"/>
                                          </p:val>
                                        </p:tav>
                                      </p:tavLst>
                                    </p:anim>
                                    <p:anim calcmode="lin" valueType="num">
                                      <p:cBhvr>
                                        <p:cTn id="23" dur="500" fill="hold"/>
                                        <p:tgtEl>
                                          <p:spTgt spid="7"/>
                                        </p:tgtEl>
                                        <p:attrNameLst>
                                          <p:attrName>ppt_h</p:attrName>
                                        </p:attrNameLst>
                                      </p:cBhvr>
                                      <p:tavLst>
                                        <p:tav tm="0">
                                          <p:val>
                                            <p:fltVal val="0"/>
                                          </p:val>
                                        </p:tav>
                                        <p:tav tm="100000">
                                          <p:val>
                                            <p:strVal val="#ppt_h"/>
                                          </p:val>
                                        </p:tav>
                                      </p:tavLst>
                                    </p:anim>
                                    <p:animEffect transition="in" filter="fade">
                                      <p:cBhvr>
                                        <p:cTn id="24" dur="500"/>
                                        <p:tgtEl>
                                          <p:spTgt spid="7"/>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500" fill="hold"/>
                                        <p:tgtEl>
                                          <p:spTgt spid="11"/>
                                        </p:tgtEl>
                                        <p:attrNameLst>
                                          <p:attrName>ppt_w</p:attrName>
                                        </p:attrNameLst>
                                      </p:cBhvr>
                                      <p:tavLst>
                                        <p:tav tm="0">
                                          <p:val>
                                            <p:fltVal val="0"/>
                                          </p:val>
                                        </p:tav>
                                        <p:tav tm="100000">
                                          <p:val>
                                            <p:strVal val="#ppt_w"/>
                                          </p:val>
                                        </p:tav>
                                      </p:tavLst>
                                    </p:anim>
                                    <p:anim calcmode="lin" valueType="num">
                                      <p:cBhvr>
                                        <p:cTn id="28" dur="500" fill="hold"/>
                                        <p:tgtEl>
                                          <p:spTgt spid="11"/>
                                        </p:tgtEl>
                                        <p:attrNameLst>
                                          <p:attrName>ppt_h</p:attrName>
                                        </p:attrNameLst>
                                      </p:cBhvr>
                                      <p:tavLst>
                                        <p:tav tm="0">
                                          <p:val>
                                            <p:fltVal val="0"/>
                                          </p:val>
                                        </p:tav>
                                        <p:tav tm="100000">
                                          <p:val>
                                            <p:strVal val="#ppt_h"/>
                                          </p:val>
                                        </p:tav>
                                      </p:tavLst>
                                    </p:anim>
                                    <p:animEffect transition="in" filter="fade">
                                      <p:cBhvr>
                                        <p:cTn id="29" dur="500"/>
                                        <p:tgtEl>
                                          <p:spTgt spid="11"/>
                                        </p:tgtEl>
                                      </p:cBhvr>
                                    </p:animEffect>
                                  </p:childTnLst>
                                </p:cTn>
                              </p:par>
                            </p:childTnLst>
                          </p:cTn>
                        </p:par>
                        <p:par>
                          <p:cTn id="30" fill="hold">
                            <p:stCondLst>
                              <p:cond delay="500"/>
                            </p:stCondLst>
                            <p:childTnLst>
                              <p:par>
                                <p:cTn id="31" presetID="42" presetClass="entr" presetSubtype="0"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1000"/>
                                        <p:tgtEl>
                                          <p:spTgt spid="12"/>
                                        </p:tgtEl>
                                      </p:cBhvr>
                                    </p:animEffect>
                                    <p:anim calcmode="lin" valueType="num">
                                      <p:cBhvr>
                                        <p:cTn id="34" dur="1000" fill="hold"/>
                                        <p:tgtEl>
                                          <p:spTgt spid="12"/>
                                        </p:tgtEl>
                                        <p:attrNameLst>
                                          <p:attrName>ppt_x</p:attrName>
                                        </p:attrNameLst>
                                      </p:cBhvr>
                                      <p:tavLst>
                                        <p:tav tm="0">
                                          <p:val>
                                            <p:strVal val="#ppt_x"/>
                                          </p:val>
                                        </p:tav>
                                        <p:tav tm="100000">
                                          <p:val>
                                            <p:strVal val="#ppt_x"/>
                                          </p:val>
                                        </p:tav>
                                      </p:tavLst>
                                    </p:anim>
                                    <p:anim calcmode="lin" valueType="num">
                                      <p:cBhvr>
                                        <p:cTn id="35" dur="1000" fill="hold"/>
                                        <p:tgtEl>
                                          <p:spTgt spid="12"/>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1500"/>
                            </p:stCondLst>
                            <p:childTnLst>
                              <p:par>
                                <p:cTn id="47" presetID="42" presetClass="entr" presetSubtype="0" fill="hold" grpId="0" nodeType="after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fade">
                                      <p:cBhvr>
                                        <p:cTn id="49" dur="1000"/>
                                        <p:tgtEl>
                                          <p:spTgt spid="16"/>
                                        </p:tgtEl>
                                      </p:cBhvr>
                                    </p:animEffect>
                                    <p:anim calcmode="lin" valueType="num">
                                      <p:cBhvr>
                                        <p:cTn id="50" dur="1000" fill="hold"/>
                                        <p:tgtEl>
                                          <p:spTgt spid="16"/>
                                        </p:tgtEl>
                                        <p:attrNameLst>
                                          <p:attrName>ppt_x</p:attrName>
                                        </p:attrNameLst>
                                      </p:cBhvr>
                                      <p:tavLst>
                                        <p:tav tm="0">
                                          <p:val>
                                            <p:strVal val="#ppt_x"/>
                                          </p:val>
                                        </p:tav>
                                        <p:tav tm="100000">
                                          <p:val>
                                            <p:strVal val="#ppt_x"/>
                                          </p:val>
                                        </p:tav>
                                      </p:tavLst>
                                    </p:anim>
                                    <p:anim calcmode="lin" valueType="num">
                                      <p:cBhvr>
                                        <p:cTn id="51" dur="1000" fill="hold"/>
                                        <p:tgtEl>
                                          <p:spTgt spid="16"/>
                                        </p:tgtEl>
                                        <p:attrNameLst>
                                          <p:attrName>ppt_y</p:attrName>
                                        </p:attrNameLst>
                                      </p:cBhvr>
                                      <p:tavLst>
                                        <p:tav tm="0">
                                          <p:val>
                                            <p:strVal val="#ppt_y+.1"/>
                                          </p:val>
                                        </p:tav>
                                        <p:tav tm="100000">
                                          <p:val>
                                            <p:strVal val="#ppt_y"/>
                                          </p:val>
                                        </p:tav>
                                      </p:tavLst>
                                    </p:anim>
                                  </p:childTnLst>
                                </p:cTn>
                              </p:par>
                              <p:par>
                                <p:cTn id="52" presetID="42" presetClass="entr" presetSubtype="0" fill="hold" nodeType="with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18"/>
                                        </p:tgtEl>
                                        <p:attrNameLst>
                                          <p:attrName>style.visibility</p:attrName>
                                        </p:attrNameLst>
                                      </p:cBhvr>
                                      <p:to>
                                        <p:strVal val="visible"/>
                                      </p:to>
                                    </p:set>
                                    <p:animEffect transition="in" filter="fade">
                                      <p:cBhvr>
                                        <p:cTn id="59" dur="1000"/>
                                        <p:tgtEl>
                                          <p:spTgt spid="18"/>
                                        </p:tgtEl>
                                      </p:cBhvr>
                                    </p:animEffect>
                                    <p:anim calcmode="lin" valueType="num">
                                      <p:cBhvr>
                                        <p:cTn id="60" dur="1000" fill="hold"/>
                                        <p:tgtEl>
                                          <p:spTgt spid="18"/>
                                        </p:tgtEl>
                                        <p:attrNameLst>
                                          <p:attrName>ppt_x</p:attrName>
                                        </p:attrNameLst>
                                      </p:cBhvr>
                                      <p:tavLst>
                                        <p:tav tm="0">
                                          <p:val>
                                            <p:strVal val="#ppt_x"/>
                                          </p:val>
                                        </p:tav>
                                        <p:tav tm="100000">
                                          <p:val>
                                            <p:strVal val="#ppt_x"/>
                                          </p:val>
                                        </p:tav>
                                      </p:tavLst>
                                    </p:anim>
                                    <p:anim calcmode="lin" valueType="num">
                                      <p:cBhvr>
                                        <p:cTn id="61" dur="1000" fill="hold"/>
                                        <p:tgtEl>
                                          <p:spTgt spid="18"/>
                                        </p:tgtEl>
                                        <p:attrNameLst>
                                          <p:attrName>ppt_y</p:attrName>
                                        </p:attrNameLst>
                                      </p:cBhvr>
                                      <p:tavLst>
                                        <p:tav tm="0">
                                          <p:val>
                                            <p:strVal val="#ppt_y+.1"/>
                                          </p:val>
                                        </p:tav>
                                        <p:tav tm="100000">
                                          <p:val>
                                            <p:strVal val="#ppt_y"/>
                                          </p:val>
                                        </p:tav>
                                      </p:tavLst>
                                    </p:anim>
                                  </p:childTnLst>
                                </p:cTn>
                              </p:par>
                            </p:childTnLst>
                          </p:cTn>
                        </p:par>
                        <p:par>
                          <p:cTn id="62" fill="hold">
                            <p:stCondLst>
                              <p:cond delay="2500"/>
                            </p:stCondLst>
                            <p:childTnLst>
                              <p:par>
                                <p:cTn id="63" presetID="42" presetClass="entr" presetSubtype="0" fill="hold" nodeType="afterEffect">
                                  <p:stCondLst>
                                    <p:cond delay="0"/>
                                  </p:stCondLst>
                                  <p:childTnLst>
                                    <p:set>
                                      <p:cBhvr>
                                        <p:cTn id="64" dur="1" fill="hold">
                                          <p:stCondLst>
                                            <p:cond delay="0"/>
                                          </p:stCondLst>
                                        </p:cTn>
                                        <p:tgtEl>
                                          <p:spTgt spid="23"/>
                                        </p:tgtEl>
                                        <p:attrNameLst>
                                          <p:attrName>style.visibility</p:attrName>
                                        </p:attrNameLst>
                                      </p:cBhvr>
                                      <p:to>
                                        <p:strVal val="visible"/>
                                      </p:to>
                                    </p:set>
                                    <p:animEffect transition="in" filter="fade">
                                      <p:cBhvr>
                                        <p:cTn id="65" dur="1000"/>
                                        <p:tgtEl>
                                          <p:spTgt spid="23"/>
                                        </p:tgtEl>
                                      </p:cBhvr>
                                    </p:animEffect>
                                    <p:anim calcmode="lin" valueType="num">
                                      <p:cBhvr>
                                        <p:cTn id="66" dur="1000" fill="hold"/>
                                        <p:tgtEl>
                                          <p:spTgt spid="23"/>
                                        </p:tgtEl>
                                        <p:attrNameLst>
                                          <p:attrName>ppt_x</p:attrName>
                                        </p:attrNameLst>
                                      </p:cBhvr>
                                      <p:tavLst>
                                        <p:tav tm="0">
                                          <p:val>
                                            <p:strVal val="#ppt_x"/>
                                          </p:val>
                                        </p:tav>
                                        <p:tav tm="100000">
                                          <p:val>
                                            <p:strVal val="#ppt_x"/>
                                          </p:val>
                                        </p:tav>
                                      </p:tavLst>
                                    </p:anim>
                                    <p:anim calcmode="lin" valueType="num">
                                      <p:cBhvr>
                                        <p:cTn id="67" dur="1000" fill="hold"/>
                                        <p:tgtEl>
                                          <p:spTgt spid="23"/>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22"/>
                                        </p:tgtEl>
                                        <p:attrNameLst>
                                          <p:attrName>style.visibility</p:attrName>
                                        </p:attrNameLst>
                                      </p:cBhvr>
                                      <p:to>
                                        <p:strVal val="visible"/>
                                      </p:to>
                                    </p:set>
                                    <p:animEffect transition="in" filter="fade">
                                      <p:cBhvr>
                                        <p:cTn id="70" dur="1000"/>
                                        <p:tgtEl>
                                          <p:spTgt spid="22"/>
                                        </p:tgtEl>
                                      </p:cBhvr>
                                    </p:animEffect>
                                    <p:anim calcmode="lin" valueType="num">
                                      <p:cBhvr>
                                        <p:cTn id="71" dur="1000" fill="hold"/>
                                        <p:tgtEl>
                                          <p:spTgt spid="22"/>
                                        </p:tgtEl>
                                        <p:attrNameLst>
                                          <p:attrName>ppt_x</p:attrName>
                                        </p:attrNameLst>
                                      </p:cBhvr>
                                      <p:tavLst>
                                        <p:tav tm="0">
                                          <p:val>
                                            <p:strVal val="#ppt_x"/>
                                          </p:val>
                                        </p:tav>
                                        <p:tav tm="100000">
                                          <p:val>
                                            <p:strVal val="#ppt_x"/>
                                          </p:val>
                                        </p:tav>
                                      </p:tavLst>
                                    </p:anim>
                                    <p:anim calcmode="lin" valueType="num">
                                      <p:cBhvr>
                                        <p:cTn id="72" dur="1000" fill="hold"/>
                                        <p:tgtEl>
                                          <p:spTgt spid="22"/>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20"/>
                                        </p:tgtEl>
                                        <p:attrNameLst>
                                          <p:attrName>style.visibility</p:attrName>
                                        </p:attrNameLst>
                                      </p:cBhvr>
                                      <p:to>
                                        <p:strVal val="visible"/>
                                      </p:to>
                                    </p:set>
                                    <p:animEffect transition="in" filter="fade">
                                      <p:cBhvr>
                                        <p:cTn id="75" dur="1000"/>
                                        <p:tgtEl>
                                          <p:spTgt spid="20"/>
                                        </p:tgtEl>
                                      </p:cBhvr>
                                    </p:animEffect>
                                    <p:anim calcmode="lin" valueType="num">
                                      <p:cBhvr>
                                        <p:cTn id="76" dur="1000" fill="hold"/>
                                        <p:tgtEl>
                                          <p:spTgt spid="20"/>
                                        </p:tgtEl>
                                        <p:attrNameLst>
                                          <p:attrName>ppt_x</p:attrName>
                                        </p:attrNameLst>
                                      </p:cBhvr>
                                      <p:tavLst>
                                        <p:tav tm="0">
                                          <p:val>
                                            <p:strVal val="#ppt_x"/>
                                          </p:val>
                                        </p:tav>
                                        <p:tav tm="100000">
                                          <p:val>
                                            <p:strVal val="#ppt_x"/>
                                          </p:val>
                                        </p:tav>
                                      </p:tavLst>
                                    </p:anim>
                                    <p:anim calcmode="lin" valueType="num">
                                      <p:cBhvr>
                                        <p:cTn id="77" dur="1000" fill="hold"/>
                                        <p:tgtEl>
                                          <p:spTgt spid="20"/>
                                        </p:tgtEl>
                                        <p:attrNameLst>
                                          <p:attrName>ppt_y</p:attrName>
                                        </p:attrNameLst>
                                      </p:cBhvr>
                                      <p:tavLst>
                                        <p:tav tm="0">
                                          <p:val>
                                            <p:strVal val="#ppt_y+.1"/>
                                          </p:val>
                                        </p:tav>
                                        <p:tav tm="100000">
                                          <p:val>
                                            <p:strVal val="#ppt_y"/>
                                          </p:val>
                                        </p:tav>
                                      </p:tavLst>
                                    </p:anim>
                                  </p:childTnLst>
                                </p:cTn>
                              </p:par>
                            </p:childTnLst>
                          </p:cTn>
                        </p:par>
                        <p:par>
                          <p:cTn id="78" fill="hold">
                            <p:stCondLst>
                              <p:cond delay="3500"/>
                            </p:stCondLst>
                            <p:childTnLst>
                              <p:par>
                                <p:cTn id="79" presetID="42" presetClass="entr" presetSubtype="0" fill="hold" nodeType="afterEffect">
                                  <p:stCondLst>
                                    <p:cond delay="0"/>
                                  </p:stCondLst>
                                  <p:childTnLst>
                                    <p:set>
                                      <p:cBhvr>
                                        <p:cTn id="80" dur="1" fill="hold">
                                          <p:stCondLst>
                                            <p:cond delay="0"/>
                                          </p:stCondLst>
                                        </p:cTn>
                                        <p:tgtEl>
                                          <p:spTgt spid="27"/>
                                        </p:tgtEl>
                                        <p:attrNameLst>
                                          <p:attrName>style.visibility</p:attrName>
                                        </p:attrNameLst>
                                      </p:cBhvr>
                                      <p:to>
                                        <p:strVal val="visible"/>
                                      </p:to>
                                    </p:set>
                                    <p:animEffect transition="in" filter="fade">
                                      <p:cBhvr>
                                        <p:cTn id="81" dur="1000"/>
                                        <p:tgtEl>
                                          <p:spTgt spid="27"/>
                                        </p:tgtEl>
                                      </p:cBhvr>
                                    </p:animEffect>
                                    <p:anim calcmode="lin" valueType="num">
                                      <p:cBhvr>
                                        <p:cTn id="82" dur="1000" fill="hold"/>
                                        <p:tgtEl>
                                          <p:spTgt spid="27"/>
                                        </p:tgtEl>
                                        <p:attrNameLst>
                                          <p:attrName>ppt_x</p:attrName>
                                        </p:attrNameLst>
                                      </p:cBhvr>
                                      <p:tavLst>
                                        <p:tav tm="0">
                                          <p:val>
                                            <p:strVal val="#ppt_x"/>
                                          </p:val>
                                        </p:tav>
                                        <p:tav tm="100000">
                                          <p:val>
                                            <p:strVal val="#ppt_x"/>
                                          </p:val>
                                        </p:tav>
                                      </p:tavLst>
                                    </p:anim>
                                    <p:anim calcmode="lin" valueType="num">
                                      <p:cBhvr>
                                        <p:cTn id="83" dur="1000" fill="hold"/>
                                        <p:tgtEl>
                                          <p:spTgt spid="27"/>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6"/>
                                        </p:tgtEl>
                                        <p:attrNameLst>
                                          <p:attrName>style.visibility</p:attrName>
                                        </p:attrNameLst>
                                      </p:cBhvr>
                                      <p:to>
                                        <p:strVal val="visible"/>
                                      </p:to>
                                    </p:set>
                                    <p:animEffect transition="in" filter="fade">
                                      <p:cBhvr>
                                        <p:cTn id="86" dur="1000"/>
                                        <p:tgtEl>
                                          <p:spTgt spid="26"/>
                                        </p:tgtEl>
                                      </p:cBhvr>
                                    </p:animEffect>
                                    <p:anim calcmode="lin" valueType="num">
                                      <p:cBhvr>
                                        <p:cTn id="87" dur="1000" fill="hold"/>
                                        <p:tgtEl>
                                          <p:spTgt spid="26"/>
                                        </p:tgtEl>
                                        <p:attrNameLst>
                                          <p:attrName>ppt_x</p:attrName>
                                        </p:attrNameLst>
                                      </p:cBhvr>
                                      <p:tavLst>
                                        <p:tav tm="0">
                                          <p:val>
                                            <p:strVal val="#ppt_x"/>
                                          </p:val>
                                        </p:tav>
                                        <p:tav tm="100000">
                                          <p:val>
                                            <p:strVal val="#ppt_x"/>
                                          </p:val>
                                        </p:tav>
                                      </p:tavLst>
                                    </p:anim>
                                    <p:anim calcmode="lin" valueType="num">
                                      <p:cBhvr>
                                        <p:cTn id="88" dur="1000" fill="hold"/>
                                        <p:tgtEl>
                                          <p:spTgt spid="26"/>
                                        </p:tgtEl>
                                        <p:attrNameLst>
                                          <p:attrName>ppt_y</p:attrName>
                                        </p:attrNameLst>
                                      </p:cBhvr>
                                      <p:tavLst>
                                        <p:tav tm="0">
                                          <p:val>
                                            <p:strVal val="#ppt_y+.1"/>
                                          </p:val>
                                        </p:tav>
                                        <p:tav tm="100000">
                                          <p:val>
                                            <p:strVal val="#ppt_y"/>
                                          </p:val>
                                        </p:tav>
                                      </p:tavLst>
                                    </p:anim>
                                  </p:childTnLst>
                                </p:cTn>
                              </p:par>
                              <p:par>
                                <p:cTn id="89" presetID="42" presetClass="entr" presetSubtype="0" fill="hold" grpId="0" nodeType="withEffect">
                                  <p:stCondLst>
                                    <p:cond delay="0"/>
                                  </p:stCondLst>
                                  <p:childTnLst>
                                    <p:set>
                                      <p:cBhvr>
                                        <p:cTn id="90" dur="1" fill="hold">
                                          <p:stCondLst>
                                            <p:cond delay="0"/>
                                          </p:stCondLst>
                                        </p:cTn>
                                        <p:tgtEl>
                                          <p:spTgt spid="24"/>
                                        </p:tgtEl>
                                        <p:attrNameLst>
                                          <p:attrName>style.visibility</p:attrName>
                                        </p:attrNameLst>
                                      </p:cBhvr>
                                      <p:to>
                                        <p:strVal val="visible"/>
                                      </p:to>
                                    </p:set>
                                    <p:animEffect transition="in" filter="fade">
                                      <p:cBhvr>
                                        <p:cTn id="91" dur="1000"/>
                                        <p:tgtEl>
                                          <p:spTgt spid="24"/>
                                        </p:tgtEl>
                                      </p:cBhvr>
                                    </p:animEffect>
                                    <p:anim calcmode="lin" valueType="num">
                                      <p:cBhvr>
                                        <p:cTn id="92" dur="1000" fill="hold"/>
                                        <p:tgtEl>
                                          <p:spTgt spid="24"/>
                                        </p:tgtEl>
                                        <p:attrNameLst>
                                          <p:attrName>ppt_x</p:attrName>
                                        </p:attrNameLst>
                                      </p:cBhvr>
                                      <p:tavLst>
                                        <p:tav tm="0">
                                          <p:val>
                                            <p:strVal val="#ppt_x"/>
                                          </p:val>
                                        </p:tav>
                                        <p:tav tm="100000">
                                          <p:val>
                                            <p:strVal val="#ppt_x"/>
                                          </p:val>
                                        </p:tav>
                                      </p:tavLst>
                                    </p:anim>
                                    <p:anim calcmode="lin" valueType="num">
                                      <p:cBhvr>
                                        <p:cTn id="93"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P spid="7" grpId="0"/>
      <p:bldP spid="8" grpId="0"/>
      <p:bldP spid="10" grpId="0"/>
      <p:bldP spid="11" grpId="0"/>
      <p:bldP spid="12" grpId="0" animBg="1"/>
      <p:bldP spid="14" grpId="0"/>
      <p:bldP spid="16" grpId="0" animBg="1"/>
      <p:bldP spid="18" grpId="0"/>
      <p:bldP spid="20" grpId="0" animBg="1"/>
      <p:bldP spid="22" grpId="0"/>
      <p:bldP spid="24" grpId="0" animBg="1"/>
      <p:bldP spid="2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图片 21"/>
          <p:cNvPicPr>
            <a:picLocks noChangeAspect="1"/>
          </p:cNvPicPr>
          <p:nvPr/>
        </p:nvPicPr>
        <p:blipFill>
          <a:blip r:embed="rId2">
            <a:extLst>
              <a:ext uri="{BEBA8EAE-BF5A-486C-A8C5-ECC9F3942E4B}">
                <a14:imgProps xmlns:a14="http://schemas.microsoft.com/office/drawing/2010/main">
                  <a14:imgLayer r:embed="rId3">
                    <a14:imgEffect>
                      <a14:brightnessContrast bright="14000" contrast="6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3" name="图形 22"/>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09600" y="552450"/>
            <a:ext cx="10972800" cy="5753100"/>
          </a:xfrm>
          <a:prstGeom prst="rect">
            <a:avLst/>
          </a:prstGeom>
        </p:spPr>
      </p:pic>
      <p:sp>
        <p:nvSpPr>
          <p:cNvPr id="108" name="椭圆 107"/>
          <p:cNvSpPr/>
          <p:nvPr/>
        </p:nvSpPr>
        <p:spPr>
          <a:xfrm>
            <a:off x="1811941" y="1617820"/>
            <a:ext cx="1337094" cy="1337094"/>
          </a:xfrm>
          <a:prstGeom prst="ellipse">
            <a:avLst/>
          </a:prstGeom>
          <a:noFill/>
          <a:ln w="19050">
            <a:solidFill>
              <a:srgbClr val="3ACFD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宋体" panose="02010600030101010101" pitchFamily="2" charset="-122"/>
              <a:ea typeface="宋体" panose="02010600030101010101" pitchFamily="2" charset="-122"/>
            </a:endParaRPr>
          </a:p>
        </p:txBody>
      </p:sp>
      <p:sp>
        <p:nvSpPr>
          <p:cNvPr id="240" name="椭圆 239"/>
          <p:cNvSpPr/>
          <p:nvPr/>
        </p:nvSpPr>
        <p:spPr>
          <a:xfrm>
            <a:off x="4222026" y="1617820"/>
            <a:ext cx="1337094" cy="1337094"/>
          </a:xfrm>
          <a:prstGeom prst="ellipse">
            <a:avLst/>
          </a:prstGeom>
          <a:noFill/>
          <a:ln w="19050">
            <a:solidFill>
              <a:srgbClr val="3ACFD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宋体" panose="02010600030101010101" pitchFamily="2" charset="-122"/>
              <a:ea typeface="宋体" panose="02010600030101010101" pitchFamily="2" charset="-122"/>
            </a:endParaRPr>
          </a:p>
        </p:txBody>
      </p:sp>
      <p:sp>
        <p:nvSpPr>
          <p:cNvPr id="251" name="椭圆 250"/>
          <p:cNvSpPr/>
          <p:nvPr/>
        </p:nvSpPr>
        <p:spPr>
          <a:xfrm>
            <a:off x="6603232" y="1617820"/>
            <a:ext cx="1337094" cy="1337094"/>
          </a:xfrm>
          <a:prstGeom prst="ellipse">
            <a:avLst/>
          </a:prstGeom>
          <a:noFill/>
          <a:ln w="19050">
            <a:solidFill>
              <a:srgbClr val="3ACFD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宋体" panose="02010600030101010101" pitchFamily="2" charset="-122"/>
              <a:ea typeface="宋体" panose="02010600030101010101" pitchFamily="2" charset="-122"/>
            </a:endParaRPr>
          </a:p>
        </p:txBody>
      </p:sp>
      <p:sp>
        <p:nvSpPr>
          <p:cNvPr id="270" name="椭圆 269"/>
          <p:cNvSpPr/>
          <p:nvPr/>
        </p:nvSpPr>
        <p:spPr>
          <a:xfrm>
            <a:off x="8952419" y="1617820"/>
            <a:ext cx="1337094" cy="1337094"/>
          </a:xfrm>
          <a:prstGeom prst="ellipse">
            <a:avLst/>
          </a:prstGeom>
          <a:noFill/>
          <a:ln w="19050">
            <a:solidFill>
              <a:srgbClr val="3ACFD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宋体" panose="02010600030101010101" pitchFamily="2" charset="-122"/>
              <a:ea typeface="宋体" panose="02010600030101010101" pitchFamily="2" charset="-122"/>
            </a:endParaRPr>
          </a:p>
        </p:txBody>
      </p:sp>
      <p:sp>
        <p:nvSpPr>
          <p:cNvPr id="292" name="矩形 291"/>
          <p:cNvSpPr/>
          <p:nvPr/>
        </p:nvSpPr>
        <p:spPr>
          <a:xfrm>
            <a:off x="1476956" y="3627181"/>
            <a:ext cx="2059093" cy="1438855"/>
          </a:xfrm>
          <a:prstGeom prst="rect">
            <a:avLst/>
          </a:prstGeom>
        </p:spPr>
        <p:txBody>
          <a:bodyPr wrap="square">
            <a:spAutoFit/>
          </a:bodyPr>
          <a:lstStyle/>
          <a:p>
            <a:pPr algn="ctr" fontAlgn="base">
              <a:lnSpc>
                <a:spcPts val="1500"/>
              </a:lnSpc>
              <a:spcBef>
                <a:spcPct val="0"/>
              </a:spcBef>
              <a:spcAft>
                <a:spcPct val="0"/>
              </a:spcAft>
            </a:pPr>
            <a:r>
              <a:rPr lang="zh-CN" altLang="en-US" sz="1400" dirty="0">
                <a:latin typeface="宋体" panose="02010600030101010101" pitchFamily="2" charset="-122"/>
                <a:ea typeface="宋体" panose="02010600030101010101" pitchFamily="2" charset="-122"/>
                <a:sym typeface="方正姚体" panose="02010601030101010101" pitchFamily="2" charset="-122"/>
              </a:rPr>
              <a:t>双击输入替换内容编辑</a:t>
            </a:r>
            <a:endParaRPr lang="en-US" altLang="zh-CN" sz="1400" dirty="0">
              <a:latin typeface="宋体" panose="02010600030101010101" pitchFamily="2" charset="-122"/>
              <a:ea typeface="宋体" panose="02010600030101010101" pitchFamily="2" charset="-122"/>
              <a:sym typeface="方正姚体" panose="02010601030101010101" pitchFamily="2" charset="-122"/>
            </a:endParaRPr>
          </a:p>
          <a:p>
            <a:pPr algn="ctr" fontAlgn="base">
              <a:lnSpc>
                <a:spcPts val="1500"/>
              </a:lnSpc>
              <a:spcBef>
                <a:spcPct val="0"/>
              </a:spcBef>
              <a:spcAft>
                <a:spcPct val="0"/>
              </a:spcAft>
            </a:pPr>
            <a:r>
              <a:rPr lang="zh-CN" altLang="en-US" sz="1400" dirty="0">
                <a:latin typeface="宋体" panose="02010600030101010101" pitchFamily="2" charset="-122"/>
                <a:ea typeface="宋体" panose="02010600030101010101" pitchFamily="2" charset="-122"/>
                <a:sym typeface="方正姚体" panose="02010601030101010101" pitchFamily="2" charset="-122"/>
              </a:rPr>
              <a:t>文字双击输入替换</a:t>
            </a:r>
            <a:endParaRPr lang="en-US" altLang="zh-CN" sz="1400" dirty="0">
              <a:latin typeface="宋体" panose="02010600030101010101" pitchFamily="2" charset="-122"/>
              <a:ea typeface="宋体" panose="02010600030101010101" pitchFamily="2" charset="-122"/>
              <a:sym typeface="方正姚体" panose="02010601030101010101" pitchFamily="2" charset="-122"/>
            </a:endParaRPr>
          </a:p>
          <a:p>
            <a:pPr algn="ctr" fontAlgn="base">
              <a:lnSpc>
                <a:spcPts val="1500"/>
              </a:lnSpc>
              <a:spcBef>
                <a:spcPct val="0"/>
              </a:spcBef>
              <a:spcAft>
                <a:spcPct val="0"/>
              </a:spcAft>
            </a:pPr>
            <a:r>
              <a:rPr lang="zh-CN" altLang="en-US" sz="1400" dirty="0">
                <a:latin typeface="宋体" panose="02010600030101010101" pitchFamily="2" charset="-122"/>
                <a:ea typeface="宋体" panose="02010600030101010101" pitchFamily="2" charset="-122"/>
                <a:sym typeface="方正姚体" panose="02010601030101010101" pitchFamily="2" charset="-122"/>
              </a:rPr>
              <a:t>内容编辑文字双击输入替换内容编辑</a:t>
            </a:r>
            <a:endParaRPr lang="en-US" altLang="zh-CN" sz="1400" dirty="0">
              <a:latin typeface="宋体" panose="02010600030101010101" pitchFamily="2" charset="-122"/>
              <a:ea typeface="宋体" panose="02010600030101010101" pitchFamily="2" charset="-122"/>
              <a:sym typeface="方正姚体" panose="02010601030101010101" pitchFamily="2" charset="-122"/>
            </a:endParaRPr>
          </a:p>
          <a:p>
            <a:pPr algn="ctr" fontAlgn="base">
              <a:lnSpc>
                <a:spcPts val="1500"/>
              </a:lnSpc>
              <a:spcBef>
                <a:spcPct val="0"/>
              </a:spcBef>
              <a:spcAft>
                <a:spcPct val="0"/>
              </a:spcAft>
            </a:pPr>
            <a:r>
              <a:rPr lang="zh-CN" altLang="en-US" sz="1400" dirty="0">
                <a:latin typeface="宋体" panose="02010600030101010101" pitchFamily="2" charset="-122"/>
                <a:ea typeface="宋体" panose="02010600030101010101" pitchFamily="2" charset="-122"/>
                <a:sym typeface="方正姚体" panose="02010601030101010101" pitchFamily="2" charset="-122"/>
              </a:rPr>
              <a:t>文字双击输入替换</a:t>
            </a:r>
            <a:endParaRPr lang="en-US" altLang="zh-CN" sz="1400" dirty="0">
              <a:latin typeface="宋体" panose="02010600030101010101" pitchFamily="2" charset="-122"/>
              <a:ea typeface="宋体" panose="02010600030101010101" pitchFamily="2" charset="-122"/>
              <a:sym typeface="方正姚体" panose="02010601030101010101" pitchFamily="2" charset="-122"/>
            </a:endParaRPr>
          </a:p>
          <a:p>
            <a:pPr algn="ctr" fontAlgn="base">
              <a:lnSpc>
                <a:spcPts val="1500"/>
              </a:lnSpc>
              <a:spcBef>
                <a:spcPct val="0"/>
              </a:spcBef>
              <a:spcAft>
                <a:spcPct val="0"/>
              </a:spcAft>
            </a:pPr>
            <a:r>
              <a:rPr lang="zh-CN" altLang="en-US" sz="1400" dirty="0">
                <a:latin typeface="宋体" panose="02010600030101010101" pitchFamily="2" charset="-122"/>
                <a:ea typeface="宋体" panose="02010600030101010101" pitchFamily="2" charset="-122"/>
                <a:sym typeface="方正姚体" panose="02010601030101010101" pitchFamily="2" charset="-122"/>
              </a:rPr>
              <a:t>内容编辑文字</a:t>
            </a:r>
          </a:p>
          <a:p>
            <a:pPr algn="ctr" fontAlgn="base">
              <a:lnSpc>
                <a:spcPts val="1500"/>
              </a:lnSpc>
              <a:spcBef>
                <a:spcPct val="0"/>
              </a:spcBef>
              <a:spcAft>
                <a:spcPct val="0"/>
              </a:spcAft>
            </a:pPr>
            <a:endParaRPr lang="zh-CN" altLang="en-US" sz="1400" dirty="0">
              <a:latin typeface="宋体" panose="02010600030101010101" pitchFamily="2" charset="-122"/>
              <a:ea typeface="宋体" panose="02010600030101010101" pitchFamily="2" charset="-122"/>
              <a:sym typeface="方正姚体" panose="02010601030101010101" pitchFamily="2" charset="-122"/>
            </a:endParaRPr>
          </a:p>
        </p:txBody>
      </p:sp>
      <p:cxnSp>
        <p:nvCxnSpPr>
          <p:cNvPr id="293" name="直接连接符 292"/>
          <p:cNvCxnSpPr/>
          <p:nvPr/>
        </p:nvCxnSpPr>
        <p:spPr>
          <a:xfrm>
            <a:off x="2387083" y="3539526"/>
            <a:ext cx="23883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95" name="矩形 294"/>
          <p:cNvSpPr/>
          <p:nvPr/>
        </p:nvSpPr>
        <p:spPr>
          <a:xfrm>
            <a:off x="3862584" y="3627181"/>
            <a:ext cx="2059093" cy="1438855"/>
          </a:xfrm>
          <a:prstGeom prst="rect">
            <a:avLst/>
          </a:prstGeom>
        </p:spPr>
        <p:txBody>
          <a:bodyPr wrap="square">
            <a:spAutoFit/>
          </a:bodyPr>
          <a:lstStyle/>
          <a:p>
            <a:pPr algn="ctr" fontAlgn="base">
              <a:lnSpc>
                <a:spcPts val="1500"/>
              </a:lnSpc>
              <a:spcBef>
                <a:spcPct val="0"/>
              </a:spcBef>
              <a:spcAft>
                <a:spcPct val="0"/>
              </a:spcAft>
            </a:pPr>
            <a:r>
              <a:rPr lang="zh-CN" altLang="en-US" sz="1400" dirty="0">
                <a:latin typeface="宋体" panose="02010600030101010101" pitchFamily="2" charset="-122"/>
                <a:ea typeface="宋体" panose="02010600030101010101" pitchFamily="2" charset="-122"/>
                <a:sym typeface="方正姚体" panose="02010601030101010101" pitchFamily="2" charset="-122"/>
              </a:rPr>
              <a:t>双击输入替换内容编辑</a:t>
            </a:r>
            <a:endParaRPr lang="en-US" altLang="zh-CN" sz="1400" dirty="0">
              <a:latin typeface="宋体" panose="02010600030101010101" pitchFamily="2" charset="-122"/>
              <a:ea typeface="宋体" panose="02010600030101010101" pitchFamily="2" charset="-122"/>
              <a:sym typeface="方正姚体" panose="02010601030101010101" pitchFamily="2" charset="-122"/>
            </a:endParaRPr>
          </a:p>
          <a:p>
            <a:pPr algn="ctr" fontAlgn="base">
              <a:lnSpc>
                <a:spcPts val="1500"/>
              </a:lnSpc>
              <a:spcBef>
                <a:spcPct val="0"/>
              </a:spcBef>
              <a:spcAft>
                <a:spcPct val="0"/>
              </a:spcAft>
            </a:pPr>
            <a:r>
              <a:rPr lang="zh-CN" altLang="en-US" sz="1400" dirty="0">
                <a:latin typeface="宋体" panose="02010600030101010101" pitchFamily="2" charset="-122"/>
                <a:ea typeface="宋体" panose="02010600030101010101" pitchFamily="2" charset="-122"/>
                <a:sym typeface="方正姚体" panose="02010601030101010101" pitchFamily="2" charset="-122"/>
              </a:rPr>
              <a:t>文字双击输入替换</a:t>
            </a:r>
            <a:endParaRPr lang="en-US" altLang="zh-CN" sz="1400" dirty="0">
              <a:latin typeface="宋体" panose="02010600030101010101" pitchFamily="2" charset="-122"/>
              <a:ea typeface="宋体" panose="02010600030101010101" pitchFamily="2" charset="-122"/>
              <a:sym typeface="方正姚体" panose="02010601030101010101" pitchFamily="2" charset="-122"/>
            </a:endParaRPr>
          </a:p>
          <a:p>
            <a:pPr algn="ctr" fontAlgn="base">
              <a:lnSpc>
                <a:spcPts val="1500"/>
              </a:lnSpc>
              <a:spcBef>
                <a:spcPct val="0"/>
              </a:spcBef>
              <a:spcAft>
                <a:spcPct val="0"/>
              </a:spcAft>
            </a:pPr>
            <a:r>
              <a:rPr lang="zh-CN" altLang="en-US" sz="1400" dirty="0">
                <a:latin typeface="宋体" panose="02010600030101010101" pitchFamily="2" charset="-122"/>
                <a:ea typeface="宋体" panose="02010600030101010101" pitchFamily="2" charset="-122"/>
                <a:sym typeface="方正姚体" panose="02010601030101010101" pitchFamily="2" charset="-122"/>
              </a:rPr>
              <a:t>内容编辑文字双击输入替换内容编辑</a:t>
            </a:r>
            <a:endParaRPr lang="en-US" altLang="zh-CN" sz="1400" dirty="0">
              <a:latin typeface="宋体" panose="02010600030101010101" pitchFamily="2" charset="-122"/>
              <a:ea typeface="宋体" panose="02010600030101010101" pitchFamily="2" charset="-122"/>
              <a:sym typeface="方正姚体" panose="02010601030101010101" pitchFamily="2" charset="-122"/>
            </a:endParaRPr>
          </a:p>
          <a:p>
            <a:pPr algn="ctr" fontAlgn="base">
              <a:lnSpc>
                <a:spcPts val="1500"/>
              </a:lnSpc>
              <a:spcBef>
                <a:spcPct val="0"/>
              </a:spcBef>
              <a:spcAft>
                <a:spcPct val="0"/>
              </a:spcAft>
            </a:pPr>
            <a:r>
              <a:rPr lang="zh-CN" altLang="en-US" sz="1400" dirty="0">
                <a:latin typeface="宋体" panose="02010600030101010101" pitchFamily="2" charset="-122"/>
                <a:ea typeface="宋体" panose="02010600030101010101" pitchFamily="2" charset="-122"/>
                <a:sym typeface="方正姚体" panose="02010601030101010101" pitchFamily="2" charset="-122"/>
              </a:rPr>
              <a:t>文字双击输入替换</a:t>
            </a:r>
            <a:endParaRPr lang="en-US" altLang="zh-CN" sz="1400" dirty="0">
              <a:latin typeface="宋体" panose="02010600030101010101" pitchFamily="2" charset="-122"/>
              <a:ea typeface="宋体" panose="02010600030101010101" pitchFamily="2" charset="-122"/>
              <a:sym typeface="方正姚体" panose="02010601030101010101" pitchFamily="2" charset="-122"/>
            </a:endParaRPr>
          </a:p>
          <a:p>
            <a:pPr algn="ctr" fontAlgn="base">
              <a:lnSpc>
                <a:spcPts val="1500"/>
              </a:lnSpc>
              <a:spcBef>
                <a:spcPct val="0"/>
              </a:spcBef>
              <a:spcAft>
                <a:spcPct val="0"/>
              </a:spcAft>
            </a:pPr>
            <a:r>
              <a:rPr lang="zh-CN" altLang="en-US" sz="1400" dirty="0">
                <a:latin typeface="宋体" panose="02010600030101010101" pitchFamily="2" charset="-122"/>
                <a:ea typeface="宋体" panose="02010600030101010101" pitchFamily="2" charset="-122"/>
                <a:sym typeface="方正姚体" panose="02010601030101010101" pitchFamily="2" charset="-122"/>
              </a:rPr>
              <a:t>内容编辑文字</a:t>
            </a:r>
          </a:p>
          <a:p>
            <a:pPr algn="ctr" fontAlgn="base">
              <a:lnSpc>
                <a:spcPts val="1500"/>
              </a:lnSpc>
              <a:spcBef>
                <a:spcPct val="0"/>
              </a:spcBef>
              <a:spcAft>
                <a:spcPct val="0"/>
              </a:spcAft>
            </a:pPr>
            <a:endParaRPr lang="zh-CN" altLang="en-US" sz="1400" dirty="0">
              <a:latin typeface="宋体" panose="02010600030101010101" pitchFamily="2" charset="-122"/>
              <a:ea typeface="宋体" panose="02010600030101010101" pitchFamily="2" charset="-122"/>
              <a:sym typeface="方正姚体" panose="02010601030101010101" pitchFamily="2" charset="-122"/>
            </a:endParaRPr>
          </a:p>
        </p:txBody>
      </p:sp>
      <p:cxnSp>
        <p:nvCxnSpPr>
          <p:cNvPr id="296" name="直接连接符 295"/>
          <p:cNvCxnSpPr/>
          <p:nvPr/>
        </p:nvCxnSpPr>
        <p:spPr>
          <a:xfrm>
            <a:off x="4772970" y="3539526"/>
            <a:ext cx="23883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98" name="矩形 297"/>
          <p:cNvSpPr/>
          <p:nvPr/>
        </p:nvSpPr>
        <p:spPr>
          <a:xfrm>
            <a:off x="6248212" y="3627181"/>
            <a:ext cx="2059093" cy="1438855"/>
          </a:xfrm>
          <a:prstGeom prst="rect">
            <a:avLst/>
          </a:prstGeom>
        </p:spPr>
        <p:txBody>
          <a:bodyPr wrap="square">
            <a:spAutoFit/>
          </a:bodyPr>
          <a:lstStyle/>
          <a:p>
            <a:pPr algn="ctr" fontAlgn="base">
              <a:lnSpc>
                <a:spcPts val="1500"/>
              </a:lnSpc>
              <a:spcBef>
                <a:spcPct val="0"/>
              </a:spcBef>
              <a:spcAft>
                <a:spcPct val="0"/>
              </a:spcAft>
            </a:pPr>
            <a:r>
              <a:rPr lang="zh-CN" altLang="en-US" sz="1400" dirty="0">
                <a:latin typeface="宋体" panose="02010600030101010101" pitchFamily="2" charset="-122"/>
                <a:ea typeface="宋体" panose="02010600030101010101" pitchFamily="2" charset="-122"/>
                <a:sym typeface="方正姚体" panose="02010601030101010101" pitchFamily="2" charset="-122"/>
              </a:rPr>
              <a:t>双击输入替换内容编辑</a:t>
            </a:r>
            <a:endParaRPr lang="en-US" altLang="zh-CN" sz="1400" dirty="0">
              <a:latin typeface="宋体" panose="02010600030101010101" pitchFamily="2" charset="-122"/>
              <a:ea typeface="宋体" panose="02010600030101010101" pitchFamily="2" charset="-122"/>
              <a:sym typeface="方正姚体" panose="02010601030101010101" pitchFamily="2" charset="-122"/>
            </a:endParaRPr>
          </a:p>
          <a:p>
            <a:pPr algn="ctr" fontAlgn="base">
              <a:lnSpc>
                <a:spcPts val="1500"/>
              </a:lnSpc>
              <a:spcBef>
                <a:spcPct val="0"/>
              </a:spcBef>
              <a:spcAft>
                <a:spcPct val="0"/>
              </a:spcAft>
            </a:pPr>
            <a:r>
              <a:rPr lang="zh-CN" altLang="en-US" sz="1400" dirty="0">
                <a:latin typeface="宋体" panose="02010600030101010101" pitchFamily="2" charset="-122"/>
                <a:ea typeface="宋体" panose="02010600030101010101" pitchFamily="2" charset="-122"/>
                <a:sym typeface="方正姚体" panose="02010601030101010101" pitchFamily="2" charset="-122"/>
              </a:rPr>
              <a:t>文字双击输入替换</a:t>
            </a:r>
            <a:endParaRPr lang="en-US" altLang="zh-CN" sz="1400" dirty="0">
              <a:latin typeface="宋体" panose="02010600030101010101" pitchFamily="2" charset="-122"/>
              <a:ea typeface="宋体" panose="02010600030101010101" pitchFamily="2" charset="-122"/>
              <a:sym typeface="方正姚体" panose="02010601030101010101" pitchFamily="2" charset="-122"/>
            </a:endParaRPr>
          </a:p>
          <a:p>
            <a:pPr algn="ctr" fontAlgn="base">
              <a:lnSpc>
                <a:spcPts val="1500"/>
              </a:lnSpc>
              <a:spcBef>
                <a:spcPct val="0"/>
              </a:spcBef>
              <a:spcAft>
                <a:spcPct val="0"/>
              </a:spcAft>
            </a:pPr>
            <a:r>
              <a:rPr lang="zh-CN" altLang="en-US" sz="1400" dirty="0">
                <a:latin typeface="宋体" panose="02010600030101010101" pitchFamily="2" charset="-122"/>
                <a:ea typeface="宋体" panose="02010600030101010101" pitchFamily="2" charset="-122"/>
                <a:sym typeface="方正姚体" panose="02010601030101010101" pitchFamily="2" charset="-122"/>
              </a:rPr>
              <a:t>内容编辑文字双击输入替换内容编辑</a:t>
            </a:r>
            <a:endParaRPr lang="en-US" altLang="zh-CN" sz="1400" dirty="0">
              <a:latin typeface="宋体" panose="02010600030101010101" pitchFamily="2" charset="-122"/>
              <a:ea typeface="宋体" panose="02010600030101010101" pitchFamily="2" charset="-122"/>
              <a:sym typeface="方正姚体" panose="02010601030101010101" pitchFamily="2" charset="-122"/>
            </a:endParaRPr>
          </a:p>
          <a:p>
            <a:pPr algn="ctr" fontAlgn="base">
              <a:lnSpc>
                <a:spcPts val="1500"/>
              </a:lnSpc>
              <a:spcBef>
                <a:spcPct val="0"/>
              </a:spcBef>
              <a:spcAft>
                <a:spcPct val="0"/>
              </a:spcAft>
            </a:pPr>
            <a:r>
              <a:rPr lang="zh-CN" altLang="en-US" sz="1400" dirty="0">
                <a:latin typeface="宋体" panose="02010600030101010101" pitchFamily="2" charset="-122"/>
                <a:ea typeface="宋体" panose="02010600030101010101" pitchFamily="2" charset="-122"/>
                <a:sym typeface="方正姚体" panose="02010601030101010101" pitchFamily="2" charset="-122"/>
              </a:rPr>
              <a:t>文字双击输入替换</a:t>
            </a:r>
            <a:endParaRPr lang="en-US" altLang="zh-CN" sz="1400" dirty="0">
              <a:latin typeface="宋体" panose="02010600030101010101" pitchFamily="2" charset="-122"/>
              <a:ea typeface="宋体" panose="02010600030101010101" pitchFamily="2" charset="-122"/>
              <a:sym typeface="方正姚体" panose="02010601030101010101" pitchFamily="2" charset="-122"/>
            </a:endParaRPr>
          </a:p>
          <a:p>
            <a:pPr algn="ctr" fontAlgn="base">
              <a:lnSpc>
                <a:spcPts val="1500"/>
              </a:lnSpc>
              <a:spcBef>
                <a:spcPct val="0"/>
              </a:spcBef>
              <a:spcAft>
                <a:spcPct val="0"/>
              </a:spcAft>
            </a:pPr>
            <a:r>
              <a:rPr lang="zh-CN" altLang="en-US" sz="1400" dirty="0">
                <a:latin typeface="宋体" panose="02010600030101010101" pitchFamily="2" charset="-122"/>
                <a:ea typeface="宋体" panose="02010600030101010101" pitchFamily="2" charset="-122"/>
                <a:sym typeface="方正姚体" panose="02010601030101010101" pitchFamily="2" charset="-122"/>
              </a:rPr>
              <a:t>内容编辑文字</a:t>
            </a:r>
          </a:p>
          <a:p>
            <a:pPr algn="ctr" fontAlgn="base">
              <a:lnSpc>
                <a:spcPts val="1500"/>
              </a:lnSpc>
              <a:spcBef>
                <a:spcPct val="0"/>
              </a:spcBef>
              <a:spcAft>
                <a:spcPct val="0"/>
              </a:spcAft>
            </a:pPr>
            <a:endParaRPr lang="zh-CN" altLang="en-US" sz="1400" dirty="0">
              <a:latin typeface="宋体" panose="02010600030101010101" pitchFamily="2" charset="-122"/>
              <a:ea typeface="宋体" panose="02010600030101010101" pitchFamily="2" charset="-122"/>
              <a:sym typeface="方正姚体" panose="02010601030101010101" pitchFamily="2" charset="-122"/>
            </a:endParaRPr>
          </a:p>
        </p:txBody>
      </p:sp>
      <p:cxnSp>
        <p:nvCxnSpPr>
          <p:cNvPr id="299" name="直接连接符 298"/>
          <p:cNvCxnSpPr/>
          <p:nvPr/>
        </p:nvCxnSpPr>
        <p:spPr>
          <a:xfrm>
            <a:off x="7168948" y="3539526"/>
            <a:ext cx="23883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01" name="矩形 300"/>
          <p:cNvSpPr/>
          <p:nvPr/>
        </p:nvSpPr>
        <p:spPr>
          <a:xfrm>
            <a:off x="8633839" y="3627181"/>
            <a:ext cx="2059093" cy="1438855"/>
          </a:xfrm>
          <a:prstGeom prst="rect">
            <a:avLst/>
          </a:prstGeom>
        </p:spPr>
        <p:txBody>
          <a:bodyPr wrap="square">
            <a:spAutoFit/>
          </a:bodyPr>
          <a:lstStyle/>
          <a:p>
            <a:pPr algn="ctr" fontAlgn="base">
              <a:lnSpc>
                <a:spcPts val="1500"/>
              </a:lnSpc>
              <a:spcBef>
                <a:spcPct val="0"/>
              </a:spcBef>
              <a:spcAft>
                <a:spcPct val="0"/>
              </a:spcAft>
            </a:pPr>
            <a:r>
              <a:rPr lang="zh-CN" altLang="en-US" sz="1400" dirty="0">
                <a:latin typeface="宋体" panose="02010600030101010101" pitchFamily="2" charset="-122"/>
                <a:ea typeface="宋体" panose="02010600030101010101" pitchFamily="2" charset="-122"/>
                <a:sym typeface="方正姚体" panose="02010601030101010101" pitchFamily="2" charset="-122"/>
              </a:rPr>
              <a:t>双击输入替换内容编辑</a:t>
            </a:r>
            <a:endParaRPr lang="en-US" altLang="zh-CN" sz="1400" dirty="0">
              <a:latin typeface="宋体" panose="02010600030101010101" pitchFamily="2" charset="-122"/>
              <a:ea typeface="宋体" panose="02010600030101010101" pitchFamily="2" charset="-122"/>
              <a:sym typeface="方正姚体" panose="02010601030101010101" pitchFamily="2" charset="-122"/>
            </a:endParaRPr>
          </a:p>
          <a:p>
            <a:pPr algn="ctr" fontAlgn="base">
              <a:lnSpc>
                <a:spcPts val="1500"/>
              </a:lnSpc>
              <a:spcBef>
                <a:spcPct val="0"/>
              </a:spcBef>
              <a:spcAft>
                <a:spcPct val="0"/>
              </a:spcAft>
            </a:pPr>
            <a:r>
              <a:rPr lang="zh-CN" altLang="en-US" sz="1400" dirty="0">
                <a:latin typeface="宋体" panose="02010600030101010101" pitchFamily="2" charset="-122"/>
                <a:ea typeface="宋体" panose="02010600030101010101" pitchFamily="2" charset="-122"/>
                <a:sym typeface="方正姚体" panose="02010601030101010101" pitchFamily="2" charset="-122"/>
              </a:rPr>
              <a:t>文字双击输入替换</a:t>
            </a:r>
            <a:endParaRPr lang="en-US" altLang="zh-CN" sz="1400" dirty="0">
              <a:latin typeface="宋体" panose="02010600030101010101" pitchFamily="2" charset="-122"/>
              <a:ea typeface="宋体" panose="02010600030101010101" pitchFamily="2" charset="-122"/>
              <a:sym typeface="方正姚体" panose="02010601030101010101" pitchFamily="2" charset="-122"/>
            </a:endParaRPr>
          </a:p>
          <a:p>
            <a:pPr algn="ctr" fontAlgn="base">
              <a:lnSpc>
                <a:spcPts val="1500"/>
              </a:lnSpc>
              <a:spcBef>
                <a:spcPct val="0"/>
              </a:spcBef>
              <a:spcAft>
                <a:spcPct val="0"/>
              </a:spcAft>
            </a:pPr>
            <a:r>
              <a:rPr lang="zh-CN" altLang="en-US" sz="1400" dirty="0">
                <a:latin typeface="宋体" panose="02010600030101010101" pitchFamily="2" charset="-122"/>
                <a:ea typeface="宋体" panose="02010600030101010101" pitchFamily="2" charset="-122"/>
                <a:sym typeface="方正姚体" panose="02010601030101010101" pitchFamily="2" charset="-122"/>
              </a:rPr>
              <a:t>内容编辑文字双击输入替换内容编辑</a:t>
            </a:r>
            <a:endParaRPr lang="en-US" altLang="zh-CN" sz="1400" dirty="0">
              <a:latin typeface="宋体" panose="02010600030101010101" pitchFamily="2" charset="-122"/>
              <a:ea typeface="宋体" panose="02010600030101010101" pitchFamily="2" charset="-122"/>
              <a:sym typeface="方正姚体" panose="02010601030101010101" pitchFamily="2" charset="-122"/>
            </a:endParaRPr>
          </a:p>
          <a:p>
            <a:pPr algn="ctr" fontAlgn="base">
              <a:lnSpc>
                <a:spcPts val="1500"/>
              </a:lnSpc>
              <a:spcBef>
                <a:spcPct val="0"/>
              </a:spcBef>
              <a:spcAft>
                <a:spcPct val="0"/>
              </a:spcAft>
            </a:pPr>
            <a:r>
              <a:rPr lang="zh-CN" altLang="en-US" sz="1400" dirty="0">
                <a:latin typeface="宋体" panose="02010600030101010101" pitchFamily="2" charset="-122"/>
                <a:ea typeface="宋体" panose="02010600030101010101" pitchFamily="2" charset="-122"/>
                <a:sym typeface="方正姚体" panose="02010601030101010101" pitchFamily="2" charset="-122"/>
              </a:rPr>
              <a:t>文字双击输入替换</a:t>
            </a:r>
            <a:endParaRPr lang="en-US" altLang="zh-CN" sz="1400" dirty="0">
              <a:latin typeface="宋体" panose="02010600030101010101" pitchFamily="2" charset="-122"/>
              <a:ea typeface="宋体" panose="02010600030101010101" pitchFamily="2" charset="-122"/>
              <a:sym typeface="方正姚体" panose="02010601030101010101" pitchFamily="2" charset="-122"/>
            </a:endParaRPr>
          </a:p>
          <a:p>
            <a:pPr algn="ctr" fontAlgn="base">
              <a:lnSpc>
                <a:spcPts val="1500"/>
              </a:lnSpc>
              <a:spcBef>
                <a:spcPct val="0"/>
              </a:spcBef>
              <a:spcAft>
                <a:spcPct val="0"/>
              </a:spcAft>
            </a:pPr>
            <a:r>
              <a:rPr lang="zh-CN" altLang="en-US" sz="1400" dirty="0">
                <a:latin typeface="宋体" panose="02010600030101010101" pitchFamily="2" charset="-122"/>
                <a:ea typeface="宋体" panose="02010600030101010101" pitchFamily="2" charset="-122"/>
                <a:sym typeface="方正姚体" panose="02010601030101010101" pitchFamily="2" charset="-122"/>
              </a:rPr>
              <a:t>内容编辑文字</a:t>
            </a:r>
          </a:p>
          <a:p>
            <a:pPr algn="ctr" fontAlgn="base">
              <a:lnSpc>
                <a:spcPts val="1500"/>
              </a:lnSpc>
              <a:spcBef>
                <a:spcPct val="0"/>
              </a:spcBef>
              <a:spcAft>
                <a:spcPct val="0"/>
              </a:spcAft>
            </a:pPr>
            <a:endParaRPr lang="zh-CN" altLang="en-US" sz="1400" dirty="0">
              <a:latin typeface="宋体" panose="02010600030101010101" pitchFamily="2" charset="-122"/>
              <a:ea typeface="宋体" panose="02010600030101010101" pitchFamily="2" charset="-122"/>
              <a:sym typeface="方正姚体" panose="02010601030101010101" pitchFamily="2" charset="-122"/>
            </a:endParaRPr>
          </a:p>
        </p:txBody>
      </p:sp>
      <p:cxnSp>
        <p:nvCxnSpPr>
          <p:cNvPr id="302" name="直接连接符 301"/>
          <p:cNvCxnSpPr/>
          <p:nvPr/>
        </p:nvCxnSpPr>
        <p:spPr>
          <a:xfrm>
            <a:off x="9524716" y="3539526"/>
            <a:ext cx="23883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28" name="文本框 127"/>
          <p:cNvSpPr txBox="1"/>
          <p:nvPr/>
        </p:nvSpPr>
        <p:spPr>
          <a:xfrm>
            <a:off x="2001713" y="3138231"/>
            <a:ext cx="1806564" cy="369332"/>
          </a:xfrm>
          <a:prstGeom prst="rect">
            <a:avLst/>
          </a:prstGeom>
          <a:noFill/>
        </p:spPr>
        <p:txBody>
          <a:bodyPr wrap="square" rtlCol="0">
            <a:spAutoFit/>
          </a:bodyPr>
          <a:lstStyle/>
          <a:p>
            <a:r>
              <a:rPr lang="zh-CN" altLang="en-US" dirty="0">
                <a:latin typeface="宋体" panose="02010600030101010101" pitchFamily="2" charset="-122"/>
                <a:ea typeface="宋体" panose="02010600030101010101" pitchFamily="2" charset="-122"/>
              </a:rPr>
              <a:t>添加标题</a:t>
            </a:r>
          </a:p>
        </p:txBody>
      </p:sp>
      <p:sp>
        <p:nvSpPr>
          <p:cNvPr id="129" name="文本框 128"/>
          <p:cNvSpPr txBox="1"/>
          <p:nvPr/>
        </p:nvSpPr>
        <p:spPr>
          <a:xfrm>
            <a:off x="4331362" y="3138231"/>
            <a:ext cx="1806564" cy="369332"/>
          </a:xfrm>
          <a:prstGeom prst="rect">
            <a:avLst/>
          </a:prstGeom>
          <a:noFill/>
        </p:spPr>
        <p:txBody>
          <a:bodyPr wrap="square" rtlCol="0">
            <a:spAutoFit/>
          </a:bodyPr>
          <a:lstStyle/>
          <a:p>
            <a:r>
              <a:rPr lang="zh-CN" altLang="en-US" dirty="0">
                <a:latin typeface="宋体" panose="02010600030101010101" pitchFamily="2" charset="-122"/>
                <a:ea typeface="宋体" panose="02010600030101010101" pitchFamily="2" charset="-122"/>
              </a:rPr>
              <a:t>添加标题</a:t>
            </a:r>
          </a:p>
        </p:txBody>
      </p:sp>
      <p:sp>
        <p:nvSpPr>
          <p:cNvPr id="130" name="文本框 129"/>
          <p:cNvSpPr txBox="1"/>
          <p:nvPr/>
        </p:nvSpPr>
        <p:spPr>
          <a:xfrm>
            <a:off x="6721399" y="3138231"/>
            <a:ext cx="1806564" cy="369332"/>
          </a:xfrm>
          <a:prstGeom prst="rect">
            <a:avLst/>
          </a:prstGeom>
          <a:noFill/>
        </p:spPr>
        <p:txBody>
          <a:bodyPr wrap="square" rtlCol="0">
            <a:spAutoFit/>
          </a:bodyPr>
          <a:lstStyle/>
          <a:p>
            <a:r>
              <a:rPr lang="zh-CN" altLang="en-US" dirty="0">
                <a:latin typeface="宋体" panose="02010600030101010101" pitchFamily="2" charset="-122"/>
                <a:ea typeface="宋体" panose="02010600030101010101" pitchFamily="2" charset="-122"/>
              </a:rPr>
              <a:t>添加标题</a:t>
            </a:r>
          </a:p>
        </p:txBody>
      </p:sp>
      <p:sp>
        <p:nvSpPr>
          <p:cNvPr id="131" name="文本框 130"/>
          <p:cNvSpPr txBox="1"/>
          <p:nvPr/>
        </p:nvSpPr>
        <p:spPr>
          <a:xfrm>
            <a:off x="9071059" y="3138231"/>
            <a:ext cx="1806564" cy="369332"/>
          </a:xfrm>
          <a:prstGeom prst="rect">
            <a:avLst/>
          </a:prstGeom>
          <a:noFill/>
        </p:spPr>
        <p:txBody>
          <a:bodyPr wrap="square" rtlCol="0">
            <a:spAutoFit/>
          </a:bodyPr>
          <a:lstStyle/>
          <a:p>
            <a:r>
              <a:rPr lang="zh-CN" altLang="en-US" dirty="0">
                <a:latin typeface="宋体" panose="02010600030101010101" pitchFamily="2" charset="-122"/>
                <a:ea typeface="宋体" panose="02010600030101010101" pitchFamily="2" charset="-122"/>
              </a:rPr>
              <a:t>添加标题</a:t>
            </a:r>
          </a:p>
        </p:txBody>
      </p:sp>
      <p:sp>
        <p:nvSpPr>
          <p:cNvPr id="132" name="centralized-structure_66069"/>
          <p:cNvSpPr>
            <a:spLocks noChangeAspect="1"/>
          </p:cNvSpPr>
          <p:nvPr/>
        </p:nvSpPr>
        <p:spPr bwMode="auto">
          <a:xfrm>
            <a:off x="2175645" y="1993690"/>
            <a:ext cx="609685" cy="585354"/>
          </a:xfrm>
          <a:custGeom>
            <a:avLst/>
            <a:gdLst>
              <a:gd name="connsiteX0" fmla="*/ 332088 w 578320"/>
              <a:gd name="connsiteY0" fmla="*/ 387618 h 555241"/>
              <a:gd name="connsiteX1" fmla="*/ 346836 w 578320"/>
              <a:gd name="connsiteY1" fmla="*/ 451168 h 555241"/>
              <a:gd name="connsiteX2" fmla="*/ 397530 w 578320"/>
              <a:gd name="connsiteY2" fmla="*/ 502744 h 555241"/>
              <a:gd name="connsiteX3" fmla="*/ 344992 w 578320"/>
              <a:gd name="connsiteY3" fmla="*/ 555241 h 555241"/>
              <a:gd name="connsiteX4" fmla="*/ 293376 w 578320"/>
              <a:gd name="connsiteY4" fmla="*/ 502744 h 555241"/>
              <a:gd name="connsiteX5" fmla="*/ 321028 w 578320"/>
              <a:gd name="connsiteY5" fmla="*/ 456694 h 555241"/>
              <a:gd name="connsiteX6" fmla="*/ 306280 w 578320"/>
              <a:gd name="connsiteY6" fmla="*/ 393144 h 555241"/>
              <a:gd name="connsiteX7" fmla="*/ 332088 w 578320"/>
              <a:gd name="connsiteY7" fmla="*/ 387618 h 555241"/>
              <a:gd name="connsiteX8" fmla="*/ 176153 w 578320"/>
              <a:gd name="connsiteY8" fmla="*/ 300182 h 555241"/>
              <a:gd name="connsiteX9" fmla="*/ 185376 w 578320"/>
              <a:gd name="connsiteY9" fmla="*/ 325037 h 555241"/>
              <a:gd name="connsiteX10" fmla="*/ 104216 w 578320"/>
              <a:gd name="connsiteY10" fmla="*/ 352654 h 555241"/>
              <a:gd name="connsiteX11" fmla="*/ 104216 w 578320"/>
              <a:gd name="connsiteY11" fmla="*/ 355415 h 555241"/>
              <a:gd name="connsiteX12" fmla="*/ 52569 w 578320"/>
              <a:gd name="connsiteY12" fmla="*/ 407887 h 555241"/>
              <a:gd name="connsiteX13" fmla="*/ 0 w 578320"/>
              <a:gd name="connsiteY13" fmla="*/ 355415 h 555241"/>
              <a:gd name="connsiteX14" fmla="*/ 52569 w 578320"/>
              <a:gd name="connsiteY14" fmla="*/ 303864 h 555241"/>
              <a:gd name="connsiteX15" fmla="*/ 95916 w 578320"/>
              <a:gd name="connsiteY15" fmla="*/ 327799 h 555241"/>
              <a:gd name="connsiteX16" fmla="*/ 525741 w 578320"/>
              <a:gd name="connsiteY16" fmla="*/ 245886 h 555241"/>
              <a:gd name="connsiteX17" fmla="*/ 578320 w 578320"/>
              <a:gd name="connsiteY17" fmla="*/ 298349 h 555241"/>
              <a:gd name="connsiteX18" fmla="*/ 525741 w 578320"/>
              <a:gd name="connsiteY18" fmla="*/ 349892 h 555241"/>
              <a:gd name="connsiteX19" fmla="*/ 474085 w 578320"/>
              <a:gd name="connsiteY19" fmla="*/ 306633 h 555241"/>
              <a:gd name="connsiteX20" fmla="*/ 409514 w 578320"/>
              <a:gd name="connsiteY20" fmla="*/ 300190 h 555241"/>
              <a:gd name="connsiteX21" fmla="*/ 412281 w 578320"/>
              <a:gd name="connsiteY21" fmla="*/ 275339 h 555241"/>
              <a:gd name="connsiteX22" fmla="*/ 412281 w 578320"/>
              <a:gd name="connsiteY22" fmla="*/ 273498 h 555241"/>
              <a:gd name="connsiteX23" fmla="*/ 476852 w 578320"/>
              <a:gd name="connsiteY23" fmla="*/ 279941 h 555241"/>
              <a:gd name="connsiteX24" fmla="*/ 525741 w 578320"/>
              <a:gd name="connsiteY24" fmla="*/ 245886 h 555241"/>
              <a:gd name="connsiteX25" fmla="*/ 293302 w 578320"/>
              <a:gd name="connsiteY25" fmla="*/ 185968 h 555241"/>
              <a:gd name="connsiteX26" fmla="*/ 382735 w 578320"/>
              <a:gd name="connsiteY26" fmla="*/ 275328 h 555241"/>
              <a:gd name="connsiteX27" fmla="*/ 293302 w 578320"/>
              <a:gd name="connsiteY27" fmla="*/ 364688 h 555241"/>
              <a:gd name="connsiteX28" fmla="*/ 203869 w 578320"/>
              <a:gd name="connsiteY28" fmla="*/ 275328 h 555241"/>
              <a:gd name="connsiteX29" fmla="*/ 293302 w 578320"/>
              <a:gd name="connsiteY29" fmla="*/ 185968 h 555241"/>
              <a:gd name="connsiteX30" fmla="*/ 135586 w 578320"/>
              <a:gd name="connsiteY30" fmla="*/ 74565 h 555241"/>
              <a:gd name="connsiteX31" fmla="*/ 187252 w 578320"/>
              <a:gd name="connsiteY31" fmla="*/ 126109 h 555241"/>
              <a:gd name="connsiteX32" fmla="*/ 180794 w 578320"/>
              <a:gd name="connsiteY32" fmla="*/ 150961 h 555241"/>
              <a:gd name="connsiteX33" fmla="*/ 215853 w 578320"/>
              <a:gd name="connsiteY33" fmla="*/ 185017 h 555241"/>
              <a:gd name="connsiteX34" fmla="*/ 198323 w 578320"/>
              <a:gd name="connsiteY34" fmla="*/ 203426 h 555241"/>
              <a:gd name="connsiteX35" fmla="*/ 163264 w 578320"/>
              <a:gd name="connsiteY35" fmla="*/ 170290 h 555241"/>
              <a:gd name="connsiteX36" fmla="*/ 135586 w 578320"/>
              <a:gd name="connsiteY36" fmla="*/ 178574 h 555241"/>
              <a:gd name="connsiteX37" fmla="*/ 82998 w 578320"/>
              <a:gd name="connsiteY37" fmla="*/ 126109 h 555241"/>
              <a:gd name="connsiteX38" fmla="*/ 135586 w 578320"/>
              <a:gd name="connsiteY38" fmla="*/ 74565 h 555241"/>
              <a:gd name="connsiteX39" fmla="*/ 426183 w 578320"/>
              <a:gd name="connsiteY39" fmla="*/ 0 h 555241"/>
              <a:gd name="connsiteX40" fmla="*/ 477865 w 578320"/>
              <a:gd name="connsiteY40" fmla="*/ 52490 h 555241"/>
              <a:gd name="connsiteX41" fmla="*/ 426183 w 578320"/>
              <a:gd name="connsiteY41" fmla="*/ 104060 h 555241"/>
              <a:gd name="connsiteX42" fmla="*/ 411416 w 578320"/>
              <a:gd name="connsiteY42" fmla="*/ 102218 h 555241"/>
              <a:gd name="connsiteX43" fmla="*/ 364349 w 578320"/>
              <a:gd name="connsiteY43" fmla="*/ 180494 h 555241"/>
              <a:gd name="connsiteX44" fmla="*/ 342199 w 578320"/>
              <a:gd name="connsiteY44" fmla="*/ 166681 h 555241"/>
              <a:gd name="connsiteX45" fmla="*/ 389267 w 578320"/>
              <a:gd name="connsiteY45" fmla="*/ 88405 h 555241"/>
              <a:gd name="connsiteX46" fmla="*/ 373578 w 578320"/>
              <a:gd name="connsiteY46" fmla="*/ 52490 h 555241"/>
              <a:gd name="connsiteX47" fmla="*/ 426183 w 578320"/>
              <a:gd name="connsiteY47" fmla="*/ 0 h 555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578320" h="555241">
                <a:moveTo>
                  <a:pt x="332088" y="387618"/>
                </a:moveTo>
                <a:lnTo>
                  <a:pt x="346836" y="451168"/>
                </a:lnTo>
                <a:cubicBezTo>
                  <a:pt x="374487" y="452089"/>
                  <a:pt x="397530" y="474193"/>
                  <a:pt x="397530" y="502744"/>
                </a:cubicBezTo>
                <a:cubicBezTo>
                  <a:pt x="397530" y="531295"/>
                  <a:pt x="373565" y="555241"/>
                  <a:pt x="344992" y="555241"/>
                </a:cubicBezTo>
                <a:cubicBezTo>
                  <a:pt x="316419" y="555241"/>
                  <a:pt x="293376" y="531295"/>
                  <a:pt x="293376" y="502744"/>
                </a:cubicBezTo>
                <a:cubicBezTo>
                  <a:pt x="293376" y="482482"/>
                  <a:pt x="304437" y="465904"/>
                  <a:pt x="321028" y="456694"/>
                </a:cubicBezTo>
                <a:lnTo>
                  <a:pt x="306280" y="393144"/>
                </a:lnTo>
                <a:cubicBezTo>
                  <a:pt x="315497" y="392223"/>
                  <a:pt x="323793" y="390381"/>
                  <a:pt x="332088" y="387618"/>
                </a:cubicBezTo>
                <a:close/>
                <a:moveTo>
                  <a:pt x="176153" y="300182"/>
                </a:moveTo>
                <a:cubicBezTo>
                  <a:pt x="177998" y="309388"/>
                  <a:pt x="181687" y="317673"/>
                  <a:pt x="185376" y="325037"/>
                </a:cubicBezTo>
                <a:lnTo>
                  <a:pt x="104216" y="352654"/>
                </a:lnTo>
                <a:cubicBezTo>
                  <a:pt x="104216" y="353574"/>
                  <a:pt x="104216" y="354495"/>
                  <a:pt x="104216" y="355415"/>
                </a:cubicBezTo>
                <a:cubicBezTo>
                  <a:pt x="104216" y="384873"/>
                  <a:pt x="81160" y="407887"/>
                  <a:pt x="52569" y="407887"/>
                </a:cubicBezTo>
                <a:cubicBezTo>
                  <a:pt x="23057" y="407887"/>
                  <a:pt x="0" y="384873"/>
                  <a:pt x="0" y="355415"/>
                </a:cubicBezTo>
                <a:cubicBezTo>
                  <a:pt x="0" y="326878"/>
                  <a:pt x="23057" y="303864"/>
                  <a:pt x="52569" y="303864"/>
                </a:cubicBezTo>
                <a:cubicBezTo>
                  <a:pt x="70092" y="303864"/>
                  <a:pt x="86693" y="313070"/>
                  <a:pt x="95916" y="327799"/>
                </a:cubicBezTo>
                <a:close/>
                <a:moveTo>
                  <a:pt x="525741" y="245886"/>
                </a:moveTo>
                <a:cubicBezTo>
                  <a:pt x="554337" y="245886"/>
                  <a:pt x="578320" y="269817"/>
                  <a:pt x="578320" y="298349"/>
                </a:cubicBezTo>
                <a:cubicBezTo>
                  <a:pt x="578320" y="326882"/>
                  <a:pt x="554337" y="349892"/>
                  <a:pt x="525741" y="349892"/>
                </a:cubicBezTo>
                <a:cubicBezTo>
                  <a:pt x="499913" y="349892"/>
                  <a:pt x="478697" y="331484"/>
                  <a:pt x="474085" y="306633"/>
                </a:cubicBezTo>
                <a:lnTo>
                  <a:pt x="409514" y="300190"/>
                </a:lnTo>
                <a:cubicBezTo>
                  <a:pt x="411359" y="291906"/>
                  <a:pt x="412281" y="283623"/>
                  <a:pt x="412281" y="275339"/>
                </a:cubicBezTo>
                <a:cubicBezTo>
                  <a:pt x="412281" y="274419"/>
                  <a:pt x="412281" y="274419"/>
                  <a:pt x="412281" y="273498"/>
                </a:cubicBezTo>
                <a:lnTo>
                  <a:pt x="476852" y="279941"/>
                </a:lnTo>
                <a:cubicBezTo>
                  <a:pt x="484232" y="260613"/>
                  <a:pt x="503603" y="245886"/>
                  <a:pt x="525741" y="245886"/>
                </a:cubicBezTo>
                <a:close/>
                <a:moveTo>
                  <a:pt x="293302" y="185968"/>
                </a:moveTo>
                <a:cubicBezTo>
                  <a:pt x="342694" y="185968"/>
                  <a:pt x="382735" y="225976"/>
                  <a:pt x="382735" y="275328"/>
                </a:cubicBezTo>
                <a:cubicBezTo>
                  <a:pt x="382735" y="324680"/>
                  <a:pt x="342694" y="364688"/>
                  <a:pt x="293302" y="364688"/>
                </a:cubicBezTo>
                <a:cubicBezTo>
                  <a:pt x="243910" y="364688"/>
                  <a:pt x="203869" y="324680"/>
                  <a:pt x="203869" y="275328"/>
                </a:cubicBezTo>
                <a:cubicBezTo>
                  <a:pt x="203869" y="225976"/>
                  <a:pt x="243910" y="185968"/>
                  <a:pt x="293302" y="185968"/>
                </a:cubicBezTo>
                <a:close/>
                <a:moveTo>
                  <a:pt x="135586" y="74565"/>
                </a:moveTo>
                <a:cubicBezTo>
                  <a:pt x="164187" y="74565"/>
                  <a:pt x="187252" y="97576"/>
                  <a:pt x="187252" y="126109"/>
                </a:cubicBezTo>
                <a:cubicBezTo>
                  <a:pt x="187252" y="135314"/>
                  <a:pt x="185407" y="143598"/>
                  <a:pt x="180794" y="150961"/>
                </a:cubicBezTo>
                <a:lnTo>
                  <a:pt x="215853" y="185017"/>
                </a:lnTo>
                <a:cubicBezTo>
                  <a:pt x="209395" y="190540"/>
                  <a:pt x="202936" y="196983"/>
                  <a:pt x="198323" y="203426"/>
                </a:cubicBezTo>
                <a:lnTo>
                  <a:pt x="163264" y="170290"/>
                </a:lnTo>
                <a:cubicBezTo>
                  <a:pt x="154961" y="175813"/>
                  <a:pt x="145735" y="178574"/>
                  <a:pt x="135586" y="178574"/>
                </a:cubicBezTo>
                <a:cubicBezTo>
                  <a:pt x="106986" y="178574"/>
                  <a:pt x="82998" y="155563"/>
                  <a:pt x="82998" y="126109"/>
                </a:cubicBezTo>
                <a:cubicBezTo>
                  <a:pt x="82998" y="97576"/>
                  <a:pt x="106986" y="74565"/>
                  <a:pt x="135586" y="74565"/>
                </a:cubicBezTo>
                <a:close/>
                <a:moveTo>
                  <a:pt x="426183" y="0"/>
                </a:moveTo>
                <a:cubicBezTo>
                  <a:pt x="454793" y="0"/>
                  <a:pt x="477865" y="23022"/>
                  <a:pt x="477865" y="52490"/>
                </a:cubicBezTo>
                <a:cubicBezTo>
                  <a:pt x="477865" y="81038"/>
                  <a:pt x="454793" y="104060"/>
                  <a:pt x="426183" y="104060"/>
                </a:cubicBezTo>
                <a:cubicBezTo>
                  <a:pt x="420645" y="104060"/>
                  <a:pt x="416031" y="103139"/>
                  <a:pt x="411416" y="102218"/>
                </a:cubicBezTo>
                <a:lnTo>
                  <a:pt x="364349" y="180494"/>
                </a:lnTo>
                <a:cubicBezTo>
                  <a:pt x="357888" y="174969"/>
                  <a:pt x="350505" y="170364"/>
                  <a:pt x="342199" y="166681"/>
                </a:cubicBezTo>
                <a:lnTo>
                  <a:pt x="389267" y="88405"/>
                </a:lnTo>
                <a:cubicBezTo>
                  <a:pt x="379115" y="79196"/>
                  <a:pt x="373578" y="66304"/>
                  <a:pt x="373578" y="52490"/>
                </a:cubicBezTo>
                <a:cubicBezTo>
                  <a:pt x="373578" y="23022"/>
                  <a:pt x="396650" y="0"/>
                  <a:pt x="426183" y="0"/>
                </a:cubicBezTo>
                <a:close/>
              </a:path>
            </a:pathLst>
          </a:custGeom>
          <a:solidFill>
            <a:srgbClr val="3ACFDF"/>
          </a:solidFill>
          <a:ln>
            <a:noFill/>
          </a:ln>
        </p:spPr>
        <p:txBody>
          <a:bodyPr/>
          <a:lstStyle/>
          <a:p>
            <a:endParaRPr lang="zh-CN" altLang="en-US"/>
          </a:p>
        </p:txBody>
      </p:sp>
      <p:sp>
        <p:nvSpPr>
          <p:cNvPr id="133" name="train-front_66727"/>
          <p:cNvSpPr>
            <a:spLocks noChangeAspect="1"/>
          </p:cNvSpPr>
          <p:nvPr/>
        </p:nvSpPr>
        <p:spPr bwMode="auto">
          <a:xfrm>
            <a:off x="4697443" y="1986051"/>
            <a:ext cx="428393" cy="609685"/>
          </a:xfrm>
          <a:custGeom>
            <a:avLst/>
            <a:gdLst>
              <a:gd name="connsiteX0" fmla="*/ 392624 w 418209"/>
              <a:gd name="connsiteY0" fmla="*/ 500903 h 595191"/>
              <a:gd name="connsiteX1" fmla="*/ 416478 w 418209"/>
              <a:gd name="connsiteY1" fmla="*/ 560453 h 595191"/>
              <a:gd name="connsiteX2" fmla="*/ 401570 w 418209"/>
              <a:gd name="connsiteY2" fmla="*/ 594199 h 595191"/>
              <a:gd name="connsiteX3" fmla="*/ 392624 w 418209"/>
              <a:gd name="connsiteY3" fmla="*/ 595191 h 595191"/>
              <a:gd name="connsiteX4" fmla="*/ 368770 w 418209"/>
              <a:gd name="connsiteY4" fmla="*/ 579311 h 595191"/>
              <a:gd name="connsiteX5" fmla="*/ 342928 w 418209"/>
              <a:gd name="connsiteY5" fmla="*/ 512813 h 595191"/>
              <a:gd name="connsiteX6" fmla="*/ 25007 w 418209"/>
              <a:gd name="connsiteY6" fmla="*/ 500903 h 595191"/>
              <a:gd name="connsiteX7" fmla="*/ 75673 w 418209"/>
              <a:gd name="connsiteY7" fmla="*/ 512813 h 595191"/>
              <a:gd name="connsiteX8" fmla="*/ 49843 w 418209"/>
              <a:gd name="connsiteY8" fmla="*/ 579311 h 595191"/>
              <a:gd name="connsiteX9" fmla="*/ 26000 w 418209"/>
              <a:gd name="connsiteY9" fmla="*/ 595191 h 595191"/>
              <a:gd name="connsiteX10" fmla="*/ 16066 w 418209"/>
              <a:gd name="connsiteY10" fmla="*/ 594199 h 595191"/>
              <a:gd name="connsiteX11" fmla="*/ 2158 w 418209"/>
              <a:gd name="connsiteY11" fmla="*/ 560453 h 595191"/>
              <a:gd name="connsiteX12" fmla="*/ 8127 w 418209"/>
              <a:gd name="connsiteY12" fmla="*/ 421587 h 595191"/>
              <a:gd name="connsiteX13" fmla="*/ 30979 w 418209"/>
              <a:gd name="connsiteY13" fmla="*/ 431501 h 595191"/>
              <a:gd name="connsiteX14" fmla="*/ 202861 w 418209"/>
              <a:gd name="connsiteY14" fmla="*/ 460251 h 595191"/>
              <a:gd name="connsiteX15" fmla="*/ 208823 w 418209"/>
              <a:gd name="connsiteY15" fmla="*/ 460251 h 595191"/>
              <a:gd name="connsiteX16" fmla="*/ 215777 w 418209"/>
              <a:gd name="connsiteY16" fmla="*/ 460251 h 595191"/>
              <a:gd name="connsiteX17" fmla="*/ 387660 w 418209"/>
              <a:gd name="connsiteY17" fmla="*/ 431501 h 595191"/>
              <a:gd name="connsiteX18" fmla="*/ 409518 w 418209"/>
              <a:gd name="connsiteY18" fmla="*/ 421587 h 595191"/>
              <a:gd name="connsiteX19" fmla="*/ 414485 w 418209"/>
              <a:gd name="connsiteY19" fmla="*/ 442406 h 595191"/>
              <a:gd name="connsiteX20" fmla="*/ 394615 w 418209"/>
              <a:gd name="connsiteY20" fmla="*/ 474130 h 595191"/>
              <a:gd name="connsiteX21" fmla="*/ 219752 w 418209"/>
              <a:gd name="connsiteY21" fmla="*/ 516759 h 595191"/>
              <a:gd name="connsiteX22" fmla="*/ 197894 w 418209"/>
              <a:gd name="connsiteY22" fmla="*/ 516759 h 595191"/>
              <a:gd name="connsiteX23" fmla="*/ 23030 w 418209"/>
              <a:gd name="connsiteY23" fmla="*/ 474130 h 595191"/>
              <a:gd name="connsiteX24" fmla="*/ 4153 w 418209"/>
              <a:gd name="connsiteY24" fmla="*/ 442406 h 595191"/>
              <a:gd name="connsiteX25" fmla="*/ 208902 w 418209"/>
              <a:gd name="connsiteY25" fmla="*/ 226163 h 595191"/>
              <a:gd name="connsiteX26" fmla="*/ 264567 w 418209"/>
              <a:gd name="connsiteY26" fmla="*/ 281669 h 595191"/>
              <a:gd name="connsiteX27" fmla="*/ 208902 w 418209"/>
              <a:gd name="connsiteY27" fmla="*/ 337175 h 595191"/>
              <a:gd name="connsiteX28" fmla="*/ 153237 w 418209"/>
              <a:gd name="connsiteY28" fmla="*/ 281669 h 595191"/>
              <a:gd name="connsiteX29" fmla="*/ 208902 w 418209"/>
              <a:gd name="connsiteY29" fmla="*/ 226163 h 595191"/>
              <a:gd name="connsiteX30" fmla="*/ 208785 w 418209"/>
              <a:gd name="connsiteY30" fmla="*/ 184480 h 595191"/>
              <a:gd name="connsiteX31" fmla="*/ 111429 w 418209"/>
              <a:gd name="connsiteY31" fmla="*/ 281705 h 595191"/>
              <a:gd name="connsiteX32" fmla="*/ 208785 w 418209"/>
              <a:gd name="connsiteY32" fmla="*/ 378931 h 595191"/>
              <a:gd name="connsiteX33" fmla="*/ 306141 w 418209"/>
              <a:gd name="connsiteY33" fmla="*/ 281705 h 595191"/>
              <a:gd name="connsiteX34" fmla="*/ 208785 w 418209"/>
              <a:gd name="connsiteY34" fmla="*/ 184480 h 595191"/>
              <a:gd name="connsiteX35" fmla="*/ 196864 w 418209"/>
              <a:gd name="connsiteY35" fmla="*/ 128922 h 595191"/>
              <a:gd name="connsiteX36" fmla="*/ 221700 w 418209"/>
              <a:gd name="connsiteY36" fmla="*/ 128922 h 595191"/>
              <a:gd name="connsiteX37" fmla="*/ 382635 w 418209"/>
              <a:gd name="connsiteY37" fmla="*/ 174559 h 595191"/>
              <a:gd name="connsiteX38" fmla="*/ 406477 w 418209"/>
              <a:gd name="connsiteY38" fmla="*/ 204321 h 595191"/>
              <a:gd name="connsiteX39" fmla="*/ 406477 w 418209"/>
              <a:gd name="connsiteY39" fmla="*/ 379923 h 595191"/>
              <a:gd name="connsiteX40" fmla="*/ 383628 w 418209"/>
              <a:gd name="connsiteY40" fmla="*/ 405717 h 595191"/>
              <a:gd name="connsiteX41" fmla="*/ 208785 w 418209"/>
              <a:gd name="connsiteY41" fmla="*/ 434488 h 595191"/>
              <a:gd name="connsiteX42" fmla="*/ 34935 w 418209"/>
              <a:gd name="connsiteY42" fmla="*/ 405717 h 595191"/>
              <a:gd name="connsiteX43" fmla="*/ 13080 w 418209"/>
              <a:gd name="connsiteY43" fmla="*/ 379923 h 595191"/>
              <a:gd name="connsiteX44" fmla="*/ 13080 w 418209"/>
              <a:gd name="connsiteY44" fmla="*/ 204321 h 595191"/>
              <a:gd name="connsiteX45" fmla="*/ 35929 w 418209"/>
              <a:gd name="connsiteY45" fmla="*/ 174559 h 595191"/>
              <a:gd name="connsiteX46" fmla="*/ 208883 w 418209"/>
              <a:gd name="connsiteY46" fmla="*/ 0 h 595191"/>
              <a:gd name="connsiteX47" fmla="*/ 220806 w 418209"/>
              <a:gd name="connsiteY47" fmla="*/ 1984 h 595191"/>
              <a:gd name="connsiteX48" fmla="*/ 329102 w 418209"/>
              <a:gd name="connsiteY48" fmla="*/ 33732 h 595191"/>
              <a:gd name="connsiteX49" fmla="*/ 365863 w 418209"/>
              <a:gd name="connsiteY49" fmla="*/ 82346 h 595191"/>
              <a:gd name="connsiteX50" fmla="*/ 365863 w 418209"/>
              <a:gd name="connsiteY50" fmla="*/ 142865 h 595191"/>
              <a:gd name="connsiteX51" fmla="*/ 328108 w 418209"/>
              <a:gd name="connsiteY51" fmla="*/ 131952 h 595191"/>
              <a:gd name="connsiteX52" fmla="*/ 328108 w 418209"/>
              <a:gd name="connsiteY52" fmla="*/ 82346 h 595191"/>
              <a:gd name="connsiteX53" fmla="*/ 319167 w 418209"/>
              <a:gd name="connsiteY53" fmla="*/ 70440 h 595191"/>
              <a:gd name="connsiteX54" fmla="*/ 231735 w 418209"/>
              <a:gd name="connsiteY54" fmla="*/ 45637 h 595191"/>
              <a:gd name="connsiteX55" fmla="*/ 231735 w 418209"/>
              <a:gd name="connsiteY55" fmla="*/ 106157 h 595191"/>
              <a:gd name="connsiteX56" fmla="*/ 220806 w 418209"/>
              <a:gd name="connsiteY56" fmla="*/ 103180 h 595191"/>
              <a:gd name="connsiteX57" fmla="*/ 197954 w 418209"/>
              <a:gd name="connsiteY57" fmla="*/ 103180 h 595191"/>
              <a:gd name="connsiteX58" fmla="*/ 187025 w 418209"/>
              <a:gd name="connsiteY58" fmla="*/ 106157 h 595191"/>
              <a:gd name="connsiteX59" fmla="*/ 187025 w 418209"/>
              <a:gd name="connsiteY59" fmla="*/ 45637 h 595191"/>
              <a:gd name="connsiteX60" fmla="*/ 100587 w 418209"/>
              <a:gd name="connsiteY60" fmla="*/ 70440 h 595191"/>
              <a:gd name="connsiteX61" fmla="*/ 91645 w 418209"/>
              <a:gd name="connsiteY61" fmla="*/ 82346 h 595191"/>
              <a:gd name="connsiteX62" fmla="*/ 91645 w 418209"/>
              <a:gd name="connsiteY62" fmla="*/ 131952 h 595191"/>
              <a:gd name="connsiteX63" fmla="*/ 52897 w 418209"/>
              <a:gd name="connsiteY63" fmla="*/ 142865 h 595191"/>
              <a:gd name="connsiteX64" fmla="*/ 52897 w 418209"/>
              <a:gd name="connsiteY64" fmla="*/ 82346 h 595191"/>
              <a:gd name="connsiteX65" fmla="*/ 89658 w 418209"/>
              <a:gd name="connsiteY65" fmla="*/ 33732 h 595191"/>
              <a:gd name="connsiteX66" fmla="*/ 197954 w 418209"/>
              <a:gd name="connsiteY66" fmla="*/ 1984 h 595191"/>
              <a:gd name="connsiteX67" fmla="*/ 208883 w 418209"/>
              <a:gd name="connsiteY67" fmla="*/ 0 h 595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418209" h="595191">
                <a:moveTo>
                  <a:pt x="392624" y="500903"/>
                </a:moveTo>
                <a:lnTo>
                  <a:pt x="416478" y="560453"/>
                </a:lnTo>
                <a:cubicBezTo>
                  <a:pt x="421448" y="574348"/>
                  <a:pt x="415485" y="589236"/>
                  <a:pt x="401570" y="594199"/>
                </a:cubicBezTo>
                <a:cubicBezTo>
                  <a:pt x="398588" y="595191"/>
                  <a:pt x="395606" y="595191"/>
                  <a:pt x="392624" y="595191"/>
                </a:cubicBezTo>
                <a:cubicBezTo>
                  <a:pt x="382685" y="595191"/>
                  <a:pt x="372746" y="589236"/>
                  <a:pt x="368770" y="579311"/>
                </a:cubicBezTo>
                <a:lnTo>
                  <a:pt x="342928" y="512813"/>
                </a:lnTo>
                <a:close/>
                <a:moveTo>
                  <a:pt x="25007" y="500903"/>
                </a:moveTo>
                <a:lnTo>
                  <a:pt x="75673" y="512813"/>
                </a:lnTo>
                <a:lnTo>
                  <a:pt x="49843" y="579311"/>
                </a:lnTo>
                <a:cubicBezTo>
                  <a:pt x="45869" y="589236"/>
                  <a:pt x="35935" y="595191"/>
                  <a:pt x="26000" y="595191"/>
                </a:cubicBezTo>
                <a:cubicBezTo>
                  <a:pt x="22027" y="595191"/>
                  <a:pt x="19046" y="595191"/>
                  <a:pt x="16066" y="594199"/>
                </a:cubicBezTo>
                <a:cubicBezTo>
                  <a:pt x="3151" y="589236"/>
                  <a:pt x="-3803" y="574348"/>
                  <a:pt x="2158" y="560453"/>
                </a:cubicBezTo>
                <a:close/>
                <a:moveTo>
                  <a:pt x="8127" y="421587"/>
                </a:moveTo>
                <a:cubicBezTo>
                  <a:pt x="15082" y="426544"/>
                  <a:pt x="22037" y="429518"/>
                  <a:pt x="30979" y="431501"/>
                </a:cubicBezTo>
                <a:lnTo>
                  <a:pt x="202861" y="460251"/>
                </a:lnTo>
                <a:cubicBezTo>
                  <a:pt x="204848" y="460251"/>
                  <a:pt x="206835" y="460251"/>
                  <a:pt x="208823" y="460251"/>
                </a:cubicBezTo>
                <a:cubicBezTo>
                  <a:pt x="210810" y="460251"/>
                  <a:pt x="213790" y="460251"/>
                  <a:pt x="215777" y="460251"/>
                </a:cubicBezTo>
                <a:lnTo>
                  <a:pt x="387660" y="431501"/>
                </a:lnTo>
                <a:cubicBezTo>
                  <a:pt x="395608" y="429518"/>
                  <a:pt x="403557" y="426544"/>
                  <a:pt x="409518" y="421587"/>
                </a:cubicBezTo>
                <a:lnTo>
                  <a:pt x="414485" y="442406"/>
                </a:lnTo>
                <a:cubicBezTo>
                  <a:pt x="417466" y="456285"/>
                  <a:pt x="408524" y="470165"/>
                  <a:pt x="394615" y="474130"/>
                </a:cubicBezTo>
                <a:lnTo>
                  <a:pt x="219752" y="516759"/>
                </a:lnTo>
                <a:cubicBezTo>
                  <a:pt x="212797" y="518742"/>
                  <a:pt x="205842" y="518742"/>
                  <a:pt x="197894" y="516759"/>
                </a:cubicBezTo>
                <a:lnTo>
                  <a:pt x="23030" y="474130"/>
                </a:lnTo>
                <a:cubicBezTo>
                  <a:pt x="9121" y="470165"/>
                  <a:pt x="179" y="456285"/>
                  <a:pt x="4153" y="442406"/>
                </a:cubicBezTo>
                <a:close/>
                <a:moveTo>
                  <a:pt x="208902" y="226163"/>
                </a:moveTo>
                <a:cubicBezTo>
                  <a:pt x="239645" y="226163"/>
                  <a:pt x="264567" y="251014"/>
                  <a:pt x="264567" y="281669"/>
                </a:cubicBezTo>
                <a:cubicBezTo>
                  <a:pt x="264567" y="312324"/>
                  <a:pt x="239645" y="337175"/>
                  <a:pt x="208902" y="337175"/>
                </a:cubicBezTo>
                <a:cubicBezTo>
                  <a:pt x="178159" y="337175"/>
                  <a:pt x="153237" y="312324"/>
                  <a:pt x="153237" y="281669"/>
                </a:cubicBezTo>
                <a:cubicBezTo>
                  <a:pt x="153237" y="251014"/>
                  <a:pt x="178159" y="226163"/>
                  <a:pt x="208902" y="226163"/>
                </a:cubicBezTo>
                <a:close/>
                <a:moveTo>
                  <a:pt x="208785" y="184480"/>
                </a:moveTo>
                <a:cubicBezTo>
                  <a:pt x="155140" y="184480"/>
                  <a:pt x="111429" y="228132"/>
                  <a:pt x="111429" y="281705"/>
                </a:cubicBezTo>
                <a:cubicBezTo>
                  <a:pt x="111429" y="335278"/>
                  <a:pt x="155140" y="378931"/>
                  <a:pt x="208785" y="378931"/>
                </a:cubicBezTo>
                <a:cubicBezTo>
                  <a:pt x="262430" y="378931"/>
                  <a:pt x="306141" y="335278"/>
                  <a:pt x="306141" y="281705"/>
                </a:cubicBezTo>
                <a:cubicBezTo>
                  <a:pt x="306141" y="228132"/>
                  <a:pt x="262430" y="184480"/>
                  <a:pt x="208785" y="184480"/>
                </a:cubicBezTo>
                <a:close/>
                <a:moveTo>
                  <a:pt x="196864" y="128922"/>
                </a:moveTo>
                <a:cubicBezTo>
                  <a:pt x="204811" y="126938"/>
                  <a:pt x="213752" y="126938"/>
                  <a:pt x="221700" y="128922"/>
                </a:cubicBezTo>
                <a:lnTo>
                  <a:pt x="382635" y="174559"/>
                </a:lnTo>
                <a:cubicBezTo>
                  <a:pt x="396543" y="178527"/>
                  <a:pt x="406477" y="190432"/>
                  <a:pt x="406477" y="204321"/>
                </a:cubicBezTo>
                <a:lnTo>
                  <a:pt x="406477" y="379923"/>
                </a:lnTo>
                <a:cubicBezTo>
                  <a:pt x="406477" y="392820"/>
                  <a:pt x="396543" y="403733"/>
                  <a:pt x="383628" y="405717"/>
                </a:cubicBezTo>
                <a:lnTo>
                  <a:pt x="208785" y="434488"/>
                </a:lnTo>
                <a:lnTo>
                  <a:pt x="34935" y="405717"/>
                </a:lnTo>
                <a:cubicBezTo>
                  <a:pt x="22021" y="403733"/>
                  <a:pt x="13080" y="392820"/>
                  <a:pt x="13080" y="379923"/>
                </a:cubicBezTo>
                <a:lnTo>
                  <a:pt x="13080" y="204321"/>
                </a:lnTo>
                <a:cubicBezTo>
                  <a:pt x="13080" y="190432"/>
                  <a:pt x="22021" y="178527"/>
                  <a:pt x="35929" y="174559"/>
                </a:cubicBezTo>
                <a:close/>
                <a:moveTo>
                  <a:pt x="208883" y="0"/>
                </a:moveTo>
                <a:cubicBezTo>
                  <a:pt x="211864" y="0"/>
                  <a:pt x="216832" y="992"/>
                  <a:pt x="220806" y="1984"/>
                </a:cubicBezTo>
                <a:lnTo>
                  <a:pt x="329102" y="33732"/>
                </a:lnTo>
                <a:cubicBezTo>
                  <a:pt x="350960" y="39685"/>
                  <a:pt x="365863" y="59527"/>
                  <a:pt x="365863" y="82346"/>
                </a:cubicBezTo>
                <a:lnTo>
                  <a:pt x="365863" y="142865"/>
                </a:lnTo>
                <a:lnTo>
                  <a:pt x="328108" y="131952"/>
                </a:lnTo>
                <a:lnTo>
                  <a:pt x="328108" y="82346"/>
                </a:lnTo>
                <a:cubicBezTo>
                  <a:pt x="328108" y="76393"/>
                  <a:pt x="324134" y="71432"/>
                  <a:pt x="319167" y="70440"/>
                </a:cubicBezTo>
                <a:lnTo>
                  <a:pt x="231735" y="45637"/>
                </a:lnTo>
                <a:lnTo>
                  <a:pt x="231735" y="106157"/>
                </a:lnTo>
                <a:lnTo>
                  <a:pt x="220806" y="103180"/>
                </a:lnTo>
                <a:cubicBezTo>
                  <a:pt x="213851" y="100204"/>
                  <a:pt x="204909" y="100204"/>
                  <a:pt x="197954" y="103180"/>
                </a:cubicBezTo>
                <a:lnTo>
                  <a:pt x="187025" y="106157"/>
                </a:lnTo>
                <a:lnTo>
                  <a:pt x="187025" y="45637"/>
                </a:lnTo>
                <a:lnTo>
                  <a:pt x="100587" y="70440"/>
                </a:lnTo>
                <a:cubicBezTo>
                  <a:pt x="94626" y="71432"/>
                  <a:pt x="91645" y="76393"/>
                  <a:pt x="91645" y="82346"/>
                </a:cubicBezTo>
                <a:lnTo>
                  <a:pt x="91645" y="131952"/>
                </a:lnTo>
                <a:lnTo>
                  <a:pt x="52897" y="142865"/>
                </a:lnTo>
                <a:lnTo>
                  <a:pt x="52897" y="82346"/>
                </a:lnTo>
                <a:cubicBezTo>
                  <a:pt x="52897" y="59527"/>
                  <a:pt x="67800" y="39685"/>
                  <a:pt x="89658" y="33732"/>
                </a:cubicBezTo>
                <a:lnTo>
                  <a:pt x="197954" y="1984"/>
                </a:lnTo>
                <a:cubicBezTo>
                  <a:pt x="200935" y="992"/>
                  <a:pt x="205903" y="0"/>
                  <a:pt x="208883" y="0"/>
                </a:cubicBezTo>
                <a:close/>
              </a:path>
            </a:pathLst>
          </a:custGeom>
          <a:solidFill>
            <a:srgbClr val="3ACFDF"/>
          </a:solidFill>
          <a:ln>
            <a:noFill/>
          </a:ln>
        </p:spPr>
        <p:txBody>
          <a:bodyPr/>
          <a:lstStyle/>
          <a:p>
            <a:endParaRPr lang="zh-CN" altLang="en-US"/>
          </a:p>
        </p:txBody>
      </p:sp>
      <p:sp>
        <p:nvSpPr>
          <p:cNvPr id="135" name="paint-palette_14005"/>
          <p:cNvSpPr>
            <a:spLocks noChangeAspect="1"/>
          </p:cNvSpPr>
          <p:nvPr/>
        </p:nvSpPr>
        <p:spPr bwMode="auto">
          <a:xfrm>
            <a:off x="7028799" y="1981426"/>
            <a:ext cx="485831" cy="609685"/>
          </a:xfrm>
          <a:custGeom>
            <a:avLst/>
            <a:gdLst>
              <a:gd name="connsiteX0" fmla="*/ 261939 w 483020"/>
              <a:gd name="connsiteY0" fmla="*/ 504049 h 606157"/>
              <a:gd name="connsiteX1" fmla="*/ 317169 w 483020"/>
              <a:gd name="connsiteY1" fmla="*/ 504049 h 606157"/>
              <a:gd name="connsiteX2" fmla="*/ 317262 w 483020"/>
              <a:gd name="connsiteY2" fmla="*/ 504049 h 606157"/>
              <a:gd name="connsiteX3" fmla="*/ 317262 w 483020"/>
              <a:gd name="connsiteY3" fmla="*/ 523305 h 606157"/>
              <a:gd name="connsiteX4" fmla="*/ 289601 w 483020"/>
              <a:gd name="connsiteY4" fmla="*/ 550975 h 606157"/>
              <a:gd name="connsiteX5" fmla="*/ 261939 w 483020"/>
              <a:gd name="connsiteY5" fmla="*/ 523305 h 606157"/>
              <a:gd name="connsiteX6" fmla="*/ 261995 w 483020"/>
              <a:gd name="connsiteY6" fmla="*/ 350103 h 606157"/>
              <a:gd name="connsiteX7" fmla="*/ 257694 w 483020"/>
              <a:gd name="connsiteY7" fmla="*/ 354305 h 606157"/>
              <a:gd name="connsiteX8" fmla="*/ 239274 w 483020"/>
              <a:gd name="connsiteY8" fmla="*/ 372702 h 606157"/>
              <a:gd name="connsiteX9" fmla="*/ 300518 w 483020"/>
              <a:gd name="connsiteY9" fmla="*/ 372702 h 606157"/>
              <a:gd name="connsiteX10" fmla="*/ 282005 w 483020"/>
              <a:gd name="connsiteY10" fmla="*/ 354305 h 606157"/>
              <a:gd name="connsiteX11" fmla="*/ 277797 w 483020"/>
              <a:gd name="connsiteY11" fmla="*/ 350103 h 606157"/>
              <a:gd name="connsiteX12" fmla="*/ 269943 w 483020"/>
              <a:gd name="connsiteY12" fmla="*/ 351691 h 606157"/>
              <a:gd name="connsiteX13" fmla="*/ 261995 w 483020"/>
              <a:gd name="connsiteY13" fmla="*/ 350103 h 606157"/>
              <a:gd name="connsiteX14" fmla="*/ 46658 w 483020"/>
              <a:gd name="connsiteY14" fmla="*/ 349263 h 606157"/>
              <a:gd name="connsiteX15" fmla="*/ 41609 w 483020"/>
              <a:gd name="connsiteY15" fmla="*/ 354305 h 606157"/>
              <a:gd name="connsiteX16" fmla="*/ 23189 w 483020"/>
              <a:gd name="connsiteY16" fmla="*/ 372702 h 606157"/>
              <a:gd name="connsiteX17" fmla="*/ 84340 w 483020"/>
              <a:gd name="connsiteY17" fmla="*/ 372702 h 606157"/>
              <a:gd name="connsiteX18" fmla="*/ 65920 w 483020"/>
              <a:gd name="connsiteY18" fmla="*/ 354305 h 606157"/>
              <a:gd name="connsiteX19" fmla="*/ 62460 w 483020"/>
              <a:gd name="connsiteY19" fmla="*/ 350850 h 606157"/>
              <a:gd name="connsiteX20" fmla="*/ 56850 w 483020"/>
              <a:gd name="connsiteY20" fmla="*/ 351691 h 606157"/>
              <a:gd name="connsiteX21" fmla="*/ 46658 w 483020"/>
              <a:gd name="connsiteY21" fmla="*/ 349263 h 606157"/>
              <a:gd name="connsiteX22" fmla="*/ 421300 w 483020"/>
              <a:gd name="connsiteY22" fmla="*/ 295938 h 606157"/>
              <a:gd name="connsiteX23" fmla="*/ 417092 w 483020"/>
              <a:gd name="connsiteY23" fmla="*/ 300233 h 606157"/>
              <a:gd name="connsiteX24" fmla="*/ 398576 w 483020"/>
              <a:gd name="connsiteY24" fmla="*/ 318627 h 606157"/>
              <a:gd name="connsiteX25" fmla="*/ 459828 w 483020"/>
              <a:gd name="connsiteY25" fmla="*/ 318627 h 606157"/>
              <a:gd name="connsiteX26" fmla="*/ 441406 w 483020"/>
              <a:gd name="connsiteY26" fmla="*/ 300233 h 606157"/>
              <a:gd name="connsiteX27" fmla="*/ 437198 w 483020"/>
              <a:gd name="connsiteY27" fmla="*/ 296031 h 606157"/>
              <a:gd name="connsiteX28" fmla="*/ 429249 w 483020"/>
              <a:gd name="connsiteY28" fmla="*/ 297525 h 606157"/>
              <a:gd name="connsiteX29" fmla="*/ 421300 w 483020"/>
              <a:gd name="connsiteY29" fmla="*/ 295938 h 606157"/>
              <a:gd name="connsiteX30" fmla="*/ 224687 w 483020"/>
              <a:gd name="connsiteY30" fmla="*/ 290525 h 606157"/>
              <a:gd name="connsiteX31" fmla="*/ 224687 w 483020"/>
              <a:gd name="connsiteY31" fmla="*/ 321061 h 606157"/>
              <a:gd name="connsiteX32" fmla="*/ 224687 w 483020"/>
              <a:gd name="connsiteY32" fmla="*/ 354305 h 606157"/>
              <a:gd name="connsiteX33" fmla="*/ 224687 w 483020"/>
              <a:gd name="connsiteY33" fmla="*/ 372702 h 606157"/>
              <a:gd name="connsiteX34" fmla="*/ 226277 w 483020"/>
              <a:gd name="connsiteY34" fmla="*/ 372702 h 606157"/>
              <a:gd name="connsiteX35" fmla="*/ 244697 w 483020"/>
              <a:gd name="connsiteY35" fmla="*/ 354305 h 606157"/>
              <a:gd name="connsiteX36" fmla="*/ 253954 w 483020"/>
              <a:gd name="connsiteY36" fmla="*/ 345060 h 606157"/>
              <a:gd name="connsiteX37" fmla="*/ 249372 w 483020"/>
              <a:gd name="connsiteY37" fmla="*/ 339084 h 606157"/>
              <a:gd name="connsiteX38" fmla="*/ 246380 w 483020"/>
              <a:gd name="connsiteY38" fmla="*/ 333107 h 606157"/>
              <a:gd name="connsiteX39" fmla="*/ 102105 w 483020"/>
              <a:gd name="connsiteY39" fmla="*/ 290525 h 606157"/>
              <a:gd name="connsiteX40" fmla="*/ 77421 w 483020"/>
              <a:gd name="connsiteY40" fmla="*/ 339084 h 606157"/>
              <a:gd name="connsiteX41" fmla="*/ 71062 w 483020"/>
              <a:gd name="connsiteY41" fmla="*/ 346461 h 606157"/>
              <a:gd name="connsiteX42" fmla="*/ 78917 w 483020"/>
              <a:gd name="connsiteY42" fmla="*/ 354305 h 606157"/>
              <a:gd name="connsiteX43" fmla="*/ 97430 w 483020"/>
              <a:gd name="connsiteY43" fmla="*/ 372702 h 606157"/>
              <a:gd name="connsiteX44" fmla="*/ 102105 w 483020"/>
              <a:gd name="connsiteY44" fmla="*/ 372702 h 606157"/>
              <a:gd name="connsiteX45" fmla="*/ 102105 w 483020"/>
              <a:gd name="connsiteY45" fmla="*/ 354492 h 606157"/>
              <a:gd name="connsiteX46" fmla="*/ 121180 w 483020"/>
              <a:gd name="connsiteY46" fmla="*/ 183322 h 606157"/>
              <a:gd name="connsiteX47" fmla="*/ 178777 w 483020"/>
              <a:gd name="connsiteY47" fmla="*/ 183322 h 606157"/>
              <a:gd name="connsiteX48" fmla="*/ 205613 w 483020"/>
              <a:gd name="connsiteY48" fmla="*/ 183322 h 606157"/>
              <a:gd name="connsiteX49" fmla="*/ 228240 w 483020"/>
              <a:gd name="connsiteY49" fmla="*/ 195742 h 606157"/>
              <a:gd name="connsiteX50" fmla="*/ 290420 w 483020"/>
              <a:gd name="connsiteY50" fmla="*/ 318260 h 606157"/>
              <a:gd name="connsiteX51" fmla="*/ 292290 w 483020"/>
              <a:gd name="connsiteY51" fmla="*/ 331987 h 606157"/>
              <a:gd name="connsiteX52" fmla="*/ 285651 w 483020"/>
              <a:gd name="connsiteY52" fmla="*/ 344967 h 606157"/>
              <a:gd name="connsiteX53" fmla="*/ 295095 w 483020"/>
              <a:gd name="connsiteY53" fmla="*/ 354305 h 606157"/>
              <a:gd name="connsiteX54" fmla="*/ 313515 w 483020"/>
              <a:gd name="connsiteY54" fmla="*/ 372702 h 606157"/>
              <a:gd name="connsiteX55" fmla="*/ 317162 w 483020"/>
              <a:gd name="connsiteY55" fmla="*/ 372702 h 606157"/>
              <a:gd name="connsiteX56" fmla="*/ 323613 w 483020"/>
              <a:gd name="connsiteY56" fmla="*/ 379238 h 606157"/>
              <a:gd name="connsiteX57" fmla="*/ 323613 w 483020"/>
              <a:gd name="connsiteY57" fmla="*/ 479157 h 606157"/>
              <a:gd name="connsiteX58" fmla="*/ 317162 w 483020"/>
              <a:gd name="connsiteY58" fmla="*/ 485601 h 606157"/>
              <a:gd name="connsiteX59" fmla="*/ 222630 w 483020"/>
              <a:gd name="connsiteY59" fmla="*/ 485601 h 606157"/>
              <a:gd name="connsiteX60" fmla="*/ 216085 w 483020"/>
              <a:gd name="connsiteY60" fmla="*/ 479157 h 606157"/>
              <a:gd name="connsiteX61" fmla="*/ 216085 w 483020"/>
              <a:gd name="connsiteY61" fmla="*/ 418365 h 606157"/>
              <a:gd name="connsiteX62" fmla="*/ 204678 w 483020"/>
              <a:gd name="connsiteY62" fmla="*/ 422381 h 606157"/>
              <a:gd name="connsiteX63" fmla="*/ 197665 w 483020"/>
              <a:gd name="connsiteY63" fmla="*/ 422381 h 606157"/>
              <a:gd name="connsiteX64" fmla="*/ 197665 w 483020"/>
              <a:gd name="connsiteY64" fmla="*/ 479157 h 606157"/>
              <a:gd name="connsiteX65" fmla="*/ 222630 w 483020"/>
              <a:gd name="connsiteY65" fmla="*/ 504090 h 606157"/>
              <a:gd name="connsiteX66" fmla="*/ 224313 w 483020"/>
              <a:gd name="connsiteY66" fmla="*/ 504090 h 606157"/>
              <a:gd name="connsiteX67" fmla="*/ 224313 w 483020"/>
              <a:gd name="connsiteY67" fmla="*/ 578516 h 606157"/>
              <a:gd name="connsiteX68" fmla="*/ 196730 w 483020"/>
              <a:gd name="connsiteY68" fmla="*/ 606157 h 606157"/>
              <a:gd name="connsiteX69" fmla="*/ 169053 w 483020"/>
              <a:gd name="connsiteY69" fmla="*/ 578516 h 606157"/>
              <a:gd name="connsiteX70" fmla="*/ 169053 w 483020"/>
              <a:gd name="connsiteY70" fmla="*/ 422381 h 606157"/>
              <a:gd name="connsiteX71" fmla="*/ 157926 w 483020"/>
              <a:gd name="connsiteY71" fmla="*/ 422381 h 606157"/>
              <a:gd name="connsiteX72" fmla="*/ 157926 w 483020"/>
              <a:gd name="connsiteY72" fmla="*/ 577489 h 606157"/>
              <a:gd name="connsiteX73" fmla="*/ 130250 w 483020"/>
              <a:gd name="connsiteY73" fmla="*/ 605130 h 606157"/>
              <a:gd name="connsiteX74" fmla="*/ 102573 w 483020"/>
              <a:gd name="connsiteY74" fmla="*/ 577489 h 606157"/>
              <a:gd name="connsiteX75" fmla="*/ 102573 w 483020"/>
              <a:gd name="connsiteY75" fmla="*/ 503717 h 606157"/>
              <a:gd name="connsiteX76" fmla="*/ 125948 w 483020"/>
              <a:gd name="connsiteY76" fmla="*/ 479157 h 606157"/>
              <a:gd name="connsiteX77" fmla="*/ 125948 w 483020"/>
              <a:gd name="connsiteY77" fmla="*/ 422381 h 606157"/>
              <a:gd name="connsiteX78" fmla="*/ 122115 w 483020"/>
              <a:gd name="connsiteY78" fmla="*/ 422381 h 606157"/>
              <a:gd name="connsiteX79" fmla="*/ 107528 w 483020"/>
              <a:gd name="connsiteY79" fmla="*/ 415937 h 606157"/>
              <a:gd name="connsiteX80" fmla="*/ 107528 w 483020"/>
              <a:gd name="connsiteY80" fmla="*/ 479157 h 606157"/>
              <a:gd name="connsiteX81" fmla="*/ 100983 w 483020"/>
              <a:gd name="connsiteY81" fmla="*/ 485601 h 606157"/>
              <a:gd name="connsiteX82" fmla="*/ 6452 w 483020"/>
              <a:gd name="connsiteY82" fmla="*/ 485601 h 606157"/>
              <a:gd name="connsiteX83" fmla="*/ 0 w 483020"/>
              <a:gd name="connsiteY83" fmla="*/ 479157 h 606157"/>
              <a:gd name="connsiteX84" fmla="*/ 0 w 483020"/>
              <a:gd name="connsiteY84" fmla="*/ 379238 h 606157"/>
              <a:gd name="connsiteX85" fmla="*/ 6452 w 483020"/>
              <a:gd name="connsiteY85" fmla="*/ 372702 h 606157"/>
              <a:gd name="connsiteX86" fmla="*/ 10099 w 483020"/>
              <a:gd name="connsiteY86" fmla="*/ 372702 h 606157"/>
              <a:gd name="connsiteX87" fmla="*/ 28612 w 483020"/>
              <a:gd name="connsiteY87" fmla="*/ 354305 h 606157"/>
              <a:gd name="connsiteX88" fmla="*/ 39365 w 483020"/>
              <a:gd name="connsiteY88" fmla="*/ 343566 h 606157"/>
              <a:gd name="connsiteX89" fmla="*/ 36279 w 483020"/>
              <a:gd name="connsiteY89" fmla="*/ 318260 h 606157"/>
              <a:gd name="connsiteX90" fmla="*/ 98552 w 483020"/>
              <a:gd name="connsiteY90" fmla="*/ 195742 h 606157"/>
              <a:gd name="connsiteX91" fmla="*/ 121180 w 483020"/>
              <a:gd name="connsiteY91" fmla="*/ 183322 h 606157"/>
              <a:gd name="connsiteX92" fmla="*/ 280465 w 483020"/>
              <a:gd name="connsiteY92" fmla="*/ 129269 h 606157"/>
              <a:gd name="connsiteX93" fmla="*/ 364910 w 483020"/>
              <a:gd name="connsiteY93" fmla="*/ 129269 h 606157"/>
              <a:gd name="connsiteX94" fmla="*/ 387541 w 483020"/>
              <a:gd name="connsiteY94" fmla="*/ 141688 h 606157"/>
              <a:gd name="connsiteX95" fmla="*/ 449822 w 483020"/>
              <a:gd name="connsiteY95" fmla="*/ 264098 h 606157"/>
              <a:gd name="connsiteX96" fmla="*/ 445053 w 483020"/>
              <a:gd name="connsiteY96" fmla="*/ 290802 h 606157"/>
              <a:gd name="connsiteX97" fmla="*/ 454404 w 483020"/>
              <a:gd name="connsiteY97" fmla="*/ 300233 h 606157"/>
              <a:gd name="connsiteX98" fmla="*/ 472921 w 483020"/>
              <a:gd name="connsiteY98" fmla="*/ 318627 h 606157"/>
              <a:gd name="connsiteX99" fmla="*/ 476474 w 483020"/>
              <a:gd name="connsiteY99" fmla="*/ 318627 h 606157"/>
              <a:gd name="connsiteX100" fmla="*/ 483020 w 483020"/>
              <a:gd name="connsiteY100" fmla="*/ 325070 h 606157"/>
              <a:gd name="connsiteX101" fmla="*/ 483020 w 483020"/>
              <a:gd name="connsiteY101" fmla="*/ 425071 h 606157"/>
              <a:gd name="connsiteX102" fmla="*/ 476474 w 483020"/>
              <a:gd name="connsiteY102" fmla="*/ 431514 h 606157"/>
              <a:gd name="connsiteX103" fmla="*/ 381930 w 483020"/>
              <a:gd name="connsiteY103" fmla="*/ 431514 h 606157"/>
              <a:gd name="connsiteX104" fmla="*/ 375477 w 483020"/>
              <a:gd name="connsiteY104" fmla="*/ 425071 h 606157"/>
              <a:gd name="connsiteX105" fmla="*/ 375477 w 483020"/>
              <a:gd name="connsiteY105" fmla="*/ 325070 h 606157"/>
              <a:gd name="connsiteX106" fmla="*/ 381930 w 483020"/>
              <a:gd name="connsiteY106" fmla="*/ 318627 h 606157"/>
              <a:gd name="connsiteX107" fmla="*/ 385577 w 483020"/>
              <a:gd name="connsiteY107" fmla="*/ 318627 h 606157"/>
              <a:gd name="connsiteX108" fmla="*/ 403999 w 483020"/>
              <a:gd name="connsiteY108" fmla="*/ 300233 h 606157"/>
              <a:gd name="connsiteX109" fmla="*/ 413257 w 483020"/>
              <a:gd name="connsiteY109" fmla="*/ 290989 h 606157"/>
              <a:gd name="connsiteX110" fmla="*/ 408675 w 483020"/>
              <a:gd name="connsiteY110" fmla="*/ 284920 h 606157"/>
              <a:gd name="connsiteX111" fmla="*/ 383987 w 483020"/>
              <a:gd name="connsiteY111" fmla="*/ 236460 h 606157"/>
              <a:gd name="connsiteX112" fmla="*/ 383987 w 483020"/>
              <a:gd name="connsiteY112" fmla="*/ 300233 h 606157"/>
              <a:gd name="connsiteX113" fmla="*/ 381930 w 483020"/>
              <a:gd name="connsiteY113" fmla="*/ 300233 h 606157"/>
              <a:gd name="connsiteX114" fmla="*/ 370801 w 483020"/>
              <a:gd name="connsiteY114" fmla="*/ 303127 h 606157"/>
              <a:gd name="connsiteX115" fmla="*/ 357055 w 483020"/>
              <a:gd name="connsiteY115" fmla="*/ 325070 h 606157"/>
              <a:gd name="connsiteX116" fmla="*/ 357055 w 483020"/>
              <a:gd name="connsiteY116" fmla="*/ 425071 h 606157"/>
              <a:gd name="connsiteX117" fmla="*/ 381930 w 483020"/>
              <a:gd name="connsiteY117" fmla="*/ 449908 h 606157"/>
              <a:gd name="connsiteX118" fmla="*/ 383707 w 483020"/>
              <a:gd name="connsiteY118" fmla="*/ 449908 h 606157"/>
              <a:gd name="connsiteX119" fmla="*/ 383707 w 483020"/>
              <a:gd name="connsiteY119" fmla="*/ 524418 h 606157"/>
              <a:gd name="connsiteX120" fmla="*/ 356026 w 483020"/>
              <a:gd name="connsiteY120" fmla="*/ 551963 h 606157"/>
              <a:gd name="connsiteX121" fmla="*/ 328345 w 483020"/>
              <a:gd name="connsiteY121" fmla="*/ 524418 h 606157"/>
              <a:gd name="connsiteX122" fmla="*/ 328345 w 483020"/>
              <a:gd name="connsiteY122" fmla="*/ 501075 h 606157"/>
              <a:gd name="connsiteX123" fmla="*/ 342186 w 483020"/>
              <a:gd name="connsiteY123" fmla="*/ 479133 h 606157"/>
              <a:gd name="connsiteX124" fmla="*/ 342186 w 483020"/>
              <a:gd name="connsiteY124" fmla="*/ 379225 h 606157"/>
              <a:gd name="connsiteX125" fmla="*/ 328345 w 483020"/>
              <a:gd name="connsiteY125" fmla="*/ 357190 h 606157"/>
              <a:gd name="connsiteX126" fmla="*/ 317310 w 483020"/>
              <a:gd name="connsiteY126" fmla="*/ 354295 h 606157"/>
              <a:gd name="connsiteX127" fmla="*/ 317217 w 483020"/>
              <a:gd name="connsiteY127" fmla="*/ 354295 h 606157"/>
              <a:gd name="connsiteX128" fmla="*/ 314692 w 483020"/>
              <a:gd name="connsiteY128" fmla="*/ 354295 h 606157"/>
              <a:gd name="connsiteX129" fmla="*/ 303564 w 483020"/>
              <a:gd name="connsiteY129" fmla="*/ 343277 h 606157"/>
              <a:gd name="connsiteX130" fmla="*/ 302815 w 483020"/>
              <a:gd name="connsiteY130" fmla="*/ 311998 h 606157"/>
              <a:gd name="connsiteX131" fmla="*/ 295989 w 483020"/>
              <a:gd name="connsiteY131" fmla="*/ 298552 h 606157"/>
              <a:gd name="connsiteX132" fmla="*/ 240627 w 483020"/>
              <a:gd name="connsiteY132" fmla="*/ 189494 h 606157"/>
              <a:gd name="connsiteX133" fmla="*/ 236606 w 483020"/>
              <a:gd name="connsiteY133" fmla="*/ 183425 h 606157"/>
              <a:gd name="connsiteX134" fmla="*/ 257834 w 483020"/>
              <a:gd name="connsiteY134" fmla="*/ 141688 h 606157"/>
              <a:gd name="connsiteX135" fmla="*/ 280465 w 483020"/>
              <a:gd name="connsiteY135" fmla="*/ 129269 h 606157"/>
              <a:gd name="connsiteX136" fmla="*/ 163359 w 483020"/>
              <a:gd name="connsiteY136" fmla="*/ 54053 h 606157"/>
              <a:gd name="connsiteX137" fmla="*/ 211414 w 483020"/>
              <a:gd name="connsiteY137" fmla="*/ 108964 h 606157"/>
              <a:gd name="connsiteX138" fmla="*/ 163359 w 483020"/>
              <a:gd name="connsiteY138" fmla="*/ 163782 h 606157"/>
              <a:gd name="connsiteX139" fmla="*/ 115398 w 483020"/>
              <a:gd name="connsiteY139" fmla="*/ 108964 h 606157"/>
              <a:gd name="connsiteX140" fmla="*/ 163359 w 483020"/>
              <a:gd name="connsiteY140" fmla="*/ 54053 h 606157"/>
              <a:gd name="connsiteX141" fmla="*/ 322660 w 483020"/>
              <a:gd name="connsiteY141" fmla="*/ 0 h 606157"/>
              <a:gd name="connsiteX142" fmla="*/ 370680 w 483020"/>
              <a:gd name="connsiteY142" fmla="*/ 54865 h 606157"/>
              <a:gd name="connsiteX143" fmla="*/ 322660 w 483020"/>
              <a:gd name="connsiteY143" fmla="*/ 109730 h 606157"/>
              <a:gd name="connsiteX144" fmla="*/ 274640 w 483020"/>
              <a:gd name="connsiteY144" fmla="*/ 54865 h 606157"/>
              <a:gd name="connsiteX145" fmla="*/ 322660 w 483020"/>
              <a:gd name="connsiteY145" fmla="*/ 0 h 606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483020" h="606157">
                <a:moveTo>
                  <a:pt x="261939" y="504049"/>
                </a:moveTo>
                <a:lnTo>
                  <a:pt x="317169" y="504049"/>
                </a:lnTo>
                <a:cubicBezTo>
                  <a:pt x="317169" y="504049"/>
                  <a:pt x="317169" y="504049"/>
                  <a:pt x="317262" y="504049"/>
                </a:cubicBezTo>
                <a:lnTo>
                  <a:pt x="317262" y="523305"/>
                </a:lnTo>
                <a:cubicBezTo>
                  <a:pt x="317262" y="538636"/>
                  <a:pt x="304833" y="550975"/>
                  <a:pt x="289601" y="550975"/>
                </a:cubicBezTo>
                <a:cubicBezTo>
                  <a:pt x="274275" y="550975"/>
                  <a:pt x="261939" y="538636"/>
                  <a:pt x="261939" y="523305"/>
                </a:cubicBezTo>
                <a:close/>
                <a:moveTo>
                  <a:pt x="261995" y="350103"/>
                </a:moveTo>
                <a:lnTo>
                  <a:pt x="257694" y="354305"/>
                </a:lnTo>
                <a:lnTo>
                  <a:pt x="239274" y="372702"/>
                </a:lnTo>
                <a:lnTo>
                  <a:pt x="300518" y="372702"/>
                </a:lnTo>
                <a:lnTo>
                  <a:pt x="282005" y="354305"/>
                </a:lnTo>
                <a:lnTo>
                  <a:pt x="277797" y="350103"/>
                </a:lnTo>
                <a:cubicBezTo>
                  <a:pt x="275179" y="351037"/>
                  <a:pt x="272561" y="351691"/>
                  <a:pt x="269943" y="351691"/>
                </a:cubicBezTo>
                <a:cubicBezTo>
                  <a:pt x="267138" y="351691"/>
                  <a:pt x="264519" y="351037"/>
                  <a:pt x="261995" y="350103"/>
                </a:cubicBezTo>
                <a:close/>
                <a:moveTo>
                  <a:pt x="46658" y="349263"/>
                </a:moveTo>
                <a:lnTo>
                  <a:pt x="41609" y="354305"/>
                </a:lnTo>
                <a:lnTo>
                  <a:pt x="23189" y="372702"/>
                </a:lnTo>
                <a:lnTo>
                  <a:pt x="84340" y="372702"/>
                </a:lnTo>
                <a:lnTo>
                  <a:pt x="65920" y="354305"/>
                </a:lnTo>
                <a:lnTo>
                  <a:pt x="62460" y="350850"/>
                </a:lnTo>
                <a:cubicBezTo>
                  <a:pt x="60684" y="351410"/>
                  <a:pt x="58720" y="351691"/>
                  <a:pt x="56850" y="351691"/>
                </a:cubicBezTo>
                <a:cubicBezTo>
                  <a:pt x="53390" y="351691"/>
                  <a:pt x="49931" y="350850"/>
                  <a:pt x="46658" y="349263"/>
                </a:cubicBezTo>
                <a:close/>
                <a:moveTo>
                  <a:pt x="421300" y="295938"/>
                </a:moveTo>
                <a:lnTo>
                  <a:pt x="417092" y="300233"/>
                </a:lnTo>
                <a:lnTo>
                  <a:pt x="398576" y="318627"/>
                </a:lnTo>
                <a:lnTo>
                  <a:pt x="459828" y="318627"/>
                </a:lnTo>
                <a:lnTo>
                  <a:pt x="441406" y="300233"/>
                </a:lnTo>
                <a:lnTo>
                  <a:pt x="437198" y="296031"/>
                </a:lnTo>
                <a:cubicBezTo>
                  <a:pt x="434579" y="296965"/>
                  <a:pt x="431867" y="297525"/>
                  <a:pt x="429249" y="297525"/>
                </a:cubicBezTo>
                <a:cubicBezTo>
                  <a:pt x="426537" y="297525"/>
                  <a:pt x="423825" y="296872"/>
                  <a:pt x="421300" y="295938"/>
                </a:cubicBezTo>
                <a:close/>
                <a:moveTo>
                  <a:pt x="224687" y="290525"/>
                </a:moveTo>
                <a:lnTo>
                  <a:pt x="224687" y="321061"/>
                </a:lnTo>
                <a:lnTo>
                  <a:pt x="224687" y="354305"/>
                </a:lnTo>
                <a:lnTo>
                  <a:pt x="224687" y="372702"/>
                </a:lnTo>
                <a:lnTo>
                  <a:pt x="226277" y="372702"/>
                </a:lnTo>
                <a:lnTo>
                  <a:pt x="244697" y="354305"/>
                </a:lnTo>
                <a:lnTo>
                  <a:pt x="253954" y="345060"/>
                </a:lnTo>
                <a:cubicBezTo>
                  <a:pt x="252084" y="343380"/>
                  <a:pt x="250494" y="341418"/>
                  <a:pt x="249372" y="339084"/>
                </a:cubicBezTo>
                <a:lnTo>
                  <a:pt x="246380" y="333107"/>
                </a:lnTo>
                <a:close/>
                <a:moveTo>
                  <a:pt x="102105" y="290525"/>
                </a:moveTo>
                <a:lnTo>
                  <a:pt x="77421" y="339084"/>
                </a:lnTo>
                <a:cubicBezTo>
                  <a:pt x="75831" y="342072"/>
                  <a:pt x="73587" y="344500"/>
                  <a:pt x="71062" y="346461"/>
                </a:cubicBezTo>
                <a:lnTo>
                  <a:pt x="78917" y="354305"/>
                </a:lnTo>
                <a:lnTo>
                  <a:pt x="97430" y="372702"/>
                </a:lnTo>
                <a:lnTo>
                  <a:pt x="102105" y="372702"/>
                </a:lnTo>
                <a:lnTo>
                  <a:pt x="102105" y="354492"/>
                </a:lnTo>
                <a:close/>
                <a:moveTo>
                  <a:pt x="121180" y="183322"/>
                </a:moveTo>
                <a:cubicBezTo>
                  <a:pt x="121367" y="183322"/>
                  <a:pt x="154186" y="183322"/>
                  <a:pt x="178777" y="183322"/>
                </a:cubicBezTo>
                <a:cubicBezTo>
                  <a:pt x="193644" y="183322"/>
                  <a:pt x="205426" y="183322"/>
                  <a:pt x="205613" y="183322"/>
                </a:cubicBezTo>
                <a:cubicBezTo>
                  <a:pt x="214683" y="182482"/>
                  <a:pt x="223846" y="187151"/>
                  <a:pt x="228240" y="195742"/>
                </a:cubicBezTo>
                <a:lnTo>
                  <a:pt x="290420" y="318260"/>
                </a:lnTo>
                <a:cubicBezTo>
                  <a:pt x="292757" y="322649"/>
                  <a:pt x="292944" y="327411"/>
                  <a:pt x="292290" y="331987"/>
                </a:cubicBezTo>
                <a:cubicBezTo>
                  <a:pt x="291542" y="336936"/>
                  <a:pt x="289391" y="341418"/>
                  <a:pt x="285651" y="344967"/>
                </a:cubicBezTo>
                <a:lnTo>
                  <a:pt x="295095" y="354305"/>
                </a:lnTo>
                <a:lnTo>
                  <a:pt x="313515" y="372702"/>
                </a:lnTo>
                <a:lnTo>
                  <a:pt x="317162" y="372702"/>
                </a:lnTo>
                <a:cubicBezTo>
                  <a:pt x="320808" y="372702"/>
                  <a:pt x="323613" y="375596"/>
                  <a:pt x="323613" y="379238"/>
                </a:cubicBezTo>
                <a:lnTo>
                  <a:pt x="323613" y="479157"/>
                </a:lnTo>
                <a:cubicBezTo>
                  <a:pt x="323613" y="482706"/>
                  <a:pt x="320808" y="485601"/>
                  <a:pt x="317162" y="485601"/>
                </a:cubicBezTo>
                <a:lnTo>
                  <a:pt x="222630" y="485601"/>
                </a:lnTo>
                <a:cubicBezTo>
                  <a:pt x="218984" y="485601"/>
                  <a:pt x="216085" y="482706"/>
                  <a:pt x="216085" y="479157"/>
                </a:cubicBezTo>
                <a:lnTo>
                  <a:pt x="216085" y="418365"/>
                </a:lnTo>
                <a:cubicBezTo>
                  <a:pt x="212812" y="420700"/>
                  <a:pt x="208979" y="422381"/>
                  <a:pt x="204678" y="422381"/>
                </a:cubicBezTo>
                <a:lnTo>
                  <a:pt x="197665" y="422381"/>
                </a:lnTo>
                <a:lnTo>
                  <a:pt x="197665" y="479157"/>
                </a:lnTo>
                <a:cubicBezTo>
                  <a:pt x="197665" y="492884"/>
                  <a:pt x="208885" y="504090"/>
                  <a:pt x="222630" y="504090"/>
                </a:cubicBezTo>
                <a:lnTo>
                  <a:pt x="224313" y="504090"/>
                </a:lnTo>
                <a:lnTo>
                  <a:pt x="224313" y="578516"/>
                </a:lnTo>
                <a:cubicBezTo>
                  <a:pt x="224313" y="593737"/>
                  <a:pt x="211971" y="606157"/>
                  <a:pt x="196730" y="606157"/>
                </a:cubicBezTo>
                <a:cubicBezTo>
                  <a:pt x="181396" y="606157"/>
                  <a:pt x="169053" y="593737"/>
                  <a:pt x="169053" y="578516"/>
                </a:cubicBezTo>
                <a:lnTo>
                  <a:pt x="169053" y="422381"/>
                </a:lnTo>
                <a:lnTo>
                  <a:pt x="157926" y="422381"/>
                </a:lnTo>
                <a:lnTo>
                  <a:pt x="157926" y="577489"/>
                </a:lnTo>
                <a:cubicBezTo>
                  <a:pt x="157926" y="592710"/>
                  <a:pt x="145584" y="605130"/>
                  <a:pt x="130250" y="605130"/>
                </a:cubicBezTo>
                <a:cubicBezTo>
                  <a:pt x="115009" y="605130"/>
                  <a:pt x="102573" y="592710"/>
                  <a:pt x="102573" y="577489"/>
                </a:cubicBezTo>
                <a:lnTo>
                  <a:pt x="102573" y="503717"/>
                </a:lnTo>
                <a:cubicBezTo>
                  <a:pt x="115570" y="502876"/>
                  <a:pt x="125948" y="492324"/>
                  <a:pt x="125948" y="479157"/>
                </a:cubicBezTo>
                <a:lnTo>
                  <a:pt x="125948" y="422381"/>
                </a:lnTo>
                <a:lnTo>
                  <a:pt x="122115" y="422381"/>
                </a:lnTo>
                <a:cubicBezTo>
                  <a:pt x="116318" y="422381"/>
                  <a:pt x="111175" y="419860"/>
                  <a:pt x="107528" y="415937"/>
                </a:cubicBezTo>
                <a:lnTo>
                  <a:pt x="107528" y="479157"/>
                </a:lnTo>
                <a:cubicBezTo>
                  <a:pt x="107528" y="482706"/>
                  <a:pt x="104630" y="485601"/>
                  <a:pt x="100983" y="485601"/>
                </a:cubicBezTo>
                <a:lnTo>
                  <a:pt x="6452" y="485601"/>
                </a:lnTo>
                <a:cubicBezTo>
                  <a:pt x="2899" y="485601"/>
                  <a:pt x="0" y="482706"/>
                  <a:pt x="0" y="479157"/>
                </a:cubicBezTo>
                <a:lnTo>
                  <a:pt x="0" y="379238"/>
                </a:lnTo>
                <a:cubicBezTo>
                  <a:pt x="0" y="375596"/>
                  <a:pt x="2899" y="372702"/>
                  <a:pt x="6452" y="372702"/>
                </a:cubicBezTo>
                <a:lnTo>
                  <a:pt x="10099" y="372702"/>
                </a:lnTo>
                <a:lnTo>
                  <a:pt x="28612" y="354305"/>
                </a:lnTo>
                <a:lnTo>
                  <a:pt x="39365" y="343566"/>
                </a:lnTo>
                <a:cubicBezTo>
                  <a:pt x="33474" y="336656"/>
                  <a:pt x="31978" y="326757"/>
                  <a:pt x="36279" y="318260"/>
                </a:cubicBezTo>
                <a:lnTo>
                  <a:pt x="98552" y="195742"/>
                </a:lnTo>
                <a:cubicBezTo>
                  <a:pt x="102947" y="187151"/>
                  <a:pt x="112017" y="182482"/>
                  <a:pt x="121180" y="183322"/>
                </a:cubicBezTo>
                <a:close/>
                <a:moveTo>
                  <a:pt x="280465" y="129269"/>
                </a:moveTo>
                <a:cubicBezTo>
                  <a:pt x="280839" y="129269"/>
                  <a:pt x="364629" y="129269"/>
                  <a:pt x="364910" y="129269"/>
                </a:cubicBezTo>
                <a:cubicBezTo>
                  <a:pt x="374074" y="128429"/>
                  <a:pt x="383145" y="133098"/>
                  <a:pt x="387541" y="141688"/>
                </a:cubicBezTo>
                <a:lnTo>
                  <a:pt x="449822" y="264098"/>
                </a:lnTo>
                <a:cubicBezTo>
                  <a:pt x="454498" y="273342"/>
                  <a:pt x="452067" y="283986"/>
                  <a:pt x="445053" y="290802"/>
                </a:cubicBezTo>
                <a:lnTo>
                  <a:pt x="454404" y="300233"/>
                </a:lnTo>
                <a:lnTo>
                  <a:pt x="472921" y="318627"/>
                </a:lnTo>
                <a:lnTo>
                  <a:pt x="476474" y="318627"/>
                </a:lnTo>
                <a:cubicBezTo>
                  <a:pt x="480121" y="318627"/>
                  <a:pt x="483020" y="321522"/>
                  <a:pt x="483020" y="325070"/>
                </a:cubicBezTo>
                <a:lnTo>
                  <a:pt x="483020" y="425071"/>
                </a:lnTo>
                <a:cubicBezTo>
                  <a:pt x="483020" y="428619"/>
                  <a:pt x="480121" y="431514"/>
                  <a:pt x="476474" y="431514"/>
                </a:cubicBezTo>
                <a:lnTo>
                  <a:pt x="381930" y="431514"/>
                </a:lnTo>
                <a:cubicBezTo>
                  <a:pt x="378376" y="431514"/>
                  <a:pt x="375477" y="428619"/>
                  <a:pt x="375477" y="425071"/>
                </a:cubicBezTo>
                <a:lnTo>
                  <a:pt x="375477" y="325070"/>
                </a:lnTo>
                <a:cubicBezTo>
                  <a:pt x="375477" y="321522"/>
                  <a:pt x="378376" y="318627"/>
                  <a:pt x="381930" y="318627"/>
                </a:cubicBezTo>
                <a:lnTo>
                  <a:pt x="385577" y="318627"/>
                </a:lnTo>
                <a:lnTo>
                  <a:pt x="403999" y="300233"/>
                </a:lnTo>
                <a:lnTo>
                  <a:pt x="413257" y="290989"/>
                </a:lnTo>
                <a:cubicBezTo>
                  <a:pt x="411481" y="289215"/>
                  <a:pt x="409891" y="287348"/>
                  <a:pt x="408675" y="284920"/>
                </a:cubicBezTo>
                <a:lnTo>
                  <a:pt x="383987" y="236460"/>
                </a:lnTo>
                <a:lnTo>
                  <a:pt x="383987" y="300233"/>
                </a:lnTo>
                <a:lnTo>
                  <a:pt x="381930" y="300233"/>
                </a:lnTo>
                <a:cubicBezTo>
                  <a:pt x="377909" y="300233"/>
                  <a:pt x="374168" y="301353"/>
                  <a:pt x="370801" y="303127"/>
                </a:cubicBezTo>
                <a:cubicBezTo>
                  <a:pt x="362665" y="307236"/>
                  <a:pt x="357055" y="315453"/>
                  <a:pt x="357055" y="325070"/>
                </a:cubicBezTo>
                <a:lnTo>
                  <a:pt x="357055" y="425071"/>
                </a:lnTo>
                <a:cubicBezTo>
                  <a:pt x="357055" y="438797"/>
                  <a:pt x="368183" y="449908"/>
                  <a:pt x="381930" y="449908"/>
                </a:cubicBezTo>
                <a:lnTo>
                  <a:pt x="383707" y="449908"/>
                </a:lnTo>
                <a:lnTo>
                  <a:pt x="383707" y="524418"/>
                </a:lnTo>
                <a:cubicBezTo>
                  <a:pt x="383707" y="539638"/>
                  <a:pt x="371269" y="551963"/>
                  <a:pt x="356026" y="551963"/>
                </a:cubicBezTo>
                <a:cubicBezTo>
                  <a:pt x="340783" y="551963"/>
                  <a:pt x="328345" y="539638"/>
                  <a:pt x="328345" y="524418"/>
                </a:cubicBezTo>
                <a:lnTo>
                  <a:pt x="328345" y="501075"/>
                </a:lnTo>
                <a:cubicBezTo>
                  <a:pt x="336388" y="496967"/>
                  <a:pt x="342186" y="488844"/>
                  <a:pt x="342186" y="479133"/>
                </a:cubicBezTo>
                <a:lnTo>
                  <a:pt x="342186" y="379225"/>
                </a:lnTo>
                <a:cubicBezTo>
                  <a:pt x="342186" y="369515"/>
                  <a:pt x="336388" y="361298"/>
                  <a:pt x="328345" y="357190"/>
                </a:cubicBezTo>
                <a:cubicBezTo>
                  <a:pt x="324979" y="355509"/>
                  <a:pt x="321332" y="354295"/>
                  <a:pt x="317310" y="354295"/>
                </a:cubicBezTo>
                <a:cubicBezTo>
                  <a:pt x="317217" y="354295"/>
                  <a:pt x="317217" y="354295"/>
                  <a:pt x="317217" y="354295"/>
                </a:cubicBezTo>
                <a:lnTo>
                  <a:pt x="314692" y="354295"/>
                </a:lnTo>
                <a:lnTo>
                  <a:pt x="303564" y="343277"/>
                </a:lnTo>
                <a:cubicBezTo>
                  <a:pt x="307865" y="333567"/>
                  <a:pt x="307959" y="322175"/>
                  <a:pt x="302815" y="311998"/>
                </a:cubicBezTo>
                <a:lnTo>
                  <a:pt x="295989" y="298552"/>
                </a:lnTo>
                <a:lnTo>
                  <a:pt x="240627" y="189494"/>
                </a:lnTo>
                <a:cubicBezTo>
                  <a:pt x="239505" y="187347"/>
                  <a:pt x="238103" y="185292"/>
                  <a:pt x="236606" y="183425"/>
                </a:cubicBezTo>
                <a:lnTo>
                  <a:pt x="257834" y="141688"/>
                </a:lnTo>
                <a:cubicBezTo>
                  <a:pt x="262230" y="133098"/>
                  <a:pt x="271394" y="128429"/>
                  <a:pt x="280465" y="129269"/>
                </a:cubicBezTo>
                <a:close/>
                <a:moveTo>
                  <a:pt x="163359" y="54053"/>
                </a:moveTo>
                <a:cubicBezTo>
                  <a:pt x="189911" y="54053"/>
                  <a:pt x="211414" y="78614"/>
                  <a:pt x="211414" y="108964"/>
                </a:cubicBezTo>
                <a:cubicBezTo>
                  <a:pt x="211414" y="139221"/>
                  <a:pt x="189911" y="163782"/>
                  <a:pt x="163359" y="163782"/>
                </a:cubicBezTo>
                <a:cubicBezTo>
                  <a:pt x="136807" y="163782"/>
                  <a:pt x="115304" y="139221"/>
                  <a:pt x="115398" y="108964"/>
                </a:cubicBezTo>
                <a:cubicBezTo>
                  <a:pt x="115398" y="78614"/>
                  <a:pt x="136901" y="54053"/>
                  <a:pt x="163359" y="54053"/>
                </a:cubicBezTo>
                <a:close/>
                <a:moveTo>
                  <a:pt x="322660" y="0"/>
                </a:moveTo>
                <a:cubicBezTo>
                  <a:pt x="349181" y="0"/>
                  <a:pt x="370680" y="24564"/>
                  <a:pt x="370680" y="54865"/>
                </a:cubicBezTo>
                <a:cubicBezTo>
                  <a:pt x="370680" y="85166"/>
                  <a:pt x="349181" y="109730"/>
                  <a:pt x="322660" y="109730"/>
                </a:cubicBezTo>
                <a:cubicBezTo>
                  <a:pt x="296139" y="109730"/>
                  <a:pt x="274640" y="85166"/>
                  <a:pt x="274640" y="54865"/>
                </a:cubicBezTo>
                <a:cubicBezTo>
                  <a:pt x="274640" y="24564"/>
                  <a:pt x="296139" y="0"/>
                  <a:pt x="322660" y="0"/>
                </a:cubicBezTo>
                <a:close/>
              </a:path>
            </a:pathLst>
          </a:custGeom>
          <a:solidFill>
            <a:srgbClr val="3ACFDF"/>
          </a:solidFill>
          <a:ln>
            <a:noFill/>
          </a:ln>
        </p:spPr>
        <p:txBody>
          <a:bodyPr/>
          <a:lstStyle/>
          <a:p>
            <a:endParaRPr lang="zh-CN" altLang="en-US" dirty="0">
              <a:latin typeface="宋体" panose="02010600030101010101" pitchFamily="2" charset="-122"/>
              <a:ea typeface="宋体" panose="02010600030101010101" pitchFamily="2" charset="-122"/>
            </a:endParaRPr>
          </a:p>
        </p:txBody>
      </p:sp>
      <p:sp>
        <p:nvSpPr>
          <p:cNvPr id="136" name="swing_86558"/>
          <p:cNvSpPr>
            <a:spLocks noChangeAspect="1"/>
          </p:cNvSpPr>
          <p:nvPr/>
        </p:nvSpPr>
        <p:spPr bwMode="auto">
          <a:xfrm>
            <a:off x="9325753" y="2069789"/>
            <a:ext cx="609685" cy="426376"/>
          </a:xfrm>
          <a:custGeom>
            <a:avLst/>
            <a:gdLst>
              <a:gd name="connsiteX0" fmla="*/ 436210 w 607286"/>
              <a:gd name="connsiteY0" fmla="*/ 360307 h 424699"/>
              <a:gd name="connsiteX1" fmla="*/ 458181 w 607286"/>
              <a:gd name="connsiteY1" fmla="*/ 368173 h 424699"/>
              <a:gd name="connsiteX2" fmla="*/ 455618 w 607286"/>
              <a:gd name="connsiteY2" fmla="*/ 376678 h 424699"/>
              <a:gd name="connsiteX3" fmla="*/ 415611 w 607286"/>
              <a:gd name="connsiteY3" fmla="*/ 376678 h 424699"/>
              <a:gd name="connsiteX4" fmla="*/ 413231 w 607286"/>
              <a:gd name="connsiteY4" fmla="*/ 368721 h 424699"/>
              <a:gd name="connsiteX5" fmla="*/ 436210 w 607286"/>
              <a:gd name="connsiteY5" fmla="*/ 360307 h 424699"/>
              <a:gd name="connsiteX6" fmla="*/ 172252 w 607286"/>
              <a:gd name="connsiteY6" fmla="*/ 360307 h 424699"/>
              <a:gd name="connsiteX7" fmla="*/ 200336 w 607286"/>
              <a:gd name="connsiteY7" fmla="*/ 370185 h 424699"/>
              <a:gd name="connsiteX8" fmla="*/ 198415 w 607286"/>
              <a:gd name="connsiteY8" fmla="*/ 376678 h 424699"/>
              <a:gd name="connsiteX9" fmla="*/ 144351 w 607286"/>
              <a:gd name="connsiteY9" fmla="*/ 376678 h 424699"/>
              <a:gd name="connsiteX10" fmla="*/ 142613 w 607286"/>
              <a:gd name="connsiteY10" fmla="*/ 370825 h 424699"/>
              <a:gd name="connsiteX11" fmla="*/ 172252 w 607286"/>
              <a:gd name="connsiteY11" fmla="*/ 360307 h 424699"/>
              <a:gd name="connsiteX12" fmla="*/ 272394 w 607286"/>
              <a:gd name="connsiteY12" fmla="*/ 348594 h 424699"/>
              <a:gd name="connsiteX13" fmla="*/ 277957 w 607286"/>
              <a:gd name="connsiteY13" fmla="*/ 360486 h 424699"/>
              <a:gd name="connsiteX14" fmla="*/ 266102 w 607286"/>
              <a:gd name="connsiteY14" fmla="*/ 375762 h 424699"/>
              <a:gd name="connsiteX15" fmla="*/ 271118 w 607286"/>
              <a:gd name="connsiteY15" fmla="*/ 359022 h 424699"/>
              <a:gd name="connsiteX16" fmla="*/ 272394 w 607286"/>
              <a:gd name="connsiteY16" fmla="*/ 348594 h 424699"/>
              <a:gd name="connsiteX17" fmla="*/ 70653 w 607286"/>
              <a:gd name="connsiteY17" fmla="*/ 348594 h 424699"/>
              <a:gd name="connsiteX18" fmla="*/ 71845 w 607286"/>
              <a:gd name="connsiteY18" fmla="*/ 359663 h 424699"/>
              <a:gd name="connsiteX19" fmla="*/ 76704 w 607286"/>
              <a:gd name="connsiteY19" fmla="*/ 375762 h 424699"/>
              <a:gd name="connsiteX20" fmla="*/ 65061 w 607286"/>
              <a:gd name="connsiteY20" fmla="*/ 360486 h 424699"/>
              <a:gd name="connsiteX21" fmla="*/ 70653 w 607286"/>
              <a:gd name="connsiteY21" fmla="*/ 348594 h 424699"/>
              <a:gd name="connsiteX22" fmla="*/ 435777 w 607286"/>
              <a:gd name="connsiteY22" fmla="*/ 171756 h 424699"/>
              <a:gd name="connsiteX23" fmla="*/ 465803 w 607286"/>
              <a:gd name="connsiteY23" fmla="*/ 201747 h 424699"/>
              <a:gd name="connsiteX24" fmla="*/ 435777 w 607286"/>
              <a:gd name="connsiteY24" fmla="*/ 231738 h 424699"/>
              <a:gd name="connsiteX25" fmla="*/ 405751 w 607286"/>
              <a:gd name="connsiteY25" fmla="*/ 201747 h 424699"/>
              <a:gd name="connsiteX26" fmla="*/ 435777 w 607286"/>
              <a:gd name="connsiteY26" fmla="*/ 171756 h 424699"/>
              <a:gd name="connsiteX27" fmla="*/ 171510 w 607286"/>
              <a:gd name="connsiteY27" fmla="*/ 117280 h 424699"/>
              <a:gd name="connsiteX28" fmla="*/ 210145 w 607286"/>
              <a:gd name="connsiteY28" fmla="*/ 155844 h 424699"/>
              <a:gd name="connsiteX29" fmla="*/ 171510 w 607286"/>
              <a:gd name="connsiteY29" fmla="*/ 194408 h 424699"/>
              <a:gd name="connsiteX30" fmla="*/ 132875 w 607286"/>
              <a:gd name="connsiteY30" fmla="*/ 155844 h 424699"/>
              <a:gd name="connsiteX31" fmla="*/ 171510 w 607286"/>
              <a:gd name="connsiteY31" fmla="*/ 117280 h 424699"/>
              <a:gd name="connsiteX32" fmla="*/ 380664 w 607286"/>
              <a:gd name="connsiteY32" fmla="*/ 40123 h 424699"/>
              <a:gd name="connsiteX33" fmla="*/ 366843 w 607286"/>
              <a:gd name="connsiteY33" fmla="*/ 247776 h 424699"/>
              <a:gd name="connsiteX34" fmla="*/ 372335 w 607286"/>
              <a:gd name="connsiteY34" fmla="*/ 251706 h 424699"/>
              <a:gd name="connsiteX35" fmla="*/ 394484 w 607286"/>
              <a:gd name="connsiteY35" fmla="*/ 281136 h 424699"/>
              <a:gd name="connsiteX36" fmla="*/ 405193 w 607286"/>
              <a:gd name="connsiteY36" fmla="*/ 263405 h 424699"/>
              <a:gd name="connsiteX37" fmla="*/ 427892 w 607286"/>
              <a:gd name="connsiteY37" fmla="*/ 243755 h 424699"/>
              <a:gd name="connsiteX38" fmla="*/ 443635 w 607286"/>
              <a:gd name="connsiteY38" fmla="*/ 243755 h 424699"/>
              <a:gd name="connsiteX39" fmla="*/ 466150 w 607286"/>
              <a:gd name="connsiteY39" fmla="*/ 262582 h 424699"/>
              <a:gd name="connsiteX40" fmla="*/ 477042 w 607286"/>
              <a:gd name="connsiteY40" fmla="*/ 280679 h 424699"/>
              <a:gd name="connsiteX41" fmla="*/ 499833 w 607286"/>
              <a:gd name="connsiteY41" fmla="*/ 250701 h 424699"/>
              <a:gd name="connsiteX42" fmla="*/ 505050 w 607286"/>
              <a:gd name="connsiteY42" fmla="*/ 246954 h 424699"/>
              <a:gd name="connsiteX43" fmla="*/ 491961 w 607286"/>
              <a:gd name="connsiteY43" fmla="*/ 40123 h 424699"/>
              <a:gd name="connsiteX44" fmla="*/ 116423 w 607286"/>
              <a:gd name="connsiteY44" fmla="*/ 40123 h 424699"/>
              <a:gd name="connsiteX45" fmla="*/ 103243 w 607286"/>
              <a:gd name="connsiteY45" fmla="*/ 224562 h 424699"/>
              <a:gd name="connsiteX46" fmla="*/ 120359 w 607286"/>
              <a:gd name="connsiteY46" fmla="*/ 254814 h 424699"/>
              <a:gd name="connsiteX47" fmla="*/ 131617 w 607286"/>
              <a:gd name="connsiteY47" fmla="*/ 236169 h 424699"/>
              <a:gd name="connsiteX48" fmla="*/ 161363 w 607286"/>
              <a:gd name="connsiteY48" fmla="*/ 209938 h 424699"/>
              <a:gd name="connsiteX49" fmla="*/ 181682 w 607286"/>
              <a:gd name="connsiteY49" fmla="*/ 209938 h 424699"/>
              <a:gd name="connsiteX50" fmla="*/ 211337 w 607286"/>
              <a:gd name="connsiteY50" fmla="*/ 235438 h 424699"/>
              <a:gd name="connsiteX51" fmla="*/ 222687 w 607286"/>
              <a:gd name="connsiteY51" fmla="*/ 254174 h 424699"/>
              <a:gd name="connsiteX52" fmla="*/ 240169 w 607286"/>
              <a:gd name="connsiteY52" fmla="*/ 223282 h 424699"/>
              <a:gd name="connsiteX53" fmla="*/ 227812 w 607286"/>
              <a:gd name="connsiteY53" fmla="*/ 40123 h 424699"/>
              <a:gd name="connsiteX54" fmla="*/ 20136 w 607286"/>
              <a:gd name="connsiteY54" fmla="*/ 0 h 424699"/>
              <a:gd name="connsiteX55" fmla="*/ 587150 w 607286"/>
              <a:gd name="connsiteY55" fmla="*/ 0 h 424699"/>
              <a:gd name="connsiteX56" fmla="*/ 607286 w 607286"/>
              <a:gd name="connsiteY56" fmla="*/ 20107 h 424699"/>
              <a:gd name="connsiteX57" fmla="*/ 587150 w 607286"/>
              <a:gd name="connsiteY57" fmla="*/ 40123 h 424699"/>
              <a:gd name="connsiteX58" fmla="*/ 508162 w 607286"/>
              <a:gd name="connsiteY58" fmla="*/ 40123 h 424699"/>
              <a:gd name="connsiteX59" fmla="*/ 527382 w 607286"/>
              <a:gd name="connsiteY59" fmla="*/ 344657 h 424699"/>
              <a:gd name="connsiteX60" fmla="*/ 542210 w 607286"/>
              <a:gd name="connsiteY60" fmla="*/ 360468 h 424699"/>
              <a:gd name="connsiteX61" fmla="*/ 526101 w 607286"/>
              <a:gd name="connsiteY61" fmla="*/ 376645 h 424699"/>
              <a:gd name="connsiteX62" fmla="*/ 507979 w 607286"/>
              <a:gd name="connsiteY62" fmla="*/ 376645 h 424699"/>
              <a:gd name="connsiteX63" fmla="*/ 513196 w 607286"/>
              <a:gd name="connsiteY63" fmla="*/ 359554 h 424699"/>
              <a:gd name="connsiteX64" fmla="*/ 512555 w 607286"/>
              <a:gd name="connsiteY64" fmla="*/ 344382 h 424699"/>
              <a:gd name="connsiteX65" fmla="*/ 510999 w 607286"/>
              <a:gd name="connsiteY65" fmla="*/ 340270 h 424699"/>
              <a:gd name="connsiteX66" fmla="*/ 507338 w 607286"/>
              <a:gd name="connsiteY66" fmla="*/ 282233 h 424699"/>
              <a:gd name="connsiteX67" fmla="*/ 485829 w 607286"/>
              <a:gd name="connsiteY67" fmla="*/ 310474 h 424699"/>
              <a:gd name="connsiteX68" fmla="*/ 467066 w 607286"/>
              <a:gd name="connsiteY68" fmla="*/ 311297 h 424699"/>
              <a:gd name="connsiteX69" fmla="*/ 467066 w 607286"/>
              <a:gd name="connsiteY69" fmla="*/ 331587 h 424699"/>
              <a:gd name="connsiteX70" fmla="*/ 493243 w 607286"/>
              <a:gd name="connsiteY70" fmla="*/ 340452 h 424699"/>
              <a:gd name="connsiteX71" fmla="*/ 501205 w 607286"/>
              <a:gd name="connsiteY71" fmla="*/ 355898 h 424699"/>
              <a:gd name="connsiteX72" fmla="*/ 487476 w 607286"/>
              <a:gd name="connsiteY72" fmla="*/ 401231 h 424699"/>
              <a:gd name="connsiteX73" fmla="*/ 471825 w 607286"/>
              <a:gd name="connsiteY73" fmla="*/ 409548 h 424699"/>
              <a:gd name="connsiteX74" fmla="*/ 463496 w 607286"/>
              <a:gd name="connsiteY74" fmla="*/ 394011 h 424699"/>
              <a:gd name="connsiteX75" fmla="*/ 473656 w 607286"/>
              <a:gd name="connsiteY75" fmla="*/ 360194 h 424699"/>
              <a:gd name="connsiteX76" fmla="*/ 450499 w 607286"/>
              <a:gd name="connsiteY76" fmla="*/ 352334 h 424699"/>
              <a:gd name="connsiteX77" fmla="*/ 422492 w 607286"/>
              <a:gd name="connsiteY77" fmla="*/ 352334 h 424699"/>
              <a:gd name="connsiteX78" fmla="*/ 397779 w 607286"/>
              <a:gd name="connsiteY78" fmla="*/ 360742 h 424699"/>
              <a:gd name="connsiteX79" fmla="*/ 408030 w 607286"/>
              <a:gd name="connsiteY79" fmla="*/ 394468 h 424699"/>
              <a:gd name="connsiteX80" fmla="*/ 399610 w 607286"/>
              <a:gd name="connsiteY80" fmla="*/ 410096 h 424699"/>
              <a:gd name="connsiteX81" fmla="*/ 384050 w 607286"/>
              <a:gd name="connsiteY81" fmla="*/ 401688 h 424699"/>
              <a:gd name="connsiteX82" fmla="*/ 370321 w 607286"/>
              <a:gd name="connsiteY82" fmla="*/ 356447 h 424699"/>
              <a:gd name="connsiteX83" fmla="*/ 378284 w 607286"/>
              <a:gd name="connsiteY83" fmla="*/ 340909 h 424699"/>
              <a:gd name="connsiteX84" fmla="*/ 404461 w 607286"/>
              <a:gd name="connsiteY84" fmla="*/ 332044 h 424699"/>
              <a:gd name="connsiteX85" fmla="*/ 404461 w 607286"/>
              <a:gd name="connsiteY85" fmla="*/ 311754 h 424699"/>
              <a:gd name="connsiteX86" fmla="*/ 385698 w 607286"/>
              <a:gd name="connsiteY86" fmla="*/ 310931 h 424699"/>
              <a:gd name="connsiteX87" fmla="*/ 364463 w 607286"/>
              <a:gd name="connsiteY87" fmla="*/ 282872 h 424699"/>
              <a:gd name="connsiteX88" fmla="*/ 360619 w 607286"/>
              <a:gd name="connsiteY88" fmla="*/ 340635 h 424699"/>
              <a:gd name="connsiteX89" fmla="*/ 359063 w 607286"/>
              <a:gd name="connsiteY89" fmla="*/ 344382 h 424699"/>
              <a:gd name="connsiteX90" fmla="*/ 358331 w 607286"/>
              <a:gd name="connsiteY90" fmla="*/ 360011 h 424699"/>
              <a:gd name="connsiteX91" fmla="*/ 363365 w 607286"/>
              <a:gd name="connsiteY91" fmla="*/ 376645 h 424699"/>
              <a:gd name="connsiteX92" fmla="*/ 345425 w 607286"/>
              <a:gd name="connsiteY92" fmla="*/ 376645 h 424699"/>
              <a:gd name="connsiteX93" fmla="*/ 329317 w 607286"/>
              <a:gd name="connsiteY93" fmla="*/ 360468 h 424699"/>
              <a:gd name="connsiteX94" fmla="*/ 344144 w 607286"/>
              <a:gd name="connsiteY94" fmla="*/ 344657 h 424699"/>
              <a:gd name="connsiteX95" fmla="*/ 364555 w 607286"/>
              <a:gd name="connsiteY95" fmla="*/ 40123 h 424699"/>
              <a:gd name="connsiteX96" fmla="*/ 243921 w 607286"/>
              <a:gd name="connsiteY96" fmla="*/ 40123 h 424699"/>
              <a:gd name="connsiteX97" fmla="*/ 255637 w 607286"/>
              <a:gd name="connsiteY97" fmla="*/ 213320 h 424699"/>
              <a:gd name="connsiteX98" fmla="*/ 263234 w 607286"/>
              <a:gd name="connsiteY98" fmla="*/ 215239 h 424699"/>
              <a:gd name="connsiteX99" fmla="*/ 269366 w 607286"/>
              <a:gd name="connsiteY99" fmla="*/ 237174 h 424699"/>
              <a:gd name="connsiteX100" fmla="*/ 258566 w 607286"/>
              <a:gd name="connsiteY100" fmla="*/ 256185 h 424699"/>
              <a:gd name="connsiteX101" fmla="*/ 263417 w 607286"/>
              <a:gd name="connsiteY101" fmla="*/ 327383 h 424699"/>
              <a:gd name="connsiteX102" fmla="*/ 250603 w 607286"/>
              <a:gd name="connsiteY102" fmla="*/ 319157 h 424699"/>
              <a:gd name="connsiteX103" fmla="*/ 246667 w 607286"/>
              <a:gd name="connsiteY103" fmla="*/ 317786 h 424699"/>
              <a:gd name="connsiteX104" fmla="*/ 244196 w 607286"/>
              <a:gd name="connsiteY104" fmla="*/ 281684 h 424699"/>
              <a:gd name="connsiteX105" fmla="*/ 237148 w 607286"/>
              <a:gd name="connsiteY105" fmla="*/ 294023 h 424699"/>
              <a:gd name="connsiteX106" fmla="*/ 211795 w 607286"/>
              <a:gd name="connsiteY106" fmla="*/ 296765 h 424699"/>
              <a:gd name="connsiteX107" fmla="*/ 211795 w 607286"/>
              <a:gd name="connsiteY107" fmla="*/ 322996 h 424699"/>
              <a:gd name="connsiteX108" fmla="*/ 245477 w 607286"/>
              <a:gd name="connsiteY108" fmla="*/ 334420 h 424699"/>
              <a:gd name="connsiteX109" fmla="*/ 255728 w 607286"/>
              <a:gd name="connsiteY109" fmla="*/ 354345 h 424699"/>
              <a:gd name="connsiteX110" fmla="*/ 238063 w 607286"/>
              <a:gd name="connsiteY110" fmla="*/ 412656 h 424699"/>
              <a:gd name="connsiteX111" fmla="*/ 217927 w 607286"/>
              <a:gd name="connsiteY111" fmla="*/ 423349 h 424699"/>
              <a:gd name="connsiteX112" fmla="*/ 207219 w 607286"/>
              <a:gd name="connsiteY112" fmla="*/ 403333 h 424699"/>
              <a:gd name="connsiteX113" fmla="*/ 220307 w 607286"/>
              <a:gd name="connsiteY113" fmla="*/ 359920 h 424699"/>
              <a:gd name="connsiteX114" fmla="*/ 190469 w 607286"/>
              <a:gd name="connsiteY114" fmla="*/ 349775 h 424699"/>
              <a:gd name="connsiteX115" fmla="*/ 154407 w 607286"/>
              <a:gd name="connsiteY115" fmla="*/ 349775 h 424699"/>
              <a:gd name="connsiteX116" fmla="*/ 122647 w 607286"/>
              <a:gd name="connsiteY116" fmla="*/ 360560 h 424699"/>
              <a:gd name="connsiteX117" fmla="*/ 135827 w 607286"/>
              <a:gd name="connsiteY117" fmla="*/ 403973 h 424699"/>
              <a:gd name="connsiteX118" fmla="*/ 125118 w 607286"/>
              <a:gd name="connsiteY118" fmla="*/ 423989 h 424699"/>
              <a:gd name="connsiteX119" fmla="*/ 104982 w 607286"/>
              <a:gd name="connsiteY119" fmla="*/ 413295 h 424699"/>
              <a:gd name="connsiteX120" fmla="*/ 87317 w 607286"/>
              <a:gd name="connsiteY120" fmla="*/ 354984 h 424699"/>
              <a:gd name="connsiteX121" fmla="*/ 97477 w 607286"/>
              <a:gd name="connsiteY121" fmla="*/ 335060 h 424699"/>
              <a:gd name="connsiteX122" fmla="*/ 131251 w 607286"/>
              <a:gd name="connsiteY122" fmla="*/ 323635 h 424699"/>
              <a:gd name="connsiteX123" fmla="*/ 131251 w 607286"/>
              <a:gd name="connsiteY123" fmla="*/ 297405 h 424699"/>
              <a:gd name="connsiteX124" fmla="*/ 105897 w 607286"/>
              <a:gd name="connsiteY124" fmla="*/ 294663 h 424699"/>
              <a:gd name="connsiteX125" fmla="*/ 99033 w 607286"/>
              <a:gd name="connsiteY125" fmla="*/ 282598 h 424699"/>
              <a:gd name="connsiteX126" fmla="*/ 96470 w 607286"/>
              <a:gd name="connsiteY126" fmla="*/ 318426 h 424699"/>
              <a:gd name="connsiteX127" fmla="*/ 92351 w 607286"/>
              <a:gd name="connsiteY127" fmla="*/ 319797 h 424699"/>
              <a:gd name="connsiteX128" fmla="*/ 79629 w 607286"/>
              <a:gd name="connsiteY128" fmla="*/ 328022 h 424699"/>
              <a:gd name="connsiteX129" fmla="*/ 84663 w 607286"/>
              <a:gd name="connsiteY129" fmla="*/ 257281 h 424699"/>
              <a:gd name="connsiteX130" fmla="*/ 73680 w 607286"/>
              <a:gd name="connsiteY130" fmla="*/ 237814 h 424699"/>
              <a:gd name="connsiteX131" fmla="*/ 79721 w 607286"/>
              <a:gd name="connsiteY131" fmla="*/ 215879 h 424699"/>
              <a:gd name="connsiteX132" fmla="*/ 87775 w 607286"/>
              <a:gd name="connsiteY132" fmla="*/ 214051 h 424699"/>
              <a:gd name="connsiteX133" fmla="*/ 100314 w 607286"/>
              <a:gd name="connsiteY133" fmla="*/ 40123 h 424699"/>
              <a:gd name="connsiteX134" fmla="*/ 20136 w 607286"/>
              <a:gd name="connsiteY134" fmla="*/ 40123 h 424699"/>
              <a:gd name="connsiteX135" fmla="*/ 0 w 607286"/>
              <a:gd name="connsiteY135" fmla="*/ 20107 h 424699"/>
              <a:gd name="connsiteX136" fmla="*/ 20136 w 607286"/>
              <a:gd name="connsiteY136" fmla="*/ 0 h 424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Lst>
            <a:rect l="l" t="t" r="r" b="b"/>
            <a:pathLst>
              <a:path w="607286" h="424699">
                <a:moveTo>
                  <a:pt x="436210" y="360307"/>
                </a:moveTo>
                <a:cubicBezTo>
                  <a:pt x="442526" y="363142"/>
                  <a:pt x="451681" y="365978"/>
                  <a:pt x="458181" y="368173"/>
                </a:cubicBezTo>
                <a:lnTo>
                  <a:pt x="455618" y="376678"/>
                </a:lnTo>
                <a:lnTo>
                  <a:pt x="415611" y="376678"/>
                </a:lnTo>
                <a:lnTo>
                  <a:pt x="413231" y="368721"/>
                </a:lnTo>
                <a:cubicBezTo>
                  <a:pt x="419731" y="366526"/>
                  <a:pt x="429984" y="363325"/>
                  <a:pt x="436210" y="360307"/>
                </a:cubicBezTo>
                <a:close/>
                <a:moveTo>
                  <a:pt x="172252" y="360307"/>
                </a:moveTo>
                <a:cubicBezTo>
                  <a:pt x="176369" y="362136"/>
                  <a:pt x="195854" y="368630"/>
                  <a:pt x="200336" y="370185"/>
                </a:cubicBezTo>
                <a:lnTo>
                  <a:pt x="198415" y="376678"/>
                </a:lnTo>
                <a:lnTo>
                  <a:pt x="144351" y="376678"/>
                </a:lnTo>
                <a:lnTo>
                  <a:pt x="142613" y="370825"/>
                </a:lnTo>
                <a:cubicBezTo>
                  <a:pt x="147095" y="369270"/>
                  <a:pt x="168136" y="362319"/>
                  <a:pt x="172252" y="360307"/>
                </a:cubicBezTo>
                <a:close/>
                <a:moveTo>
                  <a:pt x="272394" y="348594"/>
                </a:moveTo>
                <a:cubicBezTo>
                  <a:pt x="275677" y="351521"/>
                  <a:pt x="277957" y="355729"/>
                  <a:pt x="277957" y="360486"/>
                </a:cubicBezTo>
                <a:cubicBezTo>
                  <a:pt x="277957" y="367895"/>
                  <a:pt x="272850" y="373933"/>
                  <a:pt x="266102" y="375762"/>
                </a:cubicBezTo>
                <a:lnTo>
                  <a:pt x="271118" y="359022"/>
                </a:lnTo>
                <a:cubicBezTo>
                  <a:pt x="272212" y="355546"/>
                  <a:pt x="272485" y="351979"/>
                  <a:pt x="272394" y="348594"/>
                </a:cubicBezTo>
                <a:close/>
                <a:moveTo>
                  <a:pt x="70653" y="348594"/>
                </a:moveTo>
                <a:cubicBezTo>
                  <a:pt x="70378" y="352253"/>
                  <a:pt x="70745" y="356004"/>
                  <a:pt x="71845" y="359663"/>
                </a:cubicBezTo>
                <a:lnTo>
                  <a:pt x="76704" y="375762"/>
                </a:lnTo>
                <a:cubicBezTo>
                  <a:pt x="70012" y="373750"/>
                  <a:pt x="65061" y="367895"/>
                  <a:pt x="65061" y="360486"/>
                </a:cubicBezTo>
                <a:cubicBezTo>
                  <a:pt x="65061" y="355729"/>
                  <a:pt x="67261" y="351521"/>
                  <a:pt x="70653" y="348594"/>
                </a:cubicBezTo>
                <a:close/>
                <a:moveTo>
                  <a:pt x="435777" y="171756"/>
                </a:moveTo>
                <a:cubicBezTo>
                  <a:pt x="452360" y="171756"/>
                  <a:pt x="465803" y="185183"/>
                  <a:pt x="465803" y="201747"/>
                </a:cubicBezTo>
                <a:cubicBezTo>
                  <a:pt x="465803" y="218311"/>
                  <a:pt x="452360" y="231738"/>
                  <a:pt x="435777" y="231738"/>
                </a:cubicBezTo>
                <a:cubicBezTo>
                  <a:pt x="419194" y="231738"/>
                  <a:pt x="405751" y="218311"/>
                  <a:pt x="405751" y="201747"/>
                </a:cubicBezTo>
                <a:cubicBezTo>
                  <a:pt x="405751" y="185183"/>
                  <a:pt x="419194" y="171756"/>
                  <a:pt x="435777" y="171756"/>
                </a:cubicBezTo>
                <a:close/>
                <a:moveTo>
                  <a:pt x="171510" y="117280"/>
                </a:moveTo>
                <a:cubicBezTo>
                  <a:pt x="192848" y="117280"/>
                  <a:pt x="210145" y="134546"/>
                  <a:pt x="210145" y="155844"/>
                </a:cubicBezTo>
                <a:cubicBezTo>
                  <a:pt x="210145" y="177142"/>
                  <a:pt x="192848" y="194408"/>
                  <a:pt x="171510" y="194408"/>
                </a:cubicBezTo>
                <a:cubicBezTo>
                  <a:pt x="150172" y="194408"/>
                  <a:pt x="132875" y="177142"/>
                  <a:pt x="132875" y="155844"/>
                </a:cubicBezTo>
                <a:cubicBezTo>
                  <a:pt x="132875" y="134546"/>
                  <a:pt x="150172" y="117280"/>
                  <a:pt x="171510" y="117280"/>
                </a:cubicBezTo>
                <a:close/>
                <a:moveTo>
                  <a:pt x="380664" y="40123"/>
                </a:moveTo>
                <a:lnTo>
                  <a:pt x="366843" y="247776"/>
                </a:lnTo>
                <a:cubicBezTo>
                  <a:pt x="368948" y="248599"/>
                  <a:pt x="370870" y="249787"/>
                  <a:pt x="372335" y="251706"/>
                </a:cubicBezTo>
                <a:lnTo>
                  <a:pt x="394484" y="281136"/>
                </a:lnTo>
                <a:lnTo>
                  <a:pt x="405193" y="263405"/>
                </a:lnTo>
                <a:cubicBezTo>
                  <a:pt x="407115" y="252346"/>
                  <a:pt x="416268" y="243755"/>
                  <a:pt x="427892" y="243755"/>
                </a:cubicBezTo>
                <a:lnTo>
                  <a:pt x="443635" y="243755"/>
                </a:lnTo>
                <a:cubicBezTo>
                  <a:pt x="454984" y="243755"/>
                  <a:pt x="463954" y="251980"/>
                  <a:pt x="466150" y="262582"/>
                </a:cubicBezTo>
                <a:lnTo>
                  <a:pt x="477042" y="280679"/>
                </a:lnTo>
                <a:lnTo>
                  <a:pt x="499833" y="250701"/>
                </a:lnTo>
                <a:cubicBezTo>
                  <a:pt x="501205" y="248873"/>
                  <a:pt x="503128" y="247776"/>
                  <a:pt x="505050" y="246954"/>
                </a:cubicBezTo>
                <a:lnTo>
                  <a:pt x="491961" y="40123"/>
                </a:lnTo>
                <a:close/>
                <a:moveTo>
                  <a:pt x="116423" y="40123"/>
                </a:moveTo>
                <a:lnTo>
                  <a:pt x="103243" y="224562"/>
                </a:lnTo>
                <a:lnTo>
                  <a:pt x="120359" y="254814"/>
                </a:lnTo>
                <a:lnTo>
                  <a:pt x="131617" y="236169"/>
                </a:lnTo>
                <a:cubicBezTo>
                  <a:pt x="133539" y="221363"/>
                  <a:pt x="146078" y="209938"/>
                  <a:pt x="161363" y="209938"/>
                </a:cubicBezTo>
                <a:lnTo>
                  <a:pt x="181682" y="209938"/>
                </a:lnTo>
                <a:cubicBezTo>
                  <a:pt x="196693" y="209938"/>
                  <a:pt x="209141" y="220997"/>
                  <a:pt x="211337" y="235438"/>
                </a:cubicBezTo>
                <a:lnTo>
                  <a:pt x="222687" y="254174"/>
                </a:lnTo>
                <a:lnTo>
                  <a:pt x="240169" y="223282"/>
                </a:lnTo>
                <a:lnTo>
                  <a:pt x="227812" y="40123"/>
                </a:lnTo>
                <a:close/>
                <a:moveTo>
                  <a:pt x="20136" y="0"/>
                </a:moveTo>
                <a:lnTo>
                  <a:pt x="587150" y="0"/>
                </a:lnTo>
                <a:cubicBezTo>
                  <a:pt x="598225" y="0"/>
                  <a:pt x="607286" y="8957"/>
                  <a:pt x="607286" y="20107"/>
                </a:cubicBezTo>
                <a:cubicBezTo>
                  <a:pt x="607286" y="31166"/>
                  <a:pt x="598225" y="40123"/>
                  <a:pt x="587150" y="40123"/>
                </a:cubicBezTo>
                <a:lnTo>
                  <a:pt x="508162" y="40123"/>
                </a:lnTo>
                <a:cubicBezTo>
                  <a:pt x="529487" y="377468"/>
                  <a:pt x="513745" y="128321"/>
                  <a:pt x="527382" y="344657"/>
                </a:cubicBezTo>
                <a:cubicBezTo>
                  <a:pt x="535620" y="345388"/>
                  <a:pt x="542210" y="352060"/>
                  <a:pt x="542210" y="360468"/>
                </a:cubicBezTo>
                <a:cubicBezTo>
                  <a:pt x="542210" y="369425"/>
                  <a:pt x="534979" y="376645"/>
                  <a:pt x="526101" y="376645"/>
                </a:cubicBezTo>
                <a:lnTo>
                  <a:pt x="507979" y="376645"/>
                </a:lnTo>
                <a:lnTo>
                  <a:pt x="513196" y="359554"/>
                </a:lnTo>
                <a:cubicBezTo>
                  <a:pt x="514752" y="354345"/>
                  <a:pt x="514111" y="349226"/>
                  <a:pt x="512555" y="344382"/>
                </a:cubicBezTo>
                <a:cubicBezTo>
                  <a:pt x="512006" y="343011"/>
                  <a:pt x="511731" y="341549"/>
                  <a:pt x="510999" y="340270"/>
                </a:cubicBezTo>
                <a:lnTo>
                  <a:pt x="507338" y="282233"/>
                </a:lnTo>
                <a:lnTo>
                  <a:pt x="485829" y="310474"/>
                </a:lnTo>
                <a:cubicBezTo>
                  <a:pt x="481344" y="316324"/>
                  <a:pt x="473106" y="317512"/>
                  <a:pt x="467066" y="311297"/>
                </a:cubicBezTo>
                <a:lnTo>
                  <a:pt x="467066" y="331587"/>
                </a:lnTo>
                <a:lnTo>
                  <a:pt x="493243" y="340452"/>
                </a:lnTo>
                <a:cubicBezTo>
                  <a:pt x="499649" y="342646"/>
                  <a:pt x="503128" y="349501"/>
                  <a:pt x="501205" y="355898"/>
                </a:cubicBezTo>
                <a:lnTo>
                  <a:pt x="487476" y="401231"/>
                </a:lnTo>
                <a:cubicBezTo>
                  <a:pt x="485463" y="407720"/>
                  <a:pt x="478598" y="411559"/>
                  <a:pt x="471825" y="409548"/>
                </a:cubicBezTo>
                <a:cubicBezTo>
                  <a:pt x="465144" y="407537"/>
                  <a:pt x="461482" y="400591"/>
                  <a:pt x="463496" y="394011"/>
                </a:cubicBezTo>
                <a:lnTo>
                  <a:pt x="473656" y="360194"/>
                </a:lnTo>
                <a:lnTo>
                  <a:pt x="450499" y="352334"/>
                </a:lnTo>
                <a:lnTo>
                  <a:pt x="422492" y="352334"/>
                </a:lnTo>
                <a:lnTo>
                  <a:pt x="397779" y="360742"/>
                </a:lnTo>
                <a:lnTo>
                  <a:pt x="408030" y="394468"/>
                </a:lnTo>
                <a:cubicBezTo>
                  <a:pt x="410044" y="401048"/>
                  <a:pt x="406291" y="408086"/>
                  <a:pt x="399610" y="410096"/>
                </a:cubicBezTo>
                <a:cubicBezTo>
                  <a:pt x="393020" y="412107"/>
                  <a:pt x="386064" y="408269"/>
                  <a:pt x="384050" y="401688"/>
                </a:cubicBezTo>
                <a:lnTo>
                  <a:pt x="370321" y="356447"/>
                </a:lnTo>
                <a:cubicBezTo>
                  <a:pt x="368399" y="349958"/>
                  <a:pt x="371877" y="343103"/>
                  <a:pt x="378284" y="340909"/>
                </a:cubicBezTo>
                <a:lnTo>
                  <a:pt x="404461" y="332044"/>
                </a:lnTo>
                <a:lnTo>
                  <a:pt x="404461" y="311754"/>
                </a:lnTo>
                <a:cubicBezTo>
                  <a:pt x="398603" y="317969"/>
                  <a:pt x="390182" y="316872"/>
                  <a:pt x="385698" y="310931"/>
                </a:cubicBezTo>
                <a:lnTo>
                  <a:pt x="364463" y="282872"/>
                </a:lnTo>
                <a:lnTo>
                  <a:pt x="360619" y="340635"/>
                </a:lnTo>
                <a:cubicBezTo>
                  <a:pt x="359887" y="341823"/>
                  <a:pt x="359521" y="343103"/>
                  <a:pt x="359063" y="344382"/>
                </a:cubicBezTo>
                <a:cubicBezTo>
                  <a:pt x="357324" y="349318"/>
                  <a:pt x="356683" y="354710"/>
                  <a:pt x="358331" y="360011"/>
                </a:cubicBezTo>
                <a:lnTo>
                  <a:pt x="363365" y="376645"/>
                </a:lnTo>
                <a:lnTo>
                  <a:pt x="345425" y="376645"/>
                </a:lnTo>
                <a:cubicBezTo>
                  <a:pt x="336547" y="376645"/>
                  <a:pt x="329317" y="369425"/>
                  <a:pt x="329317" y="360468"/>
                </a:cubicBezTo>
                <a:cubicBezTo>
                  <a:pt x="329317" y="352060"/>
                  <a:pt x="335907" y="345388"/>
                  <a:pt x="344144" y="344657"/>
                </a:cubicBezTo>
                <a:cubicBezTo>
                  <a:pt x="348537" y="279765"/>
                  <a:pt x="360253" y="105015"/>
                  <a:pt x="364555" y="40123"/>
                </a:cubicBezTo>
                <a:lnTo>
                  <a:pt x="243921" y="40123"/>
                </a:lnTo>
                <a:lnTo>
                  <a:pt x="255637" y="213320"/>
                </a:lnTo>
                <a:cubicBezTo>
                  <a:pt x="258291" y="213411"/>
                  <a:pt x="260854" y="213868"/>
                  <a:pt x="263234" y="215239"/>
                </a:cubicBezTo>
                <a:cubicBezTo>
                  <a:pt x="271013" y="219626"/>
                  <a:pt x="273759" y="229406"/>
                  <a:pt x="269366" y="237174"/>
                </a:cubicBezTo>
                <a:lnTo>
                  <a:pt x="258566" y="256185"/>
                </a:lnTo>
                <a:lnTo>
                  <a:pt x="263417" y="327383"/>
                </a:lnTo>
                <a:cubicBezTo>
                  <a:pt x="259939" y="323818"/>
                  <a:pt x="255728" y="320893"/>
                  <a:pt x="250603" y="319157"/>
                </a:cubicBezTo>
                <a:lnTo>
                  <a:pt x="246667" y="317786"/>
                </a:lnTo>
                <a:lnTo>
                  <a:pt x="244196" y="281684"/>
                </a:lnTo>
                <a:lnTo>
                  <a:pt x="237148" y="294023"/>
                </a:lnTo>
                <a:cubicBezTo>
                  <a:pt x="231840" y="303254"/>
                  <a:pt x="219941" y="305356"/>
                  <a:pt x="211795" y="296765"/>
                </a:cubicBezTo>
                <a:lnTo>
                  <a:pt x="211795" y="322996"/>
                </a:lnTo>
                <a:lnTo>
                  <a:pt x="245477" y="334420"/>
                </a:lnTo>
                <a:cubicBezTo>
                  <a:pt x="253715" y="337162"/>
                  <a:pt x="258200" y="346027"/>
                  <a:pt x="255728" y="354345"/>
                </a:cubicBezTo>
                <a:lnTo>
                  <a:pt x="238063" y="412656"/>
                </a:lnTo>
                <a:cubicBezTo>
                  <a:pt x="235409" y="421247"/>
                  <a:pt x="226348" y="425908"/>
                  <a:pt x="217927" y="423349"/>
                </a:cubicBezTo>
                <a:cubicBezTo>
                  <a:pt x="209415" y="420790"/>
                  <a:pt x="204656" y="411833"/>
                  <a:pt x="207219" y="403333"/>
                </a:cubicBezTo>
                <a:lnTo>
                  <a:pt x="220307" y="359920"/>
                </a:lnTo>
                <a:lnTo>
                  <a:pt x="190469" y="349775"/>
                </a:lnTo>
                <a:lnTo>
                  <a:pt x="154407" y="349775"/>
                </a:lnTo>
                <a:lnTo>
                  <a:pt x="122647" y="360560"/>
                </a:lnTo>
                <a:lnTo>
                  <a:pt x="135827" y="403973"/>
                </a:lnTo>
                <a:cubicBezTo>
                  <a:pt x="138390" y="412473"/>
                  <a:pt x="133630" y="421430"/>
                  <a:pt x="125118" y="423989"/>
                </a:cubicBezTo>
                <a:cubicBezTo>
                  <a:pt x="116423" y="426639"/>
                  <a:pt x="107545" y="421612"/>
                  <a:pt x="104982" y="413295"/>
                </a:cubicBezTo>
                <a:lnTo>
                  <a:pt x="87317" y="354984"/>
                </a:lnTo>
                <a:cubicBezTo>
                  <a:pt x="84755" y="346667"/>
                  <a:pt x="89239" y="337893"/>
                  <a:pt x="97477" y="335060"/>
                </a:cubicBezTo>
                <a:lnTo>
                  <a:pt x="131251" y="323635"/>
                </a:lnTo>
                <a:lnTo>
                  <a:pt x="131251" y="297405"/>
                </a:lnTo>
                <a:cubicBezTo>
                  <a:pt x="123105" y="305996"/>
                  <a:pt x="111115" y="303894"/>
                  <a:pt x="105897" y="294663"/>
                </a:cubicBezTo>
                <a:lnTo>
                  <a:pt x="99033" y="282598"/>
                </a:lnTo>
                <a:lnTo>
                  <a:pt x="96470" y="318426"/>
                </a:lnTo>
                <a:lnTo>
                  <a:pt x="92351" y="319797"/>
                </a:lnTo>
                <a:cubicBezTo>
                  <a:pt x="87317" y="321533"/>
                  <a:pt x="83107" y="324458"/>
                  <a:pt x="79629" y="328022"/>
                </a:cubicBezTo>
                <a:lnTo>
                  <a:pt x="84663" y="257281"/>
                </a:lnTo>
                <a:lnTo>
                  <a:pt x="73680" y="237814"/>
                </a:lnTo>
                <a:cubicBezTo>
                  <a:pt x="69286" y="230045"/>
                  <a:pt x="71941" y="220266"/>
                  <a:pt x="79721" y="215879"/>
                </a:cubicBezTo>
                <a:cubicBezTo>
                  <a:pt x="82283" y="214417"/>
                  <a:pt x="85029" y="213960"/>
                  <a:pt x="87775" y="214051"/>
                </a:cubicBezTo>
                <a:lnTo>
                  <a:pt x="100314" y="40123"/>
                </a:lnTo>
                <a:lnTo>
                  <a:pt x="20136" y="40123"/>
                </a:lnTo>
                <a:cubicBezTo>
                  <a:pt x="8970" y="40123"/>
                  <a:pt x="0" y="31166"/>
                  <a:pt x="0" y="20107"/>
                </a:cubicBezTo>
                <a:cubicBezTo>
                  <a:pt x="0" y="8957"/>
                  <a:pt x="8970" y="0"/>
                  <a:pt x="20136" y="0"/>
                </a:cubicBezTo>
                <a:close/>
              </a:path>
            </a:pathLst>
          </a:custGeom>
          <a:solidFill>
            <a:srgbClr val="3ACFDF"/>
          </a:solidFill>
          <a:ln>
            <a:noFill/>
          </a:ln>
        </p:spPr>
        <p:txBody>
          <a:bodyPr/>
          <a:lstStyle/>
          <a:p>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93"/>
                                        </p:tgtEl>
                                        <p:attrNameLst>
                                          <p:attrName>style.visibility</p:attrName>
                                        </p:attrNameLst>
                                      </p:cBhvr>
                                      <p:to>
                                        <p:strVal val="visible"/>
                                      </p:to>
                                    </p:set>
                                    <p:anim calcmode="lin" valueType="num">
                                      <p:cBhvr additive="base">
                                        <p:cTn id="7" dur="500" fill="hold"/>
                                        <p:tgtEl>
                                          <p:spTgt spid="293"/>
                                        </p:tgtEl>
                                        <p:attrNameLst>
                                          <p:attrName>ppt_x</p:attrName>
                                        </p:attrNameLst>
                                      </p:cBhvr>
                                      <p:tavLst>
                                        <p:tav tm="0">
                                          <p:val>
                                            <p:strVal val="#ppt_x"/>
                                          </p:val>
                                        </p:tav>
                                        <p:tav tm="100000">
                                          <p:val>
                                            <p:strVal val="#ppt_x"/>
                                          </p:val>
                                        </p:tav>
                                      </p:tavLst>
                                    </p:anim>
                                    <p:anim calcmode="lin" valueType="num">
                                      <p:cBhvr additive="base">
                                        <p:cTn id="8" dur="500" fill="hold"/>
                                        <p:tgtEl>
                                          <p:spTgt spid="29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92"/>
                                        </p:tgtEl>
                                        <p:attrNameLst>
                                          <p:attrName>style.visibility</p:attrName>
                                        </p:attrNameLst>
                                      </p:cBhvr>
                                      <p:to>
                                        <p:strVal val="visible"/>
                                      </p:to>
                                    </p:set>
                                    <p:anim calcmode="lin" valueType="num">
                                      <p:cBhvr additive="base">
                                        <p:cTn id="11" dur="500" fill="hold"/>
                                        <p:tgtEl>
                                          <p:spTgt spid="292"/>
                                        </p:tgtEl>
                                        <p:attrNameLst>
                                          <p:attrName>ppt_x</p:attrName>
                                        </p:attrNameLst>
                                      </p:cBhvr>
                                      <p:tavLst>
                                        <p:tav tm="0">
                                          <p:val>
                                            <p:strVal val="#ppt_x"/>
                                          </p:val>
                                        </p:tav>
                                        <p:tav tm="100000">
                                          <p:val>
                                            <p:strVal val="#ppt_x"/>
                                          </p:val>
                                        </p:tav>
                                      </p:tavLst>
                                    </p:anim>
                                    <p:anim calcmode="lin" valueType="num">
                                      <p:cBhvr additive="base">
                                        <p:cTn id="12" dur="500" fill="hold"/>
                                        <p:tgtEl>
                                          <p:spTgt spid="292"/>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2" presetClass="entr" presetSubtype="4" fill="hold" nodeType="afterEffect">
                                  <p:stCondLst>
                                    <p:cond delay="0"/>
                                  </p:stCondLst>
                                  <p:childTnLst>
                                    <p:set>
                                      <p:cBhvr>
                                        <p:cTn id="15" dur="1" fill="hold">
                                          <p:stCondLst>
                                            <p:cond delay="0"/>
                                          </p:stCondLst>
                                        </p:cTn>
                                        <p:tgtEl>
                                          <p:spTgt spid="296"/>
                                        </p:tgtEl>
                                        <p:attrNameLst>
                                          <p:attrName>style.visibility</p:attrName>
                                        </p:attrNameLst>
                                      </p:cBhvr>
                                      <p:to>
                                        <p:strVal val="visible"/>
                                      </p:to>
                                    </p:set>
                                    <p:anim calcmode="lin" valueType="num">
                                      <p:cBhvr additive="base">
                                        <p:cTn id="16" dur="500" fill="hold"/>
                                        <p:tgtEl>
                                          <p:spTgt spid="296"/>
                                        </p:tgtEl>
                                        <p:attrNameLst>
                                          <p:attrName>ppt_x</p:attrName>
                                        </p:attrNameLst>
                                      </p:cBhvr>
                                      <p:tavLst>
                                        <p:tav tm="0">
                                          <p:val>
                                            <p:strVal val="#ppt_x"/>
                                          </p:val>
                                        </p:tav>
                                        <p:tav tm="100000">
                                          <p:val>
                                            <p:strVal val="#ppt_x"/>
                                          </p:val>
                                        </p:tav>
                                      </p:tavLst>
                                    </p:anim>
                                    <p:anim calcmode="lin" valueType="num">
                                      <p:cBhvr additive="base">
                                        <p:cTn id="17" dur="500" fill="hold"/>
                                        <p:tgtEl>
                                          <p:spTgt spid="296"/>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295"/>
                                        </p:tgtEl>
                                        <p:attrNameLst>
                                          <p:attrName>style.visibility</p:attrName>
                                        </p:attrNameLst>
                                      </p:cBhvr>
                                      <p:to>
                                        <p:strVal val="visible"/>
                                      </p:to>
                                    </p:set>
                                    <p:anim calcmode="lin" valueType="num">
                                      <p:cBhvr additive="base">
                                        <p:cTn id="20" dur="500" fill="hold"/>
                                        <p:tgtEl>
                                          <p:spTgt spid="295"/>
                                        </p:tgtEl>
                                        <p:attrNameLst>
                                          <p:attrName>ppt_x</p:attrName>
                                        </p:attrNameLst>
                                      </p:cBhvr>
                                      <p:tavLst>
                                        <p:tav tm="0">
                                          <p:val>
                                            <p:strVal val="#ppt_x"/>
                                          </p:val>
                                        </p:tav>
                                        <p:tav tm="100000">
                                          <p:val>
                                            <p:strVal val="#ppt_x"/>
                                          </p:val>
                                        </p:tav>
                                      </p:tavLst>
                                    </p:anim>
                                    <p:anim calcmode="lin" valueType="num">
                                      <p:cBhvr additive="base">
                                        <p:cTn id="21" dur="500" fill="hold"/>
                                        <p:tgtEl>
                                          <p:spTgt spid="295"/>
                                        </p:tgtEl>
                                        <p:attrNameLst>
                                          <p:attrName>ppt_y</p:attrName>
                                        </p:attrNameLst>
                                      </p:cBhvr>
                                      <p:tavLst>
                                        <p:tav tm="0">
                                          <p:val>
                                            <p:strVal val="1+#ppt_h/2"/>
                                          </p:val>
                                        </p:tav>
                                        <p:tav tm="100000">
                                          <p:val>
                                            <p:strVal val="#ppt_y"/>
                                          </p:val>
                                        </p:tav>
                                      </p:tavLst>
                                    </p:anim>
                                  </p:childTnLst>
                                </p:cTn>
                              </p:par>
                            </p:childTnLst>
                          </p:cTn>
                        </p:par>
                        <p:par>
                          <p:cTn id="22" fill="hold">
                            <p:stCondLst>
                              <p:cond delay="1000"/>
                            </p:stCondLst>
                            <p:childTnLst>
                              <p:par>
                                <p:cTn id="23" presetID="2" presetClass="entr" presetSubtype="4" fill="hold" nodeType="afterEffect">
                                  <p:stCondLst>
                                    <p:cond delay="0"/>
                                  </p:stCondLst>
                                  <p:childTnLst>
                                    <p:set>
                                      <p:cBhvr>
                                        <p:cTn id="24" dur="1" fill="hold">
                                          <p:stCondLst>
                                            <p:cond delay="0"/>
                                          </p:stCondLst>
                                        </p:cTn>
                                        <p:tgtEl>
                                          <p:spTgt spid="299"/>
                                        </p:tgtEl>
                                        <p:attrNameLst>
                                          <p:attrName>style.visibility</p:attrName>
                                        </p:attrNameLst>
                                      </p:cBhvr>
                                      <p:to>
                                        <p:strVal val="visible"/>
                                      </p:to>
                                    </p:set>
                                    <p:anim calcmode="lin" valueType="num">
                                      <p:cBhvr additive="base">
                                        <p:cTn id="25" dur="500" fill="hold"/>
                                        <p:tgtEl>
                                          <p:spTgt spid="299"/>
                                        </p:tgtEl>
                                        <p:attrNameLst>
                                          <p:attrName>ppt_x</p:attrName>
                                        </p:attrNameLst>
                                      </p:cBhvr>
                                      <p:tavLst>
                                        <p:tav tm="0">
                                          <p:val>
                                            <p:strVal val="#ppt_x"/>
                                          </p:val>
                                        </p:tav>
                                        <p:tav tm="100000">
                                          <p:val>
                                            <p:strVal val="#ppt_x"/>
                                          </p:val>
                                        </p:tav>
                                      </p:tavLst>
                                    </p:anim>
                                    <p:anim calcmode="lin" valueType="num">
                                      <p:cBhvr additive="base">
                                        <p:cTn id="26" dur="500" fill="hold"/>
                                        <p:tgtEl>
                                          <p:spTgt spid="299"/>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298"/>
                                        </p:tgtEl>
                                        <p:attrNameLst>
                                          <p:attrName>style.visibility</p:attrName>
                                        </p:attrNameLst>
                                      </p:cBhvr>
                                      <p:to>
                                        <p:strVal val="visible"/>
                                      </p:to>
                                    </p:set>
                                    <p:anim calcmode="lin" valueType="num">
                                      <p:cBhvr additive="base">
                                        <p:cTn id="29" dur="500" fill="hold"/>
                                        <p:tgtEl>
                                          <p:spTgt spid="298"/>
                                        </p:tgtEl>
                                        <p:attrNameLst>
                                          <p:attrName>ppt_x</p:attrName>
                                        </p:attrNameLst>
                                      </p:cBhvr>
                                      <p:tavLst>
                                        <p:tav tm="0">
                                          <p:val>
                                            <p:strVal val="#ppt_x"/>
                                          </p:val>
                                        </p:tav>
                                        <p:tav tm="100000">
                                          <p:val>
                                            <p:strVal val="#ppt_x"/>
                                          </p:val>
                                        </p:tav>
                                      </p:tavLst>
                                    </p:anim>
                                    <p:anim calcmode="lin" valueType="num">
                                      <p:cBhvr additive="base">
                                        <p:cTn id="30" dur="500" fill="hold"/>
                                        <p:tgtEl>
                                          <p:spTgt spid="298"/>
                                        </p:tgtEl>
                                        <p:attrNameLst>
                                          <p:attrName>ppt_y</p:attrName>
                                        </p:attrNameLst>
                                      </p:cBhvr>
                                      <p:tavLst>
                                        <p:tav tm="0">
                                          <p:val>
                                            <p:strVal val="1+#ppt_h/2"/>
                                          </p:val>
                                        </p:tav>
                                        <p:tav tm="100000">
                                          <p:val>
                                            <p:strVal val="#ppt_y"/>
                                          </p:val>
                                        </p:tav>
                                      </p:tavLst>
                                    </p:anim>
                                  </p:childTnLst>
                                </p:cTn>
                              </p:par>
                            </p:childTnLst>
                          </p:cTn>
                        </p:par>
                        <p:par>
                          <p:cTn id="31" fill="hold">
                            <p:stCondLst>
                              <p:cond delay="1500"/>
                            </p:stCondLst>
                            <p:childTnLst>
                              <p:par>
                                <p:cTn id="32" presetID="2" presetClass="entr" presetSubtype="4" fill="hold" nodeType="afterEffect">
                                  <p:stCondLst>
                                    <p:cond delay="0"/>
                                  </p:stCondLst>
                                  <p:childTnLst>
                                    <p:set>
                                      <p:cBhvr>
                                        <p:cTn id="33" dur="1" fill="hold">
                                          <p:stCondLst>
                                            <p:cond delay="0"/>
                                          </p:stCondLst>
                                        </p:cTn>
                                        <p:tgtEl>
                                          <p:spTgt spid="302"/>
                                        </p:tgtEl>
                                        <p:attrNameLst>
                                          <p:attrName>style.visibility</p:attrName>
                                        </p:attrNameLst>
                                      </p:cBhvr>
                                      <p:to>
                                        <p:strVal val="visible"/>
                                      </p:to>
                                    </p:set>
                                    <p:anim calcmode="lin" valueType="num">
                                      <p:cBhvr additive="base">
                                        <p:cTn id="34" dur="500" fill="hold"/>
                                        <p:tgtEl>
                                          <p:spTgt spid="302"/>
                                        </p:tgtEl>
                                        <p:attrNameLst>
                                          <p:attrName>ppt_x</p:attrName>
                                        </p:attrNameLst>
                                      </p:cBhvr>
                                      <p:tavLst>
                                        <p:tav tm="0">
                                          <p:val>
                                            <p:strVal val="#ppt_x"/>
                                          </p:val>
                                        </p:tav>
                                        <p:tav tm="100000">
                                          <p:val>
                                            <p:strVal val="#ppt_x"/>
                                          </p:val>
                                        </p:tav>
                                      </p:tavLst>
                                    </p:anim>
                                    <p:anim calcmode="lin" valueType="num">
                                      <p:cBhvr additive="base">
                                        <p:cTn id="35" dur="500" fill="hold"/>
                                        <p:tgtEl>
                                          <p:spTgt spid="302"/>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301"/>
                                        </p:tgtEl>
                                        <p:attrNameLst>
                                          <p:attrName>style.visibility</p:attrName>
                                        </p:attrNameLst>
                                      </p:cBhvr>
                                      <p:to>
                                        <p:strVal val="visible"/>
                                      </p:to>
                                    </p:set>
                                    <p:anim calcmode="lin" valueType="num">
                                      <p:cBhvr additive="base">
                                        <p:cTn id="38" dur="500" fill="hold"/>
                                        <p:tgtEl>
                                          <p:spTgt spid="301"/>
                                        </p:tgtEl>
                                        <p:attrNameLst>
                                          <p:attrName>ppt_x</p:attrName>
                                        </p:attrNameLst>
                                      </p:cBhvr>
                                      <p:tavLst>
                                        <p:tav tm="0">
                                          <p:val>
                                            <p:strVal val="#ppt_x"/>
                                          </p:val>
                                        </p:tav>
                                        <p:tav tm="100000">
                                          <p:val>
                                            <p:strVal val="#ppt_x"/>
                                          </p:val>
                                        </p:tav>
                                      </p:tavLst>
                                    </p:anim>
                                    <p:anim calcmode="lin" valueType="num">
                                      <p:cBhvr additive="base">
                                        <p:cTn id="39" dur="500" fill="hold"/>
                                        <p:tgtEl>
                                          <p:spTgt spid="30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2" grpId="0"/>
      <p:bldP spid="295" grpId="0"/>
      <p:bldP spid="298" grpId="0"/>
      <p:bldP spid="30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nvPicPr>
        <p:blipFill>
          <a:blip r:embed="rId2">
            <a:extLst>
              <a:ext uri="{BEBA8EAE-BF5A-486C-A8C5-ECC9F3942E4B}">
                <a14:imgProps xmlns:a14="http://schemas.microsoft.com/office/drawing/2010/main">
                  <a14:imgLayer r:embed="rId3">
                    <a14:imgEffect>
                      <a14:brightnessContrast bright="14000" contrast="6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6" name="图片 5"/>
          <p:cNvPicPr>
            <a:picLocks noChangeAspect="1"/>
          </p:cNvPicPr>
          <p:nvPr/>
        </p:nvPicPr>
        <p:blipFill>
          <a:blip r:embed="rId4" cstate="email"/>
          <a:stretch>
            <a:fillRect/>
          </a:stretch>
        </p:blipFill>
        <p:spPr>
          <a:xfrm>
            <a:off x="-401276" y="5276380"/>
            <a:ext cx="12918707" cy="1493133"/>
          </a:xfrm>
          <a:prstGeom prst="rect">
            <a:avLst/>
          </a:prstGeom>
        </p:spPr>
      </p:pic>
      <p:pic>
        <p:nvPicPr>
          <p:cNvPr id="7" name="图片 6"/>
          <p:cNvPicPr>
            <a:picLocks noChangeAspect="1"/>
          </p:cNvPicPr>
          <p:nvPr/>
        </p:nvPicPr>
        <p:blipFill>
          <a:blip r:embed="rId5" cstate="email"/>
          <a:stretch>
            <a:fillRect/>
          </a:stretch>
        </p:blipFill>
        <p:spPr>
          <a:xfrm>
            <a:off x="-233356" y="5736267"/>
            <a:ext cx="12750787" cy="1389563"/>
          </a:xfrm>
          <a:prstGeom prst="rect">
            <a:avLst/>
          </a:prstGeom>
        </p:spPr>
      </p:pic>
      <p:pic>
        <p:nvPicPr>
          <p:cNvPr id="10" name="图片 9"/>
          <p:cNvPicPr>
            <a:picLocks noChangeAspect="1"/>
          </p:cNvPicPr>
          <p:nvPr/>
        </p:nvPicPr>
        <p:blipFill>
          <a:blip r:embed="rId6" cstate="email"/>
          <a:stretch>
            <a:fillRect/>
          </a:stretch>
        </p:blipFill>
        <p:spPr>
          <a:xfrm>
            <a:off x="8049258" y="5008550"/>
            <a:ext cx="2026075" cy="1637594"/>
          </a:xfrm>
          <a:prstGeom prst="rect">
            <a:avLst/>
          </a:prstGeom>
        </p:spPr>
      </p:pic>
      <p:pic>
        <p:nvPicPr>
          <p:cNvPr id="8" name="图片 7"/>
          <p:cNvPicPr>
            <a:picLocks noChangeAspect="1"/>
          </p:cNvPicPr>
          <p:nvPr/>
        </p:nvPicPr>
        <p:blipFill rotWithShape="1">
          <a:blip r:embed="rId7" cstate="email"/>
          <a:srcRect b="57274"/>
          <a:stretch>
            <a:fillRect/>
          </a:stretch>
        </p:blipFill>
        <p:spPr>
          <a:xfrm>
            <a:off x="254875" y="6335324"/>
            <a:ext cx="12224635" cy="597396"/>
          </a:xfrm>
          <a:prstGeom prst="rect">
            <a:avLst/>
          </a:prstGeom>
        </p:spPr>
      </p:pic>
      <p:sp>
        <p:nvSpPr>
          <p:cNvPr id="2" name="文本框 1"/>
          <p:cNvSpPr txBox="1"/>
          <p:nvPr/>
        </p:nvSpPr>
        <p:spPr>
          <a:xfrm>
            <a:off x="5698989" y="1853513"/>
            <a:ext cx="1099855" cy="923330"/>
          </a:xfrm>
          <a:prstGeom prst="rect">
            <a:avLst/>
          </a:prstGeom>
          <a:noFill/>
        </p:spPr>
        <p:txBody>
          <a:bodyPr wrap="square" rtlCol="0">
            <a:spAutoFit/>
          </a:bodyPr>
          <a:lstStyle/>
          <a:p>
            <a:r>
              <a:rPr lang="en-US" altLang="zh-CN" sz="5400" dirty="0">
                <a:solidFill>
                  <a:srgbClr val="FFDE64"/>
                </a:solidFill>
                <a:latin typeface="站酷庆科黄油体" panose="02000803000000020004" pitchFamily="2" charset="-122"/>
                <a:ea typeface="站酷庆科黄油体" panose="02000803000000020004" pitchFamily="2" charset="-122"/>
              </a:rPr>
              <a:t>04</a:t>
            </a:r>
            <a:endParaRPr lang="zh-CN" altLang="en-US" sz="5400" dirty="0">
              <a:solidFill>
                <a:srgbClr val="FFDE64"/>
              </a:solidFill>
              <a:latin typeface="站酷庆科黄油体" panose="02000803000000020004" pitchFamily="2" charset="-122"/>
              <a:ea typeface="站酷庆科黄油体" panose="02000803000000020004" pitchFamily="2" charset="-122"/>
            </a:endParaRPr>
          </a:p>
        </p:txBody>
      </p:sp>
      <p:sp>
        <p:nvSpPr>
          <p:cNvPr id="4" name="矩形 3"/>
          <p:cNvSpPr/>
          <p:nvPr/>
        </p:nvSpPr>
        <p:spPr>
          <a:xfrm>
            <a:off x="5204388" y="3375900"/>
            <a:ext cx="2441694" cy="769441"/>
          </a:xfrm>
          <a:prstGeom prst="rect">
            <a:avLst/>
          </a:prstGeom>
        </p:spPr>
        <p:txBody>
          <a:bodyPr wrap="none">
            <a:spAutoFit/>
          </a:bodyPr>
          <a:lstStyle/>
          <a:p>
            <a:r>
              <a:rPr lang="zh-CN" altLang="en-US" sz="4400" dirty="0">
                <a:solidFill>
                  <a:schemeClr val="bg1"/>
                </a:solidFill>
                <a:latin typeface="站酷庆科黄油体" panose="02000803000000020004" pitchFamily="2" charset="-122"/>
                <a:ea typeface="站酷庆科黄油体" panose="02000803000000020004" pitchFamily="2" charset="-122"/>
              </a:rPr>
              <a:t>我的感想</a:t>
            </a:r>
            <a:endParaRPr lang="zh-CN" altLang="en-US" sz="4400" dirty="0">
              <a:latin typeface="宋体" panose="02010600030101010101" pitchFamily="2" charset="-122"/>
              <a:ea typeface="宋体" panose="02010600030101010101" pitchFamily="2" charset="-122"/>
            </a:endParaRPr>
          </a:p>
        </p:txBody>
      </p:sp>
      <p:pic>
        <p:nvPicPr>
          <p:cNvPr id="11" name="图片 1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968142" y="867243"/>
            <a:ext cx="2255716" cy="2499577"/>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par>
                          <p:cTn id="10" fill="hold">
                            <p:stCondLst>
                              <p:cond delay="500"/>
                            </p:stCondLst>
                            <p:childTnLst>
                              <p:par>
                                <p:cTn id="11" presetID="10" presetClass="entr" presetSubtype="0" fill="hold"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par>
                                <p:cTn id="14" presetID="0" presetClass="path" presetSubtype="0" accel="50000" decel="50000" fill="hold" nodeType="withEffect">
                                  <p:stCondLst>
                                    <p:cond delay="0"/>
                                  </p:stCondLst>
                                  <p:childTnLst>
                                    <p:animMotion origin="layout" path="M 0.44861 0.14815 L 0.44861 0.14846 C 0.44757 0.12654 0.44775 0.10494 0.44584 0.08395 C 0.44532 0.07901 0.44306 0.07531 0.44167 0.07161 C 0.43802 0.06204 0.4283 0.03549 0.42223 0.02469 C 0.41146 0.00556 0.41094 0.00803 0.39861 -0.00741 C 0.37796 -0.03333 0.39757 -0.01327 0.37361 -0.0321 C 0.35973 -0.04321 0.35261 -0.05463 0.33611 -0.06173 L 0.31389 -0.0716 C 0.31007 -0.07346 0.30643 -0.07593 0.30278 -0.07654 C 0.29289 -0.0787 0.28855 -0.07932 0.27917 -0.08148 L 0.26945 -0.08395 L 0.22917 -0.08148 C 0.2125 -0.07716 0.20816 -0.06697 0.19584 -0.05432 C 0.19306 -0.05185 0.19011 -0.05 0.1875 -0.04691 C 0.17049 -0.02963 0.18855 -0.04444 0.16806 -0.02716 C 0.16476 -0.02469 0.16146 -0.02253 0.15834 -0.01975 C 0.14809 -0.01142 0.1474 -0.00926 0.1375 -0.00247 C 0.13334 -7.40741E-7 0.129 0.00216 0.125 0.00494 C 0.12118 0.0071 0.11754 0.01019 0.11389 0.01235 C 0.10973 0.0142 0.10539 0.01512 0.10139 0.01728 C 0.06042 0.03766 0.08212 0.03117 0.05973 0.03704 C 0.04584 0.03519 0.0316 0.03642 0.01806 0.0321 C 0.01372 0.03056 0.00695 0.01975 0.00695 0.02006 C 0.00556 0.01636 0.00382 0.01327 0.00278 0.00988 C -0.00156 -0.00339 0.00348 0.00617 -3.61111E-6 -7.40741E-7 " pathEditMode="relative" rAng="0" ptsTypes="AAAAAAAAAAAAAAAAAAAAAAAAAA">
                                      <p:cBhvr>
                                        <p:cTn id="15" dur="2000" fill="hold"/>
                                        <p:tgtEl>
                                          <p:spTgt spid="10"/>
                                        </p:tgtEl>
                                        <p:attrNameLst>
                                          <p:attrName>ppt_x</p:attrName>
                                          <p:attrName>ppt_y</p:attrName>
                                        </p:attrNameLst>
                                      </p:cBhvr>
                                      <p:rCtr x="-22431" y="-1160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 name="图片 50"/>
          <p:cNvPicPr>
            <a:picLocks noChangeAspect="1"/>
          </p:cNvPicPr>
          <p:nvPr/>
        </p:nvPicPr>
        <p:blipFill>
          <a:blip r:embed="rId2">
            <a:extLst>
              <a:ext uri="{BEBA8EAE-BF5A-486C-A8C5-ECC9F3942E4B}">
                <a14:imgProps xmlns:a14="http://schemas.microsoft.com/office/drawing/2010/main">
                  <a14:imgLayer r:embed="rId3">
                    <a14:imgEffect>
                      <a14:brightnessContrast bright="14000" contrast="6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2" name="图形 51"/>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09600" y="552450"/>
            <a:ext cx="10972800" cy="5753100"/>
          </a:xfrm>
          <a:prstGeom prst="rect">
            <a:avLst/>
          </a:prstGeom>
        </p:spPr>
      </p:pic>
      <p:sp>
        <p:nvSpPr>
          <p:cNvPr id="111" name="矩形 110"/>
          <p:cNvSpPr/>
          <p:nvPr/>
        </p:nvSpPr>
        <p:spPr>
          <a:xfrm>
            <a:off x="1943375" y="1964386"/>
            <a:ext cx="2059093" cy="669414"/>
          </a:xfrm>
          <a:prstGeom prst="rect">
            <a:avLst/>
          </a:prstGeom>
        </p:spPr>
        <p:txBody>
          <a:bodyPr wrap="square">
            <a:spAutoFit/>
          </a:bodyPr>
          <a:lstStyle/>
          <a:p>
            <a:pPr algn="r" fontAlgn="base">
              <a:lnSpc>
                <a:spcPts val="1500"/>
              </a:lnSpc>
              <a:spcBef>
                <a:spcPct val="0"/>
              </a:spcBef>
              <a:spcAft>
                <a:spcPct val="0"/>
              </a:spcAft>
            </a:pPr>
            <a:r>
              <a:rPr lang="zh-CN" altLang="en-US" sz="1400" dirty="0">
                <a:latin typeface="宋体" panose="02010600030101010101" pitchFamily="2" charset="-122"/>
                <a:ea typeface="宋体" panose="02010600030101010101" pitchFamily="2" charset="-122"/>
                <a:sym typeface="方正姚体" panose="02010601030101010101" pitchFamily="2" charset="-122"/>
              </a:rPr>
              <a:t>双击输入替换内容编辑</a:t>
            </a:r>
            <a:endParaRPr lang="en-US" altLang="zh-CN" sz="1400" dirty="0">
              <a:latin typeface="宋体" panose="02010600030101010101" pitchFamily="2" charset="-122"/>
              <a:ea typeface="宋体" panose="02010600030101010101" pitchFamily="2" charset="-122"/>
              <a:sym typeface="方正姚体" panose="02010601030101010101" pitchFamily="2" charset="-122"/>
            </a:endParaRPr>
          </a:p>
          <a:p>
            <a:pPr algn="r" fontAlgn="base">
              <a:lnSpc>
                <a:spcPts val="1500"/>
              </a:lnSpc>
              <a:spcBef>
                <a:spcPct val="0"/>
              </a:spcBef>
              <a:spcAft>
                <a:spcPct val="0"/>
              </a:spcAft>
            </a:pPr>
            <a:r>
              <a:rPr lang="zh-CN" altLang="en-US" sz="1400" dirty="0">
                <a:latin typeface="宋体" panose="02010600030101010101" pitchFamily="2" charset="-122"/>
                <a:ea typeface="宋体" panose="02010600030101010101" pitchFamily="2" charset="-122"/>
                <a:sym typeface="方正姚体" panose="02010601030101010101" pitchFamily="2" charset="-122"/>
              </a:rPr>
              <a:t>文字双击输入替换</a:t>
            </a:r>
            <a:endParaRPr lang="en-US" altLang="zh-CN" sz="1400" dirty="0">
              <a:latin typeface="宋体" panose="02010600030101010101" pitchFamily="2" charset="-122"/>
              <a:ea typeface="宋体" panose="02010600030101010101" pitchFamily="2" charset="-122"/>
              <a:sym typeface="方正姚体" panose="02010601030101010101" pitchFamily="2" charset="-122"/>
            </a:endParaRPr>
          </a:p>
          <a:p>
            <a:pPr algn="r" fontAlgn="base">
              <a:lnSpc>
                <a:spcPts val="1500"/>
              </a:lnSpc>
              <a:spcBef>
                <a:spcPct val="0"/>
              </a:spcBef>
              <a:spcAft>
                <a:spcPct val="0"/>
              </a:spcAft>
            </a:pPr>
            <a:r>
              <a:rPr lang="zh-CN" altLang="en-US" sz="1400" dirty="0">
                <a:latin typeface="宋体" panose="02010600030101010101" pitchFamily="2" charset="-122"/>
                <a:ea typeface="宋体" panose="02010600030101010101" pitchFamily="2" charset="-122"/>
                <a:sym typeface="方正姚体" panose="02010601030101010101" pitchFamily="2" charset="-122"/>
              </a:rPr>
              <a:t>内容编辑文字</a:t>
            </a:r>
          </a:p>
        </p:txBody>
      </p:sp>
      <p:sp>
        <p:nvSpPr>
          <p:cNvPr id="113" name="矩形 112"/>
          <p:cNvSpPr/>
          <p:nvPr/>
        </p:nvSpPr>
        <p:spPr>
          <a:xfrm>
            <a:off x="1943375" y="3713086"/>
            <a:ext cx="2059093" cy="669414"/>
          </a:xfrm>
          <a:prstGeom prst="rect">
            <a:avLst/>
          </a:prstGeom>
        </p:spPr>
        <p:txBody>
          <a:bodyPr wrap="square">
            <a:spAutoFit/>
          </a:bodyPr>
          <a:lstStyle/>
          <a:p>
            <a:pPr algn="r" fontAlgn="base">
              <a:lnSpc>
                <a:spcPts val="1500"/>
              </a:lnSpc>
              <a:spcBef>
                <a:spcPct val="0"/>
              </a:spcBef>
              <a:spcAft>
                <a:spcPct val="0"/>
              </a:spcAft>
            </a:pPr>
            <a:r>
              <a:rPr lang="zh-CN" altLang="en-US" sz="1400" dirty="0">
                <a:latin typeface="宋体" panose="02010600030101010101" pitchFamily="2" charset="-122"/>
                <a:ea typeface="宋体" panose="02010600030101010101" pitchFamily="2" charset="-122"/>
                <a:sym typeface="方正姚体" panose="02010601030101010101" pitchFamily="2" charset="-122"/>
              </a:rPr>
              <a:t>双击输入替换内容编辑</a:t>
            </a:r>
            <a:endParaRPr lang="en-US" altLang="zh-CN" sz="1400" dirty="0">
              <a:latin typeface="宋体" panose="02010600030101010101" pitchFamily="2" charset="-122"/>
              <a:ea typeface="宋体" panose="02010600030101010101" pitchFamily="2" charset="-122"/>
              <a:sym typeface="方正姚体" panose="02010601030101010101" pitchFamily="2" charset="-122"/>
            </a:endParaRPr>
          </a:p>
          <a:p>
            <a:pPr algn="r" fontAlgn="base">
              <a:lnSpc>
                <a:spcPts val="1500"/>
              </a:lnSpc>
              <a:spcBef>
                <a:spcPct val="0"/>
              </a:spcBef>
              <a:spcAft>
                <a:spcPct val="0"/>
              </a:spcAft>
            </a:pPr>
            <a:r>
              <a:rPr lang="zh-CN" altLang="en-US" sz="1400" dirty="0">
                <a:latin typeface="宋体" panose="02010600030101010101" pitchFamily="2" charset="-122"/>
                <a:ea typeface="宋体" panose="02010600030101010101" pitchFamily="2" charset="-122"/>
                <a:sym typeface="方正姚体" panose="02010601030101010101" pitchFamily="2" charset="-122"/>
              </a:rPr>
              <a:t>文字双击输入替换</a:t>
            </a:r>
            <a:endParaRPr lang="en-US" altLang="zh-CN" sz="1400" dirty="0">
              <a:latin typeface="宋体" panose="02010600030101010101" pitchFamily="2" charset="-122"/>
              <a:ea typeface="宋体" panose="02010600030101010101" pitchFamily="2" charset="-122"/>
              <a:sym typeface="方正姚体" panose="02010601030101010101" pitchFamily="2" charset="-122"/>
            </a:endParaRPr>
          </a:p>
          <a:p>
            <a:pPr algn="r" fontAlgn="base">
              <a:lnSpc>
                <a:spcPts val="1500"/>
              </a:lnSpc>
              <a:spcBef>
                <a:spcPct val="0"/>
              </a:spcBef>
              <a:spcAft>
                <a:spcPct val="0"/>
              </a:spcAft>
            </a:pPr>
            <a:r>
              <a:rPr lang="zh-CN" altLang="en-US" sz="1400" dirty="0">
                <a:latin typeface="宋体" panose="02010600030101010101" pitchFamily="2" charset="-122"/>
                <a:ea typeface="宋体" panose="02010600030101010101" pitchFamily="2" charset="-122"/>
                <a:sym typeface="方正姚体" panose="02010601030101010101" pitchFamily="2" charset="-122"/>
              </a:rPr>
              <a:t>内容编辑文字</a:t>
            </a:r>
          </a:p>
        </p:txBody>
      </p:sp>
      <p:sp>
        <p:nvSpPr>
          <p:cNvPr id="115" name="矩形 114"/>
          <p:cNvSpPr/>
          <p:nvPr/>
        </p:nvSpPr>
        <p:spPr>
          <a:xfrm>
            <a:off x="8437239" y="3871162"/>
            <a:ext cx="2059093" cy="669414"/>
          </a:xfrm>
          <a:prstGeom prst="rect">
            <a:avLst/>
          </a:prstGeom>
        </p:spPr>
        <p:txBody>
          <a:bodyPr wrap="square">
            <a:spAutoFit/>
          </a:bodyPr>
          <a:lstStyle/>
          <a:p>
            <a:pPr fontAlgn="base">
              <a:lnSpc>
                <a:spcPts val="1500"/>
              </a:lnSpc>
              <a:spcBef>
                <a:spcPct val="0"/>
              </a:spcBef>
              <a:spcAft>
                <a:spcPct val="0"/>
              </a:spcAft>
            </a:pPr>
            <a:r>
              <a:rPr lang="zh-CN" altLang="en-US" sz="1400" dirty="0">
                <a:latin typeface="宋体" panose="02010600030101010101" pitchFamily="2" charset="-122"/>
                <a:ea typeface="宋体" panose="02010600030101010101" pitchFamily="2" charset="-122"/>
                <a:sym typeface="方正姚体" panose="02010601030101010101" pitchFamily="2" charset="-122"/>
              </a:rPr>
              <a:t>双击输入替换内容编辑</a:t>
            </a:r>
            <a:endParaRPr lang="en-US" altLang="zh-CN" sz="1400" dirty="0">
              <a:latin typeface="宋体" panose="02010600030101010101" pitchFamily="2" charset="-122"/>
              <a:ea typeface="宋体" panose="02010600030101010101" pitchFamily="2" charset="-122"/>
              <a:sym typeface="方正姚体" panose="02010601030101010101" pitchFamily="2" charset="-122"/>
            </a:endParaRPr>
          </a:p>
          <a:p>
            <a:pPr fontAlgn="base">
              <a:lnSpc>
                <a:spcPts val="1500"/>
              </a:lnSpc>
              <a:spcBef>
                <a:spcPct val="0"/>
              </a:spcBef>
              <a:spcAft>
                <a:spcPct val="0"/>
              </a:spcAft>
            </a:pPr>
            <a:r>
              <a:rPr lang="zh-CN" altLang="en-US" sz="1400" dirty="0">
                <a:latin typeface="宋体" panose="02010600030101010101" pitchFamily="2" charset="-122"/>
                <a:ea typeface="宋体" panose="02010600030101010101" pitchFamily="2" charset="-122"/>
                <a:sym typeface="方正姚体" panose="02010601030101010101" pitchFamily="2" charset="-122"/>
              </a:rPr>
              <a:t>文字双击输入替换</a:t>
            </a:r>
            <a:endParaRPr lang="en-US" altLang="zh-CN" sz="1400" dirty="0">
              <a:latin typeface="宋体" panose="02010600030101010101" pitchFamily="2" charset="-122"/>
              <a:ea typeface="宋体" panose="02010600030101010101" pitchFamily="2" charset="-122"/>
              <a:sym typeface="方正姚体" panose="02010601030101010101" pitchFamily="2" charset="-122"/>
            </a:endParaRPr>
          </a:p>
          <a:p>
            <a:pPr fontAlgn="base">
              <a:lnSpc>
                <a:spcPts val="1500"/>
              </a:lnSpc>
              <a:spcBef>
                <a:spcPct val="0"/>
              </a:spcBef>
              <a:spcAft>
                <a:spcPct val="0"/>
              </a:spcAft>
            </a:pPr>
            <a:r>
              <a:rPr lang="zh-CN" altLang="en-US" sz="1400" dirty="0">
                <a:latin typeface="宋体" panose="02010600030101010101" pitchFamily="2" charset="-122"/>
                <a:ea typeface="宋体" panose="02010600030101010101" pitchFamily="2" charset="-122"/>
                <a:sym typeface="方正姚体" panose="02010601030101010101" pitchFamily="2" charset="-122"/>
              </a:rPr>
              <a:t>内容编辑文字</a:t>
            </a:r>
          </a:p>
        </p:txBody>
      </p:sp>
      <p:sp>
        <p:nvSpPr>
          <p:cNvPr id="117" name="矩形 116"/>
          <p:cNvSpPr/>
          <p:nvPr/>
        </p:nvSpPr>
        <p:spPr>
          <a:xfrm>
            <a:off x="8402443" y="1925403"/>
            <a:ext cx="2059093" cy="669414"/>
          </a:xfrm>
          <a:prstGeom prst="rect">
            <a:avLst/>
          </a:prstGeom>
        </p:spPr>
        <p:txBody>
          <a:bodyPr wrap="square">
            <a:spAutoFit/>
          </a:bodyPr>
          <a:lstStyle/>
          <a:p>
            <a:pPr fontAlgn="base">
              <a:lnSpc>
                <a:spcPts val="1500"/>
              </a:lnSpc>
              <a:spcBef>
                <a:spcPct val="0"/>
              </a:spcBef>
              <a:spcAft>
                <a:spcPct val="0"/>
              </a:spcAft>
            </a:pPr>
            <a:r>
              <a:rPr lang="zh-CN" altLang="en-US" sz="1400" dirty="0">
                <a:latin typeface="宋体" panose="02010600030101010101" pitchFamily="2" charset="-122"/>
                <a:ea typeface="宋体" panose="02010600030101010101" pitchFamily="2" charset="-122"/>
                <a:sym typeface="方正姚体" panose="02010601030101010101" pitchFamily="2" charset="-122"/>
              </a:rPr>
              <a:t>双击输入替换内容编辑</a:t>
            </a:r>
            <a:endParaRPr lang="en-US" altLang="zh-CN" sz="1400" dirty="0">
              <a:latin typeface="宋体" panose="02010600030101010101" pitchFamily="2" charset="-122"/>
              <a:ea typeface="宋体" panose="02010600030101010101" pitchFamily="2" charset="-122"/>
              <a:sym typeface="方正姚体" panose="02010601030101010101" pitchFamily="2" charset="-122"/>
            </a:endParaRPr>
          </a:p>
          <a:p>
            <a:pPr fontAlgn="base">
              <a:lnSpc>
                <a:spcPts val="1500"/>
              </a:lnSpc>
              <a:spcBef>
                <a:spcPct val="0"/>
              </a:spcBef>
              <a:spcAft>
                <a:spcPct val="0"/>
              </a:spcAft>
            </a:pPr>
            <a:r>
              <a:rPr lang="zh-CN" altLang="en-US" sz="1400" dirty="0">
                <a:latin typeface="宋体" panose="02010600030101010101" pitchFamily="2" charset="-122"/>
                <a:ea typeface="宋体" panose="02010600030101010101" pitchFamily="2" charset="-122"/>
                <a:sym typeface="方正姚体" panose="02010601030101010101" pitchFamily="2" charset="-122"/>
              </a:rPr>
              <a:t>文字双击输入替换</a:t>
            </a:r>
            <a:endParaRPr lang="en-US" altLang="zh-CN" sz="1400" dirty="0">
              <a:latin typeface="宋体" panose="02010600030101010101" pitchFamily="2" charset="-122"/>
              <a:ea typeface="宋体" panose="02010600030101010101" pitchFamily="2" charset="-122"/>
              <a:sym typeface="方正姚体" panose="02010601030101010101" pitchFamily="2" charset="-122"/>
            </a:endParaRPr>
          </a:p>
          <a:p>
            <a:pPr fontAlgn="base">
              <a:lnSpc>
                <a:spcPts val="1500"/>
              </a:lnSpc>
              <a:spcBef>
                <a:spcPct val="0"/>
              </a:spcBef>
              <a:spcAft>
                <a:spcPct val="0"/>
              </a:spcAft>
            </a:pPr>
            <a:r>
              <a:rPr lang="zh-CN" altLang="en-US" sz="1400" dirty="0">
                <a:latin typeface="宋体" panose="02010600030101010101" pitchFamily="2" charset="-122"/>
                <a:ea typeface="宋体" panose="02010600030101010101" pitchFamily="2" charset="-122"/>
                <a:sym typeface="方正姚体" panose="02010601030101010101" pitchFamily="2" charset="-122"/>
              </a:rPr>
              <a:t>内容编辑文字</a:t>
            </a:r>
          </a:p>
        </p:txBody>
      </p:sp>
      <p:cxnSp>
        <p:nvCxnSpPr>
          <p:cNvPr id="127" name="直接连接符 126"/>
          <p:cNvCxnSpPr/>
          <p:nvPr/>
        </p:nvCxnSpPr>
        <p:spPr>
          <a:xfrm>
            <a:off x="3662033" y="1921032"/>
            <a:ext cx="23883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8" name="直接连接符 127"/>
          <p:cNvCxnSpPr/>
          <p:nvPr/>
        </p:nvCxnSpPr>
        <p:spPr>
          <a:xfrm>
            <a:off x="3662033" y="3669732"/>
            <a:ext cx="23883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9" name="直接连接符 128"/>
          <p:cNvCxnSpPr/>
          <p:nvPr/>
        </p:nvCxnSpPr>
        <p:spPr>
          <a:xfrm>
            <a:off x="8550784" y="3805091"/>
            <a:ext cx="23883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0" name="直接连接符 129"/>
          <p:cNvCxnSpPr/>
          <p:nvPr/>
        </p:nvCxnSpPr>
        <p:spPr>
          <a:xfrm>
            <a:off x="8515988" y="1896403"/>
            <a:ext cx="23883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21" name="Freeform 23"/>
          <p:cNvSpPr/>
          <p:nvPr/>
        </p:nvSpPr>
        <p:spPr bwMode="auto">
          <a:xfrm>
            <a:off x="5792919" y="1349701"/>
            <a:ext cx="2182231" cy="2186356"/>
          </a:xfrm>
          <a:custGeom>
            <a:avLst/>
            <a:gdLst>
              <a:gd name="T0" fmla="*/ 321 w 878"/>
              <a:gd name="T1" fmla="*/ 0 h 879"/>
              <a:gd name="T2" fmla="*/ 0 w 878"/>
              <a:gd name="T3" fmla="*/ 0 h 879"/>
              <a:gd name="T4" fmla="*/ 878 w 878"/>
              <a:gd name="T5" fmla="*/ 879 h 879"/>
              <a:gd name="T6" fmla="*/ 878 w 878"/>
              <a:gd name="T7" fmla="*/ 557 h 879"/>
              <a:gd name="T8" fmla="*/ 321 w 878"/>
              <a:gd name="T9" fmla="*/ 0 h 879"/>
            </a:gdLst>
            <a:ahLst/>
            <a:cxnLst>
              <a:cxn ang="0">
                <a:pos x="T0" y="T1"/>
              </a:cxn>
              <a:cxn ang="0">
                <a:pos x="T2" y="T3"/>
              </a:cxn>
              <a:cxn ang="0">
                <a:pos x="T4" y="T5"/>
              </a:cxn>
              <a:cxn ang="0">
                <a:pos x="T6" y="T7"/>
              </a:cxn>
              <a:cxn ang="0">
                <a:pos x="T8" y="T9"/>
              </a:cxn>
            </a:cxnLst>
            <a:rect l="0" t="0" r="r" b="b"/>
            <a:pathLst>
              <a:path w="878" h="879">
                <a:moveTo>
                  <a:pt x="321" y="0"/>
                </a:moveTo>
                <a:cubicBezTo>
                  <a:pt x="0" y="0"/>
                  <a:pt x="0" y="0"/>
                  <a:pt x="0" y="0"/>
                </a:cubicBezTo>
                <a:cubicBezTo>
                  <a:pt x="0" y="486"/>
                  <a:pt x="393" y="879"/>
                  <a:pt x="878" y="879"/>
                </a:cubicBezTo>
                <a:cubicBezTo>
                  <a:pt x="878" y="557"/>
                  <a:pt x="878" y="557"/>
                  <a:pt x="878" y="557"/>
                </a:cubicBezTo>
                <a:cubicBezTo>
                  <a:pt x="571" y="557"/>
                  <a:pt x="321" y="308"/>
                  <a:pt x="321" y="0"/>
                </a:cubicBezTo>
                <a:close/>
              </a:path>
            </a:pathLst>
          </a:custGeom>
          <a:blipFill dpi="0" rotWithShape="1">
            <a:blip r:embed="rId6" cstate="print">
              <a:alphaModFix amt="20000"/>
            </a:blip>
            <a:srcRect/>
            <a:stretch>
              <a:fillRect/>
            </a:stretch>
          </a:blipFill>
          <a:ln w="12700">
            <a:solidFill>
              <a:srgbClr val="3ACFDF"/>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solidFill>
                <a:schemeClr val="tx1"/>
              </a:solidFill>
              <a:latin typeface="宋体" panose="02010600030101010101" pitchFamily="2" charset="-122"/>
              <a:ea typeface="宋体" panose="02010600030101010101" pitchFamily="2" charset="-122"/>
            </a:endParaRPr>
          </a:p>
        </p:txBody>
      </p:sp>
      <p:sp>
        <p:nvSpPr>
          <p:cNvPr id="122" name="Freeform 24"/>
          <p:cNvSpPr/>
          <p:nvPr/>
        </p:nvSpPr>
        <p:spPr bwMode="auto">
          <a:xfrm>
            <a:off x="5792919" y="2737832"/>
            <a:ext cx="2182231" cy="2182231"/>
          </a:xfrm>
          <a:custGeom>
            <a:avLst/>
            <a:gdLst>
              <a:gd name="T0" fmla="*/ 878 w 878"/>
              <a:gd name="T1" fmla="*/ 321 h 878"/>
              <a:gd name="T2" fmla="*/ 878 w 878"/>
              <a:gd name="T3" fmla="*/ 0 h 878"/>
              <a:gd name="T4" fmla="*/ 0 w 878"/>
              <a:gd name="T5" fmla="*/ 878 h 878"/>
              <a:gd name="T6" fmla="*/ 321 w 878"/>
              <a:gd name="T7" fmla="*/ 878 h 878"/>
              <a:gd name="T8" fmla="*/ 878 w 878"/>
              <a:gd name="T9" fmla="*/ 321 h 878"/>
            </a:gdLst>
            <a:ahLst/>
            <a:cxnLst>
              <a:cxn ang="0">
                <a:pos x="T0" y="T1"/>
              </a:cxn>
              <a:cxn ang="0">
                <a:pos x="T2" y="T3"/>
              </a:cxn>
              <a:cxn ang="0">
                <a:pos x="T4" y="T5"/>
              </a:cxn>
              <a:cxn ang="0">
                <a:pos x="T6" y="T7"/>
              </a:cxn>
              <a:cxn ang="0">
                <a:pos x="T8" y="T9"/>
              </a:cxn>
            </a:cxnLst>
            <a:rect l="0" t="0" r="r" b="b"/>
            <a:pathLst>
              <a:path w="878" h="878">
                <a:moveTo>
                  <a:pt x="878" y="321"/>
                </a:moveTo>
                <a:cubicBezTo>
                  <a:pt x="878" y="0"/>
                  <a:pt x="878" y="0"/>
                  <a:pt x="878" y="0"/>
                </a:cubicBezTo>
                <a:cubicBezTo>
                  <a:pt x="393" y="0"/>
                  <a:pt x="0" y="393"/>
                  <a:pt x="0" y="878"/>
                </a:cubicBezTo>
                <a:cubicBezTo>
                  <a:pt x="321" y="878"/>
                  <a:pt x="321" y="878"/>
                  <a:pt x="321" y="878"/>
                </a:cubicBezTo>
                <a:cubicBezTo>
                  <a:pt x="321" y="571"/>
                  <a:pt x="571" y="321"/>
                  <a:pt x="878" y="321"/>
                </a:cubicBezTo>
                <a:close/>
              </a:path>
            </a:pathLst>
          </a:custGeom>
          <a:blipFill dpi="0" rotWithShape="1">
            <a:blip r:embed="rId7" cstate="print">
              <a:alphaModFix amt="20000"/>
            </a:blip>
            <a:srcRect/>
            <a:stretch>
              <a:fillRect/>
            </a:stretch>
          </a:blipFill>
          <a:ln w="12700">
            <a:solidFill>
              <a:srgbClr val="3ACFDF"/>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solidFill>
                <a:schemeClr val="tx1"/>
              </a:solidFill>
              <a:latin typeface="宋体" panose="02010600030101010101" pitchFamily="2" charset="-122"/>
              <a:ea typeface="宋体" panose="02010600030101010101" pitchFamily="2" charset="-122"/>
            </a:endParaRPr>
          </a:p>
        </p:txBody>
      </p:sp>
      <p:sp>
        <p:nvSpPr>
          <p:cNvPr id="119" name="Freeform 21"/>
          <p:cNvSpPr/>
          <p:nvPr/>
        </p:nvSpPr>
        <p:spPr bwMode="auto">
          <a:xfrm>
            <a:off x="4408915" y="1349701"/>
            <a:ext cx="2182231" cy="2186356"/>
          </a:xfrm>
          <a:custGeom>
            <a:avLst/>
            <a:gdLst>
              <a:gd name="T0" fmla="*/ 0 w 878"/>
              <a:gd name="T1" fmla="*/ 557 h 879"/>
              <a:gd name="T2" fmla="*/ 0 w 878"/>
              <a:gd name="T3" fmla="*/ 879 h 879"/>
              <a:gd name="T4" fmla="*/ 878 w 878"/>
              <a:gd name="T5" fmla="*/ 0 h 879"/>
              <a:gd name="T6" fmla="*/ 557 w 878"/>
              <a:gd name="T7" fmla="*/ 0 h 879"/>
              <a:gd name="T8" fmla="*/ 0 w 878"/>
              <a:gd name="T9" fmla="*/ 557 h 879"/>
            </a:gdLst>
            <a:ahLst/>
            <a:cxnLst>
              <a:cxn ang="0">
                <a:pos x="T0" y="T1"/>
              </a:cxn>
              <a:cxn ang="0">
                <a:pos x="T2" y="T3"/>
              </a:cxn>
              <a:cxn ang="0">
                <a:pos x="T4" y="T5"/>
              </a:cxn>
              <a:cxn ang="0">
                <a:pos x="T6" y="T7"/>
              </a:cxn>
              <a:cxn ang="0">
                <a:pos x="T8" y="T9"/>
              </a:cxn>
            </a:cxnLst>
            <a:rect l="0" t="0" r="r" b="b"/>
            <a:pathLst>
              <a:path w="878" h="879">
                <a:moveTo>
                  <a:pt x="0" y="557"/>
                </a:moveTo>
                <a:cubicBezTo>
                  <a:pt x="0" y="879"/>
                  <a:pt x="0" y="879"/>
                  <a:pt x="0" y="879"/>
                </a:cubicBezTo>
                <a:cubicBezTo>
                  <a:pt x="485" y="879"/>
                  <a:pt x="878" y="486"/>
                  <a:pt x="878" y="0"/>
                </a:cubicBezTo>
                <a:cubicBezTo>
                  <a:pt x="557" y="0"/>
                  <a:pt x="557" y="0"/>
                  <a:pt x="557" y="0"/>
                </a:cubicBezTo>
                <a:cubicBezTo>
                  <a:pt x="557" y="308"/>
                  <a:pt x="307" y="557"/>
                  <a:pt x="0" y="557"/>
                </a:cubicBezTo>
                <a:close/>
              </a:path>
            </a:pathLst>
          </a:custGeom>
          <a:blipFill dpi="0" rotWithShape="1">
            <a:blip r:embed="rId6" cstate="print">
              <a:alphaModFix amt="20000"/>
            </a:blip>
            <a:srcRect/>
            <a:stretch>
              <a:fillRect/>
            </a:stretch>
          </a:blipFill>
          <a:ln w="12700">
            <a:solidFill>
              <a:srgbClr val="3ACFDF"/>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solidFill>
                <a:schemeClr val="tx1"/>
              </a:solidFill>
              <a:latin typeface="宋体" panose="02010600030101010101" pitchFamily="2" charset="-122"/>
              <a:ea typeface="宋体" panose="02010600030101010101" pitchFamily="2" charset="-122"/>
            </a:endParaRPr>
          </a:p>
        </p:txBody>
      </p:sp>
      <p:sp>
        <p:nvSpPr>
          <p:cNvPr id="120" name="Freeform 22"/>
          <p:cNvSpPr/>
          <p:nvPr/>
        </p:nvSpPr>
        <p:spPr bwMode="auto">
          <a:xfrm>
            <a:off x="4408915" y="2737832"/>
            <a:ext cx="2182231" cy="2182231"/>
          </a:xfrm>
          <a:custGeom>
            <a:avLst/>
            <a:gdLst>
              <a:gd name="T0" fmla="*/ 557 w 878"/>
              <a:gd name="T1" fmla="*/ 878 h 878"/>
              <a:gd name="T2" fmla="*/ 878 w 878"/>
              <a:gd name="T3" fmla="*/ 878 h 878"/>
              <a:gd name="T4" fmla="*/ 0 w 878"/>
              <a:gd name="T5" fmla="*/ 0 h 878"/>
              <a:gd name="T6" fmla="*/ 0 w 878"/>
              <a:gd name="T7" fmla="*/ 321 h 878"/>
              <a:gd name="T8" fmla="*/ 557 w 878"/>
              <a:gd name="T9" fmla="*/ 878 h 878"/>
            </a:gdLst>
            <a:ahLst/>
            <a:cxnLst>
              <a:cxn ang="0">
                <a:pos x="T0" y="T1"/>
              </a:cxn>
              <a:cxn ang="0">
                <a:pos x="T2" y="T3"/>
              </a:cxn>
              <a:cxn ang="0">
                <a:pos x="T4" y="T5"/>
              </a:cxn>
              <a:cxn ang="0">
                <a:pos x="T6" y="T7"/>
              </a:cxn>
              <a:cxn ang="0">
                <a:pos x="T8" y="T9"/>
              </a:cxn>
            </a:cxnLst>
            <a:rect l="0" t="0" r="r" b="b"/>
            <a:pathLst>
              <a:path w="878" h="878">
                <a:moveTo>
                  <a:pt x="557" y="878"/>
                </a:moveTo>
                <a:cubicBezTo>
                  <a:pt x="878" y="878"/>
                  <a:pt x="878" y="878"/>
                  <a:pt x="878" y="878"/>
                </a:cubicBezTo>
                <a:cubicBezTo>
                  <a:pt x="878" y="393"/>
                  <a:pt x="485" y="0"/>
                  <a:pt x="0" y="0"/>
                </a:cubicBezTo>
                <a:cubicBezTo>
                  <a:pt x="0" y="321"/>
                  <a:pt x="0" y="321"/>
                  <a:pt x="0" y="321"/>
                </a:cubicBezTo>
                <a:cubicBezTo>
                  <a:pt x="307" y="321"/>
                  <a:pt x="557" y="571"/>
                  <a:pt x="557" y="878"/>
                </a:cubicBezTo>
                <a:close/>
              </a:path>
            </a:pathLst>
          </a:custGeom>
          <a:blipFill dpi="0" rotWithShape="1">
            <a:blip r:embed="rId7" cstate="print">
              <a:alphaModFix amt="20000"/>
            </a:blip>
            <a:srcRect/>
            <a:stretch>
              <a:fillRect/>
            </a:stretch>
          </a:blipFill>
          <a:ln w="12700">
            <a:solidFill>
              <a:srgbClr val="3ACFDF"/>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solidFill>
                <a:schemeClr val="tx1"/>
              </a:solidFill>
              <a:latin typeface="宋体" panose="02010600030101010101" pitchFamily="2" charset="-122"/>
              <a:ea typeface="宋体" panose="02010600030101010101" pitchFamily="2" charset="-122"/>
            </a:endParaRPr>
          </a:p>
        </p:txBody>
      </p:sp>
      <p:sp>
        <p:nvSpPr>
          <p:cNvPr id="123" name="Line 30"/>
          <p:cNvSpPr>
            <a:spLocks noChangeShapeType="1"/>
          </p:cNvSpPr>
          <p:nvPr/>
        </p:nvSpPr>
        <p:spPr bwMode="auto">
          <a:xfrm flipH="1">
            <a:off x="4769869" y="1652904"/>
            <a:ext cx="987986" cy="0"/>
          </a:xfrm>
          <a:prstGeom prst="line">
            <a:avLst/>
          </a:prstGeom>
          <a:noFill/>
          <a:ln w="6350" cmpd="sng">
            <a:solidFill>
              <a:srgbClr val="3ACFDF"/>
            </a:solidFill>
            <a:prstDash val="solid"/>
            <a:round/>
            <a:tailEnd type="oval" w="sm" len="sm"/>
          </a:ln>
          <a:extLst>
            <a:ext uri="{909E8E84-426E-40DD-AFC4-6F175D3DCCD1}">
              <a14:hiddenFill xmlns:a14="http://schemas.microsoft.com/office/drawing/2010/main">
                <a:noFill/>
              </a14:hiddenFill>
            </a:ext>
          </a:extLst>
        </p:spPr>
        <p:txBody>
          <a:bodyPr/>
          <a:lstStyle/>
          <a:p>
            <a:endParaRPr lang="zh-CN" altLang="en-US" dirty="0">
              <a:latin typeface="宋体" panose="02010600030101010101" pitchFamily="2" charset="-122"/>
              <a:ea typeface="宋体" panose="02010600030101010101" pitchFamily="2" charset="-122"/>
            </a:endParaRPr>
          </a:p>
        </p:txBody>
      </p:sp>
      <p:sp>
        <p:nvSpPr>
          <p:cNvPr id="124" name="Line 31"/>
          <p:cNvSpPr>
            <a:spLocks noChangeShapeType="1"/>
          </p:cNvSpPr>
          <p:nvPr/>
        </p:nvSpPr>
        <p:spPr bwMode="auto">
          <a:xfrm>
            <a:off x="4769869" y="3585560"/>
            <a:ext cx="0" cy="973547"/>
          </a:xfrm>
          <a:prstGeom prst="line">
            <a:avLst/>
          </a:prstGeom>
          <a:noFill/>
          <a:ln w="6350" cmpd="sng">
            <a:solidFill>
              <a:srgbClr val="3ACFDF"/>
            </a:solidFill>
            <a:prstDash val="solid"/>
            <a:round/>
            <a:tailEnd type="oval" w="sm" len="sm"/>
          </a:ln>
          <a:extLst>
            <a:ext uri="{909E8E84-426E-40DD-AFC4-6F175D3DCCD1}">
              <a14:hiddenFill xmlns:a14="http://schemas.microsoft.com/office/drawing/2010/main">
                <a:noFill/>
              </a14:hiddenFill>
            </a:ext>
          </a:extLst>
        </p:spPr>
        <p:txBody>
          <a:bodyPr/>
          <a:lstStyle/>
          <a:p>
            <a:endParaRPr lang="zh-CN" altLang="en-US" dirty="0">
              <a:latin typeface="宋体" panose="02010600030101010101" pitchFamily="2" charset="-122"/>
              <a:ea typeface="宋体" panose="02010600030101010101" pitchFamily="2" charset="-122"/>
            </a:endParaRPr>
          </a:p>
        </p:txBody>
      </p:sp>
      <p:sp>
        <p:nvSpPr>
          <p:cNvPr id="125" name="Line 32"/>
          <p:cNvSpPr>
            <a:spLocks noChangeShapeType="1"/>
          </p:cNvSpPr>
          <p:nvPr/>
        </p:nvSpPr>
        <p:spPr bwMode="auto">
          <a:xfrm>
            <a:off x="6640648" y="4559107"/>
            <a:ext cx="936420" cy="0"/>
          </a:xfrm>
          <a:prstGeom prst="line">
            <a:avLst/>
          </a:prstGeom>
          <a:noFill/>
          <a:ln w="6350" cmpd="sng">
            <a:solidFill>
              <a:srgbClr val="3ACFDF"/>
            </a:solidFill>
            <a:prstDash val="solid"/>
            <a:round/>
            <a:tailEnd type="oval" w="sm" len="sm"/>
          </a:ln>
          <a:extLst>
            <a:ext uri="{909E8E84-426E-40DD-AFC4-6F175D3DCCD1}">
              <a14:hiddenFill xmlns:a14="http://schemas.microsoft.com/office/drawing/2010/main">
                <a:noFill/>
              </a14:hiddenFill>
            </a:ext>
          </a:extLst>
        </p:spPr>
        <p:txBody>
          <a:bodyPr/>
          <a:lstStyle/>
          <a:p>
            <a:endParaRPr lang="zh-CN" altLang="en-US" dirty="0">
              <a:latin typeface="宋体" panose="02010600030101010101" pitchFamily="2" charset="-122"/>
              <a:ea typeface="宋体" panose="02010600030101010101" pitchFamily="2" charset="-122"/>
            </a:endParaRPr>
          </a:p>
        </p:txBody>
      </p:sp>
      <p:sp>
        <p:nvSpPr>
          <p:cNvPr id="126" name="Line 33"/>
          <p:cNvSpPr>
            <a:spLocks noChangeShapeType="1"/>
          </p:cNvSpPr>
          <p:nvPr/>
        </p:nvSpPr>
        <p:spPr bwMode="auto">
          <a:xfrm flipV="1">
            <a:off x="7577069" y="1652904"/>
            <a:ext cx="0" cy="1025112"/>
          </a:xfrm>
          <a:prstGeom prst="line">
            <a:avLst/>
          </a:prstGeom>
          <a:noFill/>
          <a:ln w="6350" cmpd="sng">
            <a:solidFill>
              <a:srgbClr val="3ACFDF"/>
            </a:solidFill>
            <a:prstDash val="solid"/>
            <a:round/>
            <a:tailEnd type="oval" w="sm" len="sm"/>
          </a:ln>
          <a:extLst>
            <a:ext uri="{909E8E84-426E-40DD-AFC4-6F175D3DCCD1}">
              <a14:hiddenFill xmlns:a14="http://schemas.microsoft.com/office/drawing/2010/main">
                <a:noFill/>
              </a14:hiddenFill>
            </a:ext>
          </a:extLst>
        </p:spPr>
        <p:txBody>
          <a:bodyPr/>
          <a:lstStyle/>
          <a:p>
            <a:endParaRPr lang="zh-CN" altLang="en-US" dirty="0">
              <a:latin typeface="宋体" panose="02010600030101010101" pitchFamily="2" charset="-122"/>
              <a:ea typeface="宋体" panose="02010600030101010101" pitchFamily="2" charset="-122"/>
            </a:endParaRPr>
          </a:p>
        </p:txBody>
      </p:sp>
      <p:grpSp>
        <p:nvGrpSpPr>
          <p:cNvPr id="131" name="组合 130"/>
          <p:cNvGrpSpPr/>
          <p:nvPr/>
        </p:nvGrpSpPr>
        <p:grpSpPr>
          <a:xfrm>
            <a:off x="5941217" y="1465648"/>
            <a:ext cx="406042" cy="452755"/>
            <a:chOff x="5741456" y="1507606"/>
            <a:chExt cx="473242" cy="527686"/>
          </a:xfrm>
          <a:solidFill>
            <a:srgbClr val="3ACFDF"/>
          </a:solidFill>
        </p:grpSpPr>
        <p:sp>
          <p:nvSpPr>
            <p:cNvPr id="150" name="Rectangle 22"/>
            <p:cNvSpPr>
              <a:spLocks noChangeArrowheads="1"/>
            </p:cNvSpPr>
            <p:nvPr/>
          </p:nvSpPr>
          <p:spPr bwMode="auto">
            <a:xfrm>
              <a:off x="5925727" y="1692715"/>
              <a:ext cx="237878" cy="21778"/>
            </a:xfrm>
            <a:prstGeom prst="rect">
              <a:avLst/>
            </a:prstGeom>
            <a:grpFill/>
            <a:ln>
              <a:noFill/>
            </a:ln>
          </p:spPr>
          <p:txBody>
            <a:bodyPr vert="horz" wrap="square" lIns="91440" tIns="45720" rIns="91440" bIns="45720" numCol="1" anchor="t" anchorCtr="0" compatLnSpc="1"/>
            <a:lstStyle/>
            <a:p>
              <a:endParaRPr lang="zh-CN" altLang="en-US" dirty="0">
                <a:latin typeface="宋体" panose="02010600030101010101" pitchFamily="2" charset="-122"/>
                <a:ea typeface="宋体" panose="02010600030101010101" pitchFamily="2" charset="-122"/>
              </a:endParaRPr>
            </a:p>
          </p:txBody>
        </p:sp>
        <p:sp>
          <p:nvSpPr>
            <p:cNvPr id="151" name="Rectangle 23"/>
            <p:cNvSpPr>
              <a:spLocks noChangeArrowheads="1"/>
            </p:cNvSpPr>
            <p:nvPr/>
          </p:nvSpPr>
          <p:spPr bwMode="auto">
            <a:xfrm>
              <a:off x="5927403" y="1747997"/>
              <a:ext cx="237878" cy="21778"/>
            </a:xfrm>
            <a:prstGeom prst="rect">
              <a:avLst/>
            </a:prstGeom>
            <a:grpFill/>
            <a:ln>
              <a:noFill/>
            </a:ln>
          </p:spPr>
          <p:txBody>
            <a:bodyPr vert="horz" wrap="square" lIns="91440" tIns="45720" rIns="91440" bIns="45720" numCol="1" anchor="t" anchorCtr="0" compatLnSpc="1"/>
            <a:lstStyle/>
            <a:p>
              <a:endParaRPr lang="zh-CN" altLang="en-US" dirty="0">
                <a:latin typeface="宋体" panose="02010600030101010101" pitchFamily="2" charset="-122"/>
                <a:ea typeface="宋体" panose="02010600030101010101" pitchFamily="2" charset="-122"/>
              </a:endParaRPr>
            </a:p>
          </p:txBody>
        </p:sp>
        <p:sp>
          <p:nvSpPr>
            <p:cNvPr id="152" name="Freeform 24"/>
            <p:cNvSpPr/>
            <p:nvPr/>
          </p:nvSpPr>
          <p:spPr bwMode="auto">
            <a:xfrm>
              <a:off x="5877984" y="1633246"/>
              <a:ext cx="336714" cy="402046"/>
            </a:xfrm>
            <a:custGeom>
              <a:avLst/>
              <a:gdLst>
                <a:gd name="T0" fmla="*/ 0 w 402"/>
                <a:gd name="T1" fmla="*/ 0 h 480"/>
                <a:gd name="T2" fmla="*/ 0 w 402"/>
                <a:gd name="T3" fmla="*/ 14 h 480"/>
                <a:gd name="T4" fmla="*/ 38 w 402"/>
                <a:gd name="T5" fmla="*/ 106 h 480"/>
                <a:gd name="T6" fmla="*/ 38 w 402"/>
                <a:gd name="T7" fmla="*/ 37 h 480"/>
                <a:gd name="T8" fmla="*/ 365 w 402"/>
                <a:gd name="T9" fmla="*/ 37 h 480"/>
                <a:gd name="T10" fmla="*/ 365 w 402"/>
                <a:gd name="T11" fmla="*/ 442 h 480"/>
                <a:gd name="T12" fmla="*/ 111 w 402"/>
                <a:gd name="T13" fmla="*/ 442 h 480"/>
                <a:gd name="T14" fmla="*/ 111 w 402"/>
                <a:gd name="T15" fmla="*/ 445 h 480"/>
                <a:gd name="T16" fmla="*/ 109 w 402"/>
                <a:gd name="T17" fmla="*/ 442 h 480"/>
                <a:gd name="T18" fmla="*/ 38 w 402"/>
                <a:gd name="T19" fmla="*/ 442 h 480"/>
                <a:gd name="T20" fmla="*/ 38 w 402"/>
                <a:gd name="T21" fmla="*/ 374 h 480"/>
                <a:gd name="T22" fmla="*/ 7 w 402"/>
                <a:gd name="T23" fmla="*/ 345 h 480"/>
                <a:gd name="T24" fmla="*/ 7 w 402"/>
                <a:gd name="T25" fmla="*/ 345 h 480"/>
                <a:gd name="T26" fmla="*/ 5 w 402"/>
                <a:gd name="T27" fmla="*/ 343 h 480"/>
                <a:gd name="T28" fmla="*/ 0 w 402"/>
                <a:gd name="T29" fmla="*/ 338 h 480"/>
                <a:gd name="T30" fmla="*/ 0 w 402"/>
                <a:gd name="T31" fmla="*/ 480 h 480"/>
                <a:gd name="T32" fmla="*/ 402 w 402"/>
                <a:gd name="T33" fmla="*/ 480 h 480"/>
                <a:gd name="T34" fmla="*/ 402 w 402"/>
                <a:gd name="T35" fmla="*/ 0 h 480"/>
                <a:gd name="T36" fmla="*/ 0 w 402"/>
                <a:gd name="T37"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02" h="480">
                  <a:moveTo>
                    <a:pt x="0" y="0"/>
                  </a:moveTo>
                  <a:lnTo>
                    <a:pt x="0" y="14"/>
                  </a:lnTo>
                  <a:lnTo>
                    <a:pt x="38" y="106"/>
                  </a:lnTo>
                  <a:lnTo>
                    <a:pt x="38" y="37"/>
                  </a:lnTo>
                  <a:lnTo>
                    <a:pt x="365" y="37"/>
                  </a:lnTo>
                  <a:lnTo>
                    <a:pt x="365" y="442"/>
                  </a:lnTo>
                  <a:lnTo>
                    <a:pt x="111" y="442"/>
                  </a:lnTo>
                  <a:lnTo>
                    <a:pt x="111" y="445"/>
                  </a:lnTo>
                  <a:lnTo>
                    <a:pt x="109" y="442"/>
                  </a:lnTo>
                  <a:lnTo>
                    <a:pt x="38" y="442"/>
                  </a:lnTo>
                  <a:lnTo>
                    <a:pt x="38" y="374"/>
                  </a:lnTo>
                  <a:lnTo>
                    <a:pt x="7" y="345"/>
                  </a:lnTo>
                  <a:lnTo>
                    <a:pt x="7" y="345"/>
                  </a:lnTo>
                  <a:lnTo>
                    <a:pt x="5" y="343"/>
                  </a:lnTo>
                  <a:lnTo>
                    <a:pt x="0" y="338"/>
                  </a:lnTo>
                  <a:lnTo>
                    <a:pt x="0" y="480"/>
                  </a:lnTo>
                  <a:lnTo>
                    <a:pt x="402" y="480"/>
                  </a:lnTo>
                  <a:lnTo>
                    <a:pt x="402" y="0"/>
                  </a:lnTo>
                  <a:lnTo>
                    <a:pt x="0" y="0"/>
                  </a:lnTo>
                  <a:close/>
                </a:path>
              </a:pathLst>
            </a:custGeom>
            <a:grpFill/>
            <a:ln>
              <a:noFill/>
            </a:ln>
          </p:spPr>
          <p:txBody>
            <a:bodyPr vert="horz" wrap="square" lIns="91440" tIns="45720" rIns="91440" bIns="45720" numCol="1" anchor="t" anchorCtr="0" compatLnSpc="1"/>
            <a:lstStyle/>
            <a:p>
              <a:endParaRPr lang="zh-CN" altLang="en-US" dirty="0">
                <a:latin typeface="宋体" panose="02010600030101010101" pitchFamily="2" charset="-122"/>
                <a:ea typeface="宋体" panose="02010600030101010101" pitchFamily="2" charset="-122"/>
              </a:endParaRPr>
            </a:p>
          </p:txBody>
        </p:sp>
        <p:sp>
          <p:nvSpPr>
            <p:cNvPr id="153" name="Freeform 25"/>
            <p:cNvSpPr/>
            <p:nvPr/>
          </p:nvSpPr>
          <p:spPr bwMode="auto">
            <a:xfrm>
              <a:off x="5939966" y="1797415"/>
              <a:ext cx="223639" cy="21778"/>
            </a:xfrm>
            <a:custGeom>
              <a:avLst/>
              <a:gdLst>
                <a:gd name="T0" fmla="*/ 0 w 267"/>
                <a:gd name="T1" fmla="*/ 0 h 26"/>
                <a:gd name="T2" fmla="*/ 11 w 267"/>
                <a:gd name="T3" fmla="*/ 26 h 26"/>
                <a:gd name="T4" fmla="*/ 267 w 267"/>
                <a:gd name="T5" fmla="*/ 26 h 26"/>
                <a:gd name="T6" fmla="*/ 267 w 267"/>
                <a:gd name="T7" fmla="*/ 0 h 26"/>
                <a:gd name="T8" fmla="*/ 0 w 267"/>
                <a:gd name="T9" fmla="*/ 0 h 26"/>
              </a:gdLst>
              <a:ahLst/>
              <a:cxnLst>
                <a:cxn ang="0">
                  <a:pos x="T0" y="T1"/>
                </a:cxn>
                <a:cxn ang="0">
                  <a:pos x="T2" y="T3"/>
                </a:cxn>
                <a:cxn ang="0">
                  <a:pos x="T4" y="T5"/>
                </a:cxn>
                <a:cxn ang="0">
                  <a:pos x="T6" y="T7"/>
                </a:cxn>
                <a:cxn ang="0">
                  <a:pos x="T8" y="T9"/>
                </a:cxn>
              </a:cxnLst>
              <a:rect l="0" t="0" r="r" b="b"/>
              <a:pathLst>
                <a:path w="267" h="26">
                  <a:moveTo>
                    <a:pt x="0" y="0"/>
                  </a:moveTo>
                  <a:lnTo>
                    <a:pt x="11" y="26"/>
                  </a:lnTo>
                  <a:lnTo>
                    <a:pt x="267" y="26"/>
                  </a:lnTo>
                  <a:lnTo>
                    <a:pt x="267" y="0"/>
                  </a:lnTo>
                  <a:lnTo>
                    <a:pt x="0" y="0"/>
                  </a:lnTo>
                  <a:close/>
                </a:path>
              </a:pathLst>
            </a:custGeom>
            <a:grpFill/>
            <a:ln>
              <a:noFill/>
            </a:ln>
          </p:spPr>
          <p:txBody>
            <a:bodyPr vert="horz" wrap="square" lIns="91440" tIns="45720" rIns="91440" bIns="45720" numCol="1" anchor="t" anchorCtr="0" compatLnSpc="1"/>
            <a:lstStyle/>
            <a:p>
              <a:endParaRPr lang="zh-CN" altLang="en-US" dirty="0">
                <a:latin typeface="宋体" panose="02010600030101010101" pitchFamily="2" charset="-122"/>
                <a:ea typeface="宋体" panose="02010600030101010101" pitchFamily="2" charset="-122"/>
              </a:endParaRPr>
            </a:p>
          </p:txBody>
        </p:sp>
        <p:sp>
          <p:nvSpPr>
            <p:cNvPr id="154" name="Freeform 26"/>
            <p:cNvSpPr/>
            <p:nvPr/>
          </p:nvSpPr>
          <p:spPr bwMode="auto">
            <a:xfrm>
              <a:off x="5963419" y="1852696"/>
              <a:ext cx="204374" cy="21778"/>
            </a:xfrm>
            <a:custGeom>
              <a:avLst/>
              <a:gdLst>
                <a:gd name="T0" fmla="*/ 14 w 244"/>
                <a:gd name="T1" fmla="*/ 26 h 26"/>
                <a:gd name="T2" fmla="*/ 244 w 244"/>
                <a:gd name="T3" fmla="*/ 26 h 26"/>
                <a:gd name="T4" fmla="*/ 244 w 244"/>
                <a:gd name="T5" fmla="*/ 0 h 26"/>
                <a:gd name="T6" fmla="*/ 0 w 244"/>
                <a:gd name="T7" fmla="*/ 0 h 26"/>
                <a:gd name="T8" fmla="*/ 14 w 244"/>
                <a:gd name="T9" fmla="*/ 26 h 26"/>
              </a:gdLst>
              <a:ahLst/>
              <a:cxnLst>
                <a:cxn ang="0">
                  <a:pos x="T0" y="T1"/>
                </a:cxn>
                <a:cxn ang="0">
                  <a:pos x="T2" y="T3"/>
                </a:cxn>
                <a:cxn ang="0">
                  <a:pos x="T4" y="T5"/>
                </a:cxn>
                <a:cxn ang="0">
                  <a:pos x="T6" y="T7"/>
                </a:cxn>
                <a:cxn ang="0">
                  <a:pos x="T8" y="T9"/>
                </a:cxn>
              </a:cxnLst>
              <a:rect l="0" t="0" r="r" b="b"/>
              <a:pathLst>
                <a:path w="244" h="26">
                  <a:moveTo>
                    <a:pt x="14" y="26"/>
                  </a:moveTo>
                  <a:lnTo>
                    <a:pt x="244" y="26"/>
                  </a:lnTo>
                  <a:lnTo>
                    <a:pt x="244" y="0"/>
                  </a:lnTo>
                  <a:lnTo>
                    <a:pt x="0" y="0"/>
                  </a:lnTo>
                  <a:lnTo>
                    <a:pt x="14" y="26"/>
                  </a:lnTo>
                  <a:close/>
                </a:path>
              </a:pathLst>
            </a:custGeom>
            <a:grpFill/>
            <a:ln>
              <a:noFill/>
            </a:ln>
          </p:spPr>
          <p:txBody>
            <a:bodyPr vert="horz" wrap="square" lIns="91440" tIns="45720" rIns="91440" bIns="45720" numCol="1" anchor="t" anchorCtr="0" compatLnSpc="1"/>
            <a:lstStyle/>
            <a:p>
              <a:endParaRPr lang="zh-CN" altLang="en-US" dirty="0">
                <a:latin typeface="宋体" panose="02010600030101010101" pitchFamily="2" charset="-122"/>
                <a:ea typeface="宋体" panose="02010600030101010101" pitchFamily="2" charset="-122"/>
              </a:endParaRPr>
            </a:p>
          </p:txBody>
        </p:sp>
        <p:sp>
          <p:nvSpPr>
            <p:cNvPr id="155" name="Freeform 27"/>
            <p:cNvSpPr/>
            <p:nvPr/>
          </p:nvSpPr>
          <p:spPr bwMode="auto">
            <a:xfrm>
              <a:off x="5973470" y="1897089"/>
              <a:ext cx="191810" cy="21778"/>
            </a:xfrm>
            <a:custGeom>
              <a:avLst/>
              <a:gdLst>
                <a:gd name="T0" fmla="*/ 2 w 229"/>
                <a:gd name="T1" fmla="*/ 0 h 26"/>
                <a:gd name="T2" fmla="*/ 0 w 229"/>
                <a:gd name="T3" fmla="*/ 26 h 26"/>
                <a:gd name="T4" fmla="*/ 229 w 229"/>
                <a:gd name="T5" fmla="*/ 26 h 26"/>
                <a:gd name="T6" fmla="*/ 229 w 229"/>
                <a:gd name="T7" fmla="*/ 0 h 26"/>
                <a:gd name="T8" fmla="*/ 2 w 229"/>
                <a:gd name="T9" fmla="*/ 0 h 26"/>
              </a:gdLst>
              <a:ahLst/>
              <a:cxnLst>
                <a:cxn ang="0">
                  <a:pos x="T0" y="T1"/>
                </a:cxn>
                <a:cxn ang="0">
                  <a:pos x="T2" y="T3"/>
                </a:cxn>
                <a:cxn ang="0">
                  <a:pos x="T4" y="T5"/>
                </a:cxn>
                <a:cxn ang="0">
                  <a:pos x="T6" y="T7"/>
                </a:cxn>
                <a:cxn ang="0">
                  <a:pos x="T8" y="T9"/>
                </a:cxn>
              </a:cxnLst>
              <a:rect l="0" t="0" r="r" b="b"/>
              <a:pathLst>
                <a:path w="229" h="26">
                  <a:moveTo>
                    <a:pt x="2" y="0"/>
                  </a:moveTo>
                  <a:lnTo>
                    <a:pt x="0" y="26"/>
                  </a:lnTo>
                  <a:lnTo>
                    <a:pt x="229" y="26"/>
                  </a:lnTo>
                  <a:lnTo>
                    <a:pt x="229" y="0"/>
                  </a:lnTo>
                  <a:lnTo>
                    <a:pt x="2" y="0"/>
                  </a:lnTo>
                  <a:close/>
                </a:path>
              </a:pathLst>
            </a:custGeom>
            <a:grpFill/>
            <a:ln>
              <a:noFill/>
            </a:ln>
          </p:spPr>
          <p:txBody>
            <a:bodyPr vert="horz" wrap="square" lIns="91440" tIns="45720" rIns="91440" bIns="45720" numCol="1" anchor="t" anchorCtr="0" compatLnSpc="1"/>
            <a:lstStyle/>
            <a:p>
              <a:endParaRPr lang="zh-CN" altLang="en-US" dirty="0">
                <a:latin typeface="宋体" panose="02010600030101010101" pitchFamily="2" charset="-122"/>
                <a:ea typeface="宋体" panose="02010600030101010101" pitchFamily="2" charset="-122"/>
              </a:endParaRPr>
            </a:p>
          </p:txBody>
        </p:sp>
        <p:sp>
          <p:nvSpPr>
            <p:cNvPr id="156" name="Freeform 28"/>
            <p:cNvSpPr/>
            <p:nvPr/>
          </p:nvSpPr>
          <p:spPr bwMode="auto">
            <a:xfrm>
              <a:off x="5889710" y="1884525"/>
              <a:ext cx="75384" cy="99674"/>
            </a:xfrm>
            <a:custGeom>
              <a:avLst/>
              <a:gdLst>
                <a:gd name="T0" fmla="*/ 86 w 90"/>
                <a:gd name="T1" fmla="*/ 119 h 119"/>
                <a:gd name="T2" fmla="*/ 90 w 90"/>
                <a:gd name="T3" fmla="*/ 0 h 119"/>
                <a:gd name="T4" fmla="*/ 0 w 90"/>
                <a:gd name="T5" fmla="*/ 36 h 119"/>
                <a:gd name="T6" fmla="*/ 86 w 90"/>
                <a:gd name="T7" fmla="*/ 119 h 119"/>
              </a:gdLst>
              <a:ahLst/>
              <a:cxnLst>
                <a:cxn ang="0">
                  <a:pos x="T0" y="T1"/>
                </a:cxn>
                <a:cxn ang="0">
                  <a:pos x="T2" y="T3"/>
                </a:cxn>
                <a:cxn ang="0">
                  <a:pos x="T4" y="T5"/>
                </a:cxn>
                <a:cxn ang="0">
                  <a:pos x="T6" y="T7"/>
                </a:cxn>
              </a:cxnLst>
              <a:rect l="0" t="0" r="r" b="b"/>
              <a:pathLst>
                <a:path w="90" h="119">
                  <a:moveTo>
                    <a:pt x="86" y="119"/>
                  </a:moveTo>
                  <a:lnTo>
                    <a:pt x="90" y="0"/>
                  </a:lnTo>
                  <a:lnTo>
                    <a:pt x="0" y="36"/>
                  </a:lnTo>
                  <a:lnTo>
                    <a:pt x="86" y="119"/>
                  </a:lnTo>
                  <a:close/>
                </a:path>
              </a:pathLst>
            </a:custGeom>
            <a:grpFill/>
            <a:ln>
              <a:noFill/>
            </a:ln>
          </p:spPr>
          <p:txBody>
            <a:bodyPr vert="horz" wrap="square" lIns="91440" tIns="45720" rIns="91440" bIns="45720" numCol="1" anchor="t" anchorCtr="0" compatLnSpc="1"/>
            <a:lstStyle/>
            <a:p>
              <a:endParaRPr lang="zh-CN" altLang="en-US" dirty="0">
                <a:latin typeface="宋体" panose="02010600030101010101" pitchFamily="2" charset="-122"/>
                <a:ea typeface="宋体" panose="02010600030101010101" pitchFamily="2" charset="-122"/>
              </a:endParaRPr>
            </a:p>
          </p:txBody>
        </p:sp>
        <p:sp>
          <p:nvSpPr>
            <p:cNvPr id="157" name="Freeform 29"/>
            <p:cNvSpPr/>
            <p:nvPr/>
          </p:nvSpPr>
          <p:spPr bwMode="auto">
            <a:xfrm>
              <a:off x="5741456" y="1507606"/>
              <a:ext cx="95486" cy="91298"/>
            </a:xfrm>
            <a:custGeom>
              <a:avLst/>
              <a:gdLst>
                <a:gd name="T0" fmla="*/ 40 w 48"/>
                <a:gd name="T1" fmla="*/ 12 h 46"/>
                <a:gd name="T2" fmla="*/ 20 w 48"/>
                <a:gd name="T3" fmla="*/ 4 h 46"/>
                <a:gd name="T4" fmla="*/ 11 w 48"/>
                <a:gd name="T5" fmla="*/ 7 h 46"/>
                <a:gd name="T6" fmla="*/ 3 w 48"/>
                <a:gd name="T7" fmla="*/ 28 h 46"/>
                <a:gd name="T8" fmla="*/ 10 w 48"/>
                <a:gd name="T9" fmla="*/ 46 h 46"/>
                <a:gd name="T10" fmla="*/ 48 w 48"/>
                <a:gd name="T11" fmla="*/ 31 h 46"/>
                <a:gd name="T12" fmla="*/ 40 w 48"/>
                <a:gd name="T13" fmla="*/ 12 h 46"/>
              </a:gdLst>
              <a:ahLst/>
              <a:cxnLst>
                <a:cxn ang="0">
                  <a:pos x="T0" y="T1"/>
                </a:cxn>
                <a:cxn ang="0">
                  <a:pos x="T2" y="T3"/>
                </a:cxn>
                <a:cxn ang="0">
                  <a:pos x="T4" y="T5"/>
                </a:cxn>
                <a:cxn ang="0">
                  <a:pos x="T6" y="T7"/>
                </a:cxn>
                <a:cxn ang="0">
                  <a:pos x="T8" y="T9"/>
                </a:cxn>
                <a:cxn ang="0">
                  <a:pos x="T10" y="T11"/>
                </a:cxn>
                <a:cxn ang="0">
                  <a:pos x="T12" y="T13"/>
                </a:cxn>
              </a:cxnLst>
              <a:rect l="0" t="0" r="r" b="b"/>
              <a:pathLst>
                <a:path w="48" h="46">
                  <a:moveTo>
                    <a:pt x="40" y="12"/>
                  </a:moveTo>
                  <a:cubicBezTo>
                    <a:pt x="37" y="4"/>
                    <a:pt x="28" y="0"/>
                    <a:pt x="20" y="4"/>
                  </a:cubicBezTo>
                  <a:cubicBezTo>
                    <a:pt x="11" y="7"/>
                    <a:pt x="11" y="7"/>
                    <a:pt x="11" y="7"/>
                  </a:cubicBezTo>
                  <a:cubicBezTo>
                    <a:pt x="3" y="11"/>
                    <a:pt x="0" y="20"/>
                    <a:pt x="3" y="28"/>
                  </a:cubicBezTo>
                  <a:cubicBezTo>
                    <a:pt x="10" y="46"/>
                    <a:pt x="10" y="46"/>
                    <a:pt x="10" y="46"/>
                  </a:cubicBezTo>
                  <a:cubicBezTo>
                    <a:pt x="48" y="31"/>
                    <a:pt x="48" y="31"/>
                    <a:pt x="48" y="31"/>
                  </a:cubicBezTo>
                  <a:lnTo>
                    <a:pt x="40" y="12"/>
                  </a:lnTo>
                  <a:close/>
                </a:path>
              </a:pathLst>
            </a:custGeom>
            <a:grpFill/>
            <a:ln>
              <a:noFill/>
            </a:ln>
          </p:spPr>
          <p:txBody>
            <a:bodyPr vert="horz" wrap="square" lIns="91440" tIns="45720" rIns="91440" bIns="45720" numCol="1" anchor="t" anchorCtr="0" compatLnSpc="1"/>
            <a:lstStyle/>
            <a:p>
              <a:endParaRPr lang="zh-CN" altLang="en-US" dirty="0">
                <a:latin typeface="宋体" panose="02010600030101010101" pitchFamily="2" charset="-122"/>
                <a:ea typeface="宋体" panose="02010600030101010101" pitchFamily="2" charset="-122"/>
              </a:endParaRPr>
            </a:p>
          </p:txBody>
        </p:sp>
        <p:sp>
          <p:nvSpPr>
            <p:cNvPr id="158" name="Freeform 30"/>
            <p:cNvSpPr/>
            <p:nvPr/>
          </p:nvSpPr>
          <p:spPr bwMode="auto">
            <a:xfrm>
              <a:off x="5970958" y="1952370"/>
              <a:ext cx="196836" cy="21778"/>
            </a:xfrm>
            <a:custGeom>
              <a:avLst/>
              <a:gdLst>
                <a:gd name="T0" fmla="*/ 0 w 235"/>
                <a:gd name="T1" fmla="*/ 26 h 26"/>
                <a:gd name="T2" fmla="*/ 235 w 235"/>
                <a:gd name="T3" fmla="*/ 26 h 26"/>
                <a:gd name="T4" fmla="*/ 235 w 235"/>
                <a:gd name="T5" fmla="*/ 0 h 26"/>
                <a:gd name="T6" fmla="*/ 3 w 235"/>
                <a:gd name="T7" fmla="*/ 0 h 26"/>
                <a:gd name="T8" fmla="*/ 0 w 235"/>
                <a:gd name="T9" fmla="*/ 26 h 26"/>
              </a:gdLst>
              <a:ahLst/>
              <a:cxnLst>
                <a:cxn ang="0">
                  <a:pos x="T0" y="T1"/>
                </a:cxn>
                <a:cxn ang="0">
                  <a:pos x="T2" y="T3"/>
                </a:cxn>
                <a:cxn ang="0">
                  <a:pos x="T4" y="T5"/>
                </a:cxn>
                <a:cxn ang="0">
                  <a:pos x="T6" y="T7"/>
                </a:cxn>
                <a:cxn ang="0">
                  <a:pos x="T8" y="T9"/>
                </a:cxn>
              </a:cxnLst>
              <a:rect l="0" t="0" r="r" b="b"/>
              <a:pathLst>
                <a:path w="235" h="26">
                  <a:moveTo>
                    <a:pt x="0" y="26"/>
                  </a:moveTo>
                  <a:lnTo>
                    <a:pt x="235" y="26"/>
                  </a:lnTo>
                  <a:lnTo>
                    <a:pt x="235" y="0"/>
                  </a:lnTo>
                  <a:lnTo>
                    <a:pt x="3" y="0"/>
                  </a:lnTo>
                  <a:lnTo>
                    <a:pt x="0" y="26"/>
                  </a:lnTo>
                  <a:close/>
                </a:path>
              </a:pathLst>
            </a:custGeom>
            <a:grpFill/>
            <a:ln>
              <a:noFill/>
            </a:ln>
          </p:spPr>
          <p:txBody>
            <a:bodyPr vert="horz" wrap="square" lIns="91440" tIns="45720" rIns="91440" bIns="45720" numCol="1" anchor="t" anchorCtr="0" compatLnSpc="1"/>
            <a:lstStyle/>
            <a:p>
              <a:endParaRPr lang="zh-CN" altLang="en-US" dirty="0">
                <a:latin typeface="宋体" panose="02010600030101010101" pitchFamily="2" charset="-122"/>
                <a:ea typeface="宋体" panose="02010600030101010101" pitchFamily="2" charset="-122"/>
              </a:endParaRPr>
            </a:p>
          </p:txBody>
        </p:sp>
        <p:sp>
          <p:nvSpPr>
            <p:cNvPr id="159" name="Freeform 31"/>
            <p:cNvSpPr>
              <a:spLocks noEditPoints="1"/>
            </p:cNvSpPr>
            <p:nvPr/>
          </p:nvSpPr>
          <p:spPr bwMode="auto">
            <a:xfrm>
              <a:off x="5764909" y="1577127"/>
              <a:ext cx="198511" cy="333364"/>
            </a:xfrm>
            <a:custGeom>
              <a:avLst/>
              <a:gdLst>
                <a:gd name="T0" fmla="*/ 100 w 100"/>
                <a:gd name="T1" fmla="*/ 152 h 168"/>
                <a:gd name="T2" fmla="*/ 38 w 100"/>
                <a:gd name="T3" fmla="*/ 0 h 168"/>
                <a:gd name="T4" fmla="*/ 0 w 100"/>
                <a:gd name="T5" fmla="*/ 15 h 168"/>
                <a:gd name="T6" fmla="*/ 62 w 100"/>
                <a:gd name="T7" fmla="*/ 168 h 168"/>
                <a:gd name="T8" fmla="*/ 100 w 100"/>
                <a:gd name="T9" fmla="*/ 152 h 168"/>
                <a:gd name="T10" fmla="*/ 34 w 100"/>
                <a:gd name="T11" fmla="*/ 6 h 168"/>
                <a:gd name="T12" fmla="*/ 75 w 100"/>
                <a:gd name="T13" fmla="*/ 107 h 168"/>
                <a:gd name="T14" fmla="*/ 73 w 100"/>
                <a:gd name="T15" fmla="*/ 115 h 168"/>
                <a:gd name="T16" fmla="*/ 67 w 100"/>
                <a:gd name="T17" fmla="*/ 111 h 168"/>
                <a:gd name="T18" fmla="*/ 25 w 100"/>
                <a:gd name="T19" fmla="*/ 10 h 168"/>
                <a:gd name="T20" fmla="*/ 34 w 100"/>
                <a:gd name="T21" fmla="*/ 6 h 168"/>
                <a:gd name="T22" fmla="*/ 56 w 100"/>
                <a:gd name="T23" fmla="*/ 122 h 168"/>
                <a:gd name="T24" fmla="*/ 50 w 100"/>
                <a:gd name="T25" fmla="*/ 118 h 168"/>
                <a:gd name="T26" fmla="*/ 9 w 100"/>
                <a:gd name="T27" fmla="*/ 16 h 168"/>
                <a:gd name="T28" fmla="*/ 17 w 100"/>
                <a:gd name="T29" fmla="*/ 13 h 168"/>
                <a:gd name="T30" fmla="*/ 58 w 100"/>
                <a:gd name="T31" fmla="*/ 114 h 168"/>
                <a:gd name="T32" fmla="*/ 56 w 100"/>
                <a:gd name="T33" fmla="*/ 122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0" h="168">
                  <a:moveTo>
                    <a:pt x="100" y="152"/>
                  </a:moveTo>
                  <a:cubicBezTo>
                    <a:pt x="38" y="0"/>
                    <a:pt x="38" y="0"/>
                    <a:pt x="38" y="0"/>
                  </a:cubicBezTo>
                  <a:cubicBezTo>
                    <a:pt x="0" y="15"/>
                    <a:pt x="0" y="15"/>
                    <a:pt x="0" y="15"/>
                  </a:cubicBezTo>
                  <a:cubicBezTo>
                    <a:pt x="62" y="168"/>
                    <a:pt x="62" y="168"/>
                    <a:pt x="62" y="168"/>
                  </a:cubicBezTo>
                  <a:lnTo>
                    <a:pt x="100" y="152"/>
                  </a:lnTo>
                  <a:close/>
                  <a:moveTo>
                    <a:pt x="34" y="6"/>
                  </a:moveTo>
                  <a:cubicBezTo>
                    <a:pt x="75" y="107"/>
                    <a:pt x="75" y="107"/>
                    <a:pt x="75" y="107"/>
                  </a:cubicBezTo>
                  <a:cubicBezTo>
                    <a:pt x="76" y="111"/>
                    <a:pt x="76" y="114"/>
                    <a:pt x="73" y="115"/>
                  </a:cubicBezTo>
                  <a:cubicBezTo>
                    <a:pt x="71" y="116"/>
                    <a:pt x="68" y="114"/>
                    <a:pt x="67" y="111"/>
                  </a:cubicBezTo>
                  <a:cubicBezTo>
                    <a:pt x="25" y="10"/>
                    <a:pt x="25" y="10"/>
                    <a:pt x="25" y="10"/>
                  </a:cubicBezTo>
                  <a:lnTo>
                    <a:pt x="34" y="6"/>
                  </a:lnTo>
                  <a:close/>
                  <a:moveTo>
                    <a:pt x="56" y="122"/>
                  </a:moveTo>
                  <a:cubicBezTo>
                    <a:pt x="54" y="123"/>
                    <a:pt x="51" y="121"/>
                    <a:pt x="50" y="118"/>
                  </a:cubicBezTo>
                  <a:cubicBezTo>
                    <a:pt x="9" y="16"/>
                    <a:pt x="9" y="16"/>
                    <a:pt x="9" y="16"/>
                  </a:cubicBezTo>
                  <a:cubicBezTo>
                    <a:pt x="17" y="13"/>
                    <a:pt x="17" y="13"/>
                    <a:pt x="17" y="13"/>
                  </a:cubicBezTo>
                  <a:cubicBezTo>
                    <a:pt x="58" y="114"/>
                    <a:pt x="58" y="114"/>
                    <a:pt x="58" y="114"/>
                  </a:cubicBezTo>
                  <a:cubicBezTo>
                    <a:pt x="60" y="118"/>
                    <a:pt x="59" y="121"/>
                    <a:pt x="56" y="122"/>
                  </a:cubicBezTo>
                  <a:close/>
                </a:path>
              </a:pathLst>
            </a:custGeom>
            <a:grpFill/>
            <a:ln>
              <a:noFill/>
            </a:ln>
          </p:spPr>
          <p:txBody>
            <a:bodyPr vert="horz" wrap="square" lIns="91440" tIns="45720" rIns="91440" bIns="45720" numCol="1" anchor="t" anchorCtr="0" compatLnSpc="1"/>
            <a:lstStyle/>
            <a:p>
              <a:endParaRPr lang="zh-CN" altLang="en-US" dirty="0">
                <a:latin typeface="宋体" panose="02010600030101010101" pitchFamily="2" charset="-122"/>
                <a:ea typeface="宋体" panose="02010600030101010101" pitchFamily="2" charset="-122"/>
              </a:endParaRPr>
            </a:p>
          </p:txBody>
        </p:sp>
      </p:grpSp>
      <p:grpSp>
        <p:nvGrpSpPr>
          <p:cNvPr id="132" name="组合 131"/>
          <p:cNvGrpSpPr/>
          <p:nvPr/>
        </p:nvGrpSpPr>
        <p:grpSpPr>
          <a:xfrm>
            <a:off x="4518339" y="2875607"/>
            <a:ext cx="503061" cy="439101"/>
            <a:chOff x="7336242" y="1543623"/>
            <a:chExt cx="586318" cy="511772"/>
          </a:xfrm>
          <a:solidFill>
            <a:srgbClr val="3ACFDF"/>
          </a:solidFill>
        </p:grpSpPr>
        <p:sp>
          <p:nvSpPr>
            <p:cNvPr id="144" name="Freeform 34"/>
            <p:cNvSpPr>
              <a:spLocks noEditPoints="1"/>
            </p:cNvSpPr>
            <p:nvPr/>
          </p:nvSpPr>
          <p:spPr bwMode="auto">
            <a:xfrm>
              <a:off x="7336242" y="1809141"/>
              <a:ext cx="358492" cy="246254"/>
            </a:xfrm>
            <a:custGeom>
              <a:avLst/>
              <a:gdLst>
                <a:gd name="T0" fmla="*/ 398 w 428"/>
                <a:gd name="T1" fmla="*/ 206 h 294"/>
                <a:gd name="T2" fmla="*/ 310 w 428"/>
                <a:gd name="T3" fmla="*/ 249 h 294"/>
                <a:gd name="T4" fmla="*/ 310 w 428"/>
                <a:gd name="T5" fmla="*/ 57 h 294"/>
                <a:gd name="T6" fmla="*/ 320 w 428"/>
                <a:gd name="T7" fmla="*/ 52 h 294"/>
                <a:gd name="T8" fmla="*/ 320 w 428"/>
                <a:gd name="T9" fmla="*/ 0 h 294"/>
                <a:gd name="T10" fmla="*/ 282 w 428"/>
                <a:gd name="T11" fmla="*/ 17 h 294"/>
                <a:gd name="T12" fmla="*/ 43 w 428"/>
                <a:gd name="T13" fmla="*/ 17 h 294"/>
                <a:gd name="T14" fmla="*/ 0 w 428"/>
                <a:gd name="T15" fmla="*/ 38 h 294"/>
                <a:gd name="T16" fmla="*/ 0 w 428"/>
                <a:gd name="T17" fmla="*/ 294 h 294"/>
                <a:gd name="T18" fmla="*/ 279 w 428"/>
                <a:gd name="T19" fmla="*/ 294 h 294"/>
                <a:gd name="T20" fmla="*/ 428 w 428"/>
                <a:gd name="T21" fmla="*/ 225 h 294"/>
                <a:gd name="T22" fmla="*/ 428 w 428"/>
                <a:gd name="T23" fmla="*/ 140 h 294"/>
                <a:gd name="T24" fmla="*/ 398 w 428"/>
                <a:gd name="T25" fmla="*/ 140 h 294"/>
                <a:gd name="T26" fmla="*/ 398 w 428"/>
                <a:gd name="T27" fmla="*/ 206 h 294"/>
                <a:gd name="T28" fmla="*/ 251 w 428"/>
                <a:gd name="T29" fmla="*/ 266 h 294"/>
                <a:gd name="T30" fmla="*/ 29 w 428"/>
                <a:gd name="T31" fmla="*/ 266 h 294"/>
                <a:gd name="T32" fmla="*/ 29 w 428"/>
                <a:gd name="T33" fmla="*/ 69 h 294"/>
                <a:gd name="T34" fmla="*/ 251 w 428"/>
                <a:gd name="T35" fmla="*/ 69 h 294"/>
                <a:gd name="T36" fmla="*/ 251 w 428"/>
                <a:gd name="T37" fmla="*/ 266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28" h="294">
                  <a:moveTo>
                    <a:pt x="398" y="206"/>
                  </a:moveTo>
                  <a:lnTo>
                    <a:pt x="310" y="249"/>
                  </a:lnTo>
                  <a:lnTo>
                    <a:pt x="310" y="57"/>
                  </a:lnTo>
                  <a:lnTo>
                    <a:pt x="320" y="52"/>
                  </a:lnTo>
                  <a:lnTo>
                    <a:pt x="320" y="0"/>
                  </a:lnTo>
                  <a:lnTo>
                    <a:pt x="282" y="17"/>
                  </a:lnTo>
                  <a:lnTo>
                    <a:pt x="43" y="17"/>
                  </a:lnTo>
                  <a:lnTo>
                    <a:pt x="0" y="38"/>
                  </a:lnTo>
                  <a:lnTo>
                    <a:pt x="0" y="294"/>
                  </a:lnTo>
                  <a:lnTo>
                    <a:pt x="279" y="294"/>
                  </a:lnTo>
                  <a:lnTo>
                    <a:pt x="428" y="225"/>
                  </a:lnTo>
                  <a:lnTo>
                    <a:pt x="428" y="140"/>
                  </a:lnTo>
                  <a:lnTo>
                    <a:pt x="398" y="140"/>
                  </a:lnTo>
                  <a:lnTo>
                    <a:pt x="398" y="206"/>
                  </a:lnTo>
                  <a:close/>
                  <a:moveTo>
                    <a:pt x="251" y="266"/>
                  </a:moveTo>
                  <a:lnTo>
                    <a:pt x="29" y="266"/>
                  </a:lnTo>
                  <a:lnTo>
                    <a:pt x="29" y="69"/>
                  </a:lnTo>
                  <a:lnTo>
                    <a:pt x="251" y="69"/>
                  </a:lnTo>
                  <a:lnTo>
                    <a:pt x="251" y="266"/>
                  </a:lnTo>
                  <a:close/>
                </a:path>
              </a:pathLst>
            </a:custGeom>
            <a:grpFill/>
            <a:ln>
              <a:noFill/>
            </a:ln>
          </p:spPr>
          <p:txBody>
            <a:bodyPr vert="horz" wrap="square" lIns="91440" tIns="45720" rIns="91440" bIns="45720" numCol="1" anchor="t" anchorCtr="0" compatLnSpc="1"/>
            <a:lstStyle/>
            <a:p>
              <a:endParaRPr lang="zh-CN" altLang="en-US" dirty="0">
                <a:latin typeface="宋体" panose="02010600030101010101" pitchFamily="2" charset="-122"/>
                <a:ea typeface="宋体" panose="02010600030101010101" pitchFamily="2" charset="-122"/>
              </a:endParaRPr>
            </a:p>
          </p:txBody>
        </p:sp>
        <p:sp>
          <p:nvSpPr>
            <p:cNvPr id="145" name="Freeform 35"/>
            <p:cNvSpPr>
              <a:spLocks noEditPoints="1"/>
            </p:cNvSpPr>
            <p:nvPr/>
          </p:nvSpPr>
          <p:spPr bwMode="auto">
            <a:xfrm>
              <a:off x="7336242" y="1543623"/>
              <a:ext cx="358492" cy="273895"/>
            </a:xfrm>
            <a:custGeom>
              <a:avLst/>
              <a:gdLst>
                <a:gd name="T0" fmla="*/ 320 w 428"/>
                <a:gd name="T1" fmla="*/ 308 h 327"/>
                <a:gd name="T2" fmla="*/ 320 w 428"/>
                <a:gd name="T3" fmla="*/ 275 h 327"/>
                <a:gd name="T4" fmla="*/ 310 w 428"/>
                <a:gd name="T5" fmla="*/ 279 h 327"/>
                <a:gd name="T6" fmla="*/ 310 w 428"/>
                <a:gd name="T7" fmla="*/ 88 h 327"/>
                <a:gd name="T8" fmla="*/ 398 w 428"/>
                <a:gd name="T9" fmla="*/ 47 h 327"/>
                <a:gd name="T10" fmla="*/ 398 w 428"/>
                <a:gd name="T11" fmla="*/ 182 h 327"/>
                <a:gd name="T12" fmla="*/ 428 w 428"/>
                <a:gd name="T13" fmla="*/ 168 h 327"/>
                <a:gd name="T14" fmla="*/ 428 w 428"/>
                <a:gd name="T15" fmla="*/ 0 h 327"/>
                <a:gd name="T16" fmla="*/ 147 w 428"/>
                <a:gd name="T17" fmla="*/ 0 h 327"/>
                <a:gd name="T18" fmla="*/ 0 w 428"/>
                <a:gd name="T19" fmla="*/ 71 h 327"/>
                <a:gd name="T20" fmla="*/ 0 w 428"/>
                <a:gd name="T21" fmla="*/ 327 h 327"/>
                <a:gd name="T22" fmla="*/ 279 w 428"/>
                <a:gd name="T23" fmla="*/ 327 h 327"/>
                <a:gd name="T24" fmla="*/ 320 w 428"/>
                <a:gd name="T25" fmla="*/ 308 h 327"/>
                <a:gd name="T26" fmla="*/ 251 w 428"/>
                <a:gd name="T27" fmla="*/ 296 h 327"/>
                <a:gd name="T28" fmla="*/ 29 w 428"/>
                <a:gd name="T29" fmla="*/ 296 h 327"/>
                <a:gd name="T30" fmla="*/ 29 w 428"/>
                <a:gd name="T31" fmla="*/ 99 h 327"/>
                <a:gd name="T32" fmla="*/ 251 w 428"/>
                <a:gd name="T33" fmla="*/ 99 h 327"/>
                <a:gd name="T34" fmla="*/ 251 w 428"/>
                <a:gd name="T35" fmla="*/ 296 h 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28" h="327">
                  <a:moveTo>
                    <a:pt x="320" y="308"/>
                  </a:moveTo>
                  <a:lnTo>
                    <a:pt x="320" y="275"/>
                  </a:lnTo>
                  <a:lnTo>
                    <a:pt x="310" y="279"/>
                  </a:lnTo>
                  <a:lnTo>
                    <a:pt x="310" y="88"/>
                  </a:lnTo>
                  <a:lnTo>
                    <a:pt x="398" y="47"/>
                  </a:lnTo>
                  <a:lnTo>
                    <a:pt x="398" y="182"/>
                  </a:lnTo>
                  <a:lnTo>
                    <a:pt x="428" y="168"/>
                  </a:lnTo>
                  <a:lnTo>
                    <a:pt x="428" y="0"/>
                  </a:lnTo>
                  <a:lnTo>
                    <a:pt x="147" y="0"/>
                  </a:lnTo>
                  <a:lnTo>
                    <a:pt x="0" y="71"/>
                  </a:lnTo>
                  <a:lnTo>
                    <a:pt x="0" y="327"/>
                  </a:lnTo>
                  <a:lnTo>
                    <a:pt x="279" y="327"/>
                  </a:lnTo>
                  <a:lnTo>
                    <a:pt x="320" y="308"/>
                  </a:lnTo>
                  <a:close/>
                  <a:moveTo>
                    <a:pt x="251" y="296"/>
                  </a:moveTo>
                  <a:lnTo>
                    <a:pt x="29" y="296"/>
                  </a:lnTo>
                  <a:lnTo>
                    <a:pt x="29" y="99"/>
                  </a:lnTo>
                  <a:lnTo>
                    <a:pt x="251" y="99"/>
                  </a:lnTo>
                  <a:lnTo>
                    <a:pt x="251" y="296"/>
                  </a:lnTo>
                  <a:close/>
                </a:path>
              </a:pathLst>
            </a:custGeom>
            <a:grpFill/>
            <a:ln>
              <a:noFill/>
            </a:ln>
          </p:spPr>
          <p:txBody>
            <a:bodyPr vert="horz" wrap="square" lIns="91440" tIns="45720" rIns="91440" bIns="45720" numCol="1" anchor="t" anchorCtr="0" compatLnSpc="1"/>
            <a:lstStyle/>
            <a:p>
              <a:endParaRPr lang="zh-CN" altLang="en-US" dirty="0">
                <a:latin typeface="宋体" panose="02010600030101010101" pitchFamily="2" charset="-122"/>
                <a:ea typeface="宋体" panose="02010600030101010101" pitchFamily="2" charset="-122"/>
              </a:endParaRPr>
            </a:p>
          </p:txBody>
        </p:sp>
        <p:sp>
          <p:nvSpPr>
            <p:cNvPr id="146" name="Freeform 36"/>
            <p:cNvSpPr>
              <a:spLocks noEditPoints="1"/>
            </p:cNvSpPr>
            <p:nvPr/>
          </p:nvSpPr>
          <p:spPr bwMode="auto">
            <a:xfrm>
              <a:off x="7611811" y="1680151"/>
              <a:ext cx="310749" cy="238716"/>
            </a:xfrm>
            <a:custGeom>
              <a:avLst/>
              <a:gdLst>
                <a:gd name="T0" fmla="*/ 128 w 371"/>
                <a:gd name="T1" fmla="*/ 0 h 285"/>
                <a:gd name="T2" fmla="*/ 0 w 371"/>
                <a:gd name="T3" fmla="*/ 62 h 285"/>
                <a:gd name="T4" fmla="*/ 0 w 371"/>
                <a:gd name="T5" fmla="*/ 285 h 285"/>
                <a:gd name="T6" fmla="*/ 244 w 371"/>
                <a:gd name="T7" fmla="*/ 285 h 285"/>
                <a:gd name="T8" fmla="*/ 371 w 371"/>
                <a:gd name="T9" fmla="*/ 223 h 285"/>
                <a:gd name="T10" fmla="*/ 371 w 371"/>
                <a:gd name="T11" fmla="*/ 0 h 285"/>
                <a:gd name="T12" fmla="*/ 128 w 371"/>
                <a:gd name="T13" fmla="*/ 0 h 285"/>
                <a:gd name="T14" fmla="*/ 218 w 371"/>
                <a:gd name="T15" fmla="*/ 259 h 285"/>
                <a:gd name="T16" fmla="*/ 26 w 371"/>
                <a:gd name="T17" fmla="*/ 259 h 285"/>
                <a:gd name="T18" fmla="*/ 26 w 371"/>
                <a:gd name="T19" fmla="*/ 88 h 285"/>
                <a:gd name="T20" fmla="*/ 218 w 371"/>
                <a:gd name="T21" fmla="*/ 88 h 285"/>
                <a:gd name="T22" fmla="*/ 218 w 371"/>
                <a:gd name="T23" fmla="*/ 259 h 285"/>
                <a:gd name="T24" fmla="*/ 345 w 371"/>
                <a:gd name="T25" fmla="*/ 206 h 285"/>
                <a:gd name="T26" fmla="*/ 270 w 371"/>
                <a:gd name="T27" fmla="*/ 244 h 285"/>
                <a:gd name="T28" fmla="*/ 270 w 371"/>
                <a:gd name="T29" fmla="*/ 79 h 285"/>
                <a:gd name="T30" fmla="*/ 345 w 371"/>
                <a:gd name="T31" fmla="*/ 43 h 285"/>
                <a:gd name="T32" fmla="*/ 345 w 371"/>
                <a:gd name="T33" fmla="*/ 206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1" h="285">
                  <a:moveTo>
                    <a:pt x="128" y="0"/>
                  </a:moveTo>
                  <a:lnTo>
                    <a:pt x="0" y="62"/>
                  </a:lnTo>
                  <a:lnTo>
                    <a:pt x="0" y="285"/>
                  </a:lnTo>
                  <a:lnTo>
                    <a:pt x="244" y="285"/>
                  </a:lnTo>
                  <a:lnTo>
                    <a:pt x="371" y="223"/>
                  </a:lnTo>
                  <a:lnTo>
                    <a:pt x="371" y="0"/>
                  </a:lnTo>
                  <a:lnTo>
                    <a:pt x="128" y="0"/>
                  </a:lnTo>
                  <a:close/>
                  <a:moveTo>
                    <a:pt x="218" y="259"/>
                  </a:moveTo>
                  <a:lnTo>
                    <a:pt x="26" y="259"/>
                  </a:lnTo>
                  <a:lnTo>
                    <a:pt x="26" y="88"/>
                  </a:lnTo>
                  <a:lnTo>
                    <a:pt x="218" y="88"/>
                  </a:lnTo>
                  <a:lnTo>
                    <a:pt x="218" y="259"/>
                  </a:lnTo>
                  <a:close/>
                  <a:moveTo>
                    <a:pt x="345" y="206"/>
                  </a:moveTo>
                  <a:lnTo>
                    <a:pt x="270" y="244"/>
                  </a:lnTo>
                  <a:lnTo>
                    <a:pt x="270" y="79"/>
                  </a:lnTo>
                  <a:lnTo>
                    <a:pt x="345" y="43"/>
                  </a:lnTo>
                  <a:lnTo>
                    <a:pt x="345" y="206"/>
                  </a:lnTo>
                  <a:close/>
                </a:path>
              </a:pathLst>
            </a:custGeom>
            <a:grpFill/>
            <a:ln>
              <a:noFill/>
            </a:ln>
          </p:spPr>
          <p:txBody>
            <a:bodyPr vert="horz" wrap="square" lIns="91440" tIns="45720" rIns="91440" bIns="45720" numCol="1" anchor="t" anchorCtr="0" compatLnSpc="1"/>
            <a:lstStyle/>
            <a:p>
              <a:endParaRPr lang="zh-CN" altLang="en-US" dirty="0">
                <a:latin typeface="宋体" panose="02010600030101010101" pitchFamily="2" charset="-122"/>
                <a:ea typeface="宋体" panose="02010600030101010101" pitchFamily="2" charset="-122"/>
              </a:endParaRPr>
            </a:p>
          </p:txBody>
        </p:sp>
        <p:sp>
          <p:nvSpPr>
            <p:cNvPr id="147" name="Freeform 37"/>
            <p:cNvSpPr>
              <a:spLocks noEditPoints="1"/>
            </p:cNvSpPr>
            <p:nvPr/>
          </p:nvSpPr>
          <p:spPr bwMode="auto">
            <a:xfrm>
              <a:off x="7401575" y="1892901"/>
              <a:ext cx="113076" cy="123127"/>
            </a:xfrm>
            <a:custGeom>
              <a:avLst/>
              <a:gdLst>
                <a:gd name="T0" fmla="*/ 19 w 57"/>
                <a:gd name="T1" fmla="*/ 46 h 62"/>
                <a:gd name="T2" fmla="*/ 37 w 57"/>
                <a:gd name="T3" fmla="*/ 46 h 62"/>
                <a:gd name="T4" fmla="*/ 42 w 57"/>
                <a:gd name="T5" fmla="*/ 62 h 62"/>
                <a:gd name="T6" fmla="*/ 57 w 57"/>
                <a:gd name="T7" fmla="*/ 62 h 62"/>
                <a:gd name="T8" fmla="*/ 38 w 57"/>
                <a:gd name="T9" fmla="*/ 0 h 62"/>
                <a:gd name="T10" fmla="*/ 19 w 57"/>
                <a:gd name="T11" fmla="*/ 0 h 62"/>
                <a:gd name="T12" fmla="*/ 0 w 57"/>
                <a:gd name="T13" fmla="*/ 62 h 62"/>
                <a:gd name="T14" fmla="*/ 14 w 57"/>
                <a:gd name="T15" fmla="*/ 62 h 62"/>
                <a:gd name="T16" fmla="*/ 19 w 57"/>
                <a:gd name="T17" fmla="*/ 46 h 62"/>
                <a:gd name="T18" fmla="*/ 25 w 57"/>
                <a:gd name="T19" fmla="*/ 22 h 62"/>
                <a:gd name="T20" fmla="*/ 28 w 57"/>
                <a:gd name="T21" fmla="*/ 10 h 62"/>
                <a:gd name="T22" fmla="*/ 28 w 57"/>
                <a:gd name="T23" fmla="*/ 10 h 62"/>
                <a:gd name="T24" fmla="*/ 31 w 57"/>
                <a:gd name="T25" fmla="*/ 22 h 62"/>
                <a:gd name="T26" fmla="*/ 35 w 57"/>
                <a:gd name="T27" fmla="*/ 36 h 62"/>
                <a:gd name="T28" fmla="*/ 21 w 57"/>
                <a:gd name="T29" fmla="*/ 36 h 62"/>
                <a:gd name="T30" fmla="*/ 25 w 57"/>
                <a:gd name="T31" fmla="*/ 2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7" h="62">
                  <a:moveTo>
                    <a:pt x="19" y="46"/>
                  </a:moveTo>
                  <a:cubicBezTo>
                    <a:pt x="37" y="46"/>
                    <a:pt x="37" y="46"/>
                    <a:pt x="37" y="46"/>
                  </a:cubicBezTo>
                  <a:cubicBezTo>
                    <a:pt x="42" y="62"/>
                    <a:pt x="42" y="62"/>
                    <a:pt x="42" y="62"/>
                  </a:cubicBezTo>
                  <a:cubicBezTo>
                    <a:pt x="57" y="62"/>
                    <a:pt x="57" y="62"/>
                    <a:pt x="57" y="62"/>
                  </a:cubicBezTo>
                  <a:cubicBezTo>
                    <a:pt x="38" y="0"/>
                    <a:pt x="38" y="0"/>
                    <a:pt x="38" y="0"/>
                  </a:cubicBezTo>
                  <a:cubicBezTo>
                    <a:pt x="19" y="0"/>
                    <a:pt x="19" y="0"/>
                    <a:pt x="19" y="0"/>
                  </a:cubicBezTo>
                  <a:cubicBezTo>
                    <a:pt x="0" y="62"/>
                    <a:pt x="0" y="62"/>
                    <a:pt x="0" y="62"/>
                  </a:cubicBezTo>
                  <a:cubicBezTo>
                    <a:pt x="14" y="62"/>
                    <a:pt x="14" y="62"/>
                    <a:pt x="14" y="62"/>
                  </a:cubicBezTo>
                  <a:lnTo>
                    <a:pt x="19" y="46"/>
                  </a:lnTo>
                  <a:close/>
                  <a:moveTo>
                    <a:pt x="25" y="22"/>
                  </a:moveTo>
                  <a:cubicBezTo>
                    <a:pt x="26" y="19"/>
                    <a:pt x="27" y="14"/>
                    <a:pt x="28" y="10"/>
                  </a:cubicBezTo>
                  <a:cubicBezTo>
                    <a:pt x="28" y="10"/>
                    <a:pt x="28" y="10"/>
                    <a:pt x="28" y="10"/>
                  </a:cubicBezTo>
                  <a:cubicBezTo>
                    <a:pt x="29" y="14"/>
                    <a:pt x="30" y="19"/>
                    <a:pt x="31" y="22"/>
                  </a:cubicBezTo>
                  <a:cubicBezTo>
                    <a:pt x="35" y="36"/>
                    <a:pt x="35" y="36"/>
                    <a:pt x="35" y="36"/>
                  </a:cubicBezTo>
                  <a:cubicBezTo>
                    <a:pt x="21" y="36"/>
                    <a:pt x="21" y="36"/>
                    <a:pt x="21" y="36"/>
                  </a:cubicBezTo>
                  <a:lnTo>
                    <a:pt x="25" y="22"/>
                  </a:lnTo>
                  <a:close/>
                </a:path>
              </a:pathLst>
            </a:custGeom>
            <a:grpFill/>
            <a:ln>
              <a:noFill/>
            </a:ln>
          </p:spPr>
          <p:txBody>
            <a:bodyPr vert="horz" wrap="square" lIns="91440" tIns="45720" rIns="91440" bIns="45720" numCol="1" anchor="t" anchorCtr="0" compatLnSpc="1"/>
            <a:lstStyle/>
            <a:p>
              <a:endParaRPr lang="zh-CN" altLang="en-US" dirty="0">
                <a:latin typeface="宋体" panose="02010600030101010101" pitchFamily="2" charset="-122"/>
                <a:ea typeface="宋体" panose="02010600030101010101" pitchFamily="2" charset="-122"/>
              </a:endParaRPr>
            </a:p>
          </p:txBody>
        </p:sp>
        <p:sp>
          <p:nvSpPr>
            <p:cNvPr id="148" name="Freeform 38"/>
            <p:cNvSpPr>
              <a:spLocks noEditPoints="1"/>
            </p:cNvSpPr>
            <p:nvPr/>
          </p:nvSpPr>
          <p:spPr bwMode="auto">
            <a:xfrm>
              <a:off x="7411626" y="1648322"/>
              <a:ext cx="92974" cy="127315"/>
            </a:xfrm>
            <a:custGeom>
              <a:avLst/>
              <a:gdLst>
                <a:gd name="T0" fmla="*/ 40 w 47"/>
                <a:gd name="T1" fmla="*/ 58 h 64"/>
                <a:gd name="T2" fmla="*/ 47 w 47"/>
                <a:gd name="T3" fmla="*/ 45 h 64"/>
                <a:gd name="T4" fmla="*/ 34 w 47"/>
                <a:gd name="T5" fmla="*/ 30 h 64"/>
                <a:gd name="T6" fmla="*/ 34 w 47"/>
                <a:gd name="T7" fmla="*/ 29 h 64"/>
                <a:gd name="T8" fmla="*/ 45 w 47"/>
                <a:gd name="T9" fmla="*/ 16 h 64"/>
                <a:gd name="T10" fmla="*/ 37 w 47"/>
                <a:gd name="T11" fmla="*/ 4 h 64"/>
                <a:gd name="T12" fmla="*/ 19 w 47"/>
                <a:gd name="T13" fmla="*/ 0 h 64"/>
                <a:gd name="T14" fmla="*/ 0 w 47"/>
                <a:gd name="T15" fmla="*/ 1 h 64"/>
                <a:gd name="T16" fmla="*/ 0 w 47"/>
                <a:gd name="T17" fmla="*/ 63 h 64"/>
                <a:gd name="T18" fmla="*/ 16 w 47"/>
                <a:gd name="T19" fmla="*/ 64 h 64"/>
                <a:gd name="T20" fmla="*/ 40 w 47"/>
                <a:gd name="T21" fmla="*/ 58 h 64"/>
                <a:gd name="T22" fmla="*/ 14 w 47"/>
                <a:gd name="T23" fmla="*/ 11 h 64"/>
                <a:gd name="T24" fmla="*/ 20 w 47"/>
                <a:gd name="T25" fmla="*/ 10 h 64"/>
                <a:gd name="T26" fmla="*/ 30 w 47"/>
                <a:gd name="T27" fmla="*/ 18 h 64"/>
                <a:gd name="T28" fmla="*/ 19 w 47"/>
                <a:gd name="T29" fmla="*/ 25 h 64"/>
                <a:gd name="T30" fmla="*/ 14 w 47"/>
                <a:gd name="T31" fmla="*/ 25 h 64"/>
                <a:gd name="T32" fmla="*/ 14 w 47"/>
                <a:gd name="T33" fmla="*/ 11 h 64"/>
                <a:gd name="T34" fmla="*/ 14 w 47"/>
                <a:gd name="T35" fmla="*/ 36 h 64"/>
                <a:gd name="T36" fmla="*/ 19 w 47"/>
                <a:gd name="T37" fmla="*/ 36 h 64"/>
                <a:gd name="T38" fmla="*/ 32 w 47"/>
                <a:gd name="T39" fmla="*/ 44 h 64"/>
                <a:gd name="T40" fmla="*/ 20 w 47"/>
                <a:gd name="T41" fmla="*/ 53 h 64"/>
                <a:gd name="T42" fmla="*/ 14 w 47"/>
                <a:gd name="T43" fmla="*/ 53 h 64"/>
                <a:gd name="T44" fmla="*/ 14 w 47"/>
                <a:gd name="T45" fmla="*/ 36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 h="64">
                  <a:moveTo>
                    <a:pt x="40" y="58"/>
                  </a:moveTo>
                  <a:cubicBezTo>
                    <a:pt x="44" y="55"/>
                    <a:pt x="47" y="51"/>
                    <a:pt x="47" y="45"/>
                  </a:cubicBezTo>
                  <a:cubicBezTo>
                    <a:pt x="47" y="37"/>
                    <a:pt x="41" y="31"/>
                    <a:pt x="34" y="30"/>
                  </a:cubicBezTo>
                  <a:cubicBezTo>
                    <a:pt x="34" y="29"/>
                    <a:pt x="34" y="29"/>
                    <a:pt x="34" y="29"/>
                  </a:cubicBezTo>
                  <a:cubicBezTo>
                    <a:pt x="41" y="27"/>
                    <a:pt x="45" y="22"/>
                    <a:pt x="45" y="16"/>
                  </a:cubicBezTo>
                  <a:cubicBezTo>
                    <a:pt x="45" y="10"/>
                    <a:pt x="41" y="6"/>
                    <a:pt x="37" y="4"/>
                  </a:cubicBezTo>
                  <a:cubicBezTo>
                    <a:pt x="32" y="1"/>
                    <a:pt x="27" y="0"/>
                    <a:pt x="19" y="0"/>
                  </a:cubicBezTo>
                  <a:cubicBezTo>
                    <a:pt x="11" y="0"/>
                    <a:pt x="4" y="1"/>
                    <a:pt x="0" y="1"/>
                  </a:cubicBezTo>
                  <a:cubicBezTo>
                    <a:pt x="0" y="63"/>
                    <a:pt x="0" y="63"/>
                    <a:pt x="0" y="63"/>
                  </a:cubicBezTo>
                  <a:cubicBezTo>
                    <a:pt x="3" y="64"/>
                    <a:pt x="9" y="64"/>
                    <a:pt x="16" y="64"/>
                  </a:cubicBezTo>
                  <a:cubicBezTo>
                    <a:pt x="28" y="64"/>
                    <a:pt x="36" y="62"/>
                    <a:pt x="40" y="58"/>
                  </a:cubicBezTo>
                  <a:close/>
                  <a:moveTo>
                    <a:pt x="14" y="11"/>
                  </a:moveTo>
                  <a:cubicBezTo>
                    <a:pt x="15" y="11"/>
                    <a:pt x="17" y="10"/>
                    <a:pt x="20" y="10"/>
                  </a:cubicBezTo>
                  <a:cubicBezTo>
                    <a:pt x="27" y="10"/>
                    <a:pt x="30" y="13"/>
                    <a:pt x="30" y="18"/>
                  </a:cubicBezTo>
                  <a:cubicBezTo>
                    <a:pt x="30" y="22"/>
                    <a:pt x="26" y="25"/>
                    <a:pt x="19" y="25"/>
                  </a:cubicBezTo>
                  <a:cubicBezTo>
                    <a:pt x="14" y="25"/>
                    <a:pt x="14" y="25"/>
                    <a:pt x="14" y="25"/>
                  </a:cubicBezTo>
                  <a:lnTo>
                    <a:pt x="14" y="11"/>
                  </a:lnTo>
                  <a:close/>
                  <a:moveTo>
                    <a:pt x="14" y="36"/>
                  </a:moveTo>
                  <a:cubicBezTo>
                    <a:pt x="19" y="36"/>
                    <a:pt x="19" y="36"/>
                    <a:pt x="19" y="36"/>
                  </a:cubicBezTo>
                  <a:cubicBezTo>
                    <a:pt x="26" y="36"/>
                    <a:pt x="32" y="38"/>
                    <a:pt x="32" y="44"/>
                  </a:cubicBezTo>
                  <a:cubicBezTo>
                    <a:pt x="32" y="51"/>
                    <a:pt x="26" y="53"/>
                    <a:pt x="20" y="53"/>
                  </a:cubicBezTo>
                  <a:cubicBezTo>
                    <a:pt x="17" y="53"/>
                    <a:pt x="16" y="53"/>
                    <a:pt x="14" y="53"/>
                  </a:cubicBezTo>
                  <a:lnTo>
                    <a:pt x="14" y="36"/>
                  </a:lnTo>
                  <a:close/>
                </a:path>
              </a:pathLst>
            </a:custGeom>
            <a:grpFill/>
            <a:ln>
              <a:noFill/>
            </a:ln>
          </p:spPr>
          <p:txBody>
            <a:bodyPr vert="horz" wrap="square" lIns="91440" tIns="45720" rIns="91440" bIns="45720" numCol="1" anchor="t" anchorCtr="0" compatLnSpc="1"/>
            <a:lstStyle/>
            <a:p>
              <a:endParaRPr lang="zh-CN" altLang="en-US" dirty="0">
                <a:latin typeface="宋体" panose="02010600030101010101" pitchFamily="2" charset="-122"/>
                <a:ea typeface="宋体" panose="02010600030101010101" pitchFamily="2" charset="-122"/>
              </a:endParaRPr>
            </a:p>
          </p:txBody>
        </p:sp>
        <p:sp>
          <p:nvSpPr>
            <p:cNvPr id="149" name="Freeform 39"/>
            <p:cNvSpPr/>
            <p:nvPr/>
          </p:nvSpPr>
          <p:spPr bwMode="auto">
            <a:xfrm>
              <a:off x="7665417" y="1763911"/>
              <a:ext cx="91298" cy="117264"/>
            </a:xfrm>
            <a:custGeom>
              <a:avLst/>
              <a:gdLst>
                <a:gd name="T0" fmla="*/ 30 w 46"/>
                <a:gd name="T1" fmla="*/ 59 h 59"/>
                <a:gd name="T2" fmla="*/ 45 w 46"/>
                <a:gd name="T3" fmla="*/ 57 h 59"/>
                <a:gd name="T4" fmla="*/ 43 w 46"/>
                <a:gd name="T5" fmla="*/ 46 h 59"/>
                <a:gd name="T6" fmla="*/ 32 w 46"/>
                <a:gd name="T7" fmla="*/ 48 h 59"/>
                <a:gd name="T8" fmla="*/ 14 w 46"/>
                <a:gd name="T9" fmla="*/ 30 h 59"/>
                <a:gd name="T10" fmla="*/ 32 w 46"/>
                <a:gd name="T11" fmla="*/ 11 h 59"/>
                <a:gd name="T12" fmla="*/ 43 w 46"/>
                <a:gd name="T13" fmla="*/ 13 h 59"/>
                <a:gd name="T14" fmla="*/ 46 w 46"/>
                <a:gd name="T15" fmla="*/ 3 h 59"/>
                <a:gd name="T16" fmla="*/ 31 w 46"/>
                <a:gd name="T17" fmla="*/ 0 h 59"/>
                <a:gd name="T18" fmla="*/ 0 w 46"/>
                <a:gd name="T19" fmla="*/ 30 h 59"/>
                <a:gd name="T20" fmla="*/ 30 w 46"/>
                <a:gd name="T21" fmla="*/ 5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 h="59">
                  <a:moveTo>
                    <a:pt x="30" y="59"/>
                  </a:moveTo>
                  <a:cubicBezTo>
                    <a:pt x="37" y="59"/>
                    <a:pt x="43" y="58"/>
                    <a:pt x="45" y="57"/>
                  </a:cubicBezTo>
                  <a:cubicBezTo>
                    <a:pt x="43" y="46"/>
                    <a:pt x="43" y="46"/>
                    <a:pt x="43" y="46"/>
                  </a:cubicBezTo>
                  <a:cubicBezTo>
                    <a:pt x="40" y="48"/>
                    <a:pt x="36" y="48"/>
                    <a:pt x="32" y="48"/>
                  </a:cubicBezTo>
                  <a:cubicBezTo>
                    <a:pt x="21" y="48"/>
                    <a:pt x="14" y="41"/>
                    <a:pt x="14" y="30"/>
                  </a:cubicBezTo>
                  <a:cubicBezTo>
                    <a:pt x="14" y="17"/>
                    <a:pt x="22" y="11"/>
                    <a:pt x="32" y="11"/>
                  </a:cubicBezTo>
                  <a:cubicBezTo>
                    <a:pt x="37" y="11"/>
                    <a:pt x="40" y="12"/>
                    <a:pt x="43" y="13"/>
                  </a:cubicBezTo>
                  <a:cubicBezTo>
                    <a:pt x="46" y="3"/>
                    <a:pt x="46" y="3"/>
                    <a:pt x="46" y="3"/>
                  </a:cubicBezTo>
                  <a:cubicBezTo>
                    <a:pt x="43" y="1"/>
                    <a:pt x="38" y="0"/>
                    <a:pt x="31" y="0"/>
                  </a:cubicBezTo>
                  <a:cubicBezTo>
                    <a:pt x="14" y="0"/>
                    <a:pt x="0" y="11"/>
                    <a:pt x="0" y="30"/>
                  </a:cubicBezTo>
                  <a:cubicBezTo>
                    <a:pt x="0" y="47"/>
                    <a:pt x="10" y="59"/>
                    <a:pt x="30" y="59"/>
                  </a:cubicBezTo>
                  <a:close/>
                </a:path>
              </a:pathLst>
            </a:custGeom>
            <a:grpFill/>
            <a:ln>
              <a:noFill/>
            </a:ln>
          </p:spPr>
          <p:txBody>
            <a:bodyPr vert="horz" wrap="square" lIns="91440" tIns="45720" rIns="91440" bIns="45720" numCol="1" anchor="t" anchorCtr="0" compatLnSpc="1"/>
            <a:lstStyle/>
            <a:p>
              <a:endParaRPr lang="zh-CN" altLang="en-US" dirty="0">
                <a:latin typeface="宋体" panose="02010600030101010101" pitchFamily="2" charset="-122"/>
                <a:ea typeface="宋体" panose="02010600030101010101" pitchFamily="2" charset="-122"/>
              </a:endParaRPr>
            </a:p>
          </p:txBody>
        </p:sp>
      </p:grpSp>
      <p:grpSp>
        <p:nvGrpSpPr>
          <p:cNvPr id="133" name="组合 132"/>
          <p:cNvGrpSpPr/>
          <p:nvPr/>
        </p:nvGrpSpPr>
        <p:grpSpPr>
          <a:xfrm>
            <a:off x="7316872" y="2932741"/>
            <a:ext cx="458504" cy="347112"/>
            <a:chOff x="5739781" y="2430638"/>
            <a:chExt cx="534387" cy="404560"/>
          </a:xfrm>
          <a:solidFill>
            <a:srgbClr val="3ACFDF"/>
          </a:solidFill>
        </p:grpSpPr>
        <p:sp>
          <p:nvSpPr>
            <p:cNvPr id="138" name="Freeform 74"/>
            <p:cNvSpPr>
              <a:spLocks noEditPoints="1"/>
            </p:cNvSpPr>
            <p:nvPr/>
          </p:nvSpPr>
          <p:spPr bwMode="auto">
            <a:xfrm>
              <a:off x="5893899" y="2700344"/>
              <a:ext cx="342578" cy="126478"/>
            </a:xfrm>
            <a:custGeom>
              <a:avLst/>
              <a:gdLst>
                <a:gd name="T0" fmla="*/ 0 w 173"/>
                <a:gd name="T1" fmla="*/ 12 h 64"/>
                <a:gd name="T2" fmla="*/ 0 w 173"/>
                <a:gd name="T3" fmla="*/ 52 h 64"/>
                <a:gd name="T4" fmla="*/ 12 w 173"/>
                <a:gd name="T5" fmla="*/ 64 h 64"/>
                <a:gd name="T6" fmla="*/ 173 w 173"/>
                <a:gd name="T7" fmla="*/ 64 h 64"/>
                <a:gd name="T8" fmla="*/ 173 w 173"/>
                <a:gd name="T9" fmla="*/ 54 h 64"/>
                <a:gd name="T10" fmla="*/ 162 w 173"/>
                <a:gd name="T11" fmla="*/ 54 h 64"/>
                <a:gd name="T12" fmla="*/ 159 w 173"/>
                <a:gd name="T13" fmla="*/ 34 h 64"/>
                <a:gd name="T14" fmla="*/ 164 w 173"/>
                <a:gd name="T15" fmla="*/ 10 h 64"/>
                <a:gd name="T16" fmla="*/ 173 w 173"/>
                <a:gd name="T17" fmla="*/ 10 h 64"/>
                <a:gd name="T18" fmla="*/ 173 w 173"/>
                <a:gd name="T19" fmla="*/ 0 h 64"/>
                <a:gd name="T20" fmla="*/ 12 w 173"/>
                <a:gd name="T21" fmla="*/ 0 h 64"/>
                <a:gd name="T22" fmla="*/ 0 w 173"/>
                <a:gd name="T23" fmla="*/ 12 h 64"/>
                <a:gd name="T24" fmla="*/ 150 w 173"/>
                <a:gd name="T25" fmla="*/ 21 h 64"/>
                <a:gd name="T26" fmla="*/ 149 w 173"/>
                <a:gd name="T27" fmla="*/ 30 h 64"/>
                <a:gd name="T28" fmla="*/ 25 w 173"/>
                <a:gd name="T29" fmla="*/ 30 h 64"/>
                <a:gd name="T30" fmla="*/ 25 w 173"/>
                <a:gd name="T31" fmla="*/ 34 h 64"/>
                <a:gd name="T32" fmla="*/ 149 w 173"/>
                <a:gd name="T33" fmla="*/ 34 h 64"/>
                <a:gd name="T34" fmla="*/ 150 w 173"/>
                <a:gd name="T35" fmla="*/ 43 h 64"/>
                <a:gd name="T36" fmla="*/ 26 w 173"/>
                <a:gd name="T37" fmla="*/ 43 h 64"/>
                <a:gd name="T38" fmla="*/ 26 w 173"/>
                <a:gd name="T39" fmla="*/ 47 h 64"/>
                <a:gd name="T40" fmla="*/ 150 w 173"/>
                <a:gd name="T41" fmla="*/ 47 h 64"/>
                <a:gd name="T42" fmla="*/ 152 w 173"/>
                <a:gd name="T43" fmla="*/ 54 h 64"/>
                <a:gd name="T44" fmla="*/ 12 w 173"/>
                <a:gd name="T45" fmla="*/ 54 h 64"/>
                <a:gd name="T46" fmla="*/ 10 w 173"/>
                <a:gd name="T47" fmla="*/ 52 h 64"/>
                <a:gd name="T48" fmla="*/ 10 w 173"/>
                <a:gd name="T49" fmla="*/ 12 h 64"/>
                <a:gd name="T50" fmla="*/ 12 w 173"/>
                <a:gd name="T51" fmla="*/ 10 h 64"/>
                <a:gd name="T52" fmla="*/ 153 w 173"/>
                <a:gd name="T53" fmla="*/ 10 h 64"/>
                <a:gd name="T54" fmla="*/ 151 w 173"/>
                <a:gd name="T55" fmla="*/ 17 h 64"/>
                <a:gd name="T56" fmla="*/ 26 w 173"/>
                <a:gd name="T57" fmla="*/ 17 h 64"/>
                <a:gd name="T58" fmla="*/ 26 w 173"/>
                <a:gd name="T59" fmla="*/ 21 h 64"/>
                <a:gd name="T60" fmla="*/ 150 w 173"/>
                <a:gd name="T61" fmla="*/ 2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73" h="64">
                  <a:moveTo>
                    <a:pt x="0" y="12"/>
                  </a:moveTo>
                  <a:cubicBezTo>
                    <a:pt x="0" y="52"/>
                    <a:pt x="0" y="52"/>
                    <a:pt x="0" y="52"/>
                  </a:cubicBezTo>
                  <a:cubicBezTo>
                    <a:pt x="0" y="59"/>
                    <a:pt x="6" y="64"/>
                    <a:pt x="12" y="64"/>
                  </a:cubicBezTo>
                  <a:cubicBezTo>
                    <a:pt x="173" y="64"/>
                    <a:pt x="173" y="64"/>
                    <a:pt x="173" y="64"/>
                  </a:cubicBezTo>
                  <a:cubicBezTo>
                    <a:pt x="173" y="54"/>
                    <a:pt x="173" y="54"/>
                    <a:pt x="173" y="54"/>
                  </a:cubicBezTo>
                  <a:cubicBezTo>
                    <a:pt x="162" y="54"/>
                    <a:pt x="162" y="54"/>
                    <a:pt x="162" y="54"/>
                  </a:cubicBezTo>
                  <a:cubicBezTo>
                    <a:pt x="161" y="50"/>
                    <a:pt x="159" y="43"/>
                    <a:pt x="159" y="34"/>
                  </a:cubicBezTo>
                  <a:cubicBezTo>
                    <a:pt x="159" y="23"/>
                    <a:pt x="162" y="15"/>
                    <a:pt x="164" y="10"/>
                  </a:cubicBezTo>
                  <a:cubicBezTo>
                    <a:pt x="173" y="10"/>
                    <a:pt x="173" y="10"/>
                    <a:pt x="173" y="10"/>
                  </a:cubicBezTo>
                  <a:cubicBezTo>
                    <a:pt x="173" y="0"/>
                    <a:pt x="173" y="0"/>
                    <a:pt x="173" y="0"/>
                  </a:cubicBezTo>
                  <a:cubicBezTo>
                    <a:pt x="12" y="0"/>
                    <a:pt x="12" y="0"/>
                    <a:pt x="12" y="0"/>
                  </a:cubicBezTo>
                  <a:cubicBezTo>
                    <a:pt x="6" y="0"/>
                    <a:pt x="0" y="5"/>
                    <a:pt x="0" y="12"/>
                  </a:cubicBezTo>
                  <a:close/>
                  <a:moveTo>
                    <a:pt x="150" y="21"/>
                  </a:moveTo>
                  <a:cubicBezTo>
                    <a:pt x="150" y="24"/>
                    <a:pt x="149" y="27"/>
                    <a:pt x="149" y="30"/>
                  </a:cubicBezTo>
                  <a:cubicBezTo>
                    <a:pt x="25" y="30"/>
                    <a:pt x="25" y="30"/>
                    <a:pt x="25" y="30"/>
                  </a:cubicBezTo>
                  <a:cubicBezTo>
                    <a:pt x="25" y="34"/>
                    <a:pt x="25" y="34"/>
                    <a:pt x="25" y="34"/>
                  </a:cubicBezTo>
                  <a:cubicBezTo>
                    <a:pt x="149" y="34"/>
                    <a:pt x="149" y="34"/>
                    <a:pt x="149" y="34"/>
                  </a:cubicBezTo>
                  <a:cubicBezTo>
                    <a:pt x="149" y="37"/>
                    <a:pt x="149" y="40"/>
                    <a:pt x="150" y="43"/>
                  </a:cubicBezTo>
                  <a:cubicBezTo>
                    <a:pt x="26" y="43"/>
                    <a:pt x="26" y="43"/>
                    <a:pt x="26" y="43"/>
                  </a:cubicBezTo>
                  <a:cubicBezTo>
                    <a:pt x="26" y="47"/>
                    <a:pt x="26" y="47"/>
                    <a:pt x="26" y="47"/>
                  </a:cubicBezTo>
                  <a:cubicBezTo>
                    <a:pt x="150" y="47"/>
                    <a:pt x="150" y="47"/>
                    <a:pt x="150" y="47"/>
                  </a:cubicBezTo>
                  <a:cubicBezTo>
                    <a:pt x="151" y="50"/>
                    <a:pt x="151" y="52"/>
                    <a:pt x="152" y="54"/>
                  </a:cubicBezTo>
                  <a:cubicBezTo>
                    <a:pt x="12" y="54"/>
                    <a:pt x="12" y="54"/>
                    <a:pt x="12" y="54"/>
                  </a:cubicBezTo>
                  <a:cubicBezTo>
                    <a:pt x="11" y="54"/>
                    <a:pt x="10" y="53"/>
                    <a:pt x="10" y="52"/>
                  </a:cubicBezTo>
                  <a:cubicBezTo>
                    <a:pt x="10" y="12"/>
                    <a:pt x="10" y="12"/>
                    <a:pt x="10" y="12"/>
                  </a:cubicBezTo>
                  <a:cubicBezTo>
                    <a:pt x="10" y="11"/>
                    <a:pt x="11" y="10"/>
                    <a:pt x="12" y="10"/>
                  </a:cubicBezTo>
                  <a:cubicBezTo>
                    <a:pt x="153" y="10"/>
                    <a:pt x="153" y="10"/>
                    <a:pt x="153" y="10"/>
                  </a:cubicBezTo>
                  <a:cubicBezTo>
                    <a:pt x="152" y="12"/>
                    <a:pt x="152" y="14"/>
                    <a:pt x="151" y="17"/>
                  </a:cubicBezTo>
                  <a:cubicBezTo>
                    <a:pt x="26" y="17"/>
                    <a:pt x="26" y="17"/>
                    <a:pt x="26" y="17"/>
                  </a:cubicBezTo>
                  <a:cubicBezTo>
                    <a:pt x="26" y="21"/>
                    <a:pt x="26" y="21"/>
                    <a:pt x="26" y="21"/>
                  </a:cubicBezTo>
                  <a:lnTo>
                    <a:pt x="150" y="21"/>
                  </a:lnTo>
                  <a:close/>
                </a:path>
              </a:pathLst>
            </a:custGeom>
            <a:grpFill/>
            <a:ln>
              <a:noFill/>
            </a:ln>
          </p:spPr>
          <p:txBody>
            <a:bodyPr vert="horz" wrap="square" lIns="91440" tIns="45720" rIns="91440" bIns="45720" numCol="1" anchor="t" anchorCtr="0" compatLnSpc="1"/>
            <a:lstStyle/>
            <a:p>
              <a:endParaRPr lang="zh-CN" altLang="en-US" dirty="0">
                <a:latin typeface="宋体" panose="02010600030101010101" pitchFamily="2" charset="-122"/>
                <a:ea typeface="宋体" panose="02010600030101010101" pitchFamily="2" charset="-122"/>
              </a:endParaRPr>
            </a:p>
          </p:txBody>
        </p:sp>
        <p:sp>
          <p:nvSpPr>
            <p:cNvPr id="139" name="Freeform 75"/>
            <p:cNvSpPr>
              <a:spLocks noEditPoints="1"/>
            </p:cNvSpPr>
            <p:nvPr/>
          </p:nvSpPr>
          <p:spPr bwMode="auto">
            <a:xfrm>
              <a:off x="5888035" y="2555440"/>
              <a:ext cx="342578" cy="128990"/>
            </a:xfrm>
            <a:custGeom>
              <a:avLst/>
              <a:gdLst>
                <a:gd name="T0" fmla="*/ 12 w 173"/>
                <a:gd name="T1" fmla="*/ 65 h 65"/>
                <a:gd name="T2" fmla="*/ 173 w 173"/>
                <a:gd name="T3" fmla="*/ 65 h 65"/>
                <a:gd name="T4" fmla="*/ 173 w 173"/>
                <a:gd name="T5" fmla="*/ 55 h 65"/>
                <a:gd name="T6" fmla="*/ 162 w 173"/>
                <a:gd name="T7" fmla="*/ 55 h 65"/>
                <a:gd name="T8" fmla="*/ 159 w 173"/>
                <a:gd name="T9" fmla="*/ 35 h 65"/>
                <a:gd name="T10" fmla="*/ 164 w 173"/>
                <a:gd name="T11" fmla="*/ 10 h 65"/>
                <a:gd name="T12" fmla="*/ 173 w 173"/>
                <a:gd name="T13" fmla="*/ 10 h 65"/>
                <a:gd name="T14" fmla="*/ 173 w 173"/>
                <a:gd name="T15" fmla="*/ 0 h 65"/>
                <a:gd name="T16" fmla="*/ 12 w 173"/>
                <a:gd name="T17" fmla="*/ 0 h 65"/>
                <a:gd name="T18" fmla="*/ 0 w 173"/>
                <a:gd name="T19" fmla="*/ 12 h 65"/>
                <a:gd name="T20" fmla="*/ 0 w 173"/>
                <a:gd name="T21" fmla="*/ 53 h 65"/>
                <a:gd name="T22" fmla="*/ 12 w 173"/>
                <a:gd name="T23" fmla="*/ 65 h 65"/>
                <a:gd name="T24" fmla="*/ 10 w 173"/>
                <a:gd name="T25" fmla="*/ 12 h 65"/>
                <a:gd name="T26" fmla="*/ 12 w 173"/>
                <a:gd name="T27" fmla="*/ 10 h 65"/>
                <a:gd name="T28" fmla="*/ 153 w 173"/>
                <a:gd name="T29" fmla="*/ 10 h 65"/>
                <a:gd name="T30" fmla="*/ 151 w 173"/>
                <a:gd name="T31" fmla="*/ 17 h 65"/>
                <a:gd name="T32" fmla="*/ 26 w 173"/>
                <a:gd name="T33" fmla="*/ 17 h 65"/>
                <a:gd name="T34" fmla="*/ 26 w 173"/>
                <a:gd name="T35" fmla="*/ 22 h 65"/>
                <a:gd name="T36" fmla="*/ 150 w 173"/>
                <a:gd name="T37" fmla="*/ 22 h 65"/>
                <a:gd name="T38" fmla="*/ 149 w 173"/>
                <a:gd name="T39" fmla="*/ 30 h 65"/>
                <a:gd name="T40" fmla="*/ 25 w 173"/>
                <a:gd name="T41" fmla="*/ 30 h 65"/>
                <a:gd name="T42" fmla="*/ 25 w 173"/>
                <a:gd name="T43" fmla="*/ 35 h 65"/>
                <a:gd name="T44" fmla="*/ 149 w 173"/>
                <a:gd name="T45" fmla="*/ 35 h 65"/>
                <a:gd name="T46" fmla="*/ 150 w 173"/>
                <a:gd name="T47" fmla="*/ 43 h 65"/>
                <a:gd name="T48" fmla="*/ 26 w 173"/>
                <a:gd name="T49" fmla="*/ 43 h 65"/>
                <a:gd name="T50" fmla="*/ 26 w 173"/>
                <a:gd name="T51" fmla="*/ 48 h 65"/>
                <a:gd name="T52" fmla="*/ 150 w 173"/>
                <a:gd name="T53" fmla="*/ 48 h 65"/>
                <a:gd name="T54" fmla="*/ 152 w 173"/>
                <a:gd name="T55" fmla="*/ 55 h 65"/>
                <a:gd name="T56" fmla="*/ 12 w 173"/>
                <a:gd name="T57" fmla="*/ 55 h 65"/>
                <a:gd name="T58" fmla="*/ 10 w 173"/>
                <a:gd name="T59" fmla="*/ 53 h 65"/>
                <a:gd name="T60" fmla="*/ 10 w 173"/>
                <a:gd name="T61" fmla="*/ 12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73" h="65">
                  <a:moveTo>
                    <a:pt x="12" y="65"/>
                  </a:moveTo>
                  <a:cubicBezTo>
                    <a:pt x="173" y="65"/>
                    <a:pt x="173" y="65"/>
                    <a:pt x="173" y="65"/>
                  </a:cubicBezTo>
                  <a:cubicBezTo>
                    <a:pt x="173" y="55"/>
                    <a:pt x="173" y="55"/>
                    <a:pt x="173" y="55"/>
                  </a:cubicBezTo>
                  <a:cubicBezTo>
                    <a:pt x="162" y="55"/>
                    <a:pt x="162" y="55"/>
                    <a:pt x="162" y="55"/>
                  </a:cubicBezTo>
                  <a:cubicBezTo>
                    <a:pt x="161" y="50"/>
                    <a:pt x="159" y="43"/>
                    <a:pt x="159" y="35"/>
                  </a:cubicBezTo>
                  <a:cubicBezTo>
                    <a:pt x="159" y="23"/>
                    <a:pt x="162" y="15"/>
                    <a:pt x="164" y="10"/>
                  </a:cubicBezTo>
                  <a:cubicBezTo>
                    <a:pt x="173" y="10"/>
                    <a:pt x="173" y="10"/>
                    <a:pt x="173" y="10"/>
                  </a:cubicBezTo>
                  <a:cubicBezTo>
                    <a:pt x="173" y="0"/>
                    <a:pt x="173" y="0"/>
                    <a:pt x="173" y="0"/>
                  </a:cubicBezTo>
                  <a:cubicBezTo>
                    <a:pt x="12" y="0"/>
                    <a:pt x="12" y="0"/>
                    <a:pt x="12" y="0"/>
                  </a:cubicBezTo>
                  <a:cubicBezTo>
                    <a:pt x="6" y="0"/>
                    <a:pt x="0" y="6"/>
                    <a:pt x="0" y="12"/>
                  </a:cubicBezTo>
                  <a:cubicBezTo>
                    <a:pt x="0" y="53"/>
                    <a:pt x="0" y="53"/>
                    <a:pt x="0" y="53"/>
                  </a:cubicBezTo>
                  <a:cubicBezTo>
                    <a:pt x="0" y="59"/>
                    <a:pt x="6" y="65"/>
                    <a:pt x="12" y="65"/>
                  </a:cubicBezTo>
                  <a:close/>
                  <a:moveTo>
                    <a:pt x="10" y="12"/>
                  </a:moveTo>
                  <a:cubicBezTo>
                    <a:pt x="10" y="11"/>
                    <a:pt x="11" y="10"/>
                    <a:pt x="12" y="10"/>
                  </a:cubicBezTo>
                  <a:cubicBezTo>
                    <a:pt x="153" y="10"/>
                    <a:pt x="153" y="10"/>
                    <a:pt x="153" y="10"/>
                  </a:cubicBezTo>
                  <a:cubicBezTo>
                    <a:pt x="152" y="13"/>
                    <a:pt x="152" y="15"/>
                    <a:pt x="151" y="17"/>
                  </a:cubicBezTo>
                  <a:cubicBezTo>
                    <a:pt x="26" y="17"/>
                    <a:pt x="26" y="17"/>
                    <a:pt x="26" y="17"/>
                  </a:cubicBezTo>
                  <a:cubicBezTo>
                    <a:pt x="26" y="22"/>
                    <a:pt x="26" y="22"/>
                    <a:pt x="26" y="22"/>
                  </a:cubicBezTo>
                  <a:cubicBezTo>
                    <a:pt x="150" y="22"/>
                    <a:pt x="150" y="22"/>
                    <a:pt x="150" y="22"/>
                  </a:cubicBezTo>
                  <a:cubicBezTo>
                    <a:pt x="150" y="25"/>
                    <a:pt x="149" y="27"/>
                    <a:pt x="149" y="30"/>
                  </a:cubicBezTo>
                  <a:cubicBezTo>
                    <a:pt x="25" y="30"/>
                    <a:pt x="25" y="30"/>
                    <a:pt x="25" y="30"/>
                  </a:cubicBezTo>
                  <a:cubicBezTo>
                    <a:pt x="25" y="35"/>
                    <a:pt x="25" y="35"/>
                    <a:pt x="25" y="35"/>
                  </a:cubicBezTo>
                  <a:cubicBezTo>
                    <a:pt x="149" y="35"/>
                    <a:pt x="149" y="35"/>
                    <a:pt x="149" y="35"/>
                  </a:cubicBezTo>
                  <a:cubicBezTo>
                    <a:pt x="149" y="38"/>
                    <a:pt x="149" y="41"/>
                    <a:pt x="150" y="43"/>
                  </a:cubicBezTo>
                  <a:cubicBezTo>
                    <a:pt x="26" y="43"/>
                    <a:pt x="26" y="43"/>
                    <a:pt x="26" y="43"/>
                  </a:cubicBezTo>
                  <a:cubicBezTo>
                    <a:pt x="26" y="48"/>
                    <a:pt x="26" y="48"/>
                    <a:pt x="26" y="48"/>
                  </a:cubicBezTo>
                  <a:cubicBezTo>
                    <a:pt x="150" y="48"/>
                    <a:pt x="150" y="48"/>
                    <a:pt x="150" y="48"/>
                  </a:cubicBezTo>
                  <a:cubicBezTo>
                    <a:pt x="151" y="50"/>
                    <a:pt x="151" y="53"/>
                    <a:pt x="152" y="55"/>
                  </a:cubicBezTo>
                  <a:cubicBezTo>
                    <a:pt x="12" y="55"/>
                    <a:pt x="12" y="55"/>
                    <a:pt x="12" y="55"/>
                  </a:cubicBezTo>
                  <a:cubicBezTo>
                    <a:pt x="11" y="55"/>
                    <a:pt x="10" y="54"/>
                    <a:pt x="10" y="53"/>
                  </a:cubicBezTo>
                  <a:lnTo>
                    <a:pt x="10" y="12"/>
                  </a:lnTo>
                  <a:close/>
                </a:path>
              </a:pathLst>
            </a:custGeom>
            <a:grpFill/>
            <a:ln>
              <a:noFill/>
            </a:ln>
          </p:spPr>
          <p:txBody>
            <a:bodyPr vert="horz" wrap="square" lIns="91440" tIns="45720" rIns="91440" bIns="45720" numCol="1" anchor="t" anchorCtr="0" compatLnSpc="1"/>
            <a:lstStyle/>
            <a:p>
              <a:endParaRPr lang="zh-CN" altLang="en-US" dirty="0">
                <a:latin typeface="宋体" panose="02010600030101010101" pitchFamily="2" charset="-122"/>
                <a:ea typeface="宋体" panose="02010600030101010101" pitchFamily="2" charset="-122"/>
              </a:endParaRPr>
            </a:p>
          </p:txBody>
        </p:sp>
        <p:sp>
          <p:nvSpPr>
            <p:cNvPr id="140" name="Freeform 76"/>
            <p:cNvSpPr>
              <a:spLocks noEditPoints="1"/>
            </p:cNvSpPr>
            <p:nvPr/>
          </p:nvSpPr>
          <p:spPr bwMode="auto">
            <a:xfrm>
              <a:off x="5739781" y="2525287"/>
              <a:ext cx="148255" cy="309911"/>
            </a:xfrm>
            <a:custGeom>
              <a:avLst/>
              <a:gdLst>
                <a:gd name="T0" fmla="*/ 65 w 75"/>
                <a:gd name="T1" fmla="*/ 16 h 156"/>
                <a:gd name="T2" fmla="*/ 48 w 75"/>
                <a:gd name="T3" fmla="*/ 16 h 156"/>
                <a:gd name="T4" fmla="*/ 27 w 75"/>
                <a:gd name="T5" fmla="*/ 9 h 156"/>
                <a:gd name="T6" fmla="*/ 28 w 75"/>
                <a:gd name="T7" fmla="*/ 2 h 156"/>
                <a:gd name="T8" fmla="*/ 19 w 75"/>
                <a:gd name="T9" fmla="*/ 0 h 156"/>
                <a:gd name="T10" fmla="*/ 1 w 75"/>
                <a:gd name="T11" fmla="*/ 139 h 156"/>
                <a:gd name="T12" fmla="*/ 10 w 75"/>
                <a:gd name="T13" fmla="*/ 150 h 156"/>
                <a:gd name="T14" fmla="*/ 45 w 75"/>
                <a:gd name="T15" fmla="*/ 155 h 156"/>
                <a:gd name="T16" fmla="*/ 57 w 75"/>
                <a:gd name="T17" fmla="*/ 146 h 156"/>
                <a:gd name="T18" fmla="*/ 75 w 75"/>
                <a:gd name="T19" fmla="*/ 8 h 156"/>
                <a:gd name="T20" fmla="*/ 67 w 75"/>
                <a:gd name="T21" fmla="*/ 7 h 156"/>
                <a:gd name="T22" fmla="*/ 65 w 75"/>
                <a:gd name="T23" fmla="*/ 16 h 156"/>
                <a:gd name="T24" fmla="*/ 48 w 75"/>
                <a:gd name="T25" fmla="*/ 145 h 156"/>
                <a:gd name="T26" fmla="*/ 46 w 75"/>
                <a:gd name="T27" fmla="*/ 146 h 156"/>
                <a:gd name="T28" fmla="*/ 11 w 75"/>
                <a:gd name="T29" fmla="*/ 142 h 156"/>
                <a:gd name="T30" fmla="*/ 10 w 75"/>
                <a:gd name="T31" fmla="*/ 140 h 156"/>
                <a:gd name="T32" fmla="*/ 26 w 75"/>
                <a:gd name="T33" fmla="*/ 18 h 156"/>
                <a:gd name="T34" fmla="*/ 32 w 75"/>
                <a:gd name="T35" fmla="*/ 21 h 156"/>
                <a:gd name="T36" fmla="*/ 17 w 75"/>
                <a:gd name="T37" fmla="*/ 129 h 156"/>
                <a:gd name="T38" fmla="*/ 21 w 75"/>
                <a:gd name="T39" fmla="*/ 129 h 156"/>
                <a:gd name="T40" fmla="*/ 35 w 75"/>
                <a:gd name="T41" fmla="*/ 22 h 156"/>
                <a:gd name="T42" fmla="*/ 43 w 75"/>
                <a:gd name="T43" fmla="*/ 24 h 156"/>
                <a:gd name="T44" fmla="*/ 28 w 75"/>
                <a:gd name="T45" fmla="*/ 131 h 156"/>
                <a:gd name="T46" fmla="*/ 32 w 75"/>
                <a:gd name="T47" fmla="*/ 131 h 156"/>
                <a:gd name="T48" fmla="*/ 47 w 75"/>
                <a:gd name="T49" fmla="*/ 25 h 156"/>
                <a:gd name="T50" fmla="*/ 54 w 75"/>
                <a:gd name="T51" fmla="*/ 25 h 156"/>
                <a:gd name="T52" fmla="*/ 40 w 75"/>
                <a:gd name="T53" fmla="*/ 132 h 156"/>
                <a:gd name="T54" fmla="*/ 43 w 75"/>
                <a:gd name="T55" fmla="*/ 132 h 156"/>
                <a:gd name="T56" fmla="*/ 58 w 75"/>
                <a:gd name="T57" fmla="*/ 25 h 156"/>
                <a:gd name="T58" fmla="*/ 64 w 75"/>
                <a:gd name="T59" fmla="*/ 25 h 156"/>
                <a:gd name="T60" fmla="*/ 48 w 75"/>
                <a:gd name="T61" fmla="*/ 145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5" h="156">
                  <a:moveTo>
                    <a:pt x="65" y="16"/>
                  </a:moveTo>
                  <a:cubicBezTo>
                    <a:pt x="61" y="17"/>
                    <a:pt x="55" y="17"/>
                    <a:pt x="48" y="16"/>
                  </a:cubicBezTo>
                  <a:cubicBezTo>
                    <a:pt x="38" y="15"/>
                    <a:pt x="31" y="11"/>
                    <a:pt x="27" y="9"/>
                  </a:cubicBezTo>
                  <a:cubicBezTo>
                    <a:pt x="28" y="2"/>
                    <a:pt x="28" y="2"/>
                    <a:pt x="28" y="2"/>
                  </a:cubicBezTo>
                  <a:cubicBezTo>
                    <a:pt x="19" y="0"/>
                    <a:pt x="19" y="0"/>
                    <a:pt x="19" y="0"/>
                  </a:cubicBezTo>
                  <a:cubicBezTo>
                    <a:pt x="1" y="139"/>
                    <a:pt x="1" y="139"/>
                    <a:pt x="1" y="139"/>
                  </a:cubicBezTo>
                  <a:cubicBezTo>
                    <a:pt x="0" y="144"/>
                    <a:pt x="4" y="150"/>
                    <a:pt x="10" y="150"/>
                  </a:cubicBezTo>
                  <a:cubicBezTo>
                    <a:pt x="45" y="155"/>
                    <a:pt x="45" y="155"/>
                    <a:pt x="45" y="155"/>
                  </a:cubicBezTo>
                  <a:cubicBezTo>
                    <a:pt x="51" y="156"/>
                    <a:pt x="56" y="152"/>
                    <a:pt x="57" y="146"/>
                  </a:cubicBezTo>
                  <a:cubicBezTo>
                    <a:pt x="75" y="8"/>
                    <a:pt x="75" y="8"/>
                    <a:pt x="75" y="8"/>
                  </a:cubicBezTo>
                  <a:cubicBezTo>
                    <a:pt x="67" y="7"/>
                    <a:pt x="67" y="7"/>
                    <a:pt x="67" y="7"/>
                  </a:cubicBezTo>
                  <a:lnTo>
                    <a:pt x="65" y="16"/>
                  </a:lnTo>
                  <a:close/>
                  <a:moveTo>
                    <a:pt x="48" y="145"/>
                  </a:moveTo>
                  <a:cubicBezTo>
                    <a:pt x="48" y="146"/>
                    <a:pt x="47" y="147"/>
                    <a:pt x="46" y="146"/>
                  </a:cubicBezTo>
                  <a:cubicBezTo>
                    <a:pt x="11" y="142"/>
                    <a:pt x="11" y="142"/>
                    <a:pt x="11" y="142"/>
                  </a:cubicBezTo>
                  <a:cubicBezTo>
                    <a:pt x="10" y="142"/>
                    <a:pt x="10" y="141"/>
                    <a:pt x="10" y="140"/>
                  </a:cubicBezTo>
                  <a:cubicBezTo>
                    <a:pt x="26" y="18"/>
                    <a:pt x="26" y="18"/>
                    <a:pt x="26" y="18"/>
                  </a:cubicBezTo>
                  <a:cubicBezTo>
                    <a:pt x="28" y="19"/>
                    <a:pt x="30" y="20"/>
                    <a:pt x="32" y="21"/>
                  </a:cubicBezTo>
                  <a:cubicBezTo>
                    <a:pt x="17" y="129"/>
                    <a:pt x="17" y="129"/>
                    <a:pt x="17" y="129"/>
                  </a:cubicBezTo>
                  <a:cubicBezTo>
                    <a:pt x="21" y="129"/>
                    <a:pt x="21" y="129"/>
                    <a:pt x="21" y="129"/>
                  </a:cubicBezTo>
                  <a:cubicBezTo>
                    <a:pt x="35" y="22"/>
                    <a:pt x="35" y="22"/>
                    <a:pt x="35" y="22"/>
                  </a:cubicBezTo>
                  <a:cubicBezTo>
                    <a:pt x="38" y="23"/>
                    <a:pt x="40" y="23"/>
                    <a:pt x="43" y="24"/>
                  </a:cubicBezTo>
                  <a:cubicBezTo>
                    <a:pt x="28" y="131"/>
                    <a:pt x="28" y="131"/>
                    <a:pt x="28" y="131"/>
                  </a:cubicBezTo>
                  <a:cubicBezTo>
                    <a:pt x="32" y="131"/>
                    <a:pt x="32" y="131"/>
                    <a:pt x="32" y="131"/>
                  </a:cubicBezTo>
                  <a:cubicBezTo>
                    <a:pt x="47" y="25"/>
                    <a:pt x="47" y="25"/>
                    <a:pt x="47" y="25"/>
                  </a:cubicBezTo>
                  <a:cubicBezTo>
                    <a:pt x="49" y="25"/>
                    <a:pt x="51" y="25"/>
                    <a:pt x="54" y="25"/>
                  </a:cubicBezTo>
                  <a:cubicBezTo>
                    <a:pt x="40" y="132"/>
                    <a:pt x="40" y="132"/>
                    <a:pt x="40" y="132"/>
                  </a:cubicBezTo>
                  <a:cubicBezTo>
                    <a:pt x="43" y="132"/>
                    <a:pt x="43" y="132"/>
                    <a:pt x="43" y="132"/>
                  </a:cubicBezTo>
                  <a:cubicBezTo>
                    <a:pt x="58" y="25"/>
                    <a:pt x="58" y="25"/>
                    <a:pt x="58" y="25"/>
                  </a:cubicBezTo>
                  <a:cubicBezTo>
                    <a:pt x="60" y="25"/>
                    <a:pt x="62" y="25"/>
                    <a:pt x="64" y="25"/>
                  </a:cubicBezTo>
                  <a:lnTo>
                    <a:pt x="48" y="145"/>
                  </a:lnTo>
                  <a:close/>
                </a:path>
              </a:pathLst>
            </a:custGeom>
            <a:grpFill/>
            <a:ln>
              <a:noFill/>
            </a:ln>
          </p:spPr>
          <p:txBody>
            <a:bodyPr vert="horz" wrap="square" lIns="91440" tIns="45720" rIns="91440" bIns="45720" numCol="1" anchor="t" anchorCtr="0" compatLnSpc="1"/>
            <a:lstStyle/>
            <a:p>
              <a:endParaRPr lang="zh-CN" altLang="en-US" dirty="0">
                <a:latin typeface="宋体" panose="02010600030101010101" pitchFamily="2" charset="-122"/>
                <a:ea typeface="宋体" panose="02010600030101010101" pitchFamily="2" charset="-122"/>
              </a:endParaRPr>
            </a:p>
          </p:txBody>
        </p:sp>
        <p:sp>
          <p:nvSpPr>
            <p:cNvPr id="141" name="Rectangle 77"/>
            <p:cNvSpPr>
              <a:spLocks noChangeArrowheads="1"/>
            </p:cNvSpPr>
            <p:nvPr/>
          </p:nvSpPr>
          <p:spPr bwMode="auto">
            <a:xfrm>
              <a:off x="5989385" y="2430638"/>
              <a:ext cx="284783" cy="21778"/>
            </a:xfrm>
            <a:prstGeom prst="rect">
              <a:avLst/>
            </a:prstGeom>
            <a:grpFill/>
            <a:ln>
              <a:noFill/>
            </a:ln>
          </p:spPr>
          <p:txBody>
            <a:bodyPr vert="horz" wrap="square" lIns="91440" tIns="45720" rIns="91440" bIns="45720" numCol="1" anchor="t" anchorCtr="0" compatLnSpc="1"/>
            <a:lstStyle/>
            <a:p>
              <a:endParaRPr lang="zh-CN" altLang="en-US" dirty="0">
                <a:latin typeface="宋体" panose="02010600030101010101" pitchFamily="2" charset="-122"/>
                <a:ea typeface="宋体" panose="02010600030101010101" pitchFamily="2" charset="-122"/>
              </a:endParaRPr>
            </a:p>
          </p:txBody>
        </p:sp>
        <p:sp>
          <p:nvSpPr>
            <p:cNvPr id="142" name="Freeform 78"/>
            <p:cNvSpPr/>
            <p:nvPr/>
          </p:nvSpPr>
          <p:spPr bwMode="auto">
            <a:xfrm>
              <a:off x="6242339" y="2458279"/>
              <a:ext cx="30153" cy="114751"/>
            </a:xfrm>
            <a:custGeom>
              <a:avLst/>
              <a:gdLst>
                <a:gd name="T0" fmla="*/ 10 w 15"/>
                <a:gd name="T1" fmla="*/ 0 h 58"/>
                <a:gd name="T2" fmla="*/ 5 w 15"/>
                <a:gd name="T3" fmla="*/ 0 h 58"/>
                <a:gd name="T4" fmla="*/ 5 w 15"/>
                <a:gd name="T5" fmla="*/ 38 h 58"/>
                <a:gd name="T6" fmla="*/ 0 w 15"/>
                <a:gd name="T7" fmla="*/ 50 h 58"/>
                <a:gd name="T8" fmla="*/ 7 w 15"/>
                <a:gd name="T9" fmla="*/ 58 h 58"/>
                <a:gd name="T10" fmla="*/ 15 w 15"/>
                <a:gd name="T11" fmla="*/ 50 h 58"/>
                <a:gd name="T12" fmla="*/ 10 w 15"/>
                <a:gd name="T13" fmla="*/ 38 h 58"/>
                <a:gd name="T14" fmla="*/ 10 w 15"/>
                <a:gd name="T15" fmla="*/ 0 h 5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58">
                  <a:moveTo>
                    <a:pt x="10" y="0"/>
                  </a:moveTo>
                  <a:cubicBezTo>
                    <a:pt x="5" y="0"/>
                    <a:pt x="5" y="0"/>
                    <a:pt x="5" y="0"/>
                  </a:cubicBezTo>
                  <a:cubicBezTo>
                    <a:pt x="5" y="38"/>
                    <a:pt x="5" y="38"/>
                    <a:pt x="5" y="38"/>
                  </a:cubicBezTo>
                  <a:cubicBezTo>
                    <a:pt x="2" y="41"/>
                    <a:pt x="0" y="47"/>
                    <a:pt x="0" y="50"/>
                  </a:cubicBezTo>
                  <a:cubicBezTo>
                    <a:pt x="0" y="54"/>
                    <a:pt x="3" y="58"/>
                    <a:pt x="7" y="58"/>
                  </a:cubicBezTo>
                  <a:cubicBezTo>
                    <a:pt x="11" y="58"/>
                    <a:pt x="15" y="54"/>
                    <a:pt x="15" y="50"/>
                  </a:cubicBezTo>
                  <a:cubicBezTo>
                    <a:pt x="15" y="47"/>
                    <a:pt x="13" y="41"/>
                    <a:pt x="10" y="38"/>
                  </a:cubicBezTo>
                  <a:lnTo>
                    <a:pt x="10" y="0"/>
                  </a:lnTo>
                  <a:close/>
                </a:path>
              </a:pathLst>
            </a:custGeom>
            <a:grpFill/>
            <a:ln>
              <a:noFill/>
            </a:ln>
          </p:spPr>
          <p:txBody>
            <a:bodyPr vert="horz" wrap="square" lIns="91440" tIns="45720" rIns="91440" bIns="45720" numCol="1" anchor="t" anchorCtr="0" compatLnSpc="1"/>
            <a:lstStyle/>
            <a:p>
              <a:endParaRPr lang="zh-CN" altLang="en-US" dirty="0">
                <a:latin typeface="宋体" panose="02010600030101010101" pitchFamily="2" charset="-122"/>
                <a:ea typeface="宋体" panose="02010600030101010101" pitchFamily="2" charset="-122"/>
              </a:endParaRPr>
            </a:p>
          </p:txBody>
        </p:sp>
        <p:sp>
          <p:nvSpPr>
            <p:cNvPr id="143" name="Rectangle 79"/>
            <p:cNvSpPr>
              <a:spLocks noChangeArrowheads="1"/>
            </p:cNvSpPr>
            <p:nvPr/>
          </p:nvSpPr>
          <p:spPr bwMode="auto">
            <a:xfrm>
              <a:off x="6018701" y="2462467"/>
              <a:ext cx="220288" cy="84598"/>
            </a:xfrm>
            <a:prstGeom prst="rect">
              <a:avLst/>
            </a:prstGeom>
            <a:grpFill/>
            <a:ln>
              <a:noFill/>
            </a:ln>
          </p:spPr>
          <p:txBody>
            <a:bodyPr vert="horz" wrap="square" lIns="91440" tIns="45720" rIns="91440" bIns="45720" numCol="1" anchor="t" anchorCtr="0" compatLnSpc="1"/>
            <a:lstStyle/>
            <a:p>
              <a:endParaRPr lang="zh-CN" altLang="en-US" dirty="0">
                <a:latin typeface="宋体" panose="02010600030101010101" pitchFamily="2" charset="-122"/>
                <a:ea typeface="宋体" panose="02010600030101010101" pitchFamily="2" charset="-122"/>
              </a:endParaRPr>
            </a:p>
          </p:txBody>
        </p:sp>
      </p:grpSp>
      <p:grpSp>
        <p:nvGrpSpPr>
          <p:cNvPr id="134" name="组合 133"/>
          <p:cNvGrpSpPr/>
          <p:nvPr/>
        </p:nvGrpSpPr>
        <p:grpSpPr>
          <a:xfrm>
            <a:off x="6028892" y="4399637"/>
            <a:ext cx="380889" cy="442693"/>
            <a:chOff x="6625121" y="1539435"/>
            <a:chExt cx="443927" cy="515960"/>
          </a:xfrm>
          <a:solidFill>
            <a:srgbClr val="3ACFDF"/>
          </a:solidFill>
        </p:grpSpPr>
        <p:sp>
          <p:nvSpPr>
            <p:cNvPr id="135" name="Freeform 133"/>
            <p:cNvSpPr/>
            <p:nvPr/>
          </p:nvSpPr>
          <p:spPr bwMode="auto">
            <a:xfrm>
              <a:off x="6674540" y="1990062"/>
              <a:ext cx="79572" cy="65333"/>
            </a:xfrm>
            <a:custGeom>
              <a:avLst/>
              <a:gdLst>
                <a:gd name="T0" fmla="*/ 32 w 40"/>
                <a:gd name="T1" fmla="*/ 23 h 33"/>
                <a:gd name="T2" fmla="*/ 28 w 40"/>
                <a:gd name="T3" fmla="*/ 23 h 33"/>
                <a:gd name="T4" fmla="*/ 28 w 40"/>
                <a:gd name="T5" fmla="*/ 0 h 33"/>
                <a:gd name="T6" fmla="*/ 22 w 40"/>
                <a:gd name="T7" fmla="*/ 0 h 33"/>
                <a:gd name="T8" fmla="*/ 22 w 40"/>
                <a:gd name="T9" fmla="*/ 23 h 33"/>
                <a:gd name="T10" fmla="*/ 18 w 40"/>
                <a:gd name="T11" fmla="*/ 23 h 33"/>
                <a:gd name="T12" fmla="*/ 18 w 40"/>
                <a:gd name="T13" fmla="*/ 0 h 33"/>
                <a:gd name="T14" fmla="*/ 11 w 40"/>
                <a:gd name="T15" fmla="*/ 0 h 33"/>
                <a:gd name="T16" fmla="*/ 11 w 40"/>
                <a:gd name="T17" fmla="*/ 23 h 33"/>
                <a:gd name="T18" fmla="*/ 7 w 40"/>
                <a:gd name="T19" fmla="*/ 23 h 33"/>
                <a:gd name="T20" fmla="*/ 7 w 40"/>
                <a:gd name="T21" fmla="*/ 0 h 33"/>
                <a:gd name="T22" fmla="*/ 0 w 40"/>
                <a:gd name="T23" fmla="*/ 0 h 33"/>
                <a:gd name="T24" fmla="*/ 0 w 40"/>
                <a:gd name="T25" fmla="*/ 27 h 33"/>
                <a:gd name="T26" fmla="*/ 7 w 40"/>
                <a:gd name="T27" fmla="*/ 33 h 33"/>
                <a:gd name="T28" fmla="*/ 33 w 40"/>
                <a:gd name="T29" fmla="*/ 33 h 33"/>
                <a:gd name="T30" fmla="*/ 40 w 40"/>
                <a:gd name="T31" fmla="*/ 27 h 33"/>
                <a:gd name="T32" fmla="*/ 40 w 40"/>
                <a:gd name="T33" fmla="*/ 0 h 33"/>
                <a:gd name="T34" fmla="*/ 32 w 40"/>
                <a:gd name="T35" fmla="*/ 0 h 33"/>
                <a:gd name="T36" fmla="*/ 32 w 40"/>
                <a:gd name="T37" fmla="*/ 2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0" h="33">
                  <a:moveTo>
                    <a:pt x="32" y="23"/>
                  </a:moveTo>
                  <a:cubicBezTo>
                    <a:pt x="28" y="23"/>
                    <a:pt x="28" y="23"/>
                    <a:pt x="28" y="23"/>
                  </a:cubicBezTo>
                  <a:cubicBezTo>
                    <a:pt x="28" y="0"/>
                    <a:pt x="28" y="0"/>
                    <a:pt x="28" y="0"/>
                  </a:cubicBezTo>
                  <a:cubicBezTo>
                    <a:pt x="22" y="0"/>
                    <a:pt x="22" y="0"/>
                    <a:pt x="22" y="0"/>
                  </a:cubicBezTo>
                  <a:cubicBezTo>
                    <a:pt x="22" y="23"/>
                    <a:pt x="22" y="23"/>
                    <a:pt x="22" y="23"/>
                  </a:cubicBezTo>
                  <a:cubicBezTo>
                    <a:pt x="18" y="23"/>
                    <a:pt x="18" y="23"/>
                    <a:pt x="18" y="23"/>
                  </a:cubicBezTo>
                  <a:cubicBezTo>
                    <a:pt x="18" y="0"/>
                    <a:pt x="18" y="0"/>
                    <a:pt x="18" y="0"/>
                  </a:cubicBezTo>
                  <a:cubicBezTo>
                    <a:pt x="11" y="0"/>
                    <a:pt x="11" y="0"/>
                    <a:pt x="11" y="0"/>
                  </a:cubicBezTo>
                  <a:cubicBezTo>
                    <a:pt x="11" y="23"/>
                    <a:pt x="11" y="23"/>
                    <a:pt x="11" y="23"/>
                  </a:cubicBezTo>
                  <a:cubicBezTo>
                    <a:pt x="7" y="23"/>
                    <a:pt x="7" y="23"/>
                    <a:pt x="7" y="23"/>
                  </a:cubicBezTo>
                  <a:cubicBezTo>
                    <a:pt x="7" y="0"/>
                    <a:pt x="7" y="0"/>
                    <a:pt x="7" y="0"/>
                  </a:cubicBezTo>
                  <a:cubicBezTo>
                    <a:pt x="0" y="0"/>
                    <a:pt x="0" y="0"/>
                    <a:pt x="0" y="0"/>
                  </a:cubicBezTo>
                  <a:cubicBezTo>
                    <a:pt x="0" y="27"/>
                    <a:pt x="0" y="27"/>
                    <a:pt x="0" y="27"/>
                  </a:cubicBezTo>
                  <a:cubicBezTo>
                    <a:pt x="0" y="30"/>
                    <a:pt x="3" y="33"/>
                    <a:pt x="7" y="33"/>
                  </a:cubicBezTo>
                  <a:cubicBezTo>
                    <a:pt x="33" y="33"/>
                    <a:pt x="33" y="33"/>
                    <a:pt x="33" y="33"/>
                  </a:cubicBezTo>
                  <a:cubicBezTo>
                    <a:pt x="37" y="33"/>
                    <a:pt x="40" y="30"/>
                    <a:pt x="40" y="27"/>
                  </a:cubicBezTo>
                  <a:cubicBezTo>
                    <a:pt x="40" y="0"/>
                    <a:pt x="40" y="0"/>
                    <a:pt x="40" y="0"/>
                  </a:cubicBezTo>
                  <a:cubicBezTo>
                    <a:pt x="32" y="0"/>
                    <a:pt x="32" y="0"/>
                    <a:pt x="32" y="0"/>
                  </a:cubicBezTo>
                  <a:lnTo>
                    <a:pt x="32" y="23"/>
                  </a:lnTo>
                  <a:close/>
                </a:path>
              </a:pathLst>
            </a:custGeom>
            <a:grpFill/>
            <a:ln>
              <a:noFill/>
            </a:ln>
          </p:spPr>
          <p:txBody>
            <a:bodyPr vert="horz" wrap="square" lIns="91440" tIns="45720" rIns="91440" bIns="45720" numCol="1" anchor="t" anchorCtr="0" compatLnSpc="1"/>
            <a:lstStyle/>
            <a:p>
              <a:endParaRPr lang="zh-CN" altLang="en-US" dirty="0">
                <a:latin typeface="宋体" panose="02010600030101010101" pitchFamily="2" charset="-122"/>
                <a:ea typeface="宋体" panose="02010600030101010101" pitchFamily="2" charset="-122"/>
              </a:endParaRPr>
            </a:p>
          </p:txBody>
        </p:sp>
        <p:sp>
          <p:nvSpPr>
            <p:cNvPr id="136" name="Freeform 134"/>
            <p:cNvSpPr/>
            <p:nvPr/>
          </p:nvSpPr>
          <p:spPr bwMode="auto">
            <a:xfrm>
              <a:off x="6930007" y="1990062"/>
              <a:ext cx="77897" cy="65333"/>
            </a:xfrm>
            <a:custGeom>
              <a:avLst/>
              <a:gdLst>
                <a:gd name="T0" fmla="*/ 32 w 39"/>
                <a:gd name="T1" fmla="*/ 23 h 33"/>
                <a:gd name="T2" fmla="*/ 28 w 39"/>
                <a:gd name="T3" fmla="*/ 23 h 33"/>
                <a:gd name="T4" fmla="*/ 28 w 39"/>
                <a:gd name="T5" fmla="*/ 0 h 33"/>
                <a:gd name="T6" fmla="*/ 22 w 39"/>
                <a:gd name="T7" fmla="*/ 0 h 33"/>
                <a:gd name="T8" fmla="*/ 22 w 39"/>
                <a:gd name="T9" fmla="*/ 23 h 33"/>
                <a:gd name="T10" fmla="*/ 18 w 39"/>
                <a:gd name="T11" fmla="*/ 23 h 33"/>
                <a:gd name="T12" fmla="*/ 18 w 39"/>
                <a:gd name="T13" fmla="*/ 0 h 33"/>
                <a:gd name="T14" fmla="*/ 11 w 39"/>
                <a:gd name="T15" fmla="*/ 0 h 33"/>
                <a:gd name="T16" fmla="*/ 11 w 39"/>
                <a:gd name="T17" fmla="*/ 23 h 33"/>
                <a:gd name="T18" fmla="*/ 7 w 39"/>
                <a:gd name="T19" fmla="*/ 23 h 33"/>
                <a:gd name="T20" fmla="*/ 7 w 39"/>
                <a:gd name="T21" fmla="*/ 0 h 33"/>
                <a:gd name="T22" fmla="*/ 0 w 39"/>
                <a:gd name="T23" fmla="*/ 0 h 33"/>
                <a:gd name="T24" fmla="*/ 0 w 39"/>
                <a:gd name="T25" fmla="*/ 27 h 33"/>
                <a:gd name="T26" fmla="*/ 7 w 39"/>
                <a:gd name="T27" fmla="*/ 33 h 33"/>
                <a:gd name="T28" fmla="*/ 33 w 39"/>
                <a:gd name="T29" fmla="*/ 33 h 33"/>
                <a:gd name="T30" fmla="*/ 39 w 39"/>
                <a:gd name="T31" fmla="*/ 27 h 33"/>
                <a:gd name="T32" fmla="*/ 39 w 39"/>
                <a:gd name="T33" fmla="*/ 0 h 33"/>
                <a:gd name="T34" fmla="*/ 32 w 39"/>
                <a:gd name="T35" fmla="*/ 0 h 33"/>
                <a:gd name="T36" fmla="*/ 32 w 39"/>
                <a:gd name="T37" fmla="*/ 2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9" h="33">
                  <a:moveTo>
                    <a:pt x="32" y="23"/>
                  </a:moveTo>
                  <a:cubicBezTo>
                    <a:pt x="28" y="23"/>
                    <a:pt x="28" y="23"/>
                    <a:pt x="28" y="23"/>
                  </a:cubicBezTo>
                  <a:cubicBezTo>
                    <a:pt x="28" y="0"/>
                    <a:pt x="28" y="0"/>
                    <a:pt x="28" y="0"/>
                  </a:cubicBezTo>
                  <a:cubicBezTo>
                    <a:pt x="22" y="0"/>
                    <a:pt x="22" y="0"/>
                    <a:pt x="22" y="0"/>
                  </a:cubicBezTo>
                  <a:cubicBezTo>
                    <a:pt x="22" y="23"/>
                    <a:pt x="22" y="23"/>
                    <a:pt x="22" y="23"/>
                  </a:cubicBezTo>
                  <a:cubicBezTo>
                    <a:pt x="18" y="23"/>
                    <a:pt x="18" y="23"/>
                    <a:pt x="18" y="23"/>
                  </a:cubicBezTo>
                  <a:cubicBezTo>
                    <a:pt x="18" y="0"/>
                    <a:pt x="18" y="0"/>
                    <a:pt x="18" y="0"/>
                  </a:cubicBezTo>
                  <a:cubicBezTo>
                    <a:pt x="11" y="0"/>
                    <a:pt x="11" y="0"/>
                    <a:pt x="11" y="0"/>
                  </a:cubicBezTo>
                  <a:cubicBezTo>
                    <a:pt x="11" y="23"/>
                    <a:pt x="11" y="23"/>
                    <a:pt x="11" y="23"/>
                  </a:cubicBezTo>
                  <a:cubicBezTo>
                    <a:pt x="7" y="23"/>
                    <a:pt x="7" y="23"/>
                    <a:pt x="7" y="23"/>
                  </a:cubicBezTo>
                  <a:cubicBezTo>
                    <a:pt x="7" y="0"/>
                    <a:pt x="7" y="0"/>
                    <a:pt x="7" y="0"/>
                  </a:cubicBezTo>
                  <a:cubicBezTo>
                    <a:pt x="0" y="0"/>
                    <a:pt x="0" y="0"/>
                    <a:pt x="0" y="0"/>
                  </a:cubicBezTo>
                  <a:cubicBezTo>
                    <a:pt x="0" y="27"/>
                    <a:pt x="0" y="27"/>
                    <a:pt x="0" y="27"/>
                  </a:cubicBezTo>
                  <a:cubicBezTo>
                    <a:pt x="0" y="30"/>
                    <a:pt x="3" y="33"/>
                    <a:pt x="7" y="33"/>
                  </a:cubicBezTo>
                  <a:cubicBezTo>
                    <a:pt x="33" y="33"/>
                    <a:pt x="33" y="33"/>
                    <a:pt x="33" y="33"/>
                  </a:cubicBezTo>
                  <a:cubicBezTo>
                    <a:pt x="37" y="33"/>
                    <a:pt x="39" y="30"/>
                    <a:pt x="39" y="27"/>
                  </a:cubicBezTo>
                  <a:cubicBezTo>
                    <a:pt x="39" y="0"/>
                    <a:pt x="39" y="0"/>
                    <a:pt x="39" y="0"/>
                  </a:cubicBezTo>
                  <a:cubicBezTo>
                    <a:pt x="32" y="0"/>
                    <a:pt x="32" y="0"/>
                    <a:pt x="32" y="0"/>
                  </a:cubicBezTo>
                  <a:lnTo>
                    <a:pt x="32" y="23"/>
                  </a:lnTo>
                  <a:close/>
                </a:path>
              </a:pathLst>
            </a:custGeom>
            <a:grpFill/>
            <a:ln>
              <a:noFill/>
            </a:ln>
          </p:spPr>
          <p:txBody>
            <a:bodyPr vert="horz" wrap="square" lIns="91440" tIns="45720" rIns="91440" bIns="45720" numCol="1" anchor="t" anchorCtr="0" compatLnSpc="1"/>
            <a:lstStyle/>
            <a:p>
              <a:endParaRPr lang="zh-CN" altLang="en-US" dirty="0">
                <a:latin typeface="宋体" panose="02010600030101010101" pitchFamily="2" charset="-122"/>
                <a:ea typeface="宋体" panose="02010600030101010101" pitchFamily="2" charset="-122"/>
              </a:endParaRPr>
            </a:p>
          </p:txBody>
        </p:sp>
        <p:sp>
          <p:nvSpPr>
            <p:cNvPr id="137" name="Freeform 135"/>
            <p:cNvSpPr>
              <a:spLocks noEditPoints="1"/>
            </p:cNvSpPr>
            <p:nvPr/>
          </p:nvSpPr>
          <p:spPr bwMode="auto">
            <a:xfrm>
              <a:off x="6625121" y="1539435"/>
              <a:ext cx="443927" cy="444764"/>
            </a:xfrm>
            <a:custGeom>
              <a:avLst/>
              <a:gdLst>
                <a:gd name="T0" fmla="*/ 202 w 224"/>
                <a:gd name="T1" fmla="*/ 83 h 224"/>
                <a:gd name="T2" fmla="*/ 200 w 224"/>
                <a:gd name="T3" fmla="*/ 94 h 224"/>
                <a:gd name="T4" fmla="*/ 193 w 224"/>
                <a:gd name="T5" fmla="*/ 67 h 224"/>
                <a:gd name="T6" fmla="*/ 111 w 224"/>
                <a:gd name="T7" fmla="*/ 0 h 224"/>
                <a:gd name="T8" fmla="*/ 29 w 224"/>
                <a:gd name="T9" fmla="*/ 67 h 224"/>
                <a:gd name="T10" fmla="*/ 24 w 224"/>
                <a:gd name="T11" fmla="*/ 93 h 224"/>
                <a:gd name="T12" fmla="*/ 22 w 224"/>
                <a:gd name="T13" fmla="*/ 82 h 224"/>
                <a:gd name="T14" fmla="*/ 0 w 224"/>
                <a:gd name="T15" fmla="*/ 84 h 224"/>
                <a:gd name="T16" fmla="*/ 2 w 224"/>
                <a:gd name="T17" fmla="*/ 124 h 224"/>
                <a:gd name="T18" fmla="*/ 24 w 224"/>
                <a:gd name="T19" fmla="*/ 122 h 224"/>
                <a:gd name="T20" fmla="*/ 29 w 224"/>
                <a:gd name="T21" fmla="*/ 104 h 224"/>
                <a:gd name="T22" fmla="*/ 24 w 224"/>
                <a:gd name="T23" fmla="*/ 147 h 224"/>
                <a:gd name="T24" fmla="*/ 11 w 224"/>
                <a:gd name="T25" fmla="*/ 204 h 224"/>
                <a:gd name="T26" fmla="*/ 3 w 224"/>
                <a:gd name="T27" fmla="*/ 224 h 224"/>
                <a:gd name="T28" fmla="*/ 217 w 224"/>
                <a:gd name="T29" fmla="*/ 216 h 224"/>
                <a:gd name="T30" fmla="*/ 211 w 224"/>
                <a:gd name="T31" fmla="*/ 165 h 224"/>
                <a:gd name="T32" fmla="*/ 193 w 224"/>
                <a:gd name="T33" fmla="*/ 147 h 224"/>
                <a:gd name="T34" fmla="*/ 200 w 224"/>
                <a:gd name="T35" fmla="*/ 105 h 224"/>
                <a:gd name="T36" fmla="*/ 202 w 224"/>
                <a:gd name="T37" fmla="*/ 125 h 224"/>
                <a:gd name="T38" fmla="*/ 224 w 224"/>
                <a:gd name="T39" fmla="*/ 123 h 224"/>
                <a:gd name="T40" fmla="*/ 222 w 224"/>
                <a:gd name="T41" fmla="*/ 83 h 224"/>
                <a:gd name="T42" fmla="*/ 188 w 224"/>
                <a:gd name="T43" fmla="*/ 44 h 224"/>
                <a:gd name="T44" fmla="*/ 34 w 224"/>
                <a:gd name="T45" fmla="*/ 61 h 224"/>
                <a:gd name="T46" fmla="*/ 177 w 224"/>
                <a:gd name="T47" fmla="*/ 83 h 224"/>
                <a:gd name="T48" fmla="*/ 45 w 224"/>
                <a:gd name="T49" fmla="*/ 141 h 224"/>
                <a:gd name="T50" fmla="*/ 177 w 224"/>
                <a:gd name="T51" fmla="*/ 83 h 224"/>
                <a:gd name="T52" fmla="*/ 27 w 224"/>
                <a:gd name="T53" fmla="*/ 181 h 224"/>
                <a:gd name="T54" fmla="*/ 64 w 224"/>
                <a:gd name="T55" fmla="*/ 181 h 224"/>
                <a:gd name="T56" fmla="*/ 151 w 224"/>
                <a:gd name="T57" fmla="*/ 203 h 224"/>
                <a:gd name="T58" fmla="*/ 68 w 224"/>
                <a:gd name="T59" fmla="*/ 199 h 224"/>
                <a:gd name="T60" fmla="*/ 146 w 224"/>
                <a:gd name="T61" fmla="*/ 193 h 224"/>
                <a:gd name="T62" fmla="*/ 151 w 224"/>
                <a:gd name="T63" fmla="*/ 203 h 224"/>
                <a:gd name="T64" fmla="*/ 74 w 224"/>
                <a:gd name="T65" fmla="*/ 185 h 224"/>
                <a:gd name="T66" fmla="*/ 74 w 224"/>
                <a:gd name="T67" fmla="*/ 173 h 224"/>
                <a:gd name="T68" fmla="*/ 152 w 224"/>
                <a:gd name="T69" fmla="*/ 179 h 224"/>
                <a:gd name="T70" fmla="*/ 146 w 224"/>
                <a:gd name="T71" fmla="*/ 164 h 224"/>
                <a:gd name="T72" fmla="*/ 68 w 224"/>
                <a:gd name="T73" fmla="*/ 158 h 224"/>
                <a:gd name="T74" fmla="*/ 152 w 224"/>
                <a:gd name="T75" fmla="*/ 157 h 224"/>
                <a:gd name="T76" fmla="*/ 146 w 224"/>
                <a:gd name="T77" fmla="*/ 164 h 224"/>
                <a:gd name="T78" fmla="*/ 155 w 224"/>
                <a:gd name="T79" fmla="*/ 181 h 224"/>
                <a:gd name="T80" fmla="*/ 193 w 224"/>
                <a:gd name="T81" fmla="*/ 181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24" h="224">
                  <a:moveTo>
                    <a:pt x="222" y="83"/>
                  </a:moveTo>
                  <a:cubicBezTo>
                    <a:pt x="202" y="83"/>
                    <a:pt x="202" y="83"/>
                    <a:pt x="202" y="83"/>
                  </a:cubicBezTo>
                  <a:cubicBezTo>
                    <a:pt x="201" y="83"/>
                    <a:pt x="200" y="84"/>
                    <a:pt x="200" y="85"/>
                  </a:cubicBezTo>
                  <a:cubicBezTo>
                    <a:pt x="200" y="94"/>
                    <a:pt x="200" y="94"/>
                    <a:pt x="200" y="94"/>
                  </a:cubicBezTo>
                  <a:cubicBezTo>
                    <a:pt x="193" y="94"/>
                    <a:pt x="193" y="94"/>
                    <a:pt x="193" y="94"/>
                  </a:cubicBezTo>
                  <a:cubicBezTo>
                    <a:pt x="193" y="67"/>
                    <a:pt x="193" y="67"/>
                    <a:pt x="193" y="67"/>
                  </a:cubicBezTo>
                  <a:cubicBezTo>
                    <a:pt x="193" y="38"/>
                    <a:pt x="193" y="38"/>
                    <a:pt x="193" y="38"/>
                  </a:cubicBezTo>
                  <a:cubicBezTo>
                    <a:pt x="193" y="17"/>
                    <a:pt x="157" y="0"/>
                    <a:pt x="111" y="0"/>
                  </a:cubicBezTo>
                  <a:cubicBezTo>
                    <a:pt x="65" y="0"/>
                    <a:pt x="29" y="17"/>
                    <a:pt x="29" y="38"/>
                  </a:cubicBezTo>
                  <a:cubicBezTo>
                    <a:pt x="29" y="67"/>
                    <a:pt x="29" y="67"/>
                    <a:pt x="29" y="67"/>
                  </a:cubicBezTo>
                  <a:cubicBezTo>
                    <a:pt x="29" y="93"/>
                    <a:pt x="29" y="93"/>
                    <a:pt x="29" y="93"/>
                  </a:cubicBezTo>
                  <a:cubicBezTo>
                    <a:pt x="24" y="93"/>
                    <a:pt x="24" y="93"/>
                    <a:pt x="24" y="93"/>
                  </a:cubicBezTo>
                  <a:cubicBezTo>
                    <a:pt x="24" y="84"/>
                    <a:pt x="24" y="84"/>
                    <a:pt x="24" y="84"/>
                  </a:cubicBezTo>
                  <a:cubicBezTo>
                    <a:pt x="24" y="83"/>
                    <a:pt x="23" y="82"/>
                    <a:pt x="22" y="82"/>
                  </a:cubicBezTo>
                  <a:cubicBezTo>
                    <a:pt x="2" y="82"/>
                    <a:pt x="2" y="82"/>
                    <a:pt x="2" y="82"/>
                  </a:cubicBezTo>
                  <a:cubicBezTo>
                    <a:pt x="1" y="82"/>
                    <a:pt x="0" y="83"/>
                    <a:pt x="0" y="84"/>
                  </a:cubicBezTo>
                  <a:cubicBezTo>
                    <a:pt x="0" y="122"/>
                    <a:pt x="0" y="122"/>
                    <a:pt x="0" y="122"/>
                  </a:cubicBezTo>
                  <a:cubicBezTo>
                    <a:pt x="0" y="123"/>
                    <a:pt x="1" y="124"/>
                    <a:pt x="2" y="124"/>
                  </a:cubicBezTo>
                  <a:cubicBezTo>
                    <a:pt x="22" y="124"/>
                    <a:pt x="22" y="124"/>
                    <a:pt x="22" y="124"/>
                  </a:cubicBezTo>
                  <a:cubicBezTo>
                    <a:pt x="23" y="124"/>
                    <a:pt x="24" y="123"/>
                    <a:pt x="24" y="122"/>
                  </a:cubicBezTo>
                  <a:cubicBezTo>
                    <a:pt x="24" y="104"/>
                    <a:pt x="24" y="104"/>
                    <a:pt x="24" y="104"/>
                  </a:cubicBezTo>
                  <a:cubicBezTo>
                    <a:pt x="29" y="104"/>
                    <a:pt x="29" y="104"/>
                    <a:pt x="29" y="104"/>
                  </a:cubicBezTo>
                  <a:cubicBezTo>
                    <a:pt x="29" y="147"/>
                    <a:pt x="29" y="147"/>
                    <a:pt x="29" y="147"/>
                  </a:cubicBezTo>
                  <a:cubicBezTo>
                    <a:pt x="24" y="147"/>
                    <a:pt x="24" y="147"/>
                    <a:pt x="24" y="147"/>
                  </a:cubicBezTo>
                  <a:cubicBezTo>
                    <a:pt x="17" y="147"/>
                    <a:pt x="11" y="155"/>
                    <a:pt x="11" y="165"/>
                  </a:cubicBezTo>
                  <a:cubicBezTo>
                    <a:pt x="11" y="204"/>
                    <a:pt x="11" y="204"/>
                    <a:pt x="11" y="204"/>
                  </a:cubicBezTo>
                  <a:cubicBezTo>
                    <a:pt x="7" y="205"/>
                    <a:pt x="3" y="210"/>
                    <a:pt x="3" y="216"/>
                  </a:cubicBezTo>
                  <a:cubicBezTo>
                    <a:pt x="3" y="224"/>
                    <a:pt x="3" y="224"/>
                    <a:pt x="3" y="224"/>
                  </a:cubicBezTo>
                  <a:cubicBezTo>
                    <a:pt x="217" y="224"/>
                    <a:pt x="217" y="224"/>
                    <a:pt x="217" y="224"/>
                  </a:cubicBezTo>
                  <a:cubicBezTo>
                    <a:pt x="217" y="216"/>
                    <a:pt x="217" y="216"/>
                    <a:pt x="217" y="216"/>
                  </a:cubicBezTo>
                  <a:cubicBezTo>
                    <a:pt x="217" y="211"/>
                    <a:pt x="214" y="207"/>
                    <a:pt x="211" y="205"/>
                  </a:cubicBezTo>
                  <a:cubicBezTo>
                    <a:pt x="211" y="165"/>
                    <a:pt x="211" y="165"/>
                    <a:pt x="211" y="165"/>
                  </a:cubicBezTo>
                  <a:cubicBezTo>
                    <a:pt x="211" y="155"/>
                    <a:pt x="205" y="147"/>
                    <a:pt x="198" y="147"/>
                  </a:cubicBezTo>
                  <a:cubicBezTo>
                    <a:pt x="193" y="147"/>
                    <a:pt x="193" y="147"/>
                    <a:pt x="193" y="147"/>
                  </a:cubicBezTo>
                  <a:cubicBezTo>
                    <a:pt x="193" y="105"/>
                    <a:pt x="193" y="105"/>
                    <a:pt x="193" y="105"/>
                  </a:cubicBezTo>
                  <a:cubicBezTo>
                    <a:pt x="200" y="105"/>
                    <a:pt x="200" y="105"/>
                    <a:pt x="200" y="105"/>
                  </a:cubicBezTo>
                  <a:cubicBezTo>
                    <a:pt x="200" y="123"/>
                    <a:pt x="200" y="123"/>
                    <a:pt x="200" y="123"/>
                  </a:cubicBezTo>
                  <a:cubicBezTo>
                    <a:pt x="200" y="125"/>
                    <a:pt x="201" y="125"/>
                    <a:pt x="202" y="125"/>
                  </a:cubicBezTo>
                  <a:cubicBezTo>
                    <a:pt x="222" y="125"/>
                    <a:pt x="222" y="125"/>
                    <a:pt x="222" y="125"/>
                  </a:cubicBezTo>
                  <a:cubicBezTo>
                    <a:pt x="223" y="125"/>
                    <a:pt x="224" y="125"/>
                    <a:pt x="224" y="123"/>
                  </a:cubicBezTo>
                  <a:cubicBezTo>
                    <a:pt x="224" y="85"/>
                    <a:pt x="224" y="85"/>
                    <a:pt x="224" y="85"/>
                  </a:cubicBezTo>
                  <a:cubicBezTo>
                    <a:pt x="224" y="84"/>
                    <a:pt x="223" y="83"/>
                    <a:pt x="222" y="83"/>
                  </a:cubicBezTo>
                  <a:close/>
                  <a:moveTo>
                    <a:pt x="34" y="44"/>
                  </a:moveTo>
                  <a:cubicBezTo>
                    <a:pt x="188" y="44"/>
                    <a:pt x="188" y="44"/>
                    <a:pt x="188" y="44"/>
                  </a:cubicBezTo>
                  <a:cubicBezTo>
                    <a:pt x="188" y="61"/>
                    <a:pt x="188" y="61"/>
                    <a:pt x="188" y="61"/>
                  </a:cubicBezTo>
                  <a:cubicBezTo>
                    <a:pt x="34" y="61"/>
                    <a:pt x="34" y="61"/>
                    <a:pt x="34" y="61"/>
                  </a:cubicBezTo>
                  <a:lnTo>
                    <a:pt x="34" y="44"/>
                  </a:lnTo>
                  <a:close/>
                  <a:moveTo>
                    <a:pt x="177" y="83"/>
                  </a:moveTo>
                  <a:cubicBezTo>
                    <a:pt x="177" y="141"/>
                    <a:pt x="177" y="141"/>
                    <a:pt x="177" y="141"/>
                  </a:cubicBezTo>
                  <a:cubicBezTo>
                    <a:pt x="45" y="141"/>
                    <a:pt x="45" y="141"/>
                    <a:pt x="45" y="141"/>
                  </a:cubicBezTo>
                  <a:cubicBezTo>
                    <a:pt x="45" y="83"/>
                    <a:pt x="45" y="83"/>
                    <a:pt x="45" y="83"/>
                  </a:cubicBezTo>
                  <a:lnTo>
                    <a:pt x="177" y="83"/>
                  </a:lnTo>
                  <a:close/>
                  <a:moveTo>
                    <a:pt x="45" y="200"/>
                  </a:moveTo>
                  <a:cubicBezTo>
                    <a:pt x="34" y="200"/>
                    <a:pt x="27" y="192"/>
                    <a:pt x="27" y="181"/>
                  </a:cubicBezTo>
                  <a:cubicBezTo>
                    <a:pt x="27" y="170"/>
                    <a:pt x="34" y="162"/>
                    <a:pt x="45" y="162"/>
                  </a:cubicBezTo>
                  <a:cubicBezTo>
                    <a:pt x="57" y="162"/>
                    <a:pt x="64" y="170"/>
                    <a:pt x="64" y="181"/>
                  </a:cubicBezTo>
                  <a:cubicBezTo>
                    <a:pt x="64" y="192"/>
                    <a:pt x="57" y="200"/>
                    <a:pt x="45" y="200"/>
                  </a:cubicBezTo>
                  <a:close/>
                  <a:moveTo>
                    <a:pt x="151" y="203"/>
                  </a:moveTo>
                  <a:cubicBezTo>
                    <a:pt x="69" y="203"/>
                    <a:pt x="69" y="203"/>
                    <a:pt x="69" y="203"/>
                  </a:cubicBezTo>
                  <a:cubicBezTo>
                    <a:pt x="68" y="202"/>
                    <a:pt x="68" y="201"/>
                    <a:pt x="68" y="199"/>
                  </a:cubicBezTo>
                  <a:cubicBezTo>
                    <a:pt x="68" y="196"/>
                    <a:pt x="71" y="193"/>
                    <a:pt x="74" y="193"/>
                  </a:cubicBezTo>
                  <a:cubicBezTo>
                    <a:pt x="146" y="193"/>
                    <a:pt x="146" y="193"/>
                    <a:pt x="146" y="193"/>
                  </a:cubicBezTo>
                  <a:cubicBezTo>
                    <a:pt x="149" y="193"/>
                    <a:pt x="152" y="196"/>
                    <a:pt x="152" y="199"/>
                  </a:cubicBezTo>
                  <a:cubicBezTo>
                    <a:pt x="152" y="201"/>
                    <a:pt x="152" y="202"/>
                    <a:pt x="151" y="203"/>
                  </a:cubicBezTo>
                  <a:close/>
                  <a:moveTo>
                    <a:pt x="146" y="185"/>
                  </a:moveTo>
                  <a:cubicBezTo>
                    <a:pt x="74" y="185"/>
                    <a:pt x="74" y="185"/>
                    <a:pt x="74" y="185"/>
                  </a:cubicBezTo>
                  <a:cubicBezTo>
                    <a:pt x="71" y="185"/>
                    <a:pt x="68" y="182"/>
                    <a:pt x="68" y="179"/>
                  </a:cubicBezTo>
                  <a:cubicBezTo>
                    <a:pt x="68" y="175"/>
                    <a:pt x="71" y="173"/>
                    <a:pt x="74" y="173"/>
                  </a:cubicBezTo>
                  <a:cubicBezTo>
                    <a:pt x="146" y="173"/>
                    <a:pt x="146" y="173"/>
                    <a:pt x="146" y="173"/>
                  </a:cubicBezTo>
                  <a:cubicBezTo>
                    <a:pt x="149" y="173"/>
                    <a:pt x="152" y="175"/>
                    <a:pt x="152" y="179"/>
                  </a:cubicBezTo>
                  <a:cubicBezTo>
                    <a:pt x="152" y="182"/>
                    <a:pt x="149" y="185"/>
                    <a:pt x="146" y="185"/>
                  </a:cubicBezTo>
                  <a:close/>
                  <a:moveTo>
                    <a:pt x="146" y="164"/>
                  </a:moveTo>
                  <a:cubicBezTo>
                    <a:pt x="74" y="164"/>
                    <a:pt x="74" y="164"/>
                    <a:pt x="74" y="164"/>
                  </a:cubicBezTo>
                  <a:cubicBezTo>
                    <a:pt x="71" y="164"/>
                    <a:pt x="68" y="161"/>
                    <a:pt x="68" y="158"/>
                  </a:cubicBezTo>
                  <a:cubicBezTo>
                    <a:pt x="68" y="157"/>
                    <a:pt x="68" y="157"/>
                    <a:pt x="68" y="157"/>
                  </a:cubicBezTo>
                  <a:cubicBezTo>
                    <a:pt x="152" y="157"/>
                    <a:pt x="152" y="157"/>
                    <a:pt x="152" y="157"/>
                  </a:cubicBezTo>
                  <a:cubicBezTo>
                    <a:pt x="152" y="158"/>
                    <a:pt x="152" y="158"/>
                    <a:pt x="152" y="158"/>
                  </a:cubicBezTo>
                  <a:cubicBezTo>
                    <a:pt x="152" y="161"/>
                    <a:pt x="149" y="164"/>
                    <a:pt x="146" y="164"/>
                  </a:cubicBezTo>
                  <a:close/>
                  <a:moveTo>
                    <a:pt x="174" y="200"/>
                  </a:moveTo>
                  <a:cubicBezTo>
                    <a:pt x="163" y="200"/>
                    <a:pt x="155" y="191"/>
                    <a:pt x="155" y="181"/>
                  </a:cubicBezTo>
                  <a:cubicBezTo>
                    <a:pt x="155" y="169"/>
                    <a:pt x="163" y="161"/>
                    <a:pt x="174" y="161"/>
                  </a:cubicBezTo>
                  <a:cubicBezTo>
                    <a:pt x="185" y="161"/>
                    <a:pt x="193" y="169"/>
                    <a:pt x="193" y="181"/>
                  </a:cubicBezTo>
                  <a:cubicBezTo>
                    <a:pt x="193" y="191"/>
                    <a:pt x="186" y="200"/>
                    <a:pt x="174" y="200"/>
                  </a:cubicBezTo>
                  <a:close/>
                </a:path>
              </a:pathLst>
            </a:custGeom>
            <a:grpFill/>
            <a:ln>
              <a:noFill/>
            </a:ln>
          </p:spPr>
          <p:txBody>
            <a:bodyPr vert="horz" wrap="square" lIns="91440" tIns="45720" rIns="91440" bIns="45720" numCol="1" anchor="t" anchorCtr="0" compatLnSpc="1"/>
            <a:lstStyle/>
            <a:p>
              <a:endParaRPr lang="zh-CN" altLang="en-US" dirty="0">
                <a:latin typeface="宋体" panose="02010600030101010101" pitchFamily="2" charset="-122"/>
                <a:ea typeface="宋体" panose="02010600030101010101" pitchFamily="2" charset="-122"/>
              </a:endParaRPr>
            </a:p>
          </p:txBody>
        </p:sp>
      </p:grpSp>
      <p:sp>
        <p:nvSpPr>
          <p:cNvPr id="59" name="文本框 58"/>
          <p:cNvSpPr txBox="1"/>
          <p:nvPr/>
        </p:nvSpPr>
        <p:spPr>
          <a:xfrm>
            <a:off x="8390086" y="1483982"/>
            <a:ext cx="1806564" cy="369332"/>
          </a:xfrm>
          <a:prstGeom prst="rect">
            <a:avLst/>
          </a:prstGeom>
          <a:noFill/>
        </p:spPr>
        <p:txBody>
          <a:bodyPr wrap="square" rtlCol="0">
            <a:spAutoFit/>
          </a:bodyPr>
          <a:lstStyle/>
          <a:p>
            <a:r>
              <a:rPr lang="zh-CN" altLang="en-US" dirty="0">
                <a:latin typeface="宋体" panose="02010600030101010101" pitchFamily="2" charset="-122"/>
                <a:ea typeface="宋体" panose="02010600030101010101" pitchFamily="2" charset="-122"/>
              </a:rPr>
              <a:t>添加标题</a:t>
            </a:r>
          </a:p>
        </p:txBody>
      </p:sp>
      <p:sp>
        <p:nvSpPr>
          <p:cNvPr id="60" name="文本框 59"/>
          <p:cNvSpPr txBox="1"/>
          <p:nvPr/>
        </p:nvSpPr>
        <p:spPr>
          <a:xfrm>
            <a:off x="8414800" y="3400894"/>
            <a:ext cx="1806564" cy="369332"/>
          </a:xfrm>
          <a:prstGeom prst="rect">
            <a:avLst/>
          </a:prstGeom>
          <a:noFill/>
        </p:spPr>
        <p:txBody>
          <a:bodyPr wrap="square" rtlCol="0">
            <a:spAutoFit/>
          </a:bodyPr>
          <a:lstStyle/>
          <a:p>
            <a:r>
              <a:rPr lang="zh-CN" altLang="en-US" dirty="0">
                <a:latin typeface="宋体" panose="02010600030101010101" pitchFamily="2" charset="-122"/>
                <a:ea typeface="宋体" panose="02010600030101010101" pitchFamily="2" charset="-122"/>
              </a:rPr>
              <a:t>添加标题</a:t>
            </a:r>
          </a:p>
        </p:txBody>
      </p:sp>
      <p:sp>
        <p:nvSpPr>
          <p:cNvPr id="61" name="文本框 60"/>
          <p:cNvSpPr txBox="1"/>
          <p:nvPr/>
        </p:nvSpPr>
        <p:spPr>
          <a:xfrm>
            <a:off x="2911667" y="1500361"/>
            <a:ext cx="1806564" cy="369332"/>
          </a:xfrm>
          <a:prstGeom prst="rect">
            <a:avLst/>
          </a:prstGeom>
          <a:noFill/>
        </p:spPr>
        <p:txBody>
          <a:bodyPr wrap="square" rtlCol="0">
            <a:spAutoFit/>
          </a:bodyPr>
          <a:lstStyle/>
          <a:p>
            <a:r>
              <a:rPr lang="zh-CN" altLang="en-US" dirty="0">
                <a:latin typeface="宋体" panose="02010600030101010101" pitchFamily="2" charset="-122"/>
                <a:ea typeface="宋体" panose="02010600030101010101" pitchFamily="2" charset="-122"/>
              </a:rPr>
              <a:t>添加标题</a:t>
            </a:r>
          </a:p>
        </p:txBody>
      </p:sp>
      <p:sp>
        <p:nvSpPr>
          <p:cNvPr id="62" name="文本框 61"/>
          <p:cNvSpPr txBox="1"/>
          <p:nvPr/>
        </p:nvSpPr>
        <p:spPr>
          <a:xfrm>
            <a:off x="2894883" y="3218027"/>
            <a:ext cx="1806564" cy="369332"/>
          </a:xfrm>
          <a:prstGeom prst="rect">
            <a:avLst/>
          </a:prstGeom>
          <a:noFill/>
        </p:spPr>
        <p:txBody>
          <a:bodyPr wrap="square" rtlCol="0">
            <a:spAutoFit/>
          </a:bodyPr>
          <a:lstStyle/>
          <a:p>
            <a:r>
              <a:rPr lang="zh-CN" altLang="en-US" dirty="0">
                <a:latin typeface="宋体" panose="02010600030101010101" pitchFamily="2" charset="-122"/>
                <a:ea typeface="宋体" panose="02010600030101010101" pitchFamily="2" charset="-122"/>
              </a:rPr>
              <a:t>添加标题</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11"/>
                                        </p:tgtEl>
                                        <p:attrNameLst>
                                          <p:attrName>style.visibility</p:attrName>
                                        </p:attrNameLst>
                                      </p:cBhvr>
                                      <p:to>
                                        <p:strVal val="visible"/>
                                      </p:to>
                                    </p:set>
                                    <p:animEffect transition="in" filter="fade">
                                      <p:cBhvr>
                                        <p:cTn id="7" dur="1000"/>
                                        <p:tgtEl>
                                          <p:spTgt spid="111"/>
                                        </p:tgtEl>
                                      </p:cBhvr>
                                    </p:animEffect>
                                    <p:anim calcmode="lin" valueType="num">
                                      <p:cBhvr>
                                        <p:cTn id="8" dur="1000" fill="hold"/>
                                        <p:tgtEl>
                                          <p:spTgt spid="111"/>
                                        </p:tgtEl>
                                        <p:attrNameLst>
                                          <p:attrName>ppt_x</p:attrName>
                                        </p:attrNameLst>
                                      </p:cBhvr>
                                      <p:tavLst>
                                        <p:tav tm="0">
                                          <p:val>
                                            <p:strVal val="#ppt_x"/>
                                          </p:val>
                                        </p:tav>
                                        <p:tav tm="100000">
                                          <p:val>
                                            <p:strVal val="#ppt_x"/>
                                          </p:val>
                                        </p:tav>
                                      </p:tavLst>
                                    </p:anim>
                                    <p:anim calcmode="lin" valueType="num">
                                      <p:cBhvr>
                                        <p:cTn id="9" dur="1000" fill="hold"/>
                                        <p:tgtEl>
                                          <p:spTgt spid="11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113"/>
                                        </p:tgtEl>
                                        <p:attrNameLst>
                                          <p:attrName>style.visibility</p:attrName>
                                        </p:attrNameLst>
                                      </p:cBhvr>
                                      <p:to>
                                        <p:strVal val="visible"/>
                                      </p:to>
                                    </p:set>
                                    <p:animEffect transition="in" filter="fade">
                                      <p:cBhvr>
                                        <p:cTn id="13" dur="1000"/>
                                        <p:tgtEl>
                                          <p:spTgt spid="113"/>
                                        </p:tgtEl>
                                      </p:cBhvr>
                                    </p:animEffect>
                                    <p:anim calcmode="lin" valueType="num">
                                      <p:cBhvr>
                                        <p:cTn id="14" dur="1000" fill="hold"/>
                                        <p:tgtEl>
                                          <p:spTgt spid="113"/>
                                        </p:tgtEl>
                                        <p:attrNameLst>
                                          <p:attrName>ppt_x</p:attrName>
                                        </p:attrNameLst>
                                      </p:cBhvr>
                                      <p:tavLst>
                                        <p:tav tm="0">
                                          <p:val>
                                            <p:strVal val="#ppt_x"/>
                                          </p:val>
                                        </p:tav>
                                        <p:tav tm="100000">
                                          <p:val>
                                            <p:strVal val="#ppt_x"/>
                                          </p:val>
                                        </p:tav>
                                      </p:tavLst>
                                    </p:anim>
                                    <p:anim calcmode="lin" valueType="num">
                                      <p:cBhvr>
                                        <p:cTn id="15" dur="1000" fill="hold"/>
                                        <p:tgtEl>
                                          <p:spTgt spid="113"/>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115"/>
                                        </p:tgtEl>
                                        <p:attrNameLst>
                                          <p:attrName>style.visibility</p:attrName>
                                        </p:attrNameLst>
                                      </p:cBhvr>
                                      <p:to>
                                        <p:strVal val="visible"/>
                                      </p:to>
                                    </p:set>
                                    <p:animEffect transition="in" filter="fade">
                                      <p:cBhvr>
                                        <p:cTn id="19" dur="1000"/>
                                        <p:tgtEl>
                                          <p:spTgt spid="115"/>
                                        </p:tgtEl>
                                      </p:cBhvr>
                                    </p:animEffect>
                                    <p:anim calcmode="lin" valueType="num">
                                      <p:cBhvr>
                                        <p:cTn id="20" dur="1000" fill="hold"/>
                                        <p:tgtEl>
                                          <p:spTgt spid="115"/>
                                        </p:tgtEl>
                                        <p:attrNameLst>
                                          <p:attrName>ppt_x</p:attrName>
                                        </p:attrNameLst>
                                      </p:cBhvr>
                                      <p:tavLst>
                                        <p:tav tm="0">
                                          <p:val>
                                            <p:strVal val="#ppt_x"/>
                                          </p:val>
                                        </p:tav>
                                        <p:tav tm="100000">
                                          <p:val>
                                            <p:strVal val="#ppt_x"/>
                                          </p:val>
                                        </p:tav>
                                      </p:tavLst>
                                    </p:anim>
                                    <p:anim calcmode="lin" valueType="num">
                                      <p:cBhvr>
                                        <p:cTn id="21" dur="1000" fill="hold"/>
                                        <p:tgtEl>
                                          <p:spTgt spid="115"/>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grpId="0" nodeType="afterEffect">
                                  <p:stCondLst>
                                    <p:cond delay="0"/>
                                  </p:stCondLst>
                                  <p:childTnLst>
                                    <p:set>
                                      <p:cBhvr>
                                        <p:cTn id="24" dur="1" fill="hold">
                                          <p:stCondLst>
                                            <p:cond delay="0"/>
                                          </p:stCondLst>
                                        </p:cTn>
                                        <p:tgtEl>
                                          <p:spTgt spid="117"/>
                                        </p:tgtEl>
                                        <p:attrNameLst>
                                          <p:attrName>style.visibility</p:attrName>
                                        </p:attrNameLst>
                                      </p:cBhvr>
                                      <p:to>
                                        <p:strVal val="visible"/>
                                      </p:to>
                                    </p:set>
                                    <p:animEffect transition="in" filter="fade">
                                      <p:cBhvr>
                                        <p:cTn id="25" dur="1000"/>
                                        <p:tgtEl>
                                          <p:spTgt spid="117"/>
                                        </p:tgtEl>
                                      </p:cBhvr>
                                    </p:animEffect>
                                    <p:anim calcmode="lin" valueType="num">
                                      <p:cBhvr>
                                        <p:cTn id="26" dur="1000" fill="hold"/>
                                        <p:tgtEl>
                                          <p:spTgt spid="117"/>
                                        </p:tgtEl>
                                        <p:attrNameLst>
                                          <p:attrName>ppt_x</p:attrName>
                                        </p:attrNameLst>
                                      </p:cBhvr>
                                      <p:tavLst>
                                        <p:tav tm="0">
                                          <p:val>
                                            <p:strVal val="#ppt_x"/>
                                          </p:val>
                                        </p:tav>
                                        <p:tav tm="100000">
                                          <p:val>
                                            <p:strVal val="#ppt_x"/>
                                          </p:val>
                                        </p:tav>
                                      </p:tavLst>
                                    </p:anim>
                                    <p:anim calcmode="lin" valueType="num">
                                      <p:cBhvr>
                                        <p:cTn id="27" dur="1000" fill="hold"/>
                                        <p:tgtEl>
                                          <p:spTgt spid="1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p:bldP spid="113" grpId="0"/>
      <p:bldP spid="115" grpId="0"/>
      <p:bldP spid="11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图片 28"/>
          <p:cNvPicPr>
            <a:picLocks noChangeAspect="1"/>
          </p:cNvPicPr>
          <p:nvPr/>
        </p:nvPicPr>
        <p:blipFill>
          <a:blip r:embed="rId2">
            <a:extLst>
              <a:ext uri="{BEBA8EAE-BF5A-486C-A8C5-ECC9F3942E4B}">
                <a14:imgProps xmlns:a14="http://schemas.microsoft.com/office/drawing/2010/main">
                  <a14:imgLayer r:embed="rId3">
                    <a14:imgEffect>
                      <a14:brightnessContrast bright="14000" contrast="6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4" name="图形 33"/>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09600" y="552450"/>
            <a:ext cx="10972800" cy="5753100"/>
          </a:xfrm>
          <a:prstGeom prst="rect">
            <a:avLst/>
          </a:prstGeom>
        </p:spPr>
      </p:pic>
      <p:grpSp>
        <p:nvGrpSpPr>
          <p:cNvPr id="3" name="组合 2"/>
          <p:cNvGrpSpPr/>
          <p:nvPr/>
        </p:nvGrpSpPr>
        <p:grpSpPr>
          <a:xfrm>
            <a:off x="1933819" y="1472733"/>
            <a:ext cx="2684658" cy="2154548"/>
            <a:chOff x="1933819" y="1472733"/>
            <a:chExt cx="2684658" cy="2154548"/>
          </a:xfrm>
        </p:grpSpPr>
        <p:grpSp>
          <p:nvGrpSpPr>
            <p:cNvPr id="21" name="组合 20"/>
            <p:cNvGrpSpPr/>
            <p:nvPr/>
          </p:nvGrpSpPr>
          <p:grpSpPr>
            <a:xfrm>
              <a:off x="1933819" y="1472733"/>
              <a:ext cx="2684658" cy="2154548"/>
              <a:chOff x="1884757" y="1756939"/>
              <a:chExt cx="2684658" cy="2154548"/>
            </a:xfrm>
          </p:grpSpPr>
          <p:sp>
            <p:nvSpPr>
              <p:cNvPr id="22" name="Freeform 5"/>
              <p:cNvSpPr>
                <a:spLocks noEditPoints="1"/>
              </p:cNvSpPr>
              <p:nvPr/>
            </p:nvSpPr>
            <p:spPr bwMode="auto">
              <a:xfrm>
                <a:off x="1884757" y="1756939"/>
                <a:ext cx="2684658" cy="2154548"/>
              </a:xfrm>
              <a:custGeom>
                <a:avLst/>
                <a:gdLst>
                  <a:gd name="T0" fmla="*/ 1374 w 2976"/>
                  <a:gd name="T1" fmla="*/ 2224 h 2387"/>
                  <a:gd name="T2" fmla="*/ 1410 w 2976"/>
                  <a:gd name="T3" fmla="*/ 2216 h 2387"/>
                  <a:gd name="T4" fmla="*/ 1438 w 2976"/>
                  <a:gd name="T5" fmla="*/ 2288 h 2387"/>
                  <a:gd name="T6" fmla="*/ 1358 w 2976"/>
                  <a:gd name="T7" fmla="*/ 2211 h 2387"/>
                  <a:gd name="T8" fmla="*/ 1455 w 2976"/>
                  <a:gd name="T9" fmla="*/ 2278 h 2387"/>
                  <a:gd name="T10" fmla="*/ 1528 w 2976"/>
                  <a:gd name="T11" fmla="*/ 2226 h 2387"/>
                  <a:gd name="T12" fmla="*/ 1475 w 2976"/>
                  <a:gd name="T13" fmla="*/ 2055 h 2387"/>
                  <a:gd name="T14" fmla="*/ 1520 w 2976"/>
                  <a:gd name="T15" fmla="*/ 1966 h 2387"/>
                  <a:gd name="T16" fmla="*/ 1527 w 2976"/>
                  <a:gd name="T17" fmla="*/ 1947 h 2387"/>
                  <a:gd name="T18" fmla="*/ 1555 w 2976"/>
                  <a:gd name="T19" fmla="*/ 1864 h 2387"/>
                  <a:gd name="T20" fmla="*/ 1575 w 2976"/>
                  <a:gd name="T21" fmla="*/ 1775 h 2387"/>
                  <a:gd name="T22" fmla="*/ 1451 w 2976"/>
                  <a:gd name="T23" fmla="*/ 1866 h 2387"/>
                  <a:gd name="T24" fmla="*/ 1866 w 2976"/>
                  <a:gd name="T25" fmla="*/ 1818 h 2387"/>
                  <a:gd name="T26" fmla="*/ 1389 w 2976"/>
                  <a:gd name="T27" fmla="*/ 1803 h 2387"/>
                  <a:gd name="T28" fmla="*/ 1460 w 2976"/>
                  <a:gd name="T29" fmla="*/ 1628 h 2387"/>
                  <a:gd name="T30" fmla="*/ 1436 w 2976"/>
                  <a:gd name="T31" fmla="*/ 1626 h 2387"/>
                  <a:gd name="T32" fmla="*/ 1948 w 2976"/>
                  <a:gd name="T33" fmla="*/ 1803 h 2387"/>
                  <a:gd name="T34" fmla="*/ 1261 w 2976"/>
                  <a:gd name="T35" fmla="*/ 1799 h 2387"/>
                  <a:gd name="T36" fmla="*/ 1087 w 2976"/>
                  <a:gd name="T37" fmla="*/ 1784 h 2387"/>
                  <a:gd name="T38" fmla="*/ 2077 w 2976"/>
                  <a:gd name="T39" fmla="*/ 1678 h 2387"/>
                  <a:gd name="T40" fmla="*/ 1077 w 2976"/>
                  <a:gd name="T41" fmla="*/ 1783 h 2387"/>
                  <a:gd name="T42" fmla="*/ 1024 w 2976"/>
                  <a:gd name="T43" fmla="*/ 1776 h 2387"/>
                  <a:gd name="T44" fmla="*/ 1034 w 2976"/>
                  <a:gd name="T45" fmla="*/ 1567 h 2387"/>
                  <a:gd name="T46" fmla="*/ 902 w 2976"/>
                  <a:gd name="T47" fmla="*/ 1753 h 2387"/>
                  <a:gd name="T48" fmla="*/ 793 w 2976"/>
                  <a:gd name="T49" fmla="*/ 1726 h 2387"/>
                  <a:gd name="T50" fmla="*/ 909 w 2976"/>
                  <a:gd name="T51" fmla="*/ 1537 h 2387"/>
                  <a:gd name="T52" fmla="*/ 2143 w 2976"/>
                  <a:gd name="T53" fmla="*/ 1741 h 2387"/>
                  <a:gd name="T54" fmla="*/ 642 w 2976"/>
                  <a:gd name="T55" fmla="*/ 1676 h 2387"/>
                  <a:gd name="T56" fmla="*/ 2377 w 2976"/>
                  <a:gd name="T57" fmla="*/ 1489 h 2387"/>
                  <a:gd name="T58" fmla="*/ 757 w 2976"/>
                  <a:gd name="T59" fmla="*/ 1489 h 2387"/>
                  <a:gd name="T60" fmla="*/ 2295 w 2976"/>
                  <a:gd name="T61" fmla="*/ 1664 h 2387"/>
                  <a:gd name="T62" fmla="*/ 620 w 2976"/>
                  <a:gd name="T63" fmla="*/ 1433 h 2387"/>
                  <a:gd name="T64" fmla="*/ 2426 w 2976"/>
                  <a:gd name="T65" fmla="*/ 1573 h 2387"/>
                  <a:gd name="T66" fmla="*/ 439 w 2976"/>
                  <a:gd name="T67" fmla="*/ 1582 h 2387"/>
                  <a:gd name="T68" fmla="*/ 2524 w 2976"/>
                  <a:gd name="T69" fmla="*/ 1398 h 2387"/>
                  <a:gd name="T70" fmla="*/ 491 w 2976"/>
                  <a:gd name="T71" fmla="*/ 1362 h 2387"/>
                  <a:gd name="T72" fmla="*/ 357 w 2976"/>
                  <a:gd name="T73" fmla="*/ 1533 h 2387"/>
                  <a:gd name="T74" fmla="*/ 317 w 2976"/>
                  <a:gd name="T75" fmla="*/ 1506 h 2387"/>
                  <a:gd name="T76" fmla="*/ 369 w 2976"/>
                  <a:gd name="T77" fmla="*/ 1268 h 2387"/>
                  <a:gd name="T78" fmla="*/ 2691 w 2976"/>
                  <a:gd name="T79" fmla="*/ 1258 h 2387"/>
                  <a:gd name="T80" fmla="*/ 233 w 2976"/>
                  <a:gd name="T81" fmla="*/ 1439 h 2387"/>
                  <a:gd name="T82" fmla="*/ 297 w 2976"/>
                  <a:gd name="T83" fmla="*/ 1192 h 2387"/>
                  <a:gd name="T84" fmla="*/ 268 w 2976"/>
                  <a:gd name="T85" fmla="*/ 1152 h 2387"/>
                  <a:gd name="T86" fmla="*/ 240 w 2976"/>
                  <a:gd name="T87" fmla="*/ 1107 h 2387"/>
                  <a:gd name="T88" fmla="*/ 237 w 2976"/>
                  <a:gd name="T89" fmla="*/ 1101 h 2387"/>
                  <a:gd name="T90" fmla="*/ 75 w 2976"/>
                  <a:gd name="T91" fmla="*/ 1210 h 2387"/>
                  <a:gd name="T92" fmla="*/ 48 w 2976"/>
                  <a:gd name="T93" fmla="*/ 1104 h 2387"/>
                  <a:gd name="T94" fmla="*/ 164 w 2976"/>
                  <a:gd name="T95" fmla="*/ 864 h 2387"/>
                  <a:gd name="T96" fmla="*/ 163 w 2976"/>
                  <a:gd name="T97" fmla="*/ 858 h 2387"/>
                  <a:gd name="T98" fmla="*/ 160 w 2976"/>
                  <a:gd name="T99" fmla="*/ 799 h 2387"/>
                  <a:gd name="T100" fmla="*/ 167 w 2976"/>
                  <a:gd name="T101" fmla="*/ 696 h 2387"/>
                  <a:gd name="T102" fmla="*/ 170 w 2976"/>
                  <a:gd name="T103" fmla="*/ 684 h 2387"/>
                  <a:gd name="T104" fmla="*/ 184 w 2976"/>
                  <a:gd name="T105" fmla="*/ 622 h 2387"/>
                  <a:gd name="T106" fmla="*/ 154 w 2976"/>
                  <a:gd name="T107" fmla="*/ 604 h 2387"/>
                  <a:gd name="T108" fmla="*/ 192 w 2976"/>
                  <a:gd name="T109" fmla="*/ 547 h 2387"/>
                  <a:gd name="T110" fmla="*/ 1792 w 2976"/>
                  <a:gd name="T111" fmla="*/ 42 h 2387"/>
                  <a:gd name="T112" fmla="*/ 1718 w 2976"/>
                  <a:gd name="T113" fmla="*/ 2004 h 2387"/>
                  <a:gd name="T114" fmla="*/ 1503 w 2976"/>
                  <a:gd name="T115" fmla="*/ 0 h 2387"/>
                  <a:gd name="T116" fmla="*/ 1378 w 2976"/>
                  <a:gd name="T117" fmla="*/ 1827 h 2387"/>
                  <a:gd name="T118" fmla="*/ 1236 w 2976"/>
                  <a:gd name="T119" fmla="*/ 2384 h 2387"/>
                  <a:gd name="T120" fmla="*/ 2847 w 2976"/>
                  <a:gd name="T121" fmla="*/ 979 h 2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976" h="2387">
                    <a:moveTo>
                      <a:pt x="1375" y="2224"/>
                    </a:moveTo>
                    <a:cubicBezTo>
                      <a:pt x="1375" y="2224"/>
                      <a:pt x="1375" y="2224"/>
                      <a:pt x="1376" y="2224"/>
                    </a:cubicBezTo>
                    <a:cubicBezTo>
                      <a:pt x="1383" y="2222"/>
                      <a:pt x="1390" y="2221"/>
                      <a:pt x="1398" y="2219"/>
                    </a:cubicBezTo>
                    <a:cubicBezTo>
                      <a:pt x="1378" y="2242"/>
                      <a:pt x="1358" y="2266"/>
                      <a:pt x="1339" y="2289"/>
                    </a:cubicBezTo>
                    <a:cubicBezTo>
                      <a:pt x="1323" y="2310"/>
                      <a:pt x="1303" y="2330"/>
                      <a:pt x="1290" y="2353"/>
                    </a:cubicBezTo>
                    <a:cubicBezTo>
                      <a:pt x="1280" y="2356"/>
                      <a:pt x="1270" y="2358"/>
                      <a:pt x="1260" y="2360"/>
                    </a:cubicBezTo>
                    <a:cubicBezTo>
                      <a:pt x="1301" y="2319"/>
                      <a:pt x="1337" y="2269"/>
                      <a:pt x="1374" y="2224"/>
                    </a:cubicBezTo>
                    <a:cubicBezTo>
                      <a:pt x="1374" y="2224"/>
                      <a:pt x="1374" y="2224"/>
                      <a:pt x="1374" y="2224"/>
                    </a:cubicBezTo>
                    <a:cubicBezTo>
                      <a:pt x="1374" y="2224"/>
                      <a:pt x="1374" y="2224"/>
                      <a:pt x="1374" y="2224"/>
                    </a:cubicBezTo>
                    <a:cubicBezTo>
                      <a:pt x="1375" y="2224"/>
                      <a:pt x="1375" y="2224"/>
                      <a:pt x="1375" y="2224"/>
                    </a:cubicBezTo>
                    <a:moveTo>
                      <a:pt x="1301" y="2350"/>
                    </a:moveTo>
                    <a:cubicBezTo>
                      <a:pt x="1318" y="2331"/>
                      <a:pt x="1333" y="2310"/>
                      <a:pt x="1348" y="2291"/>
                    </a:cubicBezTo>
                    <a:cubicBezTo>
                      <a:pt x="1368" y="2266"/>
                      <a:pt x="1389" y="2241"/>
                      <a:pt x="1410" y="2216"/>
                    </a:cubicBezTo>
                    <a:cubicBezTo>
                      <a:pt x="1410" y="2216"/>
                      <a:pt x="1410" y="2216"/>
                      <a:pt x="1410" y="2216"/>
                    </a:cubicBezTo>
                    <a:cubicBezTo>
                      <a:pt x="1425" y="2212"/>
                      <a:pt x="1440" y="2207"/>
                      <a:pt x="1455" y="2202"/>
                    </a:cubicBezTo>
                    <a:cubicBezTo>
                      <a:pt x="1421" y="2245"/>
                      <a:pt x="1386" y="2288"/>
                      <a:pt x="1352" y="2331"/>
                    </a:cubicBezTo>
                    <a:cubicBezTo>
                      <a:pt x="1336" y="2338"/>
                      <a:pt x="1318" y="2344"/>
                      <a:pt x="1301" y="2350"/>
                    </a:cubicBezTo>
                    <a:moveTo>
                      <a:pt x="1366" y="2325"/>
                    </a:moveTo>
                    <a:cubicBezTo>
                      <a:pt x="1402" y="2284"/>
                      <a:pt x="1435" y="2240"/>
                      <a:pt x="1469" y="2197"/>
                    </a:cubicBezTo>
                    <a:cubicBezTo>
                      <a:pt x="1485" y="2191"/>
                      <a:pt x="1502" y="2184"/>
                      <a:pt x="1518" y="2177"/>
                    </a:cubicBezTo>
                    <a:cubicBezTo>
                      <a:pt x="1489" y="2212"/>
                      <a:pt x="1460" y="2249"/>
                      <a:pt x="1438" y="2288"/>
                    </a:cubicBezTo>
                    <a:cubicBezTo>
                      <a:pt x="1415" y="2302"/>
                      <a:pt x="1391" y="2314"/>
                      <a:pt x="1366" y="2325"/>
                    </a:cubicBezTo>
                    <a:moveTo>
                      <a:pt x="1298" y="2277"/>
                    </a:moveTo>
                    <a:cubicBezTo>
                      <a:pt x="1309" y="2260"/>
                      <a:pt x="1319" y="2241"/>
                      <a:pt x="1329" y="2223"/>
                    </a:cubicBezTo>
                    <a:cubicBezTo>
                      <a:pt x="1346" y="2210"/>
                      <a:pt x="1362" y="2196"/>
                      <a:pt x="1379" y="2182"/>
                    </a:cubicBezTo>
                    <a:cubicBezTo>
                      <a:pt x="1384" y="2178"/>
                      <a:pt x="1389" y="2173"/>
                      <a:pt x="1395" y="2169"/>
                    </a:cubicBezTo>
                    <a:cubicBezTo>
                      <a:pt x="1384" y="2182"/>
                      <a:pt x="1372" y="2195"/>
                      <a:pt x="1360" y="2208"/>
                    </a:cubicBezTo>
                    <a:cubicBezTo>
                      <a:pt x="1359" y="2209"/>
                      <a:pt x="1358" y="2210"/>
                      <a:pt x="1358" y="2211"/>
                    </a:cubicBezTo>
                    <a:cubicBezTo>
                      <a:pt x="1338" y="2233"/>
                      <a:pt x="1318" y="2255"/>
                      <a:pt x="1298" y="2277"/>
                    </a:cubicBezTo>
                    <a:moveTo>
                      <a:pt x="1455" y="2278"/>
                    </a:moveTo>
                    <a:cubicBezTo>
                      <a:pt x="1484" y="2244"/>
                      <a:pt x="1509" y="2205"/>
                      <a:pt x="1535" y="2168"/>
                    </a:cubicBezTo>
                    <a:cubicBezTo>
                      <a:pt x="1548" y="2162"/>
                      <a:pt x="1561" y="2155"/>
                      <a:pt x="1574" y="2147"/>
                    </a:cubicBezTo>
                    <a:cubicBezTo>
                      <a:pt x="1564" y="2160"/>
                      <a:pt x="1555" y="2173"/>
                      <a:pt x="1546" y="2186"/>
                    </a:cubicBezTo>
                    <a:cubicBezTo>
                      <a:pt x="1533" y="2204"/>
                      <a:pt x="1519" y="2222"/>
                      <a:pt x="1507" y="2241"/>
                    </a:cubicBezTo>
                    <a:cubicBezTo>
                      <a:pt x="1490" y="2254"/>
                      <a:pt x="1473" y="2266"/>
                      <a:pt x="1455" y="2278"/>
                    </a:cubicBezTo>
                    <a:moveTo>
                      <a:pt x="1528" y="2226"/>
                    </a:moveTo>
                    <a:cubicBezTo>
                      <a:pt x="1535" y="2216"/>
                      <a:pt x="1541" y="2207"/>
                      <a:pt x="1548" y="2198"/>
                    </a:cubicBezTo>
                    <a:cubicBezTo>
                      <a:pt x="1562" y="2178"/>
                      <a:pt x="1580" y="2158"/>
                      <a:pt x="1593" y="2136"/>
                    </a:cubicBezTo>
                    <a:cubicBezTo>
                      <a:pt x="1608" y="2126"/>
                      <a:pt x="1623" y="2116"/>
                      <a:pt x="1637" y="2106"/>
                    </a:cubicBezTo>
                    <a:cubicBezTo>
                      <a:pt x="1632" y="2113"/>
                      <a:pt x="1628" y="2120"/>
                      <a:pt x="1623" y="2127"/>
                    </a:cubicBezTo>
                    <a:cubicBezTo>
                      <a:pt x="1617" y="2137"/>
                      <a:pt x="1610" y="2147"/>
                      <a:pt x="1604" y="2157"/>
                    </a:cubicBezTo>
                    <a:cubicBezTo>
                      <a:pt x="1581" y="2181"/>
                      <a:pt x="1556" y="2204"/>
                      <a:pt x="1528" y="2226"/>
                    </a:cubicBezTo>
                    <a:moveTo>
                      <a:pt x="1633" y="2127"/>
                    </a:moveTo>
                    <a:cubicBezTo>
                      <a:pt x="1640" y="2116"/>
                      <a:pt x="1649" y="2105"/>
                      <a:pt x="1653" y="2093"/>
                    </a:cubicBezTo>
                    <a:cubicBezTo>
                      <a:pt x="1662" y="2086"/>
                      <a:pt x="1672" y="2078"/>
                      <a:pt x="1681" y="2071"/>
                    </a:cubicBezTo>
                    <a:cubicBezTo>
                      <a:pt x="1665" y="2090"/>
                      <a:pt x="1649" y="2109"/>
                      <a:pt x="1633" y="2127"/>
                    </a:cubicBezTo>
                    <a:moveTo>
                      <a:pt x="1338" y="2206"/>
                    </a:moveTo>
                    <a:cubicBezTo>
                      <a:pt x="1345" y="2193"/>
                      <a:pt x="1352" y="2181"/>
                      <a:pt x="1358" y="2168"/>
                    </a:cubicBezTo>
                    <a:cubicBezTo>
                      <a:pt x="1398" y="2132"/>
                      <a:pt x="1439" y="2095"/>
                      <a:pt x="1475" y="2055"/>
                    </a:cubicBezTo>
                    <a:cubicBezTo>
                      <a:pt x="1460" y="2081"/>
                      <a:pt x="1443" y="2107"/>
                      <a:pt x="1424" y="2132"/>
                    </a:cubicBezTo>
                    <a:cubicBezTo>
                      <a:pt x="1407" y="2143"/>
                      <a:pt x="1391" y="2159"/>
                      <a:pt x="1376" y="2173"/>
                    </a:cubicBezTo>
                    <a:cubicBezTo>
                      <a:pt x="1363" y="2184"/>
                      <a:pt x="1351" y="2195"/>
                      <a:pt x="1338" y="2206"/>
                    </a:cubicBezTo>
                    <a:moveTo>
                      <a:pt x="1367" y="2149"/>
                    </a:moveTo>
                    <a:cubicBezTo>
                      <a:pt x="1373" y="2137"/>
                      <a:pt x="1378" y="2125"/>
                      <a:pt x="1384" y="2113"/>
                    </a:cubicBezTo>
                    <a:cubicBezTo>
                      <a:pt x="1407" y="2090"/>
                      <a:pt x="1429" y="2065"/>
                      <a:pt x="1451" y="2041"/>
                    </a:cubicBezTo>
                    <a:cubicBezTo>
                      <a:pt x="1473" y="2016"/>
                      <a:pt x="1499" y="1992"/>
                      <a:pt x="1520" y="1966"/>
                    </a:cubicBezTo>
                    <a:cubicBezTo>
                      <a:pt x="1512" y="1984"/>
                      <a:pt x="1504" y="2001"/>
                      <a:pt x="1495" y="2019"/>
                    </a:cubicBezTo>
                    <a:cubicBezTo>
                      <a:pt x="1451" y="2061"/>
                      <a:pt x="1410" y="2106"/>
                      <a:pt x="1367" y="2149"/>
                    </a:cubicBezTo>
                    <a:moveTo>
                      <a:pt x="1396" y="2085"/>
                    </a:moveTo>
                    <a:cubicBezTo>
                      <a:pt x="1405" y="2064"/>
                      <a:pt x="1414" y="2042"/>
                      <a:pt x="1421" y="2020"/>
                    </a:cubicBezTo>
                    <a:cubicBezTo>
                      <a:pt x="1442" y="1997"/>
                      <a:pt x="1464" y="1974"/>
                      <a:pt x="1485" y="1951"/>
                    </a:cubicBezTo>
                    <a:cubicBezTo>
                      <a:pt x="1506" y="1930"/>
                      <a:pt x="1529" y="1909"/>
                      <a:pt x="1549" y="1885"/>
                    </a:cubicBezTo>
                    <a:cubicBezTo>
                      <a:pt x="1542" y="1906"/>
                      <a:pt x="1535" y="1927"/>
                      <a:pt x="1527" y="1947"/>
                    </a:cubicBezTo>
                    <a:cubicBezTo>
                      <a:pt x="1494" y="1973"/>
                      <a:pt x="1467" y="2008"/>
                      <a:pt x="1439" y="2039"/>
                    </a:cubicBezTo>
                    <a:cubicBezTo>
                      <a:pt x="1424" y="2054"/>
                      <a:pt x="1410" y="2070"/>
                      <a:pt x="1396" y="2085"/>
                    </a:cubicBezTo>
                    <a:moveTo>
                      <a:pt x="1428" y="1999"/>
                    </a:moveTo>
                    <a:cubicBezTo>
                      <a:pt x="1434" y="1979"/>
                      <a:pt x="1439" y="1959"/>
                      <a:pt x="1443" y="1939"/>
                    </a:cubicBezTo>
                    <a:cubicBezTo>
                      <a:pt x="1467" y="1912"/>
                      <a:pt x="1491" y="1884"/>
                      <a:pt x="1515" y="1857"/>
                    </a:cubicBezTo>
                    <a:cubicBezTo>
                      <a:pt x="1533" y="1836"/>
                      <a:pt x="1553" y="1816"/>
                      <a:pt x="1571" y="1795"/>
                    </a:cubicBezTo>
                    <a:cubicBezTo>
                      <a:pt x="1567" y="1818"/>
                      <a:pt x="1561" y="1841"/>
                      <a:pt x="1555" y="1864"/>
                    </a:cubicBezTo>
                    <a:cubicBezTo>
                      <a:pt x="1525" y="1888"/>
                      <a:pt x="1499" y="1921"/>
                      <a:pt x="1473" y="1949"/>
                    </a:cubicBezTo>
                    <a:cubicBezTo>
                      <a:pt x="1458" y="1965"/>
                      <a:pt x="1443" y="1982"/>
                      <a:pt x="1428" y="1999"/>
                    </a:cubicBezTo>
                    <a:moveTo>
                      <a:pt x="1445" y="1926"/>
                    </a:moveTo>
                    <a:cubicBezTo>
                      <a:pt x="1448" y="1910"/>
                      <a:pt x="1450" y="1893"/>
                      <a:pt x="1451" y="1877"/>
                    </a:cubicBezTo>
                    <a:cubicBezTo>
                      <a:pt x="1476" y="1846"/>
                      <a:pt x="1500" y="1814"/>
                      <a:pt x="1526" y="1782"/>
                    </a:cubicBezTo>
                    <a:cubicBezTo>
                      <a:pt x="1544" y="1759"/>
                      <a:pt x="1566" y="1738"/>
                      <a:pt x="1584" y="1714"/>
                    </a:cubicBezTo>
                    <a:cubicBezTo>
                      <a:pt x="1581" y="1735"/>
                      <a:pt x="1578" y="1755"/>
                      <a:pt x="1575" y="1775"/>
                    </a:cubicBezTo>
                    <a:cubicBezTo>
                      <a:pt x="1547" y="1801"/>
                      <a:pt x="1523" y="1832"/>
                      <a:pt x="1499" y="1860"/>
                    </a:cubicBezTo>
                    <a:cubicBezTo>
                      <a:pt x="1481" y="1882"/>
                      <a:pt x="1463" y="1903"/>
                      <a:pt x="1445" y="1926"/>
                    </a:cubicBezTo>
                    <a:moveTo>
                      <a:pt x="1897" y="1722"/>
                    </a:moveTo>
                    <a:cubicBezTo>
                      <a:pt x="1902" y="1702"/>
                      <a:pt x="1905" y="1681"/>
                      <a:pt x="1908" y="1660"/>
                    </a:cubicBezTo>
                    <a:cubicBezTo>
                      <a:pt x="1921" y="1657"/>
                      <a:pt x="1934" y="1654"/>
                      <a:pt x="1947" y="1651"/>
                    </a:cubicBezTo>
                    <a:cubicBezTo>
                      <a:pt x="1930" y="1674"/>
                      <a:pt x="1913" y="1698"/>
                      <a:pt x="1897" y="1722"/>
                    </a:cubicBezTo>
                    <a:moveTo>
                      <a:pt x="1451" y="1866"/>
                    </a:moveTo>
                    <a:cubicBezTo>
                      <a:pt x="1452" y="1851"/>
                      <a:pt x="1451" y="1836"/>
                      <a:pt x="1450" y="1821"/>
                    </a:cubicBezTo>
                    <a:cubicBezTo>
                      <a:pt x="1451" y="1819"/>
                      <a:pt x="1452" y="1817"/>
                      <a:pt x="1452" y="1814"/>
                    </a:cubicBezTo>
                    <a:cubicBezTo>
                      <a:pt x="1501" y="1761"/>
                      <a:pt x="1543" y="1702"/>
                      <a:pt x="1589" y="1646"/>
                    </a:cubicBezTo>
                    <a:cubicBezTo>
                      <a:pt x="1588" y="1664"/>
                      <a:pt x="1587" y="1681"/>
                      <a:pt x="1585" y="1699"/>
                    </a:cubicBezTo>
                    <a:cubicBezTo>
                      <a:pt x="1557" y="1724"/>
                      <a:pt x="1534" y="1757"/>
                      <a:pt x="1510" y="1787"/>
                    </a:cubicBezTo>
                    <a:cubicBezTo>
                      <a:pt x="1489" y="1812"/>
                      <a:pt x="1470" y="1838"/>
                      <a:pt x="1451" y="1866"/>
                    </a:cubicBezTo>
                    <a:moveTo>
                      <a:pt x="1866" y="1818"/>
                    </a:moveTo>
                    <a:cubicBezTo>
                      <a:pt x="1876" y="1794"/>
                      <a:pt x="1885" y="1769"/>
                      <a:pt x="1891" y="1744"/>
                    </a:cubicBezTo>
                    <a:cubicBezTo>
                      <a:pt x="1913" y="1711"/>
                      <a:pt x="1936" y="1679"/>
                      <a:pt x="1959" y="1648"/>
                    </a:cubicBezTo>
                    <a:cubicBezTo>
                      <a:pt x="1973" y="1645"/>
                      <a:pt x="1988" y="1641"/>
                      <a:pt x="2002" y="1637"/>
                    </a:cubicBezTo>
                    <a:cubicBezTo>
                      <a:pt x="1960" y="1697"/>
                      <a:pt x="1920" y="1758"/>
                      <a:pt x="1875" y="1816"/>
                    </a:cubicBezTo>
                    <a:cubicBezTo>
                      <a:pt x="1872" y="1817"/>
                      <a:pt x="1869" y="1817"/>
                      <a:pt x="1866" y="1818"/>
                    </a:cubicBezTo>
                    <a:moveTo>
                      <a:pt x="1399" y="1803"/>
                    </a:moveTo>
                    <a:cubicBezTo>
                      <a:pt x="1396" y="1803"/>
                      <a:pt x="1392" y="1803"/>
                      <a:pt x="1389" y="1803"/>
                    </a:cubicBezTo>
                    <a:cubicBezTo>
                      <a:pt x="1436" y="1748"/>
                      <a:pt x="1481" y="1691"/>
                      <a:pt x="1523" y="1633"/>
                    </a:cubicBezTo>
                    <a:cubicBezTo>
                      <a:pt x="1539" y="1635"/>
                      <a:pt x="1555" y="1636"/>
                      <a:pt x="1571" y="1637"/>
                    </a:cubicBezTo>
                    <a:cubicBezTo>
                      <a:pt x="1523" y="1689"/>
                      <a:pt x="1477" y="1745"/>
                      <a:pt x="1436" y="1802"/>
                    </a:cubicBezTo>
                    <a:cubicBezTo>
                      <a:pt x="1424" y="1803"/>
                      <a:pt x="1412" y="1803"/>
                      <a:pt x="1399" y="1803"/>
                    </a:cubicBezTo>
                    <a:moveTo>
                      <a:pt x="1383" y="1803"/>
                    </a:moveTo>
                    <a:cubicBezTo>
                      <a:pt x="1366" y="1802"/>
                      <a:pt x="1349" y="1802"/>
                      <a:pt x="1331" y="1802"/>
                    </a:cubicBezTo>
                    <a:cubicBezTo>
                      <a:pt x="1377" y="1746"/>
                      <a:pt x="1419" y="1687"/>
                      <a:pt x="1460" y="1628"/>
                    </a:cubicBezTo>
                    <a:cubicBezTo>
                      <a:pt x="1479" y="1630"/>
                      <a:pt x="1497" y="1631"/>
                      <a:pt x="1515" y="1633"/>
                    </a:cubicBezTo>
                    <a:cubicBezTo>
                      <a:pt x="1471" y="1690"/>
                      <a:pt x="1427" y="1746"/>
                      <a:pt x="1383" y="1803"/>
                    </a:cubicBezTo>
                    <a:moveTo>
                      <a:pt x="1325" y="1802"/>
                    </a:moveTo>
                    <a:cubicBezTo>
                      <a:pt x="1307" y="1801"/>
                      <a:pt x="1289" y="1801"/>
                      <a:pt x="1270" y="1800"/>
                    </a:cubicBezTo>
                    <a:cubicBezTo>
                      <a:pt x="1294" y="1774"/>
                      <a:pt x="1312" y="1745"/>
                      <a:pt x="1330" y="1715"/>
                    </a:cubicBezTo>
                    <a:cubicBezTo>
                      <a:pt x="1349" y="1683"/>
                      <a:pt x="1372" y="1653"/>
                      <a:pt x="1391" y="1621"/>
                    </a:cubicBezTo>
                    <a:cubicBezTo>
                      <a:pt x="1406" y="1623"/>
                      <a:pt x="1421" y="1624"/>
                      <a:pt x="1436" y="1626"/>
                    </a:cubicBezTo>
                    <a:cubicBezTo>
                      <a:pt x="1441" y="1626"/>
                      <a:pt x="1446" y="1627"/>
                      <a:pt x="1450" y="1627"/>
                    </a:cubicBezTo>
                    <a:cubicBezTo>
                      <a:pt x="1408" y="1684"/>
                      <a:pt x="1364" y="1742"/>
                      <a:pt x="1325" y="1802"/>
                    </a:cubicBezTo>
                    <a:moveTo>
                      <a:pt x="1884" y="1815"/>
                    </a:moveTo>
                    <a:cubicBezTo>
                      <a:pt x="1932" y="1758"/>
                      <a:pt x="1978" y="1698"/>
                      <a:pt x="2014" y="1634"/>
                    </a:cubicBezTo>
                    <a:cubicBezTo>
                      <a:pt x="2029" y="1629"/>
                      <a:pt x="2045" y="1625"/>
                      <a:pt x="2061" y="1620"/>
                    </a:cubicBezTo>
                    <a:cubicBezTo>
                      <a:pt x="2041" y="1643"/>
                      <a:pt x="2029" y="1675"/>
                      <a:pt x="2014" y="1700"/>
                    </a:cubicBezTo>
                    <a:cubicBezTo>
                      <a:pt x="1994" y="1735"/>
                      <a:pt x="1970" y="1769"/>
                      <a:pt x="1948" y="1803"/>
                    </a:cubicBezTo>
                    <a:cubicBezTo>
                      <a:pt x="1927" y="1807"/>
                      <a:pt x="1906" y="1811"/>
                      <a:pt x="1884" y="1815"/>
                    </a:cubicBezTo>
                    <a:moveTo>
                      <a:pt x="1261" y="1799"/>
                    </a:moveTo>
                    <a:cubicBezTo>
                      <a:pt x="1240" y="1798"/>
                      <a:pt x="1219" y="1797"/>
                      <a:pt x="1197" y="1795"/>
                    </a:cubicBezTo>
                    <a:cubicBezTo>
                      <a:pt x="1242" y="1737"/>
                      <a:pt x="1283" y="1676"/>
                      <a:pt x="1322" y="1613"/>
                    </a:cubicBezTo>
                    <a:cubicBezTo>
                      <a:pt x="1341" y="1616"/>
                      <a:pt x="1360" y="1618"/>
                      <a:pt x="1379" y="1620"/>
                    </a:cubicBezTo>
                    <a:cubicBezTo>
                      <a:pt x="1359" y="1643"/>
                      <a:pt x="1344" y="1672"/>
                      <a:pt x="1329" y="1698"/>
                    </a:cubicBezTo>
                    <a:cubicBezTo>
                      <a:pt x="1308" y="1733"/>
                      <a:pt x="1285" y="1766"/>
                      <a:pt x="1261" y="1799"/>
                    </a:cubicBezTo>
                    <a:moveTo>
                      <a:pt x="1189" y="1795"/>
                    </a:moveTo>
                    <a:cubicBezTo>
                      <a:pt x="1172" y="1793"/>
                      <a:pt x="1156" y="1792"/>
                      <a:pt x="1139" y="1790"/>
                    </a:cubicBezTo>
                    <a:cubicBezTo>
                      <a:pt x="1184" y="1731"/>
                      <a:pt x="1228" y="1669"/>
                      <a:pt x="1267" y="1606"/>
                    </a:cubicBezTo>
                    <a:cubicBezTo>
                      <a:pt x="1282" y="1608"/>
                      <a:pt x="1298" y="1610"/>
                      <a:pt x="1313" y="1612"/>
                    </a:cubicBezTo>
                    <a:cubicBezTo>
                      <a:pt x="1274" y="1675"/>
                      <a:pt x="1233" y="1735"/>
                      <a:pt x="1189" y="1795"/>
                    </a:cubicBezTo>
                    <a:moveTo>
                      <a:pt x="1132" y="1789"/>
                    </a:moveTo>
                    <a:cubicBezTo>
                      <a:pt x="1117" y="1788"/>
                      <a:pt x="1102" y="1786"/>
                      <a:pt x="1087" y="1784"/>
                    </a:cubicBezTo>
                    <a:cubicBezTo>
                      <a:pt x="1132" y="1726"/>
                      <a:pt x="1174" y="1662"/>
                      <a:pt x="1211" y="1598"/>
                    </a:cubicBezTo>
                    <a:cubicBezTo>
                      <a:pt x="1227" y="1601"/>
                      <a:pt x="1242" y="1603"/>
                      <a:pt x="1258" y="1605"/>
                    </a:cubicBezTo>
                    <a:cubicBezTo>
                      <a:pt x="1213" y="1664"/>
                      <a:pt x="1172" y="1727"/>
                      <a:pt x="1132" y="1789"/>
                    </a:cubicBezTo>
                    <a:moveTo>
                      <a:pt x="1954" y="1801"/>
                    </a:moveTo>
                    <a:cubicBezTo>
                      <a:pt x="2002" y="1745"/>
                      <a:pt x="2038" y="1680"/>
                      <a:pt x="2074" y="1616"/>
                    </a:cubicBezTo>
                    <a:cubicBezTo>
                      <a:pt x="2092" y="1610"/>
                      <a:pt x="2111" y="1604"/>
                      <a:pt x="2130" y="1597"/>
                    </a:cubicBezTo>
                    <a:cubicBezTo>
                      <a:pt x="2111" y="1623"/>
                      <a:pt x="2094" y="1652"/>
                      <a:pt x="2077" y="1678"/>
                    </a:cubicBezTo>
                    <a:cubicBezTo>
                      <a:pt x="2053" y="1715"/>
                      <a:pt x="2027" y="1751"/>
                      <a:pt x="2004" y="1789"/>
                    </a:cubicBezTo>
                    <a:cubicBezTo>
                      <a:pt x="1988" y="1793"/>
                      <a:pt x="1971" y="1797"/>
                      <a:pt x="1954" y="1801"/>
                    </a:cubicBezTo>
                    <a:moveTo>
                      <a:pt x="1077" y="1783"/>
                    </a:moveTo>
                    <a:cubicBezTo>
                      <a:pt x="1062" y="1781"/>
                      <a:pt x="1046" y="1779"/>
                      <a:pt x="1031" y="1777"/>
                    </a:cubicBezTo>
                    <a:cubicBezTo>
                      <a:pt x="1072" y="1716"/>
                      <a:pt x="1110" y="1652"/>
                      <a:pt x="1146" y="1588"/>
                    </a:cubicBezTo>
                    <a:cubicBezTo>
                      <a:pt x="1165" y="1591"/>
                      <a:pt x="1184" y="1594"/>
                      <a:pt x="1203" y="1597"/>
                    </a:cubicBezTo>
                    <a:cubicBezTo>
                      <a:pt x="1159" y="1657"/>
                      <a:pt x="1116" y="1720"/>
                      <a:pt x="1077" y="1783"/>
                    </a:cubicBezTo>
                    <a:moveTo>
                      <a:pt x="2013" y="1786"/>
                    </a:moveTo>
                    <a:cubicBezTo>
                      <a:pt x="2035" y="1757"/>
                      <a:pt x="2055" y="1727"/>
                      <a:pt x="2075" y="1697"/>
                    </a:cubicBezTo>
                    <a:cubicBezTo>
                      <a:pt x="2098" y="1663"/>
                      <a:pt x="2125" y="1629"/>
                      <a:pt x="2144" y="1592"/>
                    </a:cubicBezTo>
                    <a:cubicBezTo>
                      <a:pt x="2156" y="1587"/>
                      <a:pt x="2169" y="1583"/>
                      <a:pt x="2181" y="1578"/>
                    </a:cubicBezTo>
                    <a:cubicBezTo>
                      <a:pt x="2144" y="1642"/>
                      <a:pt x="2105" y="1705"/>
                      <a:pt x="2069" y="1769"/>
                    </a:cubicBezTo>
                    <a:cubicBezTo>
                      <a:pt x="2051" y="1775"/>
                      <a:pt x="2032" y="1781"/>
                      <a:pt x="2013" y="1786"/>
                    </a:cubicBezTo>
                    <a:moveTo>
                      <a:pt x="1024" y="1776"/>
                    </a:moveTo>
                    <a:cubicBezTo>
                      <a:pt x="1005" y="1773"/>
                      <a:pt x="986" y="1770"/>
                      <a:pt x="967" y="1766"/>
                    </a:cubicBezTo>
                    <a:cubicBezTo>
                      <a:pt x="1012" y="1709"/>
                      <a:pt x="1056" y="1643"/>
                      <a:pt x="1090" y="1578"/>
                    </a:cubicBezTo>
                    <a:cubicBezTo>
                      <a:pt x="1106" y="1581"/>
                      <a:pt x="1121" y="1584"/>
                      <a:pt x="1137" y="1587"/>
                    </a:cubicBezTo>
                    <a:cubicBezTo>
                      <a:pt x="1097" y="1648"/>
                      <a:pt x="1059" y="1711"/>
                      <a:pt x="1024" y="1776"/>
                    </a:cubicBezTo>
                    <a:moveTo>
                      <a:pt x="960" y="1765"/>
                    </a:moveTo>
                    <a:cubicBezTo>
                      <a:pt x="942" y="1762"/>
                      <a:pt x="925" y="1758"/>
                      <a:pt x="908" y="1755"/>
                    </a:cubicBezTo>
                    <a:cubicBezTo>
                      <a:pt x="951" y="1693"/>
                      <a:pt x="995" y="1631"/>
                      <a:pt x="1034" y="1567"/>
                    </a:cubicBezTo>
                    <a:cubicBezTo>
                      <a:pt x="1049" y="1570"/>
                      <a:pt x="1065" y="1573"/>
                      <a:pt x="1080" y="1576"/>
                    </a:cubicBezTo>
                    <a:cubicBezTo>
                      <a:pt x="1037" y="1635"/>
                      <a:pt x="994" y="1701"/>
                      <a:pt x="960" y="1765"/>
                    </a:cubicBezTo>
                    <a:moveTo>
                      <a:pt x="902" y="1753"/>
                    </a:moveTo>
                    <a:cubicBezTo>
                      <a:pt x="884" y="1750"/>
                      <a:pt x="867" y="1746"/>
                      <a:pt x="850" y="1741"/>
                    </a:cubicBezTo>
                    <a:cubicBezTo>
                      <a:pt x="897" y="1683"/>
                      <a:pt x="941" y="1618"/>
                      <a:pt x="980" y="1555"/>
                    </a:cubicBezTo>
                    <a:cubicBezTo>
                      <a:pt x="995" y="1558"/>
                      <a:pt x="1010" y="1562"/>
                      <a:pt x="1026" y="1565"/>
                    </a:cubicBezTo>
                    <a:cubicBezTo>
                      <a:pt x="982" y="1626"/>
                      <a:pt x="942" y="1690"/>
                      <a:pt x="902" y="1753"/>
                    </a:cubicBezTo>
                    <a:moveTo>
                      <a:pt x="2080" y="1765"/>
                    </a:moveTo>
                    <a:cubicBezTo>
                      <a:pt x="2125" y="1707"/>
                      <a:pt x="2163" y="1639"/>
                      <a:pt x="2195" y="1573"/>
                    </a:cubicBezTo>
                    <a:cubicBezTo>
                      <a:pt x="2210" y="1567"/>
                      <a:pt x="2225" y="1561"/>
                      <a:pt x="2240" y="1554"/>
                    </a:cubicBezTo>
                    <a:cubicBezTo>
                      <a:pt x="2200" y="1615"/>
                      <a:pt x="2166" y="1683"/>
                      <a:pt x="2131" y="1746"/>
                    </a:cubicBezTo>
                    <a:cubicBezTo>
                      <a:pt x="2115" y="1753"/>
                      <a:pt x="2097" y="1759"/>
                      <a:pt x="2080" y="1765"/>
                    </a:cubicBezTo>
                    <a:moveTo>
                      <a:pt x="842" y="1739"/>
                    </a:moveTo>
                    <a:cubicBezTo>
                      <a:pt x="825" y="1735"/>
                      <a:pt x="809" y="1731"/>
                      <a:pt x="793" y="1726"/>
                    </a:cubicBezTo>
                    <a:cubicBezTo>
                      <a:pt x="839" y="1668"/>
                      <a:pt x="883" y="1605"/>
                      <a:pt x="919" y="1539"/>
                    </a:cubicBezTo>
                    <a:cubicBezTo>
                      <a:pt x="936" y="1544"/>
                      <a:pt x="954" y="1549"/>
                      <a:pt x="972" y="1553"/>
                    </a:cubicBezTo>
                    <a:cubicBezTo>
                      <a:pt x="926" y="1612"/>
                      <a:pt x="881" y="1675"/>
                      <a:pt x="842" y="1739"/>
                    </a:cubicBezTo>
                    <a:moveTo>
                      <a:pt x="787" y="1725"/>
                    </a:moveTo>
                    <a:cubicBezTo>
                      <a:pt x="772" y="1721"/>
                      <a:pt x="758" y="1716"/>
                      <a:pt x="743" y="1712"/>
                    </a:cubicBezTo>
                    <a:cubicBezTo>
                      <a:pt x="787" y="1651"/>
                      <a:pt x="829" y="1589"/>
                      <a:pt x="869" y="1526"/>
                    </a:cubicBezTo>
                    <a:cubicBezTo>
                      <a:pt x="882" y="1530"/>
                      <a:pt x="895" y="1533"/>
                      <a:pt x="909" y="1537"/>
                    </a:cubicBezTo>
                    <a:cubicBezTo>
                      <a:pt x="872" y="1602"/>
                      <a:pt x="828" y="1662"/>
                      <a:pt x="787" y="1725"/>
                    </a:cubicBezTo>
                    <a:moveTo>
                      <a:pt x="2143" y="1741"/>
                    </a:moveTo>
                    <a:cubicBezTo>
                      <a:pt x="2185" y="1682"/>
                      <a:pt x="2227" y="1615"/>
                      <a:pt x="2254" y="1548"/>
                    </a:cubicBezTo>
                    <a:cubicBezTo>
                      <a:pt x="2272" y="1540"/>
                      <a:pt x="2290" y="1532"/>
                      <a:pt x="2308" y="1524"/>
                    </a:cubicBezTo>
                    <a:cubicBezTo>
                      <a:pt x="2291" y="1554"/>
                      <a:pt x="2278" y="1586"/>
                      <a:pt x="2262" y="1617"/>
                    </a:cubicBezTo>
                    <a:cubicBezTo>
                      <a:pt x="2244" y="1649"/>
                      <a:pt x="2223" y="1680"/>
                      <a:pt x="2205" y="1713"/>
                    </a:cubicBezTo>
                    <a:cubicBezTo>
                      <a:pt x="2185" y="1723"/>
                      <a:pt x="2164" y="1732"/>
                      <a:pt x="2143" y="1741"/>
                    </a:cubicBezTo>
                    <a:moveTo>
                      <a:pt x="740" y="1711"/>
                    </a:moveTo>
                    <a:cubicBezTo>
                      <a:pt x="726" y="1706"/>
                      <a:pt x="712" y="1702"/>
                      <a:pt x="697" y="1697"/>
                    </a:cubicBezTo>
                    <a:cubicBezTo>
                      <a:pt x="740" y="1636"/>
                      <a:pt x="784" y="1575"/>
                      <a:pt x="823" y="1512"/>
                    </a:cubicBezTo>
                    <a:cubicBezTo>
                      <a:pt x="835" y="1516"/>
                      <a:pt x="848" y="1519"/>
                      <a:pt x="861" y="1523"/>
                    </a:cubicBezTo>
                    <a:cubicBezTo>
                      <a:pt x="819" y="1585"/>
                      <a:pt x="778" y="1647"/>
                      <a:pt x="740" y="1711"/>
                    </a:cubicBezTo>
                    <a:moveTo>
                      <a:pt x="692" y="1695"/>
                    </a:moveTo>
                    <a:cubicBezTo>
                      <a:pt x="675" y="1689"/>
                      <a:pt x="658" y="1683"/>
                      <a:pt x="642" y="1676"/>
                    </a:cubicBezTo>
                    <a:cubicBezTo>
                      <a:pt x="683" y="1617"/>
                      <a:pt x="730" y="1556"/>
                      <a:pt x="764" y="1492"/>
                    </a:cubicBezTo>
                    <a:cubicBezTo>
                      <a:pt x="780" y="1498"/>
                      <a:pt x="797" y="1503"/>
                      <a:pt x="814" y="1509"/>
                    </a:cubicBezTo>
                    <a:cubicBezTo>
                      <a:pt x="768" y="1567"/>
                      <a:pt x="728" y="1631"/>
                      <a:pt x="692" y="1695"/>
                    </a:cubicBezTo>
                    <a:moveTo>
                      <a:pt x="2217" y="1707"/>
                    </a:moveTo>
                    <a:cubicBezTo>
                      <a:pt x="2237" y="1680"/>
                      <a:pt x="2254" y="1651"/>
                      <a:pt x="2270" y="1621"/>
                    </a:cubicBezTo>
                    <a:cubicBezTo>
                      <a:pt x="2288" y="1589"/>
                      <a:pt x="2309" y="1554"/>
                      <a:pt x="2320" y="1518"/>
                    </a:cubicBezTo>
                    <a:cubicBezTo>
                      <a:pt x="2339" y="1509"/>
                      <a:pt x="2358" y="1499"/>
                      <a:pt x="2377" y="1489"/>
                    </a:cubicBezTo>
                    <a:cubicBezTo>
                      <a:pt x="2343" y="1549"/>
                      <a:pt x="2313" y="1612"/>
                      <a:pt x="2281" y="1672"/>
                    </a:cubicBezTo>
                    <a:cubicBezTo>
                      <a:pt x="2260" y="1685"/>
                      <a:pt x="2239" y="1696"/>
                      <a:pt x="2217" y="1707"/>
                    </a:cubicBezTo>
                    <a:moveTo>
                      <a:pt x="635" y="1674"/>
                    </a:moveTo>
                    <a:cubicBezTo>
                      <a:pt x="620" y="1668"/>
                      <a:pt x="605" y="1662"/>
                      <a:pt x="590" y="1656"/>
                    </a:cubicBezTo>
                    <a:cubicBezTo>
                      <a:pt x="634" y="1597"/>
                      <a:pt x="673" y="1534"/>
                      <a:pt x="713" y="1473"/>
                    </a:cubicBezTo>
                    <a:cubicBezTo>
                      <a:pt x="725" y="1478"/>
                      <a:pt x="736" y="1482"/>
                      <a:pt x="748" y="1486"/>
                    </a:cubicBezTo>
                    <a:cubicBezTo>
                      <a:pt x="751" y="1487"/>
                      <a:pt x="754" y="1488"/>
                      <a:pt x="757" y="1489"/>
                    </a:cubicBezTo>
                    <a:cubicBezTo>
                      <a:pt x="712" y="1546"/>
                      <a:pt x="674" y="1613"/>
                      <a:pt x="635" y="1674"/>
                    </a:cubicBezTo>
                    <a:moveTo>
                      <a:pt x="585" y="1653"/>
                    </a:moveTo>
                    <a:cubicBezTo>
                      <a:pt x="569" y="1646"/>
                      <a:pt x="553" y="1639"/>
                      <a:pt x="537" y="1632"/>
                    </a:cubicBezTo>
                    <a:cubicBezTo>
                      <a:pt x="583" y="1577"/>
                      <a:pt x="626" y="1514"/>
                      <a:pt x="663" y="1453"/>
                    </a:cubicBezTo>
                    <a:cubicBezTo>
                      <a:pt x="677" y="1458"/>
                      <a:pt x="690" y="1464"/>
                      <a:pt x="704" y="1469"/>
                    </a:cubicBezTo>
                    <a:cubicBezTo>
                      <a:pt x="661" y="1527"/>
                      <a:pt x="618" y="1589"/>
                      <a:pt x="585" y="1653"/>
                    </a:cubicBezTo>
                    <a:moveTo>
                      <a:pt x="2295" y="1664"/>
                    </a:moveTo>
                    <a:cubicBezTo>
                      <a:pt x="2330" y="1607"/>
                      <a:pt x="2364" y="1546"/>
                      <a:pt x="2387" y="1483"/>
                    </a:cubicBezTo>
                    <a:cubicBezTo>
                      <a:pt x="2406" y="1473"/>
                      <a:pt x="2424" y="1463"/>
                      <a:pt x="2442" y="1452"/>
                    </a:cubicBezTo>
                    <a:cubicBezTo>
                      <a:pt x="2415" y="1508"/>
                      <a:pt x="2394" y="1572"/>
                      <a:pt x="2359" y="1623"/>
                    </a:cubicBezTo>
                    <a:cubicBezTo>
                      <a:pt x="2338" y="1638"/>
                      <a:pt x="2317" y="1651"/>
                      <a:pt x="2295" y="1664"/>
                    </a:cubicBezTo>
                    <a:moveTo>
                      <a:pt x="533" y="1630"/>
                    </a:moveTo>
                    <a:cubicBezTo>
                      <a:pt x="517" y="1623"/>
                      <a:pt x="502" y="1615"/>
                      <a:pt x="487" y="1607"/>
                    </a:cubicBezTo>
                    <a:cubicBezTo>
                      <a:pt x="533" y="1552"/>
                      <a:pt x="581" y="1493"/>
                      <a:pt x="620" y="1433"/>
                    </a:cubicBezTo>
                    <a:cubicBezTo>
                      <a:pt x="632" y="1439"/>
                      <a:pt x="644" y="1444"/>
                      <a:pt x="656" y="1449"/>
                    </a:cubicBezTo>
                    <a:cubicBezTo>
                      <a:pt x="612" y="1506"/>
                      <a:pt x="569" y="1568"/>
                      <a:pt x="533" y="1630"/>
                    </a:cubicBezTo>
                    <a:moveTo>
                      <a:pt x="2376" y="1611"/>
                    </a:moveTo>
                    <a:cubicBezTo>
                      <a:pt x="2387" y="1591"/>
                      <a:pt x="2396" y="1568"/>
                      <a:pt x="2405" y="1548"/>
                    </a:cubicBezTo>
                    <a:cubicBezTo>
                      <a:pt x="2422" y="1514"/>
                      <a:pt x="2440" y="1479"/>
                      <a:pt x="2455" y="1444"/>
                    </a:cubicBezTo>
                    <a:cubicBezTo>
                      <a:pt x="2473" y="1433"/>
                      <a:pt x="2491" y="1421"/>
                      <a:pt x="2508" y="1409"/>
                    </a:cubicBezTo>
                    <a:cubicBezTo>
                      <a:pt x="2478" y="1462"/>
                      <a:pt x="2456" y="1520"/>
                      <a:pt x="2426" y="1573"/>
                    </a:cubicBezTo>
                    <a:cubicBezTo>
                      <a:pt x="2410" y="1586"/>
                      <a:pt x="2393" y="1599"/>
                      <a:pt x="2376" y="1611"/>
                    </a:cubicBezTo>
                    <a:moveTo>
                      <a:pt x="482" y="1605"/>
                    </a:moveTo>
                    <a:cubicBezTo>
                      <a:pt x="470" y="1598"/>
                      <a:pt x="457" y="1592"/>
                      <a:pt x="445" y="1585"/>
                    </a:cubicBezTo>
                    <a:cubicBezTo>
                      <a:pt x="489" y="1528"/>
                      <a:pt x="527" y="1466"/>
                      <a:pt x="569" y="1408"/>
                    </a:cubicBezTo>
                    <a:cubicBezTo>
                      <a:pt x="583" y="1415"/>
                      <a:pt x="598" y="1423"/>
                      <a:pt x="613" y="1430"/>
                    </a:cubicBezTo>
                    <a:cubicBezTo>
                      <a:pt x="565" y="1482"/>
                      <a:pt x="520" y="1545"/>
                      <a:pt x="482" y="1605"/>
                    </a:cubicBezTo>
                    <a:moveTo>
                      <a:pt x="439" y="1582"/>
                    </a:moveTo>
                    <a:cubicBezTo>
                      <a:pt x="427" y="1575"/>
                      <a:pt x="415" y="1568"/>
                      <a:pt x="403" y="1561"/>
                    </a:cubicBezTo>
                    <a:cubicBezTo>
                      <a:pt x="445" y="1503"/>
                      <a:pt x="486" y="1443"/>
                      <a:pt x="527" y="1384"/>
                    </a:cubicBezTo>
                    <a:cubicBezTo>
                      <a:pt x="538" y="1391"/>
                      <a:pt x="550" y="1397"/>
                      <a:pt x="561" y="1403"/>
                    </a:cubicBezTo>
                    <a:cubicBezTo>
                      <a:pt x="519" y="1462"/>
                      <a:pt x="475" y="1520"/>
                      <a:pt x="439" y="1582"/>
                    </a:cubicBezTo>
                    <a:moveTo>
                      <a:pt x="2444" y="1558"/>
                    </a:moveTo>
                    <a:cubicBezTo>
                      <a:pt x="2456" y="1539"/>
                      <a:pt x="2467" y="1518"/>
                      <a:pt x="2477" y="1497"/>
                    </a:cubicBezTo>
                    <a:cubicBezTo>
                      <a:pt x="2493" y="1465"/>
                      <a:pt x="2511" y="1432"/>
                      <a:pt x="2524" y="1398"/>
                    </a:cubicBezTo>
                    <a:cubicBezTo>
                      <a:pt x="2538" y="1388"/>
                      <a:pt x="2553" y="1377"/>
                      <a:pt x="2566" y="1367"/>
                    </a:cubicBezTo>
                    <a:cubicBezTo>
                      <a:pt x="2544" y="1408"/>
                      <a:pt x="2533" y="1459"/>
                      <a:pt x="2509" y="1500"/>
                    </a:cubicBezTo>
                    <a:cubicBezTo>
                      <a:pt x="2493" y="1516"/>
                      <a:pt x="2477" y="1531"/>
                      <a:pt x="2460" y="1545"/>
                    </a:cubicBezTo>
                    <a:cubicBezTo>
                      <a:pt x="2455" y="1550"/>
                      <a:pt x="2449" y="1554"/>
                      <a:pt x="2444" y="1558"/>
                    </a:cubicBezTo>
                    <a:moveTo>
                      <a:pt x="396" y="1557"/>
                    </a:moveTo>
                    <a:cubicBezTo>
                      <a:pt x="386" y="1551"/>
                      <a:pt x="375" y="1544"/>
                      <a:pt x="364" y="1538"/>
                    </a:cubicBezTo>
                    <a:cubicBezTo>
                      <a:pt x="408" y="1482"/>
                      <a:pt x="455" y="1423"/>
                      <a:pt x="491" y="1362"/>
                    </a:cubicBezTo>
                    <a:cubicBezTo>
                      <a:pt x="501" y="1369"/>
                      <a:pt x="511" y="1375"/>
                      <a:pt x="522" y="1381"/>
                    </a:cubicBezTo>
                    <a:cubicBezTo>
                      <a:pt x="480" y="1439"/>
                      <a:pt x="437" y="1498"/>
                      <a:pt x="396" y="1557"/>
                    </a:cubicBezTo>
                    <a:moveTo>
                      <a:pt x="357" y="1533"/>
                    </a:moveTo>
                    <a:cubicBezTo>
                      <a:pt x="346" y="1526"/>
                      <a:pt x="334" y="1518"/>
                      <a:pt x="323" y="1510"/>
                    </a:cubicBezTo>
                    <a:cubicBezTo>
                      <a:pt x="369" y="1456"/>
                      <a:pt x="408" y="1392"/>
                      <a:pt x="448" y="1333"/>
                    </a:cubicBezTo>
                    <a:cubicBezTo>
                      <a:pt x="460" y="1342"/>
                      <a:pt x="472" y="1350"/>
                      <a:pt x="485" y="1358"/>
                    </a:cubicBezTo>
                    <a:cubicBezTo>
                      <a:pt x="438" y="1412"/>
                      <a:pt x="396" y="1474"/>
                      <a:pt x="357" y="1533"/>
                    </a:cubicBezTo>
                    <a:moveTo>
                      <a:pt x="2530" y="1479"/>
                    </a:moveTo>
                    <a:cubicBezTo>
                      <a:pt x="2537" y="1467"/>
                      <a:pt x="2542" y="1455"/>
                      <a:pt x="2548" y="1442"/>
                    </a:cubicBezTo>
                    <a:cubicBezTo>
                      <a:pt x="2562" y="1409"/>
                      <a:pt x="2577" y="1377"/>
                      <a:pt x="2593" y="1345"/>
                    </a:cubicBezTo>
                    <a:cubicBezTo>
                      <a:pt x="2608" y="1333"/>
                      <a:pt x="2623" y="1319"/>
                      <a:pt x="2638" y="1306"/>
                    </a:cubicBezTo>
                    <a:cubicBezTo>
                      <a:pt x="2617" y="1345"/>
                      <a:pt x="2602" y="1388"/>
                      <a:pt x="2580" y="1426"/>
                    </a:cubicBezTo>
                    <a:cubicBezTo>
                      <a:pt x="2564" y="1445"/>
                      <a:pt x="2547" y="1462"/>
                      <a:pt x="2530" y="1479"/>
                    </a:cubicBezTo>
                    <a:moveTo>
                      <a:pt x="317" y="1506"/>
                    </a:moveTo>
                    <a:cubicBezTo>
                      <a:pt x="302" y="1495"/>
                      <a:pt x="287" y="1484"/>
                      <a:pt x="273" y="1473"/>
                    </a:cubicBezTo>
                    <a:cubicBezTo>
                      <a:pt x="319" y="1418"/>
                      <a:pt x="364" y="1359"/>
                      <a:pt x="408" y="1303"/>
                    </a:cubicBezTo>
                    <a:cubicBezTo>
                      <a:pt x="419" y="1311"/>
                      <a:pt x="430" y="1320"/>
                      <a:pt x="441" y="1328"/>
                    </a:cubicBezTo>
                    <a:cubicBezTo>
                      <a:pt x="397" y="1382"/>
                      <a:pt x="349" y="1443"/>
                      <a:pt x="317" y="1506"/>
                    </a:cubicBezTo>
                    <a:moveTo>
                      <a:pt x="267" y="1468"/>
                    </a:moveTo>
                    <a:cubicBezTo>
                      <a:pt x="257" y="1461"/>
                      <a:pt x="248" y="1453"/>
                      <a:pt x="239" y="1445"/>
                    </a:cubicBezTo>
                    <a:cubicBezTo>
                      <a:pt x="286" y="1390"/>
                      <a:pt x="327" y="1327"/>
                      <a:pt x="369" y="1268"/>
                    </a:cubicBezTo>
                    <a:cubicBezTo>
                      <a:pt x="380" y="1279"/>
                      <a:pt x="391" y="1289"/>
                      <a:pt x="403" y="1298"/>
                    </a:cubicBezTo>
                    <a:cubicBezTo>
                      <a:pt x="354" y="1350"/>
                      <a:pt x="305" y="1408"/>
                      <a:pt x="267" y="1468"/>
                    </a:cubicBezTo>
                    <a:moveTo>
                      <a:pt x="2602" y="1400"/>
                    </a:moveTo>
                    <a:cubicBezTo>
                      <a:pt x="2610" y="1384"/>
                      <a:pt x="2618" y="1368"/>
                      <a:pt x="2626" y="1351"/>
                    </a:cubicBezTo>
                    <a:cubicBezTo>
                      <a:pt x="2636" y="1328"/>
                      <a:pt x="2655" y="1305"/>
                      <a:pt x="2663" y="1281"/>
                    </a:cubicBezTo>
                    <a:cubicBezTo>
                      <a:pt x="2674" y="1270"/>
                      <a:pt x="2685" y="1259"/>
                      <a:pt x="2695" y="1247"/>
                    </a:cubicBezTo>
                    <a:cubicBezTo>
                      <a:pt x="2694" y="1251"/>
                      <a:pt x="2692" y="1255"/>
                      <a:pt x="2691" y="1258"/>
                    </a:cubicBezTo>
                    <a:cubicBezTo>
                      <a:pt x="2684" y="1275"/>
                      <a:pt x="2678" y="1291"/>
                      <a:pt x="2671" y="1307"/>
                    </a:cubicBezTo>
                    <a:cubicBezTo>
                      <a:pt x="2650" y="1339"/>
                      <a:pt x="2626" y="1370"/>
                      <a:pt x="2602" y="1400"/>
                    </a:cubicBezTo>
                    <a:moveTo>
                      <a:pt x="233" y="1439"/>
                    </a:moveTo>
                    <a:cubicBezTo>
                      <a:pt x="220" y="1427"/>
                      <a:pt x="207" y="1415"/>
                      <a:pt x="195" y="1403"/>
                    </a:cubicBezTo>
                    <a:cubicBezTo>
                      <a:pt x="228" y="1339"/>
                      <a:pt x="288" y="1288"/>
                      <a:pt x="331" y="1230"/>
                    </a:cubicBezTo>
                    <a:cubicBezTo>
                      <a:pt x="341" y="1242"/>
                      <a:pt x="352" y="1253"/>
                      <a:pt x="364" y="1264"/>
                    </a:cubicBezTo>
                    <a:cubicBezTo>
                      <a:pt x="318" y="1318"/>
                      <a:pt x="268" y="1377"/>
                      <a:pt x="233" y="1439"/>
                    </a:cubicBezTo>
                    <a:moveTo>
                      <a:pt x="2699" y="1263"/>
                    </a:moveTo>
                    <a:cubicBezTo>
                      <a:pt x="2706" y="1249"/>
                      <a:pt x="2712" y="1235"/>
                      <a:pt x="2718" y="1221"/>
                    </a:cubicBezTo>
                    <a:cubicBezTo>
                      <a:pt x="2723" y="1214"/>
                      <a:pt x="2728" y="1207"/>
                      <a:pt x="2734" y="1201"/>
                    </a:cubicBezTo>
                    <a:cubicBezTo>
                      <a:pt x="2723" y="1222"/>
                      <a:pt x="2712" y="1242"/>
                      <a:pt x="2699" y="1263"/>
                    </a:cubicBezTo>
                    <a:moveTo>
                      <a:pt x="189" y="1397"/>
                    </a:moveTo>
                    <a:cubicBezTo>
                      <a:pt x="179" y="1386"/>
                      <a:pt x="170" y="1375"/>
                      <a:pt x="160" y="1363"/>
                    </a:cubicBezTo>
                    <a:cubicBezTo>
                      <a:pt x="202" y="1303"/>
                      <a:pt x="253" y="1249"/>
                      <a:pt x="297" y="1192"/>
                    </a:cubicBezTo>
                    <a:cubicBezTo>
                      <a:pt x="307" y="1204"/>
                      <a:pt x="317" y="1215"/>
                      <a:pt x="327" y="1227"/>
                    </a:cubicBezTo>
                    <a:cubicBezTo>
                      <a:pt x="297" y="1259"/>
                      <a:pt x="269" y="1294"/>
                      <a:pt x="241" y="1328"/>
                    </a:cubicBezTo>
                    <a:cubicBezTo>
                      <a:pt x="224" y="1348"/>
                      <a:pt x="199" y="1370"/>
                      <a:pt x="189" y="1397"/>
                    </a:cubicBezTo>
                    <a:moveTo>
                      <a:pt x="155" y="1356"/>
                    </a:moveTo>
                    <a:cubicBezTo>
                      <a:pt x="146" y="1345"/>
                      <a:pt x="138" y="1333"/>
                      <a:pt x="130" y="1321"/>
                    </a:cubicBezTo>
                    <a:cubicBezTo>
                      <a:pt x="154" y="1295"/>
                      <a:pt x="175" y="1265"/>
                      <a:pt x="197" y="1238"/>
                    </a:cubicBezTo>
                    <a:cubicBezTo>
                      <a:pt x="220" y="1209"/>
                      <a:pt x="244" y="1180"/>
                      <a:pt x="268" y="1152"/>
                    </a:cubicBezTo>
                    <a:cubicBezTo>
                      <a:pt x="276" y="1163"/>
                      <a:pt x="284" y="1174"/>
                      <a:pt x="292" y="1185"/>
                    </a:cubicBezTo>
                    <a:cubicBezTo>
                      <a:pt x="265" y="1217"/>
                      <a:pt x="239" y="1250"/>
                      <a:pt x="213" y="1282"/>
                    </a:cubicBezTo>
                    <a:cubicBezTo>
                      <a:pt x="194" y="1306"/>
                      <a:pt x="170" y="1329"/>
                      <a:pt x="155" y="1356"/>
                    </a:cubicBezTo>
                    <a:moveTo>
                      <a:pt x="126" y="1315"/>
                    </a:moveTo>
                    <a:cubicBezTo>
                      <a:pt x="120" y="1306"/>
                      <a:pt x="115" y="1297"/>
                      <a:pt x="110" y="1288"/>
                    </a:cubicBezTo>
                    <a:cubicBezTo>
                      <a:pt x="107" y="1282"/>
                      <a:pt x="103" y="1275"/>
                      <a:pt x="100" y="1269"/>
                    </a:cubicBezTo>
                    <a:cubicBezTo>
                      <a:pt x="138" y="1209"/>
                      <a:pt x="193" y="1160"/>
                      <a:pt x="240" y="1107"/>
                    </a:cubicBezTo>
                    <a:cubicBezTo>
                      <a:pt x="240" y="1108"/>
                      <a:pt x="241" y="1108"/>
                      <a:pt x="241" y="1109"/>
                    </a:cubicBezTo>
                    <a:cubicBezTo>
                      <a:pt x="248" y="1122"/>
                      <a:pt x="256" y="1134"/>
                      <a:pt x="264" y="1146"/>
                    </a:cubicBezTo>
                    <a:cubicBezTo>
                      <a:pt x="216" y="1198"/>
                      <a:pt x="163" y="1254"/>
                      <a:pt x="126" y="1315"/>
                    </a:cubicBezTo>
                    <a:moveTo>
                      <a:pt x="96" y="1261"/>
                    </a:moveTo>
                    <a:cubicBezTo>
                      <a:pt x="89" y="1247"/>
                      <a:pt x="83" y="1232"/>
                      <a:pt x="78" y="1217"/>
                    </a:cubicBezTo>
                    <a:cubicBezTo>
                      <a:pt x="123" y="1164"/>
                      <a:pt x="170" y="1111"/>
                      <a:pt x="214" y="1056"/>
                    </a:cubicBezTo>
                    <a:cubicBezTo>
                      <a:pt x="221" y="1071"/>
                      <a:pt x="229" y="1086"/>
                      <a:pt x="237" y="1101"/>
                    </a:cubicBezTo>
                    <a:cubicBezTo>
                      <a:pt x="188" y="1150"/>
                      <a:pt x="134" y="1202"/>
                      <a:pt x="96" y="1261"/>
                    </a:cubicBezTo>
                    <a:moveTo>
                      <a:pt x="75" y="1210"/>
                    </a:moveTo>
                    <a:cubicBezTo>
                      <a:pt x="70" y="1196"/>
                      <a:pt x="66" y="1183"/>
                      <a:pt x="62" y="1169"/>
                    </a:cubicBezTo>
                    <a:cubicBezTo>
                      <a:pt x="89" y="1146"/>
                      <a:pt x="110" y="1115"/>
                      <a:pt x="132" y="1088"/>
                    </a:cubicBezTo>
                    <a:cubicBezTo>
                      <a:pt x="154" y="1061"/>
                      <a:pt x="175" y="1035"/>
                      <a:pt x="195" y="1007"/>
                    </a:cubicBezTo>
                    <a:cubicBezTo>
                      <a:pt x="200" y="1021"/>
                      <a:pt x="206" y="1036"/>
                      <a:pt x="212" y="1050"/>
                    </a:cubicBezTo>
                    <a:cubicBezTo>
                      <a:pt x="163" y="1099"/>
                      <a:pt x="118" y="1154"/>
                      <a:pt x="75" y="1210"/>
                    </a:cubicBezTo>
                    <a:moveTo>
                      <a:pt x="60" y="1161"/>
                    </a:moveTo>
                    <a:cubicBezTo>
                      <a:pt x="56" y="1145"/>
                      <a:pt x="52" y="1129"/>
                      <a:pt x="50" y="1113"/>
                    </a:cubicBezTo>
                    <a:cubicBezTo>
                      <a:pt x="95" y="1063"/>
                      <a:pt x="139" y="1012"/>
                      <a:pt x="181" y="959"/>
                    </a:cubicBezTo>
                    <a:cubicBezTo>
                      <a:pt x="184" y="973"/>
                      <a:pt x="188" y="986"/>
                      <a:pt x="193" y="1000"/>
                    </a:cubicBezTo>
                    <a:cubicBezTo>
                      <a:pt x="168" y="1028"/>
                      <a:pt x="145" y="1058"/>
                      <a:pt x="122" y="1087"/>
                    </a:cubicBezTo>
                    <a:cubicBezTo>
                      <a:pt x="102" y="1111"/>
                      <a:pt x="77" y="1134"/>
                      <a:pt x="60" y="1161"/>
                    </a:cubicBezTo>
                    <a:moveTo>
                      <a:pt x="48" y="1104"/>
                    </a:moveTo>
                    <a:cubicBezTo>
                      <a:pt x="45" y="1086"/>
                      <a:pt x="42" y="1067"/>
                      <a:pt x="41" y="1048"/>
                    </a:cubicBezTo>
                    <a:cubicBezTo>
                      <a:pt x="82" y="999"/>
                      <a:pt x="125" y="951"/>
                      <a:pt x="169" y="904"/>
                    </a:cubicBezTo>
                    <a:cubicBezTo>
                      <a:pt x="172" y="920"/>
                      <a:pt x="175" y="936"/>
                      <a:pt x="179" y="951"/>
                    </a:cubicBezTo>
                    <a:cubicBezTo>
                      <a:pt x="133" y="1000"/>
                      <a:pt x="90" y="1052"/>
                      <a:pt x="48" y="1104"/>
                    </a:cubicBezTo>
                    <a:moveTo>
                      <a:pt x="40" y="1038"/>
                    </a:moveTo>
                    <a:cubicBezTo>
                      <a:pt x="39" y="1020"/>
                      <a:pt x="38" y="1002"/>
                      <a:pt x="38" y="984"/>
                    </a:cubicBezTo>
                    <a:cubicBezTo>
                      <a:pt x="76" y="942"/>
                      <a:pt x="122" y="904"/>
                      <a:pt x="164" y="864"/>
                    </a:cubicBezTo>
                    <a:cubicBezTo>
                      <a:pt x="165" y="876"/>
                      <a:pt x="166" y="887"/>
                      <a:pt x="168" y="899"/>
                    </a:cubicBezTo>
                    <a:cubicBezTo>
                      <a:pt x="124" y="943"/>
                      <a:pt x="81" y="990"/>
                      <a:pt x="40" y="1038"/>
                    </a:cubicBezTo>
                    <a:moveTo>
                      <a:pt x="38" y="972"/>
                    </a:moveTo>
                    <a:cubicBezTo>
                      <a:pt x="38" y="958"/>
                      <a:pt x="39" y="943"/>
                      <a:pt x="40" y="928"/>
                    </a:cubicBezTo>
                    <a:cubicBezTo>
                      <a:pt x="60" y="909"/>
                      <a:pt x="78" y="888"/>
                      <a:pt x="97" y="868"/>
                    </a:cubicBezTo>
                    <a:cubicBezTo>
                      <a:pt x="118" y="848"/>
                      <a:pt x="140" y="828"/>
                      <a:pt x="160" y="807"/>
                    </a:cubicBezTo>
                    <a:cubicBezTo>
                      <a:pt x="160" y="824"/>
                      <a:pt x="161" y="841"/>
                      <a:pt x="163" y="858"/>
                    </a:cubicBezTo>
                    <a:cubicBezTo>
                      <a:pt x="139" y="880"/>
                      <a:pt x="115" y="902"/>
                      <a:pt x="91" y="923"/>
                    </a:cubicBezTo>
                    <a:cubicBezTo>
                      <a:pt x="73" y="939"/>
                      <a:pt x="54" y="955"/>
                      <a:pt x="38" y="972"/>
                    </a:cubicBezTo>
                    <a:moveTo>
                      <a:pt x="41" y="914"/>
                    </a:moveTo>
                    <a:cubicBezTo>
                      <a:pt x="42" y="900"/>
                      <a:pt x="44" y="887"/>
                      <a:pt x="46" y="873"/>
                    </a:cubicBezTo>
                    <a:cubicBezTo>
                      <a:pt x="65" y="855"/>
                      <a:pt x="83" y="835"/>
                      <a:pt x="102" y="816"/>
                    </a:cubicBezTo>
                    <a:cubicBezTo>
                      <a:pt x="121" y="797"/>
                      <a:pt x="142" y="779"/>
                      <a:pt x="161" y="759"/>
                    </a:cubicBezTo>
                    <a:cubicBezTo>
                      <a:pt x="160" y="772"/>
                      <a:pt x="160" y="785"/>
                      <a:pt x="160" y="799"/>
                    </a:cubicBezTo>
                    <a:cubicBezTo>
                      <a:pt x="134" y="819"/>
                      <a:pt x="111" y="843"/>
                      <a:pt x="88" y="866"/>
                    </a:cubicBezTo>
                    <a:cubicBezTo>
                      <a:pt x="72" y="882"/>
                      <a:pt x="56" y="897"/>
                      <a:pt x="41" y="914"/>
                    </a:cubicBezTo>
                    <a:moveTo>
                      <a:pt x="48" y="858"/>
                    </a:moveTo>
                    <a:cubicBezTo>
                      <a:pt x="50" y="845"/>
                      <a:pt x="53" y="832"/>
                      <a:pt x="56" y="819"/>
                    </a:cubicBezTo>
                    <a:cubicBezTo>
                      <a:pt x="56" y="816"/>
                      <a:pt x="57" y="814"/>
                      <a:pt x="57" y="811"/>
                    </a:cubicBezTo>
                    <a:cubicBezTo>
                      <a:pt x="77" y="790"/>
                      <a:pt x="96" y="768"/>
                      <a:pt x="116" y="747"/>
                    </a:cubicBezTo>
                    <a:cubicBezTo>
                      <a:pt x="132" y="731"/>
                      <a:pt x="152" y="715"/>
                      <a:pt x="167" y="696"/>
                    </a:cubicBezTo>
                    <a:cubicBezTo>
                      <a:pt x="165" y="714"/>
                      <a:pt x="163" y="733"/>
                      <a:pt x="161" y="751"/>
                    </a:cubicBezTo>
                    <a:cubicBezTo>
                      <a:pt x="139" y="768"/>
                      <a:pt x="119" y="788"/>
                      <a:pt x="100" y="807"/>
                    </a:cubicBezTo>
                    <a:cubicBezTo>
                      <a:pt x="82" y="824"/>
                      <a:pt x="65" y="841"/>
                      <a:pt x="48" y="858"/>
                    </a:cubicBezTo>
                    <a:moveTo>
                      <a:pt x="62" y="794"/>
                    </a:moveTo>
                    <a:cubicBezTo>
                      <a:pt x="68" y="773"/>
                      <a:pt x="75" y="752"/>
                      <a:pt x="83" y="731"/>
                    </a:cubicBezTo>
                    <a:cubicBezTo>
                      <a:pt x="115" y="700"/>
                      <a:pt x="149" y="669"/>
                      <a:pt x="180" y="635"/>
                    </a:cubicBezTo>
                    <a:cubicBezTo>
                      <a:pt x="176" y="651"/>
                      <a:pt x="173" y="667"/>
                      <a:pt x="170" y="684"/>
                    </a:cubicBezTo>
                    <a:cubicBezTo>
                      <a:pt x="132" y="718"/>
                      <a:pt x="95" y="755"/>
                      <a:pt x="62" y="794"/>
                    </a:cubicBezTo>
                    <a:moveTo>
                      <a:pt x="91" y="710"/>
                    </a:moveTo>
                    <a:cubicBezTo>
                      <a:pt x="102" y="686"/>
                      <a:pt x="114" y="662"/>
                      <a:pt x="128" y="639"/>
                    </a:cubicBezTo>
                    <a:cubicBezTo>
                      <a:pt x="130" y="637"/>
                      <a:pt x="132" y="635"/>
                      <a:pt x="134" y="633"/>
                    </a:cubicBezTo>
                    <a:cubicBezTo>
                      <a:pt x="144" y="623"/>
                      <a:pt x="154" y="614"/>
                      <a:pt x="165" y="605"/>
                    </a:cubicBezTo>
                    <a:cubicBezTo>
                      <a:pt x="178" y="595"/>
                      <a:pt x="190" y="584"/>
                      <a:pt x="201" y="572"/>
                    </a:cubicBezTo>
                    <a:cubicBezTo>
                      <a:pt x="195" y="588"/>
                      <a:pt x="189" y="605"/>
                      <a:pt x="184" y="622"/>
                    </a:cubicBezTo>
                    <a:cubicBezTo>
                      <a:pt x="151" y="648"/>
                      <a:pt x="121" y="679"/>
                      <a:pt x="91" y="710"/>
                    </a:cubicBezTo>
                    <a:moveTo>
                      <a:pt x="145" y="611"/>
                    </a:moveTo>
                    <a:cubicBezTo>
                      <a:pt x="155" y="596"/>
                      <a:pt x="166" y="581"/>
                      <a:pt x="177" y="566"/>
                    </a:cubicBezTo>
                    <a:cubicBezTo>
                      <a:pt x="178" y="566"/>
                      <a:pt x="178" y="566"/>
                      <a:pt x="178" y="566"/>
                    </a:cubicBezTo>
                    <a:cubicBezTo>
                      <a:pt x="191" y="555"/>
                      <a:pt x="205" y="545"/>
                      <a:pt x="218" y="535"/>
                    </a:cubicBezTo>
                    <a:cubicBezTo>
                      <a:pt x="215" y="541"/>
                      <a:pt x="212" y="547"/>
                      <a:pt x="210" y="553"/>
                    </a:cubicBezTo>
                    <a:cubicBezTo>
                      <a:pt x="193" y="571"/>
                      <a:pt x="174" y="587"/>
                      <a:pt x="154" y="604"/>
                    </a:cubicBezTo>
                    <a:cubicBezTo>
                      <a:pt x="152" y="606"/>
                      <a:pt x="148" y="609"/>
                      <a:pt x="145" y="611"/>
                    </a:cubicBezTo>
                    <a:moveTo>
                      <a:pt x="192" y="547"/>
                    </a:moveTo>
                    <a:cubicBezTo>
                      <a:pt x="209" y="526"/>
                      <a:pt x="226" y="506"/>
                      <a:pt x="245" y="487"/>
                    </a:cubicBezTo>
                    <a:cubicBezTo>
                      <a:pt x="241" y="493"/>
                      <a:pt x="237" y="498"/>
                      <a:pt x="234" y="504"/>
                    </a:cubicBezTo>
                    <a:cubicBezTo>
                      <a:pt x="231" y="509"/>
                      <a:pt x="228" y="514"/>
                      <a:pt x="226" y="519"/>
                    </a:cubicBezTo>
                    <a:cubicBezTo>
                      <a:pt x="225" y="520"/>
                      <a:pt x="223" y="521"/>
                      <a:pt x="222" y="522"/>
                    </a:cubicBezTo>
                    <a:cubicBezTo>
                      <a:pt x="212" y="530"/>
                      <a:pt x="202" y="538"/>
                      <a:pt x="192" y="547"/>
                    </a:cubicBezTo>
                    <a:moveTo>
                      <a:pt x="1595" y="1613"/>
                    </a:moveTo>
                    <a:cubicBezTo>
                      <a:pt x="1380" y="1596"/>
                      <a:pt x="1164" y="1572"/>
                      <a:pt x="954" y="1520"/>
                    </a:cubicBezTo>
                    <a:cubicBezTo>
                      <a:pt x="746" y="1469"/>
                      <a:pt x="529" y="1391"/>
                      <a:pt x="372" y="1238"/>
                    </a:cubicBezTo>
                    <a:cubicBezTo>
                      <a:pt x="215" y="1086"/>
                      <a:pt x="146" y="852"/>
                      <a:pt x="204" y="639"/>
                    </a:cubicBezTo>
                    <a:cubicBezTo>
                      <a:pt x="259" y="436"/>
                      <a:pt x="431" y="299"/>
                      <a:pt x="613" y="211"/>
                    </a:cubicBezTo>
                    <a:cubicBezTo>
                      <a:pt x="882" y="82"/>
                      <a:pt x="1192" y="23"/>
                      <a:pt x="1495" y="23"/>
                    </a:cubicBezTo>
                    <a:cubicBezTo>
                      <a:pt x="1595" y="23"/>
                      <a:pt x="1695" y="29"/>
                      <a:pt x="1792" y="42"/>
                    </a:cubicBezTo>
                    <a:cubicBezTo>
                      <a:pt x="2009" y="69"/>
                      <a:pt x="2227" y="123"/>
                      <a:pt x="2422" y="223"/>
                    </a:cubicBezTo>
                    <a:cubicBezTo>
                      <a:pt x="2597" y="313"/>
                      <a:pt x="2761" y="448"/>
                      <a:pt x="2821" y="642"/>
                    </a:cubicBezTo>
                    <a:cubicBezTo>
                      <a:pt x="2976" y="1144"/>
                      <a:pt x="2446" y="1476"/>
                      <a:pt x="2041" y="1604"/>
                    </a:cubicBezTo>
                    <a:cubicBezTo>
                      <a:pt x="1994" y="1619"/>
                      <a:pt x="1946" y="1632"/>
                      <a:pt x="1897" y="1644"/>
                    </a:cubicBezTo>
                    <a:cubicBezTo>
                      <a:pt x="1894" y="1644"/>
                      <a:pt x="1892" y="1647"/>
                      <a:pt x="1891" y="1649"/>
                    </a:cubicBezTo>
                    <a:cubicBezTo>
                      <a:pt x="1890" y="1650"/>
                      <a:pt x="1889" y="1651"/>
                      <a:pt x="1889" y="1653"/>
                    </a:cubicBezTo>
                    <a:cubicBezTo>
                      <a:pt x="1861" y="1785"/>
                      <a:pt x="1811" y="1904"/>
                      <a:pt x="1718" y="2004"/>
                    </a:cubicBezTo>
                    <a:cubicBezTo>
                      <a:pt x="1629" y="2100"/>
                      <a:pt x="1518" y="2161"/>
                      <a:pt x="1394" y="2199"/>
                    </a:cubicBezTo>
                    <a:cubicBezTo>
                      <a:pt x="1534" y="2044"/>
                      <a:pt x="1627" y="1833"/>
                      <a:pt x="1610" y="1622"/>
                    </a:cubicBezTo>
                    <a:cubicBezTo>
                      <a:pt x="1609" y="1616"/>
                      <a:pt x="1605" y="1613"/>
                      <a:pt x="1600" y="1613"/>
                    </a:cubicBezTo>
                    <a:cubicBezTo>
                      <a:pt x="1600" y="1613"/>
                      <a:pt x="1599" y="1613"/>
                      <a:pt x="1599" y="1613"/>
                    </a:cubicBezTo>
                    <a:cubicBezTo>
                      <a:pt x="1599" y="1613"/>
                      <a:pt x="1598" y="1613"/>
                      <a:pt x="1597" y="1613"/>
                    </a:cubicBezTo>
                    <a:cubicBezTo>
                      <a:pt x="1596" y="1613"/>
                      <a:pt x="1596" y="1613"/>
                      <a:pt x="1595" y="1613"/>
                    </a:cubicBezTo>
                    <a:moveTo>
                      <a:pt x="1503" y="0"/>
                    </a:moveTo>
                    <a:cubicBezTo>
                      <a:pt x="1239" y="0"/>
                      <a:pt x="974" y="45"/>
                      <a:pt x="726" y="138"/>
                    </a:cubicBezTo>
                    <a:cubicBezTo>
                      <a:pt x="581" y="192"/>
                      <a:pt x="434" y="269"/>
                      <a:pt x="325" y="383"/>
                    </a:cubicBezTo>
                    <a:cubicBezTo>
                      <a:pt x="205" y="482"/>
                      <a:pt x="100" y="605"/>
                      <a:pt x="50" y="754"/>
                    </a:cubicBezTo>
                    <a:cubicBezTo>
                      <a:pt x="0" y="899"/>
                      <a:pt x="3" y="1070"/>
                      <a:pt x="52" y="1215"/>
                    </a:cubicBezTo>
                    <a:cubicBezTo>
                      <a:pt x="104" y="1371"/>
                      <a:pt x="228" y="1479"/>
                      <a:pt x="363" y="1565"/>
                    </a:cubicBezTo>
                    <a:cubicBezTo>
                      <a:pt x="511" y="1659"/>
                      <a:pt x="676" y="1725"/>
                      <a:pt x="846" y="1766"/>
                    </a:cubicBezTo>
                    <a:cubicBezTo>
                      <a:pt x="1020" y="1809"/>
                      <a:pt x="1199" y="1827"/>
                      <a:pt x="1378" y="1827"/>
                    </a:cubicBezTo>
                    <a:cubicBezTo>
                      <a:pt x="1396" y="1827"/>
                      <a:pt x="1413" y="1827"/>
                      <a:pt x="1431" y="1827"/>
                    </a:cubicBezTo>
                    <a:cubicBezTo>
                      <a:pt x="1429" y="2031"/>
                      <a:pt x="1316" y="2195"/>
                      <a:pt x="1216" y="2365"/>
                    </a:cubicBezTo>
                    <a:cubicBezTo>
                      <a:pt x="1214" y="2367"/>
                      <a:pt x="1214" y="2370"/>
                      <a:pt x="1215" y="2372"/>
                    </a:cubicBezTo>
                    <a:cubicBezTo>
                      <a:pt x="1212" y="2377"/>
                      <a:pt x="1214" y="2385"/>
                      <a:pt x="1221" y="2385"/>
                    </a:cubicBezTo>
                    <a:cubicBezTo>
                      <a:pt x="1223" y="2387"/>
                      <a:pt x="1225" y="2387"/>
                      <a:pt x="1228" y="2387"/>
                    </a:cubicBezTo>
                    <a:cubicBezTo>
                      <a:pt x="1230" y="2387"/>
                      <a:pt x="1232" y="2387"/>
                      <a:pt x="1234" y="2385"/>
                    </a:cubicBezTo>
                    <a:cubicBezTo>
                      <a:pt x="1234" y="2385"/>
                      <a:pt x="1235" y="2384"/>
                      <a:pt x="1236" y="2384"/>
                    </a:cubicBezTo>
                    <a:cubicBezTo>
                      <a:pt x="1340" y="2369"/>
                      <a:pt x="1436" y="2319"/>
                      <a:pt x="1520" y="2257"/>
                    </a:cubicBezTo>
                    <a:cubicBezTo>
                      <a:pt x="1625" y="2180"/>
                      <a:pt x="1730" y="2074"/>
                      <a:pt x="1788" y="1956"/>
                    </a:cubicBezTo>
                    <a:cubicBezTo>
                      <a:pt x="1789" y="1955"/>
                      <a:pt x="1789" y="1954"/>
                      <a:pt x="1789" y="1953"/>
                    </a:cubicBezTo>
                    <a:cubicBezTo>
                      <a:pt x="1815" y="1917"/>
                      <a:pt x="1838" y="1879"/>
                      <a:pt x="1856" y="1840"/>
                    </a:cubicBezTo>
                    <a:cubicBezTo>
                      <a:pt x="2080" y="1811"/>
                      <a:pt x="2292" y="1715"/>
                      <a:pt x="2464" y="1570"/>
                    </a:cubicBezTo>
                    <a:cubicBezTo>
                      <a:pt x="2638" y="1424"/>
                      <a:pt x="2799" y="1209"/>
                      <a:pt x="2847" y="984"/>
                    </a:cubicBezTo>
                    <a:cubicBezTo>
                      <a:pt x="2847" y="982"/>
                      <a:pt x="2847" y="980"/>
                      <a:pt x="2847" y="979"/>
                    </a:cubicBezTo>
                    <a:cubicBezTo>
                      <a:pt x="2861" y="928"/>
                      <a:pt x="2869" y="873"/>
                      <a:pt x="2869" y="816"/>
                    </a:cubicBezTo>
                    <a:cubicBezTo>
                      <a:pt x="2871" y="348"/>
                      <a:pt x="2375" y="131"/>
                      <a:pt x="1985" y="50"/>
                    </a:cubicBezTo>
                    <a:cubicBezTo>
                      <a:pt x="1827" y="16"/>
                      <a:pt x="1665" y="0"/>
                      <a:pt x="1503" y="0"/>
                    </a:cubicBezTo>
                  </a:path>
                </a:pathLst>
              </a:custGeom>
              <a:solidFill>
                <a:srgbClr val="3ACFD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宋体" panose="02010600030101010101" pitchFamily="2" charset="-122"/>
                  <a:ea typeface="宋体" panose="02010600030101010101" pitchFamily="2" charset="-122"/>
                </a:endParaRPr>
              </a:p>
            </p:txBody>
          </p:sp>
          <p:grpSp>
            <p:nvGrpSpPr>
              <p:cNvPr id="23" name="组合 22"/>
              <p:cNvGrpSpPr/>
              <p:nvPr/>
            </p:nvGrpSpPr>
            <p:grpSpPr>
              <a:xfrm>
                <a:off x="2232359" y="2362574"/>
                <a:ext cx="2059093" cy="719847"/>
                <a:chOff x="2232359" y="2362574"/>
                <a:chExt cx="2059093" cy="719847"/>
              </a:xfrm>
            </p:grpSpPr>
            <p:sp>
              <p:nvSpPr>
                <p:cNvPr id="25" name="矩形 24"/>
                <p:cNvSpPr/>
                <p:nvPr/>
              </p:nvSpPr>
              <p:spPr>
                <a:xfrm>
                  <a:off x="2232359" y="2413007"/>
                  <a:ext cx="2059093" cy="669414"/>
                </a:xfrm>
                <a:prstGeom prst="rect">
                  <a:avLst/>
                </a:prstGeom>
              </p:spPr>
              <p:txBody>
                <a:bodyPr wrap="square">
                  <a:spAutoFit/>
                </a:bodyPr>
                <a:lstStyle/>
                <a:p>
                  <a:pPr algn="ctr" fontAlgn="base">
                    <a:lnSpc>
                      <a:spcPts val="1500"/>
                    </a:lnSpc>
                    <a:spcBef>
                      <a:spcPct val="0"/>
                    </a:spcBef>
                    <a:spcAft>
                      <a:spcPct val="0"/>
                    </a:spcAft>
                  </a:pPr>
                  <a:r>
                    <a:rPr lang="zh-CN" altLang="en-US" sz="1400" dirty="0">
                      <a:latin typeface="宋体" panose="02010600030101010101" pitchFamily="2" charset="-122"/>
                      <a:ea typeface="宋体" panose="02010600030101010101" pitchFamily="2" charset="-122"/>
                      <a:sym typeface="方正姚体" panose="02010601030101010101" pitchFamily="2" charset="-122"/>
                    </a:rPr>
                    <a:t>双击输入替换内容编辑</a:t>
                  </a:r>
                  <a:endParaRPr lang="en-US" altLang="zh-CN" sz="1400" dirty="0">
                    <a:latin typeface="宋体" panose="02010600030101010101" pitchFamily="2" charset="-122"/>
                    <a:ea typeface="宋体" panose="02010600030101010101" pitchFamily="2" charset="-122"/>
                    <a:sym typeface="方正姚体" panose="02010601030101010101" pitchFamily="2" charset="-122"/>
                  </a:endParaRPr>
                </a:p>
                <a:p>
                  <a:pPr algn="ctr" fontAlgn="base">
                    <a:lnSpc>
                      <a:spcPts val="1500"/>
                    </a:lnSpc>
                    <a:spcBef>
                      <a:spcPct val="0"/>
                    </a:spcBef>
                    <a:spcAft>
                      <a:spcPct val="0"/>
                    </a:spcAft>
                  </a:pPr>
                  <a:r>
                    <a:rPr lang="zh-CN" altLang="en-US" sz="1400" dirty="0">
                      <a:latin typeface="宋体" panose="02010600030101010101" pitchFamily="2" charset="-122"/>
                      <a:ea typeface="宋体" panose="02010600030101010101" pitchFamily="2" charset="-122"/>
                      <a:sym typeface="方正姚体" panose="02010601030101010101" pitchFamily="2" charset="-122"/>
                    </a:rPr>
                    <a:t>文字双击输入替换</a:t>
                  </a:r>
                  <a:endParaRPr lang="en-US" altLang="zh-CN" sz="1400" dirty="0">
                    <a:latin typeface="宋体" panose="02010600030101010101" pitchFamily="2" charset="-122"/>
                    <a:ea typeface="宋体" panose="02010600030101010101" pitchFamily="2" charset="-122"/>
                    <a:sym typeface="方正姚体" panose="02010601030101010101" pitchFamily="2" charset="-122"/>
                  </a:endParaRPr>
                </a:p>
                <a:p>
                  <a:pPr algn="ctr" fontAlgn="base">
                    <a:lnSpc>
                      <a:spcPts val="1500"/>
                    </a:lnSpc>
                    <a:spcBef>
                      <a:spcPct val="0"/>
                    </a:spcBef>
                    <a:spcAft>
                      <a:spcPct val="0"/>
                    </a:spcAft>
                  </a:pPr>
                  <a:r>
                    <a:rPr lang="zh-CN" altLang="en-US" sz="1400" dirty="0">
                      <a:latin typeface="宋体" panose="02010600030101010101" pitchFamily="2" charset="-122"/>
                      <a:ea typeface="宋体" panose="02010600030101010101" pitchFamily="2" charset="-122"/>
                      <a:sym typeface="方正姚体" panose="02010601030101010101" pitchFamily="2" charset="-122"/>
                    </a:rPr>
                    <a:t>内容编辑文字</a:t>
                  </a:r>
                </a:p>
              </p:txBody>
            </p:sp>
            <p:cxnSp>
              <p:nvCxnSpPr>
                <p:cNvPr id="26" name="直接连接符 25"/>
                <p:cNvCxnSpPr/>
                <p:nvPr/>
              </p:nvCxnSpPr>
              <p:spPr>
                <a:xfrm>
                  <a:off x="3142486" y="2362574"/>
                  <a:ext cx="23883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37" name="文本框 36"/>
            <p:cNvSpPr txBox="1"/>
            <p:nvPr/>
          </p:nvSpPr>
          <p:spPr>
            <a:xfrm>
              <a:off x="2811913" y="1694035"/>
              <a:ext cx="1806564" cy="369332"/>
            </a:xfrm>
            <a:prstGeom prst="rect">
              <a:avLst/>
            </a:prstGeom>
            <a:noFill/>
          </p:spPr>
          <p:txBody>
            <a:bodyPr wrap="square" rtlCol="0">
              <a:spAutoFit/>
            </a:bodyPr>
            <a:lstStyle/>
            <a:p>
              <a:r>
                <a:rPr lang="zh-CN" altLang="en-US" dirty="0">
                  <a:latin typeface="宋体" panose="02010600030101010101" pitchFamily="2" charset="-122"/>
                  <a:ea typeface="宋体" panose="02010600030101010101" pitchFamily="2" charset="-122"/>
                </a:rPr>
                <a:t>添加标题</a:t>
              </a:r>
            </a:p>
          </p:txBody>
        </p:sp>
      </p:grpSp>
      <p:grpSp>
        <p:nvGrpSpPr>
          <p:cNvPr id="5" name="组合 4"/>
          <p:cNvGrpSpPr/>
          <p:nvPr/>
        </p:nvGrpSpPr>
        <p:grpSpPr>
          <a:xfrm>
            <a:off x="4741314" y="1472733"/>
            <a:ext cx="2684658" cy="2154548"/>
            <a:chOff x="4741314" y="1472733"/>
            <a:chExt cx="2684658" cy="2154548"/>
          </a:xfrm>
        </p:grpSpPr>
        <p:grpSp>
          <p:nvGrpSpPr>
            <p:cNvPr id="27" name="组合 26"/>
            <p:cNvGrpSpPr/>
            <p:nvPr/>
          </p:nvGrpSpPr>
          <p:grpSpPr>
            <a:xfrm>
              <a:off x="4741314" y="1472733"/>
              <a:ext cx="2684658" cy="2154548"/>
              <a:chOff x="4692252" y="1756939"/>
              <a:chExt cx="2684658" cy="2154548"/>
            </a:xfrm>
          </p:grpSpPr>
          <p:sp>
            <p:nvSpPr>
              <p:cNvPr id="28" name="Freeform 5"/>
              <p:cNvSpPr>
                <a:spLocks noEditPoints="1"/>
              </p:cNvSpPr>
              <p:nvPr/>
            </p:nvSpPr>
            <p:spPr bwMode="auto">
              <a:xfrm>
                <a:off x="4692252" y="1756939"/>
                <a:ext cx="2684658" cy="2154548"/>
              </a:xfrm>
              <a:custGeom>
                <a:avLst/>
                <a:gdLst>
                  <a:gd name="T0" fmla="*/ 1374 w 2976"/>
                  <a:gd name="T1" fmla="*/ 2224 h 2387"/>
                  <a:gd name="T2" fmla="*/ 1410 w 2976"/>
                  <a:gd name="T3" fmla="*/ 2216 h 2387"/>
                  <a:gd name="T4" fmla="*/ 1438 w 2976"/>
                  <a:gd name="T5" fmla="*/ 2288 h 2387"/>
                  <a:gd name="T6" fmla="*/ 1358 w 2976"/>
                  <a:gd name="T7" fmla="*/ 2211 h 2387"/>
                  <a:gd name="T8" fmla="*/ 1455 w 2976"/>
                  <a:gd name="T9" fmla="*/ 2278 h 2387"/>
                  <a:gd name="T10" fmla="*/ 1528 w 2976"/>
                  <a:gd name="T11" fmla="*/ 2226 h 2387"/>
                  <a:gd name="T12" fmla="*/ 1475 w 2976"/>
                  <a:gd name="T13" fmla="*/ 2055 h 2387"/>
                  <a:gd name="T14" fmla="*/ 1520 w 2976"/>
                  <a:gd name="T15" fmla="*/ 1966 h 2387"/>
                  <a:gd name="T16" fmla="*/ 1527 w 2976"/>
                  <a:gd name="T17" fmla="*/ 1947 h 2387"/>
                  <a:gd name="T18" fmla="*/ 1555 w 2976"/>
                  <a:gd name="T19" fmla="*/ 1864 h 2387"/>
                  <a:gd name="T20" fmla="*/ 1575 w 2976"/>
                  <a:gd name="T21" fmla="*/ 1775 h 2387"/>
                  <a:gd name="T22" fmla="*/ 1451 w 2976"/>
                  <a:gd name="T23" fmla="*/ 1866 h 2387"/>
                  <a:gd name="T24" fmla="*/ 1866 w 2976"/>
                  <a:gd name="T25" fmla="*/ 1818 h 2387"/>
                  <a:gd name="T26" fmla="*/ 1389 w 2976"/>
                  <a:gd name="T27" fmla="*/ 1803 h 2387"/>
                  <a:gd name="T28" fmla="*/ 1460 w 2976"/>
                  <a:gd name="T29" fmla="*/ 1628 h 2387"/>
                  <a:gd name="T30" fmla="*/ 1436 w 2976"/>
                  <a:gd name="T31" fmla="*/ 1626 h 2387"/>
                  <a:gd name="T32" fmla="*/ 1948 w 2976"/>
                  <a:gd name="T33" fmla="*/ 1803 h 2387"/>
                  <a:gd name="T34" fmla="*/ 1261 w 2976"/>
                  <a:gd name="T35" fmla="*/ 1799 h 2387"/>
                  <a:gd name="T36" fmla="*/ 1087 w 2976"/>
                  <a:gd name="T37" fmla="*/ 1784 h 2387"/>
                  <a:gd name="T38" fmla="*/ 2077 w 2976"/>
                  <a:gd name="T39" fmla="*/ 1678 h 2387"/>
                  <a:gd name="T40" fmla="*/ 1077 w 2976"/>
                  <a:gd name="T41" fmla="*/ 1783 h 2387"/>
                  <a:gd name="T42" fmla="*/ 1024 w 2976"/>
                  <a:gd name="T43" fmla="*/ 1776 h 2387"/>
                  <a:gd name="T44" fmla="*/ 1034 w 2976"/>
                  <a:gd name="T45" fmla="*/ 1567 h 2387"/>
                  <a:gd name="T46" fmla="*/ 902 w 2976"/>
                  <a:gd name="T47" fmla="*/ 1753 h 2387"/>
                  <a:gd name="T48" fmla="*/ 793 w 2976"/>
                  <a:gd name="T49" fmla="*/ 1726 h 2387"/>
                  <a:gd name="T50" fmla="*/ 909 w 2976"/>
                  <a:gd name="T51" fmla="*/ 1537 h 2387"/>
                  <a:gd name="T52" fmla="*/ 2143 w 2976"/>
                  <a:gd name="T53" fmla="*/ 1741 h 2387"/>
                  <a:gd name="T54" fmla="*/ 642 w 2976"/>
                  <a:gd name="T55" fmla="*/ 1676 h 2387"/>
                  <a:gd name="T56" fmla="*/ 2377 w 2976"/>
                  <a:gd name="T57" fmla="*/ 1489 h 2387"/>
                  <a:gd name="T58" fmla="*/ 757 w 2976"/>
                  <a:gd name="T59" fmla="*/ 1489 h 2387"/>
                  <a:gd name="T60" fmla="*/ 2295 w 2976"/>
                  <a:gd name="T61" fmla="*/ 1664 h 2387"/>
                  <a:gd name="T62" fmla="*/ 620 w 2976"/>
                  <a:gd name="T63" fmla="*/ 1433 h 2387"/>
                  <a:gd name="T64" fmla="*/ 2426 w 2976"/>
                  <a:gd name="T65" fmla="*/ 1573 h 2387"/>
                  <a:gd name="T66" fmla="*/ 439 w 2976"/>
                  <a:gd name="T67" fmla="*/ 1582 h 2387"/>
                  <a:gd name="T68" fmla="*/ 2524 w 2976"/>
                  <a:gd name="T69" fmla="*/ 1398 h 2387"/>
                  <a:gd name="T70" fmla="*/ 491 w 2976"/>
                  <a:gd name="T71" fmla="*/ 1362 h 2387"/>
                  <a:gd name="T72" fmla="*/ 357 w 2976"/>
                  <a:gd name="T73" fmla="*/ 1533 h 2387"/>
                  <a:gd name="T74" fmla="*/ 317 w 2976"/>
                  <a:gd name="T75" fmla="*/ 1506 h 2387"/>
                  <a:gd name="T76" fmla="*/ 369 w 2976"/>
                  <a:gd name="T77" fmla="*/ 1268 h 2387"/>
                  <a:gd name="T78" fmla="*/ 2691 w 2976"/>
                  <a:gd name="T79" fmla="*/ 1258 h 2387"/>
                  <a:gd name="T80" fmla="*/ 233 w 2976"/>
                  <a:gd name="T81" fmla="*/ 1439 h 2387"/>
                  <a:gd name="T82" fmla="*/ 297 w 2976"/>
                  <a:gd name="T83" fmla="*/ 1192 h 2387"/>
                  <a:gd name="T84" fmla="*/ 268 w 2976"/>
                  <a:gd name="T85" fmla="*/ 1152 h 2387"/>
                  <a:gd name="T86" fmla="*/ 240 w 2976"/>
                  <a:gd name="T87" fmla="*/ 1107 h 2387"/>
                  <a:gd name="T88" fmla="*/ 237 w 2976"/>
                  <a:gd name="T89" fmla="*/ 1101 h 2387"/>
                  <a:gd name="T90" fmla="*/ 75 w 2976"/>
                  <a:gd name="T91" fmla="*/ 1210 h 2387"/>
                  <a:gd name="T92" fmla="*/ 48 w 2976"/>
                  <a:gd name="T93" fmla="*/ 1104 h 2387"/>
                  <a:gd name="T94" fmla="*/ 164 w 2976"/>
                  <a:gd name="T95" fmla="*/ 864 h 2387"/>
                  <a:gd name="T96" fmla="*/ 163 w 2976"/>
                  <a:gd name="T97" fmla="*/ 858 h 2387"/>
                  <a:gd name="T98" fmla="*/ 160 w 2976"/>
                  <a:gd name="T99" fmla="*/ 799 h 2387"/>
                  <a:gd name="T100" fmla="*/ 167 w 2976"/>
                  <a:gd name="T101" fmla="*/ 696 h 2387"/>
                  <a:gd name="T102" fmla="*/ 170 w 2976"/>
                  <a:gd name="T103" fmla="*/ 684 h 2387"/>
                  <a:gd name="T104" fmla="*/ 184 w 2976"/>
                  <a:gd name="T105" fmla="*/ 622 h 2387"/>
                  <a:gd name="T106" fmla="*/ 154 w 2976"/>
                  <a:gd name="T107" fmla="*/ 604 h 2387"/>
                  <a:gd name="T108" fmla="*/ 192 w 2976"/>
                  <a:gd name="T109" fmla="*/ 547 h 2387"/>
                  <a:gd name="T110" fmla="*/ 1792 w 2976"/>
                  <a:gd name="T111" fmla="*/ 42 h 2387"/>
                  <a:gd name="T112" fmla="*/ 1718 w 2976"/>
                  <a:gd name="T113" fmla="*/ 2004 h 2387"/>
                  <a:gd name="T114" fmla="*/ 1503 w 2976"/>
                  <a:gd name="T115" fmla="*/ 0 h 2387"/>
                  <a:gd name="T116" fmla="*/ 1378 w 2976"/>
                  <a:gd name="T117" fmla="*/ 1827 h 2387"/>
                  <a:gd name="T118" fmla="*/ 1236 w 2976"/>
                  <a:gd name="T119" fmla="*/ 2384 h 2387"/>
                  <a:gd name="T120" fmla="*/ 2847 w 2976"/>
                  <a:gd name="T121" fmla="*/ 979 h 2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976" h="2387">
                    <a:moveTo>
                      <a:pt x="1375" y="2224"/>
                    </a:moveTo>
                    <a:cubicBezTo>
                      <a:pt x="1375" y="2224"/>
                      <a:pt x="1375" y="2224"/>
                      <a:pt x="1376" y="2224"/>
                    </a:cubicBezTo>
                    <a:cubicBezTo>
                      <a:pt x="1383" y="2222"/>
                      <a:pt x="1390" y="2221"/>
                      <a:pt x="1398" y="2219"/>
                    </a:cubicBezTo>
                    <a:cubicBezTo>
                      <a:pt x="1378" y="2242"/>
                      <a:pt x="1358" y="2266"/>
                      <a:pt x="1339" y="2289"/>
                    </a:cubicBezTo>
                    <a:cubicBezTo>
                      <a:pt x="1323" y="2310"/>
                      <a:pt x="1303" y="2330"/>
                      <a:pt x="1290" y="2353"/>
                    </a:cubicBezTo>
                    <a:cubicBezTo>
                      <a:pt x="1280" y="2356"/>
                      <a:pt x="1270" y="2358"/>
                      <a:pt x="1260" y="2360"/>
                    </a:cubicBezTo>
                    <a:cubicBezTo>
                      <a:pt x="1301" y="2319"/>
                      <a:pt x="1337" y="2269"/>
                      <a:pt x="1374" y="2224"/>
                    </a:cubicBezTo>
                    <a:cubicBezTo>
                      <a:pt x="1374" y="2224"/>
                      <a:pt x="1374" y="2224"/>
                      <a:pt x="1374" y="2224"/>
                    </a:cubicBezTo>
                    <a:cubicBezTo>
                      <a:pt x="1374" y="2224"/>
                      <a:pt x="1374" y="2224"/>
                      <a:pt x="1374" y="2224"/>
                    </a:cubicBezTo>
                    <a:cubicBezTo>
                      <a:pt x="1375" y="2224"/>
                      <a:pt x="1375" y="2224"/>
                      <a:pt x="1375" y="2224"/>
                    </a:cubicBezTo>
                    <a:moveTo>
                      <a:pt x="1301" y="2350"/>
                    </a:moveTo>
                    <a:cubicBezTo>
                      <a:pt x="1318" y="2331"/>
                      <a:pt x="1333" y="2310"/>
                      <a:pt x="1348" y="2291"/>
                    </a:cubicBezTo>
                    <a:cubicBezTo>
                      <a:pt x="1368" y="2266"/>
                      <a:pt x="1389" y="2241"/>
                      <a:pt x="1410" y="2216"/>
                    </a:cubicBezTo>
                    <a:cubicBezTo>
                      <a:pt x="1410" y="2216"/>
                      <a:pt x="1410" y="2216"/>
                      <a:pt x="1410" y="2216"/>
                    </a:cubicBezTo>
                    <a:cubicBezTo>
                      <a:pt x="1425" y="2212"/>
                      <a:pt x="1440" y="2207"/>
                      <a:pt x="1455" y="2202"/>
                    </a:cubicBezTo>
                    <a:cubicBezTo>
                      <a:pt x="1421" y="2245"/>
                      <a:pt x="1386" y="2288"/>
                      <a:pt x="1352" y="2331"/>
                    </a:cubicBezTo>
                    <a:cubicBezTo>
                      <a:pt x="1336" y="2338"/>
                      <a:pt x="1318" y="2344"/>
                      <a:pt x="1301" y="2350"/>
                    </a:cubicBezTo>
                    <a:moveTo>
                      <a:pt x="1366" y="2325"/>
                    </a:moveTo>
                    <a:cubicBezTo>
                      <a:pt x="1402" y="2284"/>
                      <a:pt x="1435" y="2240"/>
                      <a:pt x="1469" y="2197"/>
                    </a:cubicBezTo>
                    <a:cubicBezTo>
                      <a:pt x="1485" y="2191"/>
                      <a:pt x="1502" y="2184"/>
                      <a:pt x="1518" y="2177"/>
                    </a:cubicBezTo>
                    <a:cubicBezTo>
                      <a:pt x="1489" y="2212"/>
                      <a:pt x="1460" y="2249"/>
                      <a:pt x="1438" y="2288"/>
                    </a:cubicBezTo>
                    <a:cubicBezTo>
                      <a:pt x="1415" y="2302"/>
                      <a:pt x="1391" y="2314"/>
                      <a:pt x="1366" y="2325"/>
                    </a:cubicBezTo>
                    <a:moveTo>
                      <a:pt x="1298" y="2277"/>
                    </a:moveTo>
                    <a:cubicBezTo>
                      <a:pt x="1309" y="2260"/>
                      <a:pt x="1319" y="2241"/>
                      <a:pt x="1329" y="2223"/>
                    </a:cubicBezTo>
                    <a:cubicBezTo>
                      <a:pt x="1346" y="2210"/>
                      <a:pt x="1362" y="2196"/>
                      <a:pt x="1379" y="2182"/>
                    </a:cubicBezTo>
                    <a:cubicBezTo>
                      <a:pt x="1384" y="2178"/>
                      <a:pt x="1389" y="2173"/>
                      <a:pt x="1395" y="2169"/>
                    </a:cubicBezTo>
                    <a:cubicBezTo>
                      <a:pt x="1384" y="2182"/>
                      <a:pt x="1372" y="2195"/>
                      <a:pt x="1360" y="2208"/>
                    </a:cubicBezTo>
                    <a:cubicBezTo>
                      <a:pt x="1359" y="2209"/>
                      <a:pt x="1358" y="2210"/>
                      <a:pt x="1358" y="2211"/>
                    </a:cubicBezTo>
                    <a:cubicBezTo>
                      <a:pt x="1338" y="2233"/>
                      <a:pt x="1318" y="2255"/>
                      <a:pt x="1298" y="2277"/>
                    </a:cubicBezTo>
                    <a:moveTo>
                      <a:pt x="1455" y="2278"/>
                    </a:moveTo>
                    <a:cubicBezTo>
                      <a:pt x="1484" y="2244"/>
                      <a:pt x="1509" y="2205"/>
                      <a:pt x="1535" y="2168"/>
                    </a:cubicBezTo>
                    <a:cubicBezTo>
                      <a:pt x="1548" y="2162"/>
                      <a:pt x="1561" y="2155"/>
                      <a:pt x="1574" y="2147"/>
                    </a:cubicBezTo>
                    <a:cubicBezTo>
                      <a:pt x="1564" y="2160"/>
                      <a:pt x="1555" y="2173"/>
                      <a:pt x="1546" y="2186"/>
                    </a:cubicBezTo>
                    <a:cubicBezTo>
                      <a:pt x="1533" y="2204"/>
                      <a:pt x="1519" y="2222"/>
                      <a:pt x="1507" y="2241"/>
                    </a:cubicBezTo>
                    <a:cubicBezTo>
                      <a:pt x="1490" y="2254"/>
                      <a:pt x="1473" y="2266"/>
                      <a:pt x="1455" y="2278"/>
                    </a:cubicBezTo>
                    <a:moveTo>
                      <a:pt x="1528" y="2226"/>
                    </a:moveTo>
                    <a:cubicBezTo>
                      <a:pt x="1535" y="2216"/>
                      <a:pt x="1541" y="2207"/>
                      <a:pt x="1548" y="2198"/>
                    </a:cubicBezTo>
                    <a:cubicBezTo>
                      <a:pt x="1562" y="2178"/>
                      <a:pt x="1580" y="2158"/>
                      <a:pt x="1593" y="2136"/>
                    </a:cubicBezTo>
                    <a:cubicBezTo>
                      <a:pt x="1608" y="2126"/>
                      <a:pt x="1623" y="2116"/>
                      <a:pt x="1637" y="2106"/>
                    </a:cubicBezTo>
                    <a:cubicBezTo>
                      <a:pt x="1632" y="2113"/>
                      <a:pt x="1628" y="2120"/>
                      <a:pt x="1623" y="2127"/>
                    </a:cubicBezTo>
                    <a:cubicBezTo>
                      <a:pt x="1617" y="2137"/>
                      <a:pt x="1610" y="2147"/>
                      <a:pt x="1604" y="2157"/>
                    </a:cubicBezTo>
                    <a:cubicBezTo>
                      <a:pt x="1581" y="2181"/>
                      <a:pt x="1556" y="2204"/>
                      <a:pt x="1528" y="2226"/>
                    </a:cubicBezTo>
                    <a:moveTo>
                      <a:pt x="1633" y="2127"/>
                    </a:moveTo>
                    <a:cubicBezTo>
                      <a:pt x="1640" y="2116"/>
                      <a:pt x="1649" y="2105"/>
                      <a:pt x="1653" y="2093"/>
                    </a:cubicBezTo>
                    <a:cubicBezTo>
                      <a:pt x="1662" y="2086"/>
                      <a:pt x="1672" y="2078"/>
                      <a:pt x="1681" y="2071"/>
                    </a:cubicBezTo>
                    <a:cubicBezTo>
                      <a:pt x="1665" y="2090"/>
                      <a:pt x="1649" y="2109"/>
                      <a:pt x="1633" y="2127"/>
                    </a:cubicBezTo>
                    <a:moveTo>
                      <a:pt x="1338" y="2206"/>
                    </a:moveTo>
                    <a:cubicBezTo>
                      <a:pt x="1345" y="2193"/>
                      <a:pt x="1352" y="2181"/>
                      <a:pt x="1358" y="2168"/>
                    </a:cubicBezTo>
                    <a:cubicBezTo>
                      <a:pt x="1398" y="2132"/>
                      <a:pt x="1439" y="2095"/>
                      <a:pt x="1475" y="2055"/>
                    </a:cubicBezTo>
                    <a:cubicBezTo>
                      <a:pt x="1460" y="2081"/>
                      <a:pt x="1443" y="2107"/>
                      <a:pt x="1424" y="2132"/>
                    </a:cubicBezTo>
                    <a:cubicBezTo>
                      <a:pt x="1407" y="2143"/>
                      <a:pt x="1391" y="2159"/>
                      <a:pt x="1376" y="2173"/>
                    </a:cubicBezTo>
                    <a:cubicBezTo>
                      <a:pt x="1363" y="2184"/>
                      <a:pt x="1351" y="2195"/>
                      <a:pt x="1338" y="2206"/>
                    </a:cubicBezTo>
                    <a:moveTo>
                      <a:pt x="1367" y="2149"/>
                    </a:moveTo>
                    <a:cubicBezTo>
                      <a:pt x="1373" y="2137"/>
                      <a:pt x="1378" y="2125"/>
                      <a:pt x="1384" y="2113"/>
                    </a:cubicBezTo>
                    <a:cubicBezTo>
                      <a:pt x="1407" y="2090"/>
                      <a:pt x="1429" y="2065"/>
                      <a:pt x="1451" y="2041"/>
                    </a:cubicBezTo>
                    <a:cubicBezTo>
                      <a:pt x="1473" y="2016"/>
                      <a:pt x="1499" y="1992"/>
                      <a:pt x="1520" y="1966"/>
                    </a:cubicBezTo>
                    <a:cubicBezTo>
                      <a:pt x="1512" y="1984"/>
                      <a:pt x="1504" y="2001"/>
                      <a:pt x="1495" y="2019"/>
                    </a:cubicBezTo>
                    <a:cubicBezTo>
                      <a:pt x="1451" y="2061"/>
                      <a:pt x="1410" y="2106"/>
                      <a:pt x="1367" y="2149"/>
                    </a:cubicBezTo>
                    <a:moveTo>
                      <a:pt x="1396" y="2085"/>
                    </a:moveTo>
                    <a:cubicBezTo>
                      <a:pt x="1405" y="2064"/>
                      <a:pt x="1414" y="2042"/>
                      <a:pt x="1421" y="2020"/>
                    </a:cubicBezTo>
                    <a:cubicBezTo>
                      <a:pt x="1442" y="1997"/>
                      <a:pt x="1464" y="1974"/>
                      <a:pt x="1485" y="1951"/>
                    </a:cubicBezTo>
                    <a:cubicBezTo>
                      <a:pt x="1506" y="1930"/>
                      <a:pt x="1529" y="1909"/>
                      <a:pt x="1549" y="1885"/>
                    </a:cubicBezTo>
                    <a:cubicBezTo>
                      <a:pt x="1542" y="1906"/>
                      <a:pt x="1535" y="1927"/>
                      <a:pt x="1527" y="1947"/>
                    </a:cubicBezTo>
                    <a:cubicBezTo>
                      <a:pt x="1494" y="1973"/>
                      <a:pt x="1467" y="2008"/>
                      <a:pt x="1439" y="2039"/>
                    </a:cubicBezTo>
                    <a:cubicBezTo>
                      <a:pt x="1424" y="2054"/>
                      <a:pt x="1410" y="2070"/>
                      <a:pt x="1396" y="2085"/>
                    </a:cubicBezTo>
                    <a:moveTo>
                      <a:pt x="1428" y="1999"/>
                    </a:moveTo>
                    <a:cubicBezTo>
                      <a:pt x="1434" y="1979"/>
                      <a:pt x="1439" y="1959"/>
                      <a:pt x="1443" y="1939"/>
                    </a:cubicBezTo>
                    <a:cubicBezTo>
                      <a:pt x="1467" y="1912"/>
                      <a:pt x="1491" y="1884"/>
                      <a:pt x="1515" y="1857"/>
                    </a:cubicBezTo>
                    <a:cubicBezTo>
                      <a:pt x="1533" y="1836"/>
                      <a:pt x="1553" y="1816"/>
                      <a:pt x="1571" y="1795"/>
                    </a:cubicBezTo>
                    <a:cubicBezTo>
                      <a:pt x="1567" y="1818"/>
                      <a:pt x="1561" y="1841"/>
                      <a:pt x="1555" y="1864"/>
                    </a:cubicBezTo>
                    <a:cubicBezTo>
                      <a:pt x="1525" y="1888"/>
                      <a:pt x="1499" y="1921"/>
                      <a:pt x="1473" y="1949"/>
                    </a:cubicBezTo>
                    <a:cubicBezTo>
                      <a:pt x="1458" y="1965"/>
                      <a:pt x="1443" y="1982"/>
                      <a:pt x="1428" y="1999"/>
                    </a:cubicBezTo>
                    <a:moveTo>
                      <a:pt x="1445" y="1926"/>
                    </a:moveTo>
                    <a:cubicBezTo>
                      <a:pt x="1448" y="1910"/>
                      <a:pt x="1450" y="1893"/>
                      <a:pt x="1451" y="1877"/>
                    </a:cubicBezTo>
                    <a:cubicBezTo>
                      <a:pt x="1476" y="1846"/>
                      <a:pt x="1500" y="1814"/>
                      <a:pt x="1526" y="1782"/>
                    </a:cubicBezTo>
                    <a:cubicBezTo>
                      <a:pt x="1544" y="1759"/>
                      <a:pt x="1566" y="1738"/>
                      <a:pt x="1584" y="1714"/>
                    </a:cubicBezTo>
                    <a:cubicBezTo>
                      <a:pt x="1581" y="1735"/>
                      <a:pt x="1578" y="1755"/>
                      <a:pt x="1575" y="1775"/>
                    </a:cubicBezTo>
                    <a:cubicBezTo>
                      <a:pt x="1547" y="1801"/>
                      <a:pt x="1523" y="1832"/>
                      <a:pt x="1499" y="1860"/>
                    </a:cubicBezTo>
                    <a:cubicBezTo>
                      <a:pt x="1481" y="1882"/>
                      <a:pt x="1463" y="1903"/>
                      <a:pt x="1445" y="1926"/>
                    </a:cubicBezTo>
                    <a:moveTo>
                      <a:pt x="1897" y="1722"/>
                    </a:moveTo>
                    <a:cubicBezTo>
                      <a:pt x="1902" y="1702"/>
                      <a:pt x="1905" y="1681"/>
                      <a:pt x="1908" y="1660"/>
                    </a:cubicBezTo>
                    <a:cubicBezTo>
                      <a:pt x="1921" y="1657"/>
                      <a:pt x="1934" y="1654"/>
                      <a:pt x="1947" y="1651"/>
                    </a:cubicBezTo>
                    <a:cubicBezTo>
                      <a:pt x="1930" y="1674"/>
                      <a:pt x="1913" y="1698"/>
                      <a:pt x="1897" y="1722"/>
                    </a:cubicBezTo>
                    <a:moveTo>
                      <a:pt x="1451" y="1866"/>
                    </a:moveTo>
                    <a:cubicBezTo>
                      <a:pt x="1452" y="1851"/>
                      <a:pt x="1451" y="1836"/>
                      <a:pt x="1450" y="1821"/>
                    </a:cubicBezTo>
                    <a:cubicBezTo>
                      <a:pt x="1451" y="1819"/>
                      <a:pt x="1452" y="1817"/>
                      <a:pt x="1452" y="1814"/>
                    </a:cubicBezTo>
                    <a:cubicBezTo>
                      <a:pt x="1501" y="1761"/>
                      <a:pt x="1543" y="1702"/>
                      <a:pt x="1589" y="1646"/>
                    </a:cubicBezTo>
                    <a:cubicBezTo>
                      <a:pt x="1588" y="1664"/>
                      <a:pt x="1587" y="1681"/>
                      <a:pt x="1585" y="1699"/>
                    </a:cubicBezTo>
                    <a:cubicBezTo>
                      <a:pt x="1557" y="1724"/>
                      <a:pt x="1534" y="1757"/>
                      <a:pt x="1510" y="1787"/>
                    </a:cubicBezTo>
                    <a:cubicBezTo>
                      <a:pt x="1489" y="1812"/>
                      <a:pt x="1470" y="1838"/>
                      <a:pt x="1451" y="1866"/>
                    </a:cubicBezTo>
                    <a:moveTo>
                      <a:pt x="1866" y="1818"/>
                    </a:moveTo>
                    <a:cubicBezTo>
                      <a:pt x="1876" y="1794"/>
                      <a:pt x="1885" y="1769"/>
                      <a:pt x="1891" y="1744"/>
                    </a:cubicBezTo>
                    <a:cubicBezTo>
                      <a:pt x="1913" y="1711"/>
                      <a:pt x="1936" y="1679"/>
                      <a:pt x="1959" y="1648"/>
                    </a:cubicBezTo>
                    <a:cubicBezTo>
                      <a:pt x="1973" y="1645"/>
                      <a:pt x="1988" y="1641"/>
                      <a:pt x="2002" y="1637"/>
                    </a:cubicBezTo>
                    <a:cubicBezTo>
                      <a:pt x="1960" y="1697"/>
                      <a:pt x="1920" y="1758"/>
                      <a:pt x="1875" y="1816"/>
                    </a:cubicBezTo>
                    <a:cubicBezTo>
                      <a:pt x="1872" y="1817"/>
                      <a:pt x="1869" y="1817"/>
                      <a:pt x="1866" y="1818"/>
                    </a:cubicBezTo>
                    <a:moveTo>
                      <a:pt x="1399" y="1803"/>
                    </a:moveTo>
                    <a:cubicBezTo>
                      <a:pt x="1396" y="1803"/>
                      <a:pt x="1392" y="1803"/>
                      <a:pt x="1389" y="1803"/>
                    </a:cubicBezTo>
                    <a:cubicBezTo>
                      <a:pt x="1436" y="1748"/>
                      <a:pt x="1481" y="1691"/>
                      <a:pt x="1523" y="1633"/>
                    </a:cubicBezTo>
                    <a:cubicBezTo>
                      <a:pt x="1539" y="1635"/>
                      <a:pt x="1555" y="1636"/>
                      <a:pt x="1571" y="1637"/>
                    </a:cubicBezTo>
                    <a:cubicBezTo>
                      <a:pt x="1523" y="1689"/>
                      <a:pt x="1477" y="1745"/>
                      <a:pt x="1436" y="1802"/>
                    </a:cubicBezTo>
                    <a:cubicBezTo>
                      <a:pt x="1424" y="1803"/>
                      <a:pt x="1412" y="1803"/>
                      <a:pt x="1399" y="1803"/>
                    </a:cubicBezTo>
                    <a:moveTo>
                      <a:pt x="1383" y="1803"/>
                    </a:moveTo>
                    <a:cubicBezTo>
                      <a:pt x="1366" y="1802"/>
                      <a:pt x="1349" y="1802"/>
                      <a:pt x="1331" y="1802"/>
                    </a:cubicBezTo>
                    <a:cubicBezTo>
                      <a:pt x="1377" y="1746"/>
                      <a:pt x="1419" y="1687"/>
                      <a:pt x="1460" y="1628"/>
                    </a:cubicBezTo>
                    <a:cubicBezTo>
                      <a:pt x="1479" y="1630"/>
                      <a:pt x="1497" y="1631"/>
                      <a:pt x="1515" y="1633"/>
                    </a:cubicBezTo>
                    <a:cubicBezTo>
                      <a:pt x="1471" y="1690"/>
                      <a:pt x="1427" y="1746"/>
                      <a:pt x="1383" y="1803"/>
                    </a:cubicBezTo>
                    <a:moveTo>
                      <a:pt x="1325" y="1802"/>
                    </a:moveTo>
                    <a:cubicBezTo>
                      <a:pt x="1307" y="1801"/>
                      <a:pt x="1289" y="1801"/>
                      <a:pt x="1270" y="1800"/>
                    </a:cubicBezTo>
                    <a:cubicBezTo>
                      <a:pt x="1294" y="1774"/>
                      <a:pt x="1312" y="1745"/>
                      <a:pt x="1330" y="1715"/>
                    </a:cubicBezTo>
                    <a:cubicBezTo>
                      <a:pt x="1349" y="1683"/>
                      <a:pt x="1372" y="1653"/>
                      <a:pt x="1391" y="1621"/>
                    </a:cubicBezTo>
                    <a:cubicBezTo>
                      <a:pt x="1406" y="1623"/>
                      <a:pt x="1421" y="1624"/>
                      <a:pt x="1436" y="1626"/>
                    </a:cubicBezTo>
                    <a:cubicBezTo>
                      <a:pt x="1441" y="1626"/>
                      <a:pt x="1446" y="1627"/>
                      <a:pt x="1450" y="1627"/>
                    </a:cubicBezTo>
                    <a:cubicBezTo>
                      <a:pt x="1408" y="1684"/>
                      <a:pt x="1364" y="1742"/>
                      <a:pt x="1325" y="1802"/>
                    </a:cubicBezTo>
                    <a:moveTo>
                      <a:pt x="1884" y="1815"/>
                    </a:moveTo>
                    <a:cubicBezTo>
                      <a:pt x="1932" y="1758"/>
                      <a:pt x="1978" y="1698"/>
                      <a:pt x="2014" y="1634"/>
                    </a:cubicBezTo>
                    <a:cubicBezTo>
                      <a:pt x="2029" y="1629"/>
                      <a:pt x="2045" y="1625"/>
                      <a:pt x="2061" y="1620"/>
                    </a:cubicBezTo>
                    <a:cubicBezTo>
                      <a:pt x="2041" y="1643"/>
                      <a:pt x="2029" y="1675"/>
                      <a:pt x="2014" y="1700"/>
                    </a:cubicBezTo>
                    <a:cubicBezTo>
                      <a:pt x="1994" y="1735"/>
                      <a:pt x="1970" y="1769"/>
                      <a:pt x="1948" y="1803"/>
                    </a:cubicBezTo>
                    <a:cubicBezTo>
                      <a:pt x="1927" y="1807"/>
                      <a:pt x="1906" y="1811"/>
                      <a:pt x="1884" y="1815"/>
                    </a:cubicBezTo>
                    <a:moveTo>
                      <a:pt x="1261" y="1799"/>
                    </a:moveTo>
                    <a:cubicBezTo>
                      <a:pt x="1240" y="1798"/>
                      <a:pt x="1219" y="1797"/>
                      <a:pt x="1197" y="1795"/>
                    </a:cubicBezTo>
                    <a:cubicBezTo>
                      <a:pt x="1242" y="1737"/>
                      <a:pt x="1283" y="1676"/>
                      <a:pt x="1322" y="1613"/>
                    </a:cubicBezTo>
                    <a:cubicBezTo>
                      <a:pt x="1341" y="1616"/>
                      <a:pt x="1360" y="1618"/>
                      <a:pt x="1379" y="1620"/>
                    </a:cubicBezTo>
                    <a:cubicBezTo>
                      <a:pt x="1359" y="1643"/>
                      <a:pt x="1344" y="1672"/>
                      <a:pt x="1329" y="1698"/>
                    </a:cubicBezTo>
                    <a:cubicBezTo>
                      <a:pt x="1308" y="1733"/>
                      <a:pt x="1285" y="1766"/>
                      <a:pt x="1261" y="1799"/>
                    </a:cubicBezTo>
                    <a:moveTo>
                      <a:pt x="1189" y="1795"/>
                    </a:moveTo>
                    <a:cubicBezTo>
                      <a:pt x="1172" y="1793"/>
                      <a:pt x="1156" y="1792"/>
                      <a:pt x="1139" y="1790"/>
                    </a:cubicBezTo>
                    <a:cubicBezTo>
                      <a:pt x="1184" y="1731"/>
                      <a:pt x="1228" y="1669"/>
                      <a:pt x="1267" y="1606"/>
                    </a:cubicBezTo>
                    <a:cubicBezTo>
                      <a:pt x="1282" y="1608"/>
                      <a:pt x="1298" y="1610"/>
                      <a:pt x="1313" y="1612"/>
                    </a:cubicBezTo>
                    <a:cubicBezTo>
                      <a:pt x="1274" y="1675"/>
                      <a:pt x="1233" y="1735"/>
                      <a:pt x="1189" y="1795"/>
                    </a:cubicBezTo>
                    <a:moveTo>
                      <a:pt x="1132" y="1789"/>
                    </a:moveTo>
                    <a:cubicBezTo>
                      <a:pt x="1117" y="1788"/>
                      <a:pt x="1102" y="1786"/>
                      <a:pt x="1087" y="1784"/>
                    </a:cubicBezTo>
                    <a:cubicBezTo>
                      <a:pt x="1132" y="1726"/>
                      <a:pt x="1174" y="1662"/>
                      <a:pt x="1211" y="1598"/>
                    </a:cubicBezTo>
                    <a:cubicBezTo>
                      <a:pt x="1227" y="1601"/>
                      <a:pt x="1242" y="1603"/>
                      <a:pt x="1258" y="1605"/>
                    </a:cubicBezTo>
                    <a:cubicBezTo>
                      <a:pt x="1213" y="1664"/>
                      <a:pt x="1172" y="1727"/>
                      <a:pt x="1132" y="1789"/>
                    </a:cubicBezTo>
                    <a:moveTo>
                      <a:pt x="1954" y="1801"/>
                    </a:moveTo>
                    <a:cubicBezTo>
                      <a:pt x="2002" y="1745"/>
                      <a:pt x="2038" y="1680"/>
                      <a:pt x="2074" y="1616"/>
                    </a:cubicBezTo>
                    <a:cubicBezTo>
                      <a:pt x="2092" y="1610"/>
                      <a:pt x="2111" y="1604"/>
                      <a:pt x="2130" y="1597"/>
                    </a:cubicBezTo>
                    <a:cubicBezTo>
                      <a:pt x="2111" y="1623"/>
                      <a:pt x="2094" y="1652"/>
                      <a:pt x="2077" y="1678"/>
                    </a:cubicBezTo>
                    <a:cubicBezTo>
                      <a:pt x="2053" y="1715"/>
                      <a:pt x="2027" y="1751"/>
                      <a:pt x="2004" y="1789"/>
                    </a:cubicBezTo>
                    <a:cubicBezTo>
                      <a:pt x="1988" y="1793"/>
                      <a:pt x="1971" y="1797"/>
                      <a:pt x="1954" y="1801"/>
                    </a:cubicBezTo>
                    <a:moveTo>
                      <a:pt x="1077" y="1783"/>
                    </a:moveTo>
                    <a:cubicBezTo>
                      <a:pt x="1062" y="1781"/>
                      <a:pt x="1046" y="1779"/>
                      <a:pt x="1031" y="1777"/>
                    </a:cubicBezTo>
                    <a:cubicBezTo>
                      <a:pt x="1072" y="1716"/>
                      <a:pt x="1110" y="1652"/>
                      <a:pt x="1146" y="1588"/>
                    </a:cubicBezTo>
                    <a:cubicBezTo>
                      <a:pt x="1165" y="1591"/>
                      <a:pt x="1184" y="1594"/>
                      <a:pt x="1203" y="1597"/>
                    </a:cubicBezTo>
                    <a:cubicBezTo>
                      <a:pt x="1159" y="1657"/>
                      <a:pt x="1116" y="1720"/>
                      <a:pt x="1077" y="1783"/>
                    </a:cubicBezTo>
                    <a:moveTo>
                      <a:pt x="2013" y="1786"/>
                    </a:moveTo>
                    <a:cubicBezTo>
                      <a:pt x="2035" y="1757"/>
                      <a:pt x="2055" y="1727"/>
                      <a:pt x="2075" y="1697"/>
                    </a:cubicBezTo>
                    <a:cubicBezTo>
                      <a:pt x="2098" y="1663"/>
                      <a:pt x="2125" y="1629"/>
                      <a:pt x="2144" y="1592"/>
                    </a:cubicBezTo>
                    <a:cubicBezTo>
                      <a:pt x="2156" y="1587"/>
                      <a:pt x="2169" y="1583"/>
                      <a:pt x="2181" y="1578"/>
                    </a:cubicBezTo>
                    <a:cubicBezTo>
                      <a:pt x="2144" y="1642"/>
                      <a:pt x="2105" y="1705"/>
                      <a:pt x="2069" y="1769"/>
                    </a:cubicBezTo>
                    <a:cubicBezTo>
                      <a:pt x="2051" y="1775"/>
                      <a:pt x="2032" y="1781"/>
                      <a:pt x="2013" y="1786"/>
                    </a:cubicBezTo>
                    <a:moveTo>
                      <a:pt x="1024" y="1776"/>
                    </a:moveTo>
                    <a:cubicBezTo>
                      <a:pt x="1005" y="1773"/>
                      <a:pt x="986" y="1770"/>
                      <a:pt x="967" y="1766"/>
                    </a:cubicBezTo>
                    <a:cubicBezTo>
                      <a:pt x="1012" y="1709"/>
                      <a:pt x="1056" y="1643"/>
                      <a:pt x="1090" y="1578"/>
                    </a:cubicBezTo>
                    <a:cubicBezTo>
                      <a:pt x="1106" y="1581"/>
                      <a:pt x="1121" y="1584"/>
                      <a:pt x="1137" y="1587"/>
                    </a:cubicBezTo>
                    <a:cubicBezTo>
                      <a:pt x="1097" y="1648"/>
                      <a:pt x="1059" y="1711"/>
                      <a:pt x="1024" y="1776"/>
                    </a:cubicBezTo>
                    <a:moveTo>
                      <a:pt x="960" y="1765"/>
                    </a:moveTo>
                    <a:cubicBezTo>
                      <a:pt x="942" y="1762"/>
                      <a:pt x="925" y="1758"/>
                      <a:pt x="908" y="1755"/>
                    </a:cubicBezTo>
                    <a:cubicBezTo>
                      <a:pt x="951" y="1693"/>
                      <a:pt x="995" y="1631"/>
                      <a:pt x="1034" y="1567"/>
                    </a:cubicBezTo>
                    <a:cubicBezTo>
                      <a:pt x="1049" y="1570"/>
                      <a:pt x="1065" y="1573"/>
                      <a:pt x="1080" y="1576"/>
                    </a:cubicBezTo>
                    <a:cubicBezTo>
                      <a:pt x="1037" y="1635"/>
                      <a:pt x="994" y="1701"/>
                      <a:pt x="960" y="1765"/>
                    </a:cubicBezTo>
                    <a:moveTo>
                      <a:pt x="902" y="1753"/>
                    </a:moveTo>
                    <a:cubicBezTo>
                      <a:pt x="884" y="1750"/>
                      <a:pt x="867" y="1746"/>
                      <a:pt x="850" y="1741"/>
                    </a:cubicBezTo>
                    <a:cubicBezTo>
                      <a:pt x="897" y="1683"/>
                      <a:pt x="941" y="1618"/>
                      <a:pt x="980" y="1555"/>
                    </a:cubicBezTo>
                    <a:cubicBezTo>
                      <a:pt x="995" y="1558"/>
                      <a:pt x="1010" y="1562"/>
                      <a:pt x="1026" y="1565"/>
                    </a:cubicBezTo>
                    <a:cubicBezTo>
                      <a:pt x="982" y="1626"/>
                      <a:pt x="942" y="1690"/>
                      <a:pt x="902" y="1753"/>
                    </a:cubicBezTo>
                    <a:moveTo>
                      <a:pt x="2080" y="1765"/>
                    </a:moveTo>
                    <a:cubicBezTo>
                      <a:pt x="2125" y="1707"/>
                      <a:pt x="2163" y="1639"/>
                      <a:pt x="2195" y="1573"/>
                    </a:cubicBezTo>
                    <a:cubicBezTo>
                      <a:pt x="2210" y="1567"/>
                      <a:pt x="2225" y="1561"/>
                      <a:pt x="2240" y="1554"/>
                    </a:cubicBezTo>
                    <a:cubicBezTo>
                      <a:pt x="2200" y="1615"/>
                      <a:pt x="2166" y="1683"/>
                      <a:pt x="2131" y="1746"/>
                    </a:cubicBezTo>
                    <a:cubicBezTo>
                      <a:pt x="2115" y="1753"/>
                      <a:pt x="2097" y="1759"/>
                      <a:pt x="2080" y="1765"/>
                    </a:cubicBezTo>
                    <a:moveTo>
                      <a:pt x="842" y="1739"/>
                    </a:moveTo>
                    <a:cubicBezTo>
                      <a:pt x="825" y="1735"/>
                      <a:pt x="809" y="1731"/>
                      <a:pt x="793" y="1726"/>
                    </a:cubicBezTo>
                    <a:cubicBezTo>
                      <a:pt x="839" y="1668"/>
                      <a:pt x="883" y="1605"/>
                      <a:pt x="919" y="1539"/>
                    </a:cubicBezTo>
                    <a:cubicBezTo>
                      <a:pt x="936" y="1544"/>
                      <a:pt x="954" y="1549"/>
                      <a:pt x="972" y="1553"/>
                    </a:cubicBezTo>
                    <a:cubicBezTo>
                      <a:pt x="926" y="1612"/>
                      <a:pt x="881" y="1675"/>
                      <a:pt x="842" y="1739"/>
                    </a:cubicBezTo>
                    <a:moveTo>
                      <a:pt x="787" y="1725"/>
                    </a:moveTo>
                    <a:cubicBezTo>
                      <a:pt x="772" y="1721"/>
                      <a:pt x="758" y="1716"/>
                      <a:pt x="743" y="1712"/>
                    </a:cubicBezTo>
                    <a:cubicBezTo>
                      <a:pt x="787" y="1651"/>
                      <a:pt x="829" y="1589"/>
                      <a:pt x="869" y="1526"/>
                    </a:cubicBezTo>
                    <a:cubicBezTo>
                      <a:pt x="882" y="1530"/>
                      <a:pt x="895" y="1533"/>
                      <a:pt x="909" y="1537"/>
                    </a:cubicBezTo>
                    <a:cubicBezTo>
                      <a:pt x="872" y="1602"/>
                      <a:pt x="828" y="1662"/>
                      <a:pt x="787" y="1725"/>
                    </a:cubicBezTo>
                    <a:moveTo>
                      <a:pt x="2143" y="1741"/>
                    </a:moveTo>
                    <a:cubicBezTo>
                      <a:pt x="2185" y="1682"/>
                      <a:pt x="2227" y="1615"/>
                      <a:pt x="2254" y="1548"/>
                    </a:cubicBezTo>
                    <a:cubicBezTo>
                      <a:pt x="2272" y="1540"/>
                      <a:pt x="2290" y="1532"/>
                      <a:pt x="2308" y="1524"/>
                    </a:cubicBezTo>
                    <a:cubicBezTo>
                      <a:pt x="2291" y="1554"/>
                      <a:pt x="2278" y="1586"/>
                      <a:pt x="2262" y="1617"/>
                    </a:cubicBezTo>
                    <a:cubicBezTo>
                      <a:pt x="2244" y="1649"/>
                      <a:pt x="2223" y="1680"/>
                      <a:pt x="2205" y="1713"/>
                    </a:cubicBezTo>
                    <a:cubicBezTo>
                      <a:pt x="2185" y="1723"/>
                      <a:pt x="2164" y="1732"/>
                      <a:pt x="2143" y="1741"/>
                    </a:cubicBezTo>
                    <a:moveTo>
                      <a:pt x="740" y="1711"/>
                    </a:moveTo>
                    <a:cubicBezTo>
                      <a:pt x="726" y="1706"/>
                      <a:pt x="712" y="1702"/>
                      <a:pt x="697" y="1697"/>
                    </a:cubicBezTo>
                    <a:cubicBezTo>
                      <a:pt x="740" y="1636"/>
                      <a:pt x="784" y="1575"/>
                      <a:pt x="823" y="1512"/>
                    </a:cubicBezTo>
                    <a:cubicBezTo>
                      <a:pt x="835" y="1516"/>
                      <a:pt x="848" y="1519"/>
                      <a:pt x="861" y="1523"/>
                    </a:cubicBezTo>
                    <a:cubicBezTo>
                      <a:pt x="819" y="1585"/>
                      <a:pt x="778" y="1647"/>
                      <a:pt x="740" y="1711"/>
                    </a:cubicBezTo>
                    <a:moveTo>
                      <a:pt x="692" y="1695"/>
                    </a:moveTo>
                    <a:cubicBezTo>
                      <a:pt x="675" y="1689"/>
                      <a:pt x="658" y="1683"/>
                      <a:pt x="642" y="1676"/>
                    </a:cubicBezTo>
                    <a:cubicBezTo>
                      <a:pt x="683" y="1617"/>
                      <a:pt x="730" y="1556"/>
                      <a:pt x="764" y="1492"/>
                    </a:cubicBezTo>
                    <a:cubicBezTo>
                      <a:pt x="780" y="1498"/>
                      <a:pt x="797" y="1503"/>
                      <a:pt x="814" y="1509"/>
                    </a:cubicBezTo>
                    <a:cubicBezTo>
                      <a:pt x="768" y="1567"/>
                      <a:pt x="728" y="1631"/>
                      <a:pt x="692" y="1695"/>
                    </a:cubicBezTo>
                    <a:moveTo>
                      <a:pt x="2217" y="1707"/>
                    </a:moveTo>
                    <a:cubicBezTo>
                      <a:pt x="2237" y="1680"/>
                      <a:pt x="2254" y="1651"/>
                      <a:pt x="2270" y="1621"/>
                    </a:cubicBezTo>
                    <a:cubicBezTo>
                      <a:pt x="2288" y="1589"/>
                      <a:pt x="2309" y="1554"/>
                      <a:pt x="2320" y="1518"/>
                    </a:cubicBezTo>
                    <a:cubicBezTo>
                      <a:pt x="2339" y="1509"/>
                      <a:pt x="2358" y="1499"/>
                      <a:pt x="2377" y="1489"/>
                    </a:cubicBezTo>
                    <a:cubicBezTo>
                      <a:pt x="2343" y="1549"/>
                      <a:pt x="2313" y="1612"/>
                      <a:pt x="2281" y="1672"/>
                    </a:cubicBezTo>
                    <a:cubicBezTo>
                      <a:pt x="2260" y="1685"/>
                      <a:pt x="2239" y="1696"/>
                      <a:pt x="2217" y="1707"/>
                    </a:cubicBezTo>
                    <a:moveTo>
                      <a:pt x="635" y="1674"/>
                    </a:moveTo>
                    <a:cubicBezTo>
                      <a:pt x="620" y="1668"/>
                      <a:pt x="605" y="1662"/>
                      <a:pt x="590" y="1656"/>
                    </a:cubicBezTo>
                    <a:cubicBezTo>
                      <a:pt x="634" y="1597"/>
                      <a:pt x="673" y="1534"/>
                      <a:pt x="713" y="1473"/>
                    </a:cubicBezTo>
                    <a:cubicBezTo>
                      <a:pt x="725" y="1478"/>
                      <a:pt x="736" y="1482"/>
                      <a:pt x="748" y="1486"/>
                    </a:cubicBezTo>
                    <a:cubicBezTo>
                      <a:pt x="751" y="1487"/>
                      <a:pt x="754" y="1488"/>
                      <a:pt x="757" y="1489"/>
                    </a:cubicBezTo>
                    <a:cubicBezTo>
                      <a:pt x="712" y="1546"/>
                      <a:pt x="674" y="1613"/>
                      <a:pt x="635" y="1674"/>
                    </a:cubicBezTo>
                    <a:moveTo>
                      <a:pt x="585" y="1653"/>
                    </a:moveTo>
                    <a:cubicBezTo>
                      <a:pt x="569" y="1646"/>
                      <a:pt x="553" y="1639"/>
                      <a:pt x="537" y="1632"/>
                    </a:cubicBezTo>
                    <a:cubicBezTo>
                      <a:pt x="583" y="1577"/>
                      <a:pt x="626" y="1514"/>
                      <a:pt x="663" y="1453"/>
                    </a:cubicBezTo>
                    <a:cubicBezTo>
                      <a:pt x="677" y="1458"/>
                      <a:pt x="690" y="1464"/>
                      <a:pt x="704" y="1469"/>
                    </a:cubicBezTo>
                    <a:cubicBezTo>
                      <a:pt x="661" y="1527"/>
                      <a:pt x="618" y="1589"/>
                      <a:pt x="585" y="1653"/>
                    </a:cubicBezTo>
                    <a:moveTo>
                      <a:pt x="2295" y="1664"/>
                    </a:moveTo>
                    <a:cubicBezTo>
                      <a:pt x="2330" y="1607"/>
                      <a:pt x="2364" y="1546"/>
                      <a:pt x="2387" y="1483"/>
                    </a:cubicBezTo>
                    <a:cubicBezTo>
                      <a:pt x="2406" y="1473"/>
                      <a:pt x="2424" y="1463"/>
                      <a:pt x="2442" y="1452"/>
                    </a:cubicBezTo>
                    <a:cubicBezTo>
                      <a:pt x="2415" y="1508"/>
                      <a:pt x="2394" y="1572"/>
                      <a:pt x="2359" y="1623"/>
                    </a:cubicBezTo>
                    <a:cubicBezTo>
                      <a:pt x="2338" y="1638"/>
                      <a:pt x="2317" y="1651"/>
                      <a:pt x="2295" y="1664"/>
                    </a:cubicBezTo>
                    <a:moveTo>
                      <a:pt x="533" y="1630"/>
                    </a:moveTo>
                    <a:cubicBezTo>
                      <a:pt x="517" y="1623"/>
                      <a:pt x="502" y="1615"/>
                      <a:pt x="487" y="1607"/>
                    </a:cubicBezTo>
                    <a:cubicBezTo>
                      <a:pt x="533" y="1552"/>
                      <a:pt x="581" y="1493"/>
                      <a:pt x="620" y="1433"/>
                    </a:cubicBezTo>
                    <a:cubicBezTo>
                      <a:pt x="632" y="1439"/>
                      <a:pt x="644" y="1444"/>
                      <a:pt x="656" y="1449"/>
                    </a:cubicBezTo>
                    <a:cubicBezTo>
                      <a:pt x="612" y="1506"/>
                      <a:pt x="569" y="1568"/>
                      <a:pt x="533" y="1630"/>
                    </a:cubicBezTo>
                    <a:moveTo>
                      <a:pt x="2376" y="1611"/>
                    </a:moveTo>
                    <a:cubicBezTo>
                      <a:pt x="2387" y="1591"/>
                      <a:pt x="2396" y="1568"/>
                      <a:pt x="2405" y="1548"/>
                    </a:cubicBezTo>
                    <a:cubicBezTo>
                      <a:pt x="2422" y="1514"/>
                      <a:pt x="2440" y="1479"/>
                      <a:pt x="2455" y="1444"/>
                    </a:cubicBezTo>
                    <a:cubicBezTo>
                      <a:pt x="2473" y="1433"/>
                      <a:pt x="2491" y="1421"/>
                      <a:pt x="2508" y="1409"/>
                    </a:cubicBezTo>
                    <a:cubicBezTo>
                      <a:pt x="2478" y="1462"/>
                      <a:pt x="2456" y="1520"/>
                      <a:pt x="2426" y="1573"/>
                    </a:cubicBezTo>
                    <a:cubicBezTo>
                      <a:pt x="2410" y="1586"/>
                      <a:pt x="2393" y="1599"/>
                      <a:pt x="2376" y="1611"/>
                    </a:cubicBezTo>
                    <a:moveTo>
                      <a:pt x="482" y="1605"/>
                    </a:moveTo>
                    <a:cubicBezTo>
                      <a:pt x="470" y="1598"/>
                      <a:pt x="457" y="1592"/>
                      <a:pt x="445" y="1585"/>
                    </a:cubicBezTo>
                    <a:cubicBezTo>
                      <a:pt x="489" y="1528"/>
                      <a:pt x="527" y="1466"/>
                      <a:pt x="569" y="1408"/>
                    </a:cubicBezTo>
                    <a:cubicBezTo>
                      <a:pt x="583" y="1415"/>
                      <a:pt x="598" y="1423"/>
                      <a:pt x="613" y="1430"/>
                    </a:cubicBezTo>
                    <a:cubicBezTo>
                      <a:pt x="565" y="1482"/>
                      <a:pt x="520" y="1545"/>
                      <a:pt x="482" y="1605"/>
                    </a:cubicBezTo>
                    <a:moveTo>
                      <a:pt x="439" y="1582"/>
                    </a:moveTo>
                    <a:cubicBezTo>
                      <a:pt x="427" y="1575"/>
                      <a:pt x="415" y="1568"/>
                      <a:pt x="403" y="1561"/>
                    </a:cubicBezTo>
                    <a:cubicBezTo>
                      <a:pt x="445" y="1503"/>
                      <a:pt x="486" y="1443"/>
                      <a:pt x="527" y="1384"/>
                    </a:cubicBezTo>
                    <a:cubicBezTo>
                      <a:pt x="538" y="1391"/>
                      <a:pt x="550" y="1397"/>
                      <a:pt x="561" y="1403"/>
                    </a:cubicBezTo>
                    <a:cubicBezTo>
                      <a:pt x="519" y="1462"/>
                      <a:pt x="475" y="1520"/>
                      <a:pt x="439" y="1582"/>
                    </a:cubicBezTo>
                    <a:moveTo>
                      <a:pt x="2444" y="1558"/>
                    </a:moveTo>
                    <a:cubicBezTo>
                      <a:pt x="2456" y="1539"/>
                      <a:pt x="2467" y="1518"/>
                      <a:pt x="2477" y="1497"/>
                    </a:cubicBezTo>
                    <a:cubicBezTo>
                      <a:pt x="2493" y="1465"/>
                      <a:pt x="2511" y="1432"/>
                      <a:pt x="2524" y="1398"/>
                    </a:cubicBezTo>
                    <a:cubicBezTo>
                      <a:pt x="2538" y="1388"/>
                      <a:pt x="2553" y="1377"/>
                      <a:pt x="2566" y="1367"/>
                    </a:cubicBezTo>
                    <a:cubicBezTo>
                      <a:pt x="2544" y="1408"/>
                      <a:pt x="2533" y="1459"/>
                      <a:pt x="2509" y="1500"/>
                    </a:cubicBezTo>
                    <a:cubicBezTo>
                      <a:pt x="2493" y="1516"/>
                      <a:pt x="2477" y="1531"/>
                      <a:pt x="2460" y="1545"/>
                    </a:cubicBezTo>
                    <a:cubicBezTo>
                      <a:pt x="2455" y="1550"/>
                      <a:pt x="2449" y="1554"/>
                      <a:pt x="2444" y="1558"/>
                    </a:cubicBezTo>
                    <a:moveTo>
                      <a:pt x="396" y="1557"/>
                    </a:moveTo>
                    <a:cubicBezTo>
                      <a:pt x="386" y="1551"/>
                      <a:pt x="375" y="1544"/>
                      <a:pt x="364" y="1538"/>
                    </a:cubicBezTo>
                    <a:cubicBezTo>
                      <a:pt x="408" y="1482"/>
                      <a:pt x="455" y="1423"/>
                      <a:pt x="491" y="1362"/>
                    </a:cubicBezTo>
                    <a:cubicBezTo>
                      <a:pt x="501" y="1369"/>
                      <a:pt x="511" y="1375"/>
                      <a:pt x="522" y="1381"/>
                    </a:cubicBezTo>
                    <a:cubicBezTo>
                      <a:pt x="480" y="1439"/>
                      <a:pt x="437" y="1498"/>
                      <a:pt x="396" y="1557"/>
                    </a:cubicBezTo>
                    <a:moveTo>
                      <a:pt x="357" y="1533"/>
                    </a:moveTo>
                    <a:cubicBezTo>
                      <a:pt x="346" y="1526"/>
                      <a:pt x="334" y="1518"/>
                      <a:pt x="323" y="1510"/>
                    </a:cubicBezTo>
                    <a:cubicBezTo>
                      <a:pt x="369" y="1456"/>
                      <a:pt x="408" y="1392"/>
                      <a:pt x="448" y="1333"/>
                    </a:cubicBezTo>
                    <a:cubicBezTo>
                      <a:pt x="460" y="1342"/>
                      <a:pt x="472" y="1350"/>
                      <a:pt x="485" y="1358"/>
                    </a:cubicBezTo>
                    <a:cubicBezTo>
                      <a:pt x="438" y="1412"/>
                      <a:pt x="396" y="1474"/>
                      <a:pt x="357" y="1533"/>
                    </a:cubicBezTo>
                    <a:moveTo>
                      <a:pt x="2530" y="1479"/>
                    </a:moveTo>
                    <a:cubicBezTo>
                      <a:pt x="2537" y="1467"/>
                      <a:pt x="2542" y="1455"/>
                      <a:pt x="2548" y="1442"/>
                    </a:cubicBezTo>
                    <a:cubicBezTo>
                      <a:pt x="2562" y="1409"/>
                      <a:pt x="2577" y="1377"/>
                      <a:pt x="2593" y="1345"/>
                    </a:cubicBezTo>
                    <a:cubicBezTo>
                      <a:pt x="2608" y="1333"/>
                      <a:pt x="2623" y="1319"/>
                      <a:pt x="2638" y="1306"/>
                    </a:cubicBezTo>
                    <a:cubicBezTo>
                      <a:pt x="2617" y="1345"/>
                      <a:pt x="2602" y="1388"/>
                      <a:pt x="2580" y="1426"/>
                    </a:cubicBezTo>
                    <a:cubicBezTo>
                      <a:pt x="2564" y="1445"/>
                      <a:pt x="2547" y="1462"/>
                      <a:pt x="2530" y="1479"/>
                    </a:cubicBezTo>
                    <a:moveTo>
                      <a:pt x="317" y="1506"/>
                    </a:moveTo>
                    <a:cubicBezTo>
                      <a:pt x="302" y="1495"/>
                      <a:pt x="287" y="1484"/>
                      <a:pt x="273" y="1473"/>
                    </a:cubicBezTo>
                    <a:cubicBezTo>
                      <a:pt x="319" y="1418"/>
                      <a:pt x="364" y="1359"/>
                      <a:pt x="408" y="1303"/>
                    </a:cubicBezTo>
                    <a:cubicBezTo>
                      <a:pt x="419" y="1311"/>
                      <a:pt x="430" y="1320"/>
                      <a:pt x="441" y="1328"/>
                    </a:cubicBezTo>
                    <a:cubicBezTo>
                      <a:pt x="397" y="1382"/>
                      <a:pt x="349" y="1443"/>
                      <a:pt x="317" y="1506"/>
                    </a:cubicBezTo>
                    <a:moveTo>
                      <a:pt x="267" y="1468"/>
                    </a:moveTo>
                    <a:cubicBezTo>
                      <a:pt x="257" y="1461"/>
                      <a:pt x="248" y="1453"/>
                      <a:pt x="239" y="1445"/>
                    </a:cubicBezTo>
                    <a:cubicBezTo>
                      <a:pt x="286" y="1390"/>
                      <a:pt x="327" y="1327"/>
                      <a:pt x="369" y="1268"/>
                    </a:cubicBezTo>
                    <a:cubicBezTo>
                      <a:pt x="380" y="1279"/>
                      <a:pt x="391" y="1289"/>
                      <a:pt x="403" y="1298"/>
                    </a:cubicBezTo>
                    <a:cubicBezTo>
                      <a:pt x="354" y="1350"/>
                      <a:pt x="305" y="1408"/>
                      <a:pt x="267" y="1468"/>
                    </a:cubicBezTo>
                    <a:moveTo>
                      <a:pt x="2602" y="1400"/>
                    </a:moveTo>
                    <a:cubicBezTo>
                      <a:pt x="2610" y="1384"/>
                      <a:pt x="2618" y="1368"/>
                      <a:pt x="2626" y="1351"/>
                    </a:cubicBezTo>
                    <a:cubicBezTo>
                      <a:pt x="2636" y="1328"/>
                      <a:pt x="2655" y="1305"/>
                      <a:pt x="2663" y="1281"/>
                    </a:cubicBezTo>
                    <a:cubicBezTo>
                      <a:pt x="2674" y="1270"/>
                      <a:pt x="2685" y="1259"/>
                      <a:pt x="2695" y="1247"/>
                    </a:cubicBezTo>
                    <a:cubicBezTo>
                      <a:pt x="2694" y="1251"/>
                      <a:pt x="2692" y="1255"/>
                      <a:pt x="2691" y="1258"/>
                    </a:cubicBezTo>
                    <a:cubicBezTo>
                      <a:pt x="2684" y="1275"/>
                      <a:pt x="2678" y="1291"/>
                      <a:pt x="2671" y="1307"/>
                    </a:cubicBezTo>
                    <a:cubicBezTo>
                      <a:pt x="2650" y="1339"/>
                      <a:pt x="2626" y="1370"/>
                      <a:pt x="2602" y="1400"/>
                    </a:cubicBezTo>
                    <a:moveTo>
                      <a:pt x="233" y="1439"/>
                    </a:moveTo>
                    <a:cubicBezTo>
                      <a:pt x="220" y="1427"/>
                      <a:pt x="207" y="1415"/>
                      <a:pt x="195" y="1403"/>
                    </a:cubicBezTo>
                    <a:cubicBezTo>
                      <a:pt x="228" y="1339"/>
                      <a:pt x="288" y="1288"/>
                      <a:pt x="331" y="1230"/>
                    </a:cubicBezTo>
                    <a:cubicBezTo>
                      <a:pt x="341" y="1242"/>
                      <a:pt x="352" y="1253"/>
                      <a:pt x="364" y="1264"/>
                    </a:cubicBezTo>
                    <a:cubicBezTo>
                      <a:pt x="318" y="1318"/>
                      <a:pt x="268" y="1377"/>
                      <a:pt x="233" y="1439"/>
                    </a:cubicBezTo>
                    <a:moveTo>
                      <a:pt x="2699" y="1263"/>
                    </a:moveTo>
                    <a:cubicBezTo>
                      <a:pt x="2706" y="1249"/>
                      <a:pt x="2712" y="1235"/>
                      <a:pt x="2718" y="1221"/>
                    </a:cubicBezTo>
                    <a:cubicBezTo>
                      <a:pt x="2723" y="1214"/>
                      <a:pt x="2728" y="1207"/>
                      <a:pt x="2734" y="1201"/>
                    </a:cubicBezTo>
                    <a:cubicBezTo>
                      <a:pt x="2723" y="1222"/>
                      <a:pt x="2712" y="1242"/>
                      <a:pt x="2699" y="1263"/>
                    </a:cubicBezTo>
                    <a:moveTo>
                      <a:pt x="189" y="1397"/>
                    </a:moveTo>
                    <a:cubicBezTo>
                      <a:pt x="179" y="1386"/>
                      <a:pt x="170" y="1375"/>
                      <a:pt x="160" y="1363"/>
                    </a:cubicBezTo>
                    <a:cubicBezTo>
                      <a:pt x="202" y="1303"/>
                      <a:pt x="253" y="1249"/>
                      <a:pt x="297" y="1192"/>
                    </a:cubicBezTo>
                    <a:cubicBezTo>
                      <a:pt x="307" y="1204"/>
                      <a:pt x="317" y="1215"/>
                      <a:pt x="327" y="1227"/>
                    </a:cubicBezTo>
                    <a:cubicBezTo>
                      <a:pt x="297" y="1259"/>
                      <a:pt x="269" y="1294"/>
                      <a:pt x="241" y="1328"/>
                    </a:cubicBezTo>
                    <a:cubicBezTo>
                      <a:pt x="224" y="1348"/>
                      <a:pt x="199" y="1370"/>
                      <a:pt x="189" y="1397"/>
                    </a:cubicBezTo>
                    <a:moveTo>
                      <a:pt x="155" y="1356"/>
                    </a:moveTo>
                    <a:cubicBezTo>
                      <a:pt x="146" y="1345"/>
                      <a:pt x="138" y="1333"/>
                      <a:pt x="130" y="1321"/>
                    </a:cubicBezTo>
                    <a:cubicBezTo>
                      <a:pt x="154" y="1295"/>
                      <a:pt x="175" y="1265"/>
                      <a:pt x="197" y="1238"/>
                    </a:cubicBezTo>
                    <a:cubicBezTo>
                      <a:pt x="220" y="1209"/>
                      <a:pt x="244" y="1180"/>
                      <a:pt x="268" y="1152"/>
                    </a:cubicBezTo>
                    <a:cubicBezTo>
                      <a:pt x="276" y="1163"/>
                      <a:pt x="284" y="1174"/>
                      <a:pt x="292" y="1185"/>
                    </a:cubicBezTo>
                    <a:cubicBezTo>
                      <a:pt x="265" y="1217"/>
                      <a:pt x="239" y="1250"/>
                      <a:pt x="213" y="1282"/>
                    </a:cubicBezTo>
                    <a:cubicBezTo>
                      <a:pt x="194" y="1306"/>
                      <a:pt x="170" y="1329"/>
                      <a:pt x="155" y="1356"/>
                    </a:cubicBezTo>
                    <a:moveTo>
                      <a:pt x="126" y="1315"/>
                    </a:moveTo>
                    <a:cubicBezTo>
                      <a:pt x="120" y="1306"/>
                      <a:pt x="115" y="1297"/>
                      <a:pt x="110" y="1288"/>
                    </a:cubicBezTo>
                    <a:cubicBezTo>
                      <a:pt x="107" y="1282"/>
                      <a:pt x="103" y="1275"/>
                      <a:pt x="100" y="1269"/>
                    </a:cubicBezTo>
                    <a:cubicBezTo>
                      <a:pt x="138" y="1209"/>
                      <a:pt x="193" y="1160"/>
                      <a:pt x="240" y="1107"/>
                    </a:cubicBezTo>
                    <a:cubicBezTo>
                      <a:pt x="240" y="1108"/>
                      <a:pt x="241" y="1108"/>
                      <a:pt x="241" y="1109"/>
                    </a:cubicBezTo>
                    <a:cubicBezTo>
                      <a:pt x="248" y="1122"/>
                      <a:pt x="256" y="1134"/>
                      <a:pt x="264" y="1146"/>
                    </a:cubicBezTo>
                    <a:cubicBezTo>
                      <a:pt x="216" y="1198"/>
                      <a:pt x="163" y="1254"/>
                      <a:pt x="126" y="1315"/>
                    </a:cubicBezTo>
                    <a:moveTo>
                      <a:pt x="96" y="1261"/>
                    </a:moveTo>
                    <a:cubicBezTo>
                      <a:pt x="89" y="1247"/>
                      <a:pt x="83" y="1232"/>
                      <a:pt x="78" y="1217"/>
                    </a:cubicBezTo>
                    <a:cubicBezTo>
                      <a:pt x="123" y="1164"/>
                      <a:pt x="170" y="1111"/>
                      <a:pt x="214" y="1056"/>
                    </a:cubicBezTo>
                    <a:cubicBezTo>
                      <a:pt x="221" y="1071"/>
                      <a:pt x="229" y="1086"/>
                      <a:pt x="237" y="1101"/>
                    </a:cubicBezTo>
                    <a:cubicBezTo>
                      <a:pt x="188" y="1150"/>
                      <a:pt x="134" y="1202"/>
                      <a:pt x="96" y="1261"/>
                    </a:cubicBezTo>
                    <a:moveTo>
                      <a:pt x="75" y="1210"/>
                    </a:moveTo>
                    <a:cubicBezTo>
                      <a:pt x="70" y="1196"/>
                      <a:pt x="66" y="1183"/>
                      <a:pt x="62" y="1169"/>
                    </a:cubicBezTo>
                    <a:cubicBezTo>
                      <a:pt x="89" y="1146"/>
                      <a:pt x="110" y="1115"/>
                      <a:pt x="132" y="1088"/>
                    </a:cubicBezTo>
                    <a:cubicBezTo>
                      <a:pt x="154" y="1061"/>
                      <a:pt x="175" y="1035"/>
                      <a:pt x="195" y="1007"/>
                    </a:cubicBezTo>
                    <a:cubicBezTo>
                      <a:pt x="200" y="1021"/>
                      <a:pt x="206" y="1036"/>
                      <a:pt x="212" y="1050"/>
                    </a:cubicBezTo>
                    <a:cubicBezTo>
                      <a:pt x="163" y="1099"/>
                      <a:pt x="118" y="1154"/>
                      <a:pt x="75" y="1210"/>
                    </a:cubicBezTo>
                    <a:moveTo>
                      <a:pt x="60" y="1161"/>
                    </a:moveTo>
                    <a:cubicBezTo>
                      <a:pt x="56" y="1145"/>
                      <a:pt x="52" y="1129"/>
                      <a:pt x="50" y="1113"/>
                    </a:cubicBezTo>
                    <a:cubicBezTo>
                      <a:pt x="95" y="1063"/>
                      <a:pt x="139" y="1012"/>
                      <a:pt x="181" y="959"/>
                    </a:cubicBezTo>
                    <a:cubicBezTo>
                      <a:pt x="184" y="973"/>
                      <a:pt x="188" y="986"/>
                      <a:pt x="193" y="1000"/>
                    </a:cubicBezTo>
                    <a:cubicBezTo>
                      <a:pt x="168" y="1028"/>
                      <a:pt x="145" y="1058"/>
                      <a:pt x="122" y="1087"/>
                    </a:cubicBezTo>
                    <a:cubicBezTo>
                      <a:pt x="102" y="1111"/>
                      <a:pt x="77" y="1134"/>
                      <a:pt x="60" y="1161"/>
                    </a:cubicBezTo>
                    <a:moveTo>
                      <a:pt x="48" y="1104"/>
                    </a:moveTo>
                    <a:cubicBezTo>
                      <a:pt x="45" y="1086"/>
                      <a:pt x="42" y="1067"/>
                      <a:pt x="41" y="1048"/>
                    </a:cubicBezTo>
                    <a:cubicBezTo>
                      <a:pt x="82" y="999"/>
                      <a:pt x="125" y="951"/>
                      <a:pt x="169" y="904"/>
                    </a:cubicBezTo>
                    <a:cubicBezTo>
                      <a:pt x="172" y="920"/>
                      <a:pt x="175" y="936"/>
                      <a:pt x="179" y="951"/>
                    </a:cubicBezTo>
                    <a:cubicBezTo>
                      <a:pt x="133" y="1000"/>
                      <a:pt x="90" y="1052"/>
                      <a:pt x="48" y="1104"/>
                    </a:cubicBezTo>
                    <a:moveTo>
                      <a:pt x="40" y="1038"/>
                    </a:moveTo>
                    <a:cubicBezTo>
                      <a:pt x="39" y="1020"/>
                      <a:pt x="38" y="1002"/>
                      <a:pt x="38" y="984"/>
                    </a:cubicBezTo>
                    <a:cubicBezTo>
                      <a:pt x="76" y="942"/>
                      <a:pt x="122" y="904"/>
                      <a:pt x="164" y="864"/>
                    </a:cubicBezTo>
                    <a:cubicBezTo>
                      <a:pt x="165" y="876"/>
                      <a:pt x="166" y="887"/>
                      <a:pt x="168" y="899"/>
                    </a:cubicBezTo>
                    <a:cubicBezTo>
                      <a:pt x="124" y="943"/>
                      <a:pt x="81" y="990"/>
                      <a:pt x="40" y="1038"/>
                    </a:cubicBezTo>
                    <a:moveTo>
                      <a:pt x="38" y="972"/>
                    </a:moveTo>
                    <a:cubicBezTo>
                      <a:pt x="38" y="958"/>
                      <a:pt x="39" y="943"/>
                      <a:pt x="40" y="928"/>
                    </a:cubicBezTo>
                    <a:cubicBezTo>
                      <a:pt x="60" y="909"/>
                      <a:pt x="78" y="888"/>
                      <a:pt x="97" y="868"/>
                    </a:cubicBezTo>
                    <a:cubicBezTo>
                      <a:pt x="118" y="848"/>
                      <a:pt x="140" y="828"/>
                      <a:pt x="160" y="807"/>
                    </a:cubicBezTo>
                    <a:cubicBezTo>
                      <a:pt x="160" y="824"/>
                      <a:pt x="161" y="841"/>
                      <a:pt x="163" y="858"/>
                    </a:cubicBezTo>
                    <a:cubicBezTo>
                      <a:pt x="139" y="880"/>
                      <a:pt x="115" y="902"/>
                      <a:pt x="91" y="923"/>
                    </a:cubicBezTo>
                    <a:cubicBezTo>
                      <a:pt x="73" y="939"/>
                      <a:pt x="54" y="955"/>
                      <a:pt x="38" y="972"/>
                    </a:cubicBezTo>
                    <a:moveTo>
                      <a:pt x="41" y="914"/>
                    </a:moveTo>
                    <a:cubicBezTo>
                      <a:pt x="42" y="900"/>
                      <a:pt x="44" y="887"/>
                      <a:pt x="46" y="873"/>
                    </a:cubicBezTo>
                    <a:cubicBezTo>
                      <a:pt x="65" y="855"/>
                      <a:pt x="83" y="835"/>
                      <a:pt x="102" y="816"/>
                    </a:cubicBezTo>
                    <a:cubicBezTo>
                      <a:pt x="121" y="797"/>
                      <a:pt x="142" y="779"/>
                      <a:pt x="161" y="759"/>
                    </a:cubicBezTo>
                    <a:cubicBezTo>
                      <a:pt x="160" y="772"/>
                      <a:pt x="160" y="785"/>
                      <a:pt x="160" y="799"/>
                    </a:cubicBezTo>
                    <a:cubicBezTo>
                      <a:pt x="134" y="819"/>
                      <a:pt x="111" y="843"/>
                      <a:pt x="88" y="866"/>
                    </a:cubicBezTo>
                    <a:cubicBezTo>
                      <a:pt x="72" y="882"/>
                      <a:pt x="56" y="897"/>
                      <a:pt x="41" y="914"/>
                    </a:cubicBezTo>
                    <a:moveTo>
                      <a:pt x="48" y="858"/>
                    </a:moveTo>
                    <a:cubicBezTo>
                      <a:pt x="50" y="845"/>
                      <a:pt x="53" y="832"/>
                      <a:pt x="56" y="819"/>
                    </a:cubicBezTo>
                    <a:cubicBezTo>
                      <a:pt x="56" y="816"/>
                      <a:pt x="57" y="814"/>
                      <a:pt x="57" y="811"/>
                    </a:cubicBezTo>
                    <a:cubicBezTo>
                      <a:pt x="77" y="790"/>
                      <a:pt x="96" y="768"/>
                      <a:pt x="116" y="747"/>
                    </a:cubicBezTo>
                    <a:cubicBezTo>
                      <a:pt x="132" y="731"/>
                      <a:pt x="152" y="715"/>
                      <a:pt x="167" y="696"/>
                    </a:cubicBezTo>
                    <a:cubicBezTo>
                      <a:pt x="165" y="714"/>
                      <a:pt x="163" y="733"/>
                      <a:pt x="161" y="751"/>
                    </a:cubicBezTo>
                    <a:cubicBezTo>
                      <a:pt x="139" y="768"/>
                      <a:pt x="119" y="788"/>
                      <a:pt x="100" y="807"/>
                    </a:cubicBezTo>
                    <a:cubicBezTo>
                      <a:pt x="82" y="824"/>
                      <a:pt x="65" y="841"/>
                      <a:pt x="48" y="858"/>
                    </a:cubicBezTo>
                    <a:moveTo>
                      <a:pt x="62" y="794"/>
                    </a:moveTo>
                    <a:cubicBezTo>
                      <a:pt x="68" y="773"/>
                      <a:pt x="75" y="752"/>
                      <a:pt x="83" y="731"/>
                    </a:cubicBezTo>
                    <a:cubicBezTo>
                      <a:pt x="115" y="700"/>
                      <a:pt x="149" y="669"/>
                      <a:pt x="180" y="635"/>
                    </a:cubicBezTo>
                    <a:cubicBezTo>
                      <a:pt x="176" y="651"/>
                      <a:pt x="173" y="667"/>
                      <a:pt x="170" y="684"/>
                    </a:cubicBezTo>
                    <a:cubicBezTo>
                      <a:pt x="132" y="718"/>
                      <a:pt x="95" y="755"/>
                      <a:pt x="62" y="794"/>
                    </a:cubicBezTo>
                    <a:moveTo>
                      <a:pt x="91" y="710"/>
                    </a:moveTo>
                    <a:cubicBezTo>
                      <a:pt x="102" y="686"/>
                      <a:pt x="114" y="662"/>
                      <a:pt x="128" y="639"/>
                    </a:cubicBezTo>
                    <a:cubicBezTo>
                      <a:pt x="130" y="637"/>
                      <a:pt x="132" y="635"/>
                      <a:pt x="134" y="633"/>
                    </a:cubicBezTo>
                    <a:cubicBezTo>
                      <a:pt x="144" y="623"/>
                      <a:pt x="154" y="614"/>
                      <a:pt x="165" y="605"/>
                    </a:cubicBezTo>
                    <a:cubicBezTo>
                      <a:pt x="178" y="595"/>
                      <a:pt x="190" y="584"/>
                      <a:pt x="201" y="572"/>
                    </a:cubicBezTo>
                    <a:cubicBezTo>
                      <a:pt x="195" y="588"/>
                      <a:pt x="189" y="605"/>
                      <a:pt x="184" y="622"/>
                    </a:cubicBezTo>
                    <a:cubicBezTo>
                      <a:pt x="151" y="648"/>
                      <a:pt x="121" y="679"/>
                      <a:pt x="91" y="710"/>
                    </a:cubicBezTo>
                    <a:moveTo>
                      <a:pt x="145" y="611"/>
                    </a:moveTo>
                    <a:cubicBezTo>
                      <a:pt x="155" y="596"/>
                      <a:pt x="166" y="581"/>
                      <a:pt x="177" y="566"/>
                    </a:cubicBezTo>
                    <a:cubicBezTo>
                      <a:pt x="178" y="566"/>
                      <a:pt x="178" y="566"/>
                      <a:pt x="178" y="566"/>
                    </a:cubicBezTo>
                    <a:cubicBezTo>
                      <a:pt x="191" y="555"/>
                      <a:pt x="205" y="545"/>
                      <a:pt x="218" y="535"/>
                    </a:cubicBezTo>
                    <a:cubicBezTo>
                      <a:pt x="215" y="541"/>
                      <a:pt x="212" y="547"/>
                      <a:pt x="210" y="553"/>
                    </a:cubicBezTo>
                    <a:cubicBezTo>
                      <a:pt x="193" y="571"/>
                      <a:pt x="174" y="587"/>
                      <a:pt x="154" y="604"/>
                    </a:cubicBezTo>
                    <a:cubicBezTo>
                      <a:pt x="152" y="606"/>
                      <a:pt x="148" y="609"/>
                      <a:pt x="145" y="611"/>
                    </a:cubicBezTo>
                    <a:moveTo>
                      <a:pt x="192" y="547"/>
                    </a:moveTo>
                    <a:cubicBezTo>
                      <a:pt x="209" y="526"/>
                      <a:pt x="226" y="506"/>
                      <a:pt x="245" y="487"/>
                    </a:cubicBezTo>
                    <a:cubicBezTo>
                      <a:pt x="241" y="493"/>
                      <a:pt x="237" y="498"/>
                      <a:pt x="234" y="504"/>
                    </a:cubicBezTo>
                    <a:cubicBezTo>
                      <a:pt x="231" y="509"/>
                      <a:pt x="228" y="514"/>
                      <a:pt x="226" y="519"/>
                    </a:cubicBezTo>
                    <a:cubicBezTo>
                      <a:pt x="225" y="520"/>
                      <a:pt x="223" y="521"/>
                      <a:pt x="222" y="522"/>
                    </a:cubicBezTo>
                    <a:cubicBezTo>
                      <a:pt x="212" y="530"/>
                      <a:pt x="202" y="538"/>
                      <a:pt x="192" y="547"/>
                    </a:cubicBezTo>
                    <a:moveTo>
                      <a:pt x="1595" y="1613"/>
                    </a:moveTo>
                    <a:cubicBezTo>
                      <a:pt x="1380" y="1596"/>
                      <a:pt x="1164" y="1572"/>
                      <a:pt x="954" y="1520"/>
                    </a:cubicBezTo>
                    <a:cubicBezTo>
                      <a:pt x="746" y="1469"/>
                      <a:pt x="529" y="1391"/>
                      <a:pt x="372" y="1238"/>
                    </a:cubicBezTo>
                    <a:cubicBezTo>
                      <a:pt x="215" y="1086"/>
                      <a:pt x="146" y="852"/>
                      <a:pt x="204" y="639"/>
                    </a:cubicBezTo>
                    <a:cubicBezTo>
                      <a:pt x="259" y="436"/>
                      <a:pt x="431" y="299"/>
                      <a:pt x="613" y="211"/>
                    </a:cubicBezTo>
                    <a:cubicBezTo>
                      <a:pt x="882" y="82"/>
                      <a:pt x="1192" y="23"/>
                      <a:pt x="1495" y="23"/>
                    </a:cubicBezTo>
                    <a:cubicBezTo>
                      <a:pt x="1595" y="23"/>
                      <a:pt x="1695" y="29"/>
                      <a:pt x="1792" y="42"/>
                    </a:cubicBezTo>
                    <a:cubicBezTo>
                      <a:pt x="2009" y="69"/>
                      <a:pt x="2227" y="123"/>
                      <a:pt x="2422" y="223"/>
                    </a:cubicBezTo>
                    <a:cubicBezTo>
                      <a:pt x="2597" y="313"/>
                      <a:pt x="2761" y="448"/>
                      <a:pt x="2821" y="642"/>
                    </a:cubicBezTo>
                    <a:cubicBezTo>
                      <a:pt x="2976" y="1144"/>
                      <a:pt x="2446" y="1476"/>
                      <a:pt x="2041" y="1604"/>
                    </a:cubicBezTo>
                    <a:cubicBezTo>
                      <a:pt x="1994" y="1619"/>
                      <a:pt x="1946" y="1632"/>
                      <a:pt x="1897" y="1644"/>
                    </a:cubicBezTo>
                    <a:cubicBezTo>
                      <a:pt x="1894" y="1644"/>
                      <a:pt x="1892" y="1647"/>
                      <a:pt x="1891" y="1649"/>
                    </a:cubicBezTo>
                    <a:cubicBezTo>
                      <a:pt x="1890" y="1650"/>
                      <a:pt x="1889" y="1651"/>
                      <a:pt x="1889" y="1653"/>
                    </a:cubicBezTo>
                    <a:cubicBezTo>
                      <a:pt x="1861" y="1785"/>
                      <a:pt x="1811" y="1904"/>
                      <a:pt x="1718" y="2004"/>
                    </a:cubicBezTo>
                    <a:cubicBezTo>
                      <a:pt x="1629" y="2100"/>
                      <a:pt x="1518" y="2161"/>
                      <a:pt x="1394" y="2199"/>
                    </a:cubicBezTo>
                    <a:cubicBezTo>
                      <a:pt x="1534" y="2044"/>
                      <a:pt x="1627" y="1833"/>
                      <a:pt x="1610" y="1622"/>
                    </a:cubicBezTo>
                    <a:cubicBezTo>
                      <a:pt x="1609" y="1616"/>
                      <a:pt x="1605" y="1613"/>
                      <a:pt x="1600" y="1613"/>
                    </a:cubicBezTo>
                    <a:cubicBezTo>
                      <a:pt x="1600" y="1613"/>
                      <a:pt x="1599" y="1613"/>
                      <a:pt x="1599" y="1613"/>
                    </a:cubicBezTo>
                    <a:cubicBezTo>
                      <a:pt x="1599" y="1613"/>
                      <a:pt x="1598" y="1613"/>
                      <a:pt x="1597" y="1613"/>
                    </a:cubicBezTo>
                    <a:cubicBezTo>
                      <a:pt x="1596" y="1613"/>
                      <a:pt x="1596" y="1613"/>
                      <a:pt x="1595" y="1613"/>
                    </a:cubicBezTo>
                    <a:moveTo>
                      <a:pt x="1503" y="0"/>
                    </a:moveTo>
                    <a:cubicBezTo>
                      <a:pt x="1239" y="0"/>
                      <a:pt x="974" y="45"/>
                      <a:pt x="726" y="138"/>
                    </a:cubicBezTo>
                    <a:cubicBezTo>
                      <a:pt x="581" y="192"/>
                      <a:pt x="434" y="269"/>
                      <a:pt x="325" y="383"/>
                    </a:cubicBezTo>
                    <a:cubicBezTo>
                      <a:pt x="205" y="482"/>
                      <a:pt x="100" y="605"/>
                      <a:pt x="50" y="754"/>
                    </a:cubicBezTo>
                    <a:cubicBezTo>
                      <a:pt x="0" y="899"/>
                      <a:pt x="3" y="1070"/>
                      <a:pt x="52" y="1215"/>
                    </a:cubicBezTo>
                    <a:cubicBezTo>
                      <a:pt x="104" y="1371"/>
                      <a:pt x="228" y="1479"/>
                      <a:pt x="363" y="1565"/>
                    </a:cubicBezTo>
                    <a:cubicBezTo>
                      <a:pt x="511" y="1659"/>
                      <a:pt x="676" y="1725"/>
                      <a:pt x="846" y="1766"/>
                    </a:cubicBezTo>
                    <a:cubicBezTo>
                      <a:pt x="1020" y="1809"/>
                      <a:pt x="1199" y="1827"/>
                      <a:pt x="1378" y="1827"/>
                    </a:cubicBezTo>
                    <a:cubicBezTo>
                      <a:pt x="1396" y="1827"/>
                      <a:pt x="1413" y="1827"/>
                      <a:pt x="1431" y="1827"/>
                    </a:cubicBezTo>
                    <a:cubicBezTo>
                      <a:pt x="1429" y="2031"/>
                      <a:pt x="1316" y="2195"/>
                      <a:pt x="1216" y="2365"/>
                    </a:cubicBezTo>
                    <a:cubicBezTo>
                      <a:pt x="1214" y="2367"/>
                      <a:pt x="1214" y="2370"/>
                      <a:pt x="1215" y="2372"/>
                    </a:cubicBezTo>
                    <a:cubicBezTo>
                      <a:pt x="1212" y="2377"/>
                      <a:pt x="1214" y="2385"/>
                      <a:pt x="1221" y="2385"/>
                    </a:cubicBezTo>
                    <a:cubicBezTo>
                      <a:pt x="1223" y="2387"/>
                      <a:pt x="1225" y="2387"/>
                      <a:pt x="1228" y="2387"/>
                    </a:cubicBezTo>
                    <a:cubicBezTo>
                      <a:pt x="1230" y="2387"/>
                      <a:pt x="1232" y="2387"/>
                      <a:pt x="1234" y="2385"/>
                    </a:cubicBezTo>
                    <a:cubicBezTo>
                      <a:pt x="1234" y="2385"/>
                      <a:pt x="1235" y="2384"/>
                      <a:pt x="1236" y="2384"/>
                    </a:cubicBezTo>
                    <a:cubicBezTo>
                      <a:pt x="1340" y="2369"/>
                      <a:pt x="1436" y="2319"/>
                      <a:pt x="1520" y="2257"/>
                    </a:cubicBezTo>
                    <a:cubicBezTo>
                      <a:pt x="1625" y="2180"/>
                      <a:pt x="1730" y="2074"/>
                      <a:pt x="1788" y="1956"/>
                    </a:cubicBezTo>
                    <a:cubicBezTo>
                      <a:pt x="1789" y="1955"/>
                      <a:pt x="1789" y="1954"/>
                      <a:pt x="1789" y="1953"/>
                    </a:cubicBezTo>
                    <a:cubicBezTo>
                      <a:pt x="1815" y="1917"/>
                      <a:pt x="1838" y="1879"/>
                      <a:pt x="1856" y="1840"/>
                    </a:cubicBezTo>
                    <a:cubicBezTo>
                      <a:pt x="2080" y="1811"/>
                      <a:pt x="2292" y="1715"/>
                      <a:pt x="2464" y="1570"/>
                    </a:cubicBezTo>
                    <a:cubicBezTo>
                      <a:pt x="2638" y="1424"/>
                      <a:pt x="2799" y="1209"/>
                      <a:pt x="2847" y="984"/>
                    </a:cubicBezTo>
                    <a:cubicBezTo>
                      <a:pt x="2847" y="982"/>
                      <a:pt x="2847" y="980"/>
                      <a:pt x="2847" y="979"/>
                    </a:cubicBezTo>
                    <a:cubicBezTo>
                      <a:pt x="2861" y="928"/>
                      <a:pt x="2869" y="873"/>
                      <a:pt x="2869" y="816"/>
                    </a:cubicBezTo>
                    <a:cubicBezTo>
                      <a:pt x="2871" y="348"/>
                      <a:pt x="2375" y="131"/>
                      <a:pt x="1985" y="50"/>
                    </a:cubicBezTo>
                    <a:cubicBezTo>
                      <a:pt x="1827" y="16"/>
                      <a:pt x="1665" y="0"/>
                      <a:pt x="1503" y="0"/>
                    </a:cubicBezTo>
                  </a:path>
                </a:pathLst>
              </a:custGeom>
              <a:solidFill>
                <a:srgbClr val="3ACFD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宋体" panose="02010600030101010101" pitchFamily="2" charset="-122"/>
                  <a:ea typeface="宋体" panose="02010600030101010101" pitchFamily="2" charset="-122"/>
                </a:endParaRPr>
              </a:p>
            </p:txBody>
          </p:sp>
          <p:sp>
            <p:nvSpPr>
              <p:cNvPr id="30" name="矩形 29"/>
              <p:cNvSpPr/>
              <p:nvPr/>
            </p:nvSpPr>
            <p:spPr>
              <a:xfrm>
                <a:off x="5056714" y="2361236"/>
                <a:ext cx="2059093" cy="669414"/>
              </a:xfrm>
              <a:prstGeom prst="rect">
                <a:avLst/>
              </a:prstGeom>
            </p:spPr>
            <p:txBody>
              <a:bodyPr wrap="square">
                <a:spAutoFit/>
              </a:bodyPr>
              <a:lstStyle/>
              <a:p>
                <a:pPr algn="ctr" fontAlgn="base">
                  <a:lnSpc>
                    <a:spcPts val="1500"/>
                  </a:lnSpc>
                  <a:spcBef>
                    <a:spcPct val="0"/>
                  </a:spcBef>
                  <a:spcAft>
                    <a:spcPct val="0"/>
                  </a:spcAft>
                </a:pPr>
                <a:r>
                  <a:rPr lang="zh-CN" altLang="en-US" sz="1400" dirty="0">
                    <a:latin typeface="宋体" panose="02010600030101010101" pitchFamily="2" charset="-122"/>
                    <a:ea typeface="宋体" panose="02010600030101010101" pitchFamily="2" charset="-122"/>
                    <a:sym typeface="方正姚体" panose="02010601030101010101" pitchFamily="2" charset="-122"/>
                  </a:rPr>
                  <a:t>双击输入替换内容编辑</a:t>
                </a:r>
                <a:endParaRPr lang="en-US" altLang="zh-CN" sz="1400" dirty="0">
                  <a:latin typeface="宋体" panose="02010600030101010101" pitchFamily="2" charset="-122"/>
                  <a:ea typeface="宋体" panose="02010600030101010101" pitchFamily="2" charset="-122"/>
                  <a:sym typeface="方正姚体" panose="02010601030101010101" pitchFamily="2" charset="-122"/>
                </a:endParaRPr>
              </a:p>
              <a:p>
                <a:pPr algn="ctr" fontAlgn="base">
                  <a:lnSpc>
                    <a:spcPts val="1500"/>
                  </a:lnSpc>
                  <a:spcBef>
                    <a:spcPct val="0"/>
                  </a:spcBef>
                  <a:spcAft>
                    <a:spcPct val="0"/>
                  </a:spcAft>
                </a:pPr>
                <a:r>
                  <a:rPr lang="zh-CN" altLang="en-US" sz="1400" dirty="0">
                    <a:latin typeface="宋体" panose="02010600030101010101" pitchFamily="2" charset="-122"/>
                    <a:ea typeface="宋体" panose="02010600030101010101" pitchFamily="2" charset="-122"/>
                    <a:sym typeface="方正姚体" panose="02010601030101010101" pitchFamily="2" charset="-122"/>
                  </a:rPr>
                  <a:t>文字双击输入替换</a:t>
                </a:r>
                <a:endParaRPr lang="en-US" altLang="zh-CN" sz="1400" dirty="0">
                  <a:latin typeface="宋体" panose="02010600030101010101" pitchFamily="2" charset="-122"/>
                  <a:ea typeface="宋体" panose="02010600030101010101" pitchFamily="2" charset="-122"/>
                  <a:sym typeface="方正姚体" panose="02010601030101010101" pitchFamily="2" charset="-122"/>
                </a:endParaRPr>
              </a:p>
              <a:p>
                <a:pPr algn="ctr" fontAlgn="base">
                  <a:lnSpc>
                    <a:spcPts val="1500"/>
                  </a:lnSpc>
                  <a:spcBef>
                    <a:spcPct val="0"/>
                  </a:spcBef>
                  <a:spcAft>
                    <a:spcPct val="0"/>
                  </a:spcAft>
                </a:pPr>
                <a:r>
                  <a:rPr lang="zh-CN" altLang="en-US" sz="1400" dirty="0">
                    <a:latin typeface="宋体" panose="02010600030101010101" pitchFamily="2" charset="-122"/>
                    <a:ea typeface="宋体" panose="02010600030101010101" pitchFamily="2" charset="-122"/>
                    <a:sym typeface="方正姚体" panose="02010601030101010101" pitchFamily="2" charset="-122"/>
                  </a:rPr>
                  <a:t>内容编辑文字</a:t>
                </a:r>
              </a:p>
            </p:txBody>
          </p:sp>
          <p:cxnSp>
            <p:nvCxnSpPr>
              <p:cNvPr id="31" name="直接连接符 30"/>
              <p:cNvCxnSpPr/>
              <p:nvPr/>
            </p:nvCxnSpPr>
            <p:spPr>
              <a:xfrm>
                <a:off x="5966841" y="2310800"/>
                <a:ext cx="23883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8" name="文本框 37"/>
            <p:cNvSpPr txBox="1"/>
            <p:nvPr/>
          </p:nvSpPr>
          <p:spPr>
            <a:xfrm>
              <a:off x="5598429" y="1671634"/>
              <a:ext cx="1806564" cy="369332"/>
            </a:xfrm>
            <a:prstGeom prst="rect">
              <a:avLst/>
            </a:prstGeom>
            <a:noFill/>
          </p:spPr>
          <p:txBody>
            <a:bodyPr wrap="square" rtlCol="0">
              <a:spAutoFit/>
            </a:bodyPr>
            <a:lstStyle/>
            <a:p>
              <a:r>
                <a:rPr lang="zh-CN" altLang="en-US" dirty="0">
                  <a:latin typeface="宋体" panose="02010600030101010101" pitchFamily="2" charset="-122"/>
                  <a:ea typeface="宋体" panose="02010600030101010101" pitchFamily="2" charset="-122"/>
                </a:rPr>
                <a:t>添加标题</a:t>
              </a:r>
            </a:p>
          </p:txBody>
        </p:sp>
      </p:grpSp>
      <p:grpSp>
        <p:nvGrpSpPr>
          <p:cNvPr id="8" name="组合 7"/>
          <p:cNvGrpSpPr/>
          <p:nvPr/>
        </p:nvGrpSpPr>
        <p:grpSpPr>
          <a:xfrm>
            <a:off x="7671647" y="1472733"/>
            <a:ext cx="2710047" cy="2154548"/>
            <a:chOff x="7671647" y="1472733"/>
            <a:chExt cx="2710047" cy="2154548"/>
          </a:xfrm>
        </p:grpSpPr>
        <p:grpSp>
          <p:nvGrpSpPr>
            <p:cNvPr id="32" name="组合 31"/>
            <p:cNvGrpSpPr/>
            <p:nvPr/>
          </p:nvGrpSpPr>
          <p:grpSpPr>
            <a:xfrm>
              <a:off x="7671647" y="1472733"/>
              <a:ext cx="2684658" cy="2154548"/>
              <a:chOff x="7622585" y="1756939"/>
              <a:chExt cx="2684658" cy="2154548"/>
            </a:xfrm>
          </p:grpSpPr>
          <p:sp>
            <p:nvSpPr>
              <p:cNvPr id="33" name="Freeform 5"/>
              <p:cNvSpPr>
                <a:spLocks noEditPoints="1"/>
              </p:cNvSpPr>
              <p:nvPr/>
            </p:nvSpPr>
            <p:spPr bwMode="auto">
              <a:xfrm>
                <a:off x="7622585" y="1756939"/>
                <a:ext cx="2684658" cy="2154548"/>
              </a:xfrm>
              <a:custGeom>
                <a:avLst/>
                <a:gdLst>
                  <a:gd name="T0" fmla="*/ 1374 w 2976"/>
                  <a:gd name="T1" fmla="*/ 2224 h 2387"/>
                  <a:gd name="T2" fmla="*/ 1410 w 2976"/>
                  <a:gd name="T3" fmla="*/ 2216 h 2387"/>
                  <a:gd name="T4" fmla="*/ 1438 w 2976"/>
                  <a:gd name="T5" fmla="*/ 2288 h 2387"/>
                  <a:gd name="T6" fmla="*/ 1358 w 2976"/>
                  <a:gd name="T7" fmla="*/ 2211 h 2387"/>
                  <a:gd name="T8" fmla="*/ 1455 w 2976"/>
                  <a:gd name="T9" fmla="*/ 2278 h 2387"/>
                  <a:gd name="T10" fmla="*/ 1528 w 2976"/>
                  <a:gd name="T11" fmla="*/ 2226 h 2387"/>
                  <a:gd name="T12" fmla="*/ 1475 w 2976"/>
                  <a:gd name="T13" fmla="*/ 2055 h 2387"/>
                  <a:gd name="T14" fmla="*/ 1520 w 2976"/>
                  <a:gd name="T15" fmla="*/ 1966 h 2387"/>
                  <a:gd name="T16" fmla="*/ 1527 w 2976"/>
                  <a:gd name="T17" fmla="*/ 1947 h 2387"/>
                  <a:gd name="T18" fmla="*/ 1555 w 2976"/>
                  <a:gd name="T19" fmla="*/ 1864 h 2387"/>
                  <a:gd name="T20" fmla="*/ 1575 w 2976"/>
                  <a:gd name="T21" fmla="*/ 1775 h 2387"/>
                  <a:gd name="T22" fmla="*/ 1451 w 2976"/>
                  <a:gd name="T23" fmla="*/ 1866 h 2387"/>
                  <a:gd name="T24" fmla="*/ 1866 w 2976"/>
                  <a:gd name="T25" fmla="*/ 1818 h 2387"/>
                  <a:gd name="T26" fmla="*/ 1389 w 2976"/>
                  <a:gd name="T27" fmla="*/ 1803 h 2387"/>
                  <a:gd name="T28" fmla="*/ 1460 w 2976"/>
                  <a:gd name="T29" fmla="*/ 1628 h 2387"/>
                  <a:gd name="T30" fmla="*/ 1436 w 2976"/>
                  <a:gd name="T31" fmla="*/ 1626 h 2387"/>
                  <a:gd name="T32" fmla="*/ 1948 w 2976"/>
                  <a:gd name="T33" fmla="*/ 1803 h 2387"/>
                  <a:gd name="T34" fmla="*/ 1261 w 2976"/>
                  <a:gd name="T35" fmla="*/ 1799 h 2387"/>
                  <a:gd name="T36" fmla="*/ 1087 w 2976"/>
                  <a:gd name="T37" fmla="*/ 1784 h 2387"/>
                  <a:gd name="T38" fmla="*/ 2077 w 2976"/>
                  <a:gd name="T39" fmla="*/ 1678 h 2387"/>
                  <a:gd name="T40" fmla="*/ 1077 w 2976"/>
                  <a:gd name="T41" fmla="*/ 1783 h 2387"/>
                  <a:gd name="T42" fmla="*/ 1024 w 2976"/>
                  <a:gd name="T43" fmla="*/ 1776 h 2387"/>
                  <a:gd name="T44" fmla="*/ 1034 w 2976"/>
                  <a:gd name="T45" fmla="*/ 1567 h 2387"/>
                  <a:gd name="T46" fmla="*/ 902 w 2976"/>
                  <a:gd name="T47" fmla="*/ 1753 h 2387"/>
                  <a:gd name="T48" fmla="*/ 793 w 2976"/>
                  <a:gd name="T49" fmla="*/ 1726 h 2387"/>
                  <a:gd name="T50" fmla="*/ 909 w 2976"/>
                  <a:gd name="T51" fmla="*/ 1537 h 2387"/>
                  <a:gd name="T52" fmla="*/ 2143 w 2976"/>
                  <a:gd name="T53" fmla="*/ 1741 h 2387"/>
                  <a:gd name="T54" fmla="*/ 642 w 2976"/>
                  <a:gd name="T55" fmla="*/ 1676 h 2387"/>
                  <a:gd name="T56" fmla="*/ 2377 w 2976"/>
                  <a:gd name="T57" fmla="*/ 1489 h 2387"/>
                  <a:gd name="T58" fmla="*/ 757 w 2976"/>
                  <a:gd name="T59" fmla="*/ 1489 h 2387"/>
                  <a:gd name="T60" fmla="*/ 2295 w 2976"/>
                  <a:gd name="T61" fmla="*/ 1664 h 2387"/>
                  <a:gd name="T62" fmla="*/ 620 w 2976"/>
                  <a:gd name="T63" fmla="*/ 1433 h 2387"/>
                  <a:gd name="T64" fmla="*/ 2426 w 2976"/>
                  <a:gd name="T65" fmla="*/ 1573 h 2387"/>
                  <a:gd name="T66" fmla="*/ 439 w 2976"/>
                  <a:gd name="T67" fmla="*/ 1582 h 2387"/>
                  <a:gd name="T68" fmla="*/ 2524 w 2976"/>
                  <a:gd name="T69" fmla="*/ 1398 h 2387"/>
                  <a:gd name="T70" fmla="*/ 491 w 2976"/>
                  <a:gd name="T71" fmla="*/ 1362 h 2387"/>
                  <a:gd name="T72" fmla="*/ 357 w 2976"/>
                  <a:gd name="T73" fmla="*/ 1533 h 2387"/>
                  <a:gd name="T74" fmla="*/ 317 w 2976"/>
                  <a:gd name="T75" fmla="*/ 1506 h 2387"/>
                  <a:gd name="T76" fmla="*/ 369 w 2976"/>
                  <a:gd name="T77" fmla="*/ 1268 h 2387"/>
                  <a:gd name="T78" fmla="*/ 2691 w 2976"/>
                  <a:gd name="T79" fmla="*/ 1258 h 2387"/>
                  <a:gd name="T80" fmla="*/ 233 w 2976"/>
                  <a:gd name="T81" fmla="*/ 1439 h 2387"/>
                  <a:gd name="T82" fmla="*/ 297 w 2976"/>
                  <a:gd name="T83" fmla="*/ 1192 h 2387"/>
                  <a:gd name="T84" fmla="*/ 268 w 2976"/>
                  <a:gd name="T85" fmla="*/ 1152 h 2387"/>
                  <a:gd name="T86" fmla="*/ 240 w 2976"/>
                  <a:gd name="T87" fmla="*/ 1107 h 2387"/>
                  <a:gd name="T88" fmla="*/ 237 w 2976"/>
                  <a:gd name="T89" fmla="*/ 1101 h 2387"/>
                  <a:gd name="T90" fmla="*/ 75 w 2976"/>
                  <a:gd name="T91" fmla="*/ 1210 h 2387"/>
                  <a:gd name="T92" fmla="*/ 48 w 2976"/>
                  <a:gd name="T93" fmla="*/ 1104 h 2387"/>
                  <a:gd name="T94" fmla="*/ 164 w 2976"/>
                  <a:gd name="T95" fmla="*/ 864 h 2387"/>
                  <a:gd name="T96" fmla="*/ 163 w 2976"/>
                  <a:gd name="T97" fmla="*/ 858 h 2387"/>
                  <a:gd name="T98" fmla="*/ 160 w 2976"/>
                  <a:gd name="T99" fmla="*/ 799 h 2387"/>
                  <a:gd name="T100" fmla="*/ 167 w 2976"/>
                  <a:gd name="T101" fmla="*/ 696 h 2387"/>
                  <a:gd name="T102" fmla="*/ 170 w 2976"/>
                  <a:gd name="T103" fmla="*/ 684 h 2387"/>
                  <a:gd name="T104" fmla="*/ 184 w 2976"/>
                  <a:gd name="T105" fmla="*/ 622 h 2387"/>
                  <a:gd name="T106" fmla="*/ 154 w 2976"/>
                  <a:gd name="T107" fmla="*/ 604 h 2387"/>
                  <a:gd name="T108" fmla="*/ 192 w 2976"/>
                  <a:gd name="T109" fmla="*/ 547 h 2387"/>
                  <a:gd name="T110" fmla="*/ 1792 w 2976"/>
                  <a:gd name="T111" fmla="*/ 42 h 2387"/>
                  <a:gd name="T112" fmla="*/ 1718 w 2976"/>
                  <a:gd name="T113" fmla="*/ 2004 h 2387"/>
                  <a:gd name="T114" fmla="*/ 1503 w 2976"/>
                  <a:gd name="T115" fmla="*/ 0 h 2387"/>
                  <a:gd name="T116" fmla="*/ 1378 w 2976"/>
                  <a:gd name="T117" fmla="*/ 1827 h 2387"/>
                  <a:gd name="T118" fmla="*/ 1236 w 2976"/>
                  <a:gd name="T119" fmla="*/ 2384 h 2387"/>
                  <a:gd name="T120" fmla="*/ 2847 w 2976"/>
                  <a:gd name="T121" fmla="*/ 979 h 2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976" h="2387">
                    <a:moveTo>
                      <a:pt x="1375" y="2224"/>
                    </a:moveTo>
                    <a:cubicBezTo>
                      <a:pt x="1375" y="2224"/>
                      <a:pt x="1375" y="2224"/>
                      <a:pt x="1376" y="2224"/>
                    </a:cubicBezTo>
                    <a:cubicBezTo>
                      <a:pt x="1383" y="2222"/>
                      <a:pt x="1390" y="2221"/>
                      <a:pt x="1398" y="2219"/>
                    </a:cubicBezTo>
                    <a:cubicBezTo>
                      <a:pt x="1378" y="2242"/>
                      <a:pt x="1358" y="2266"/>
                      <a:pt x="1339" y="2289"/>
                    </a:cubicBezTo>
                    <a:cubicBezTo>
                      <a:pt x="1323" y="2310"/>
                      <a:pt x="1303" y="2330"/>
                      <a:pt x="1290" y="2353"/>
                    </a:cubicBezTo>
                    <a:cubicBezTo>
                      <a:pt x="1280" y="2356"/>
                      <a:pt x="1270" y="2358"/>
                      <a:pt x="1260" y="2360"/>
                    </a:cubicBezTo>
                    <a:cubicBezTo>
                      <a:pt x="1301" y="2319"/>
                      <a:pt x="1337" y="2269"/>
                      <a:pt x="1374" y="2224"/>
                    </a:cubicBezTo>
                    <a:cubicBezTo>
                      <a:pt x="1374" y="2224"/>
                      <a:pt x="1374" y="2224"/>
                      <a:pt x="1374" y="2224"/>
                    </a:cubicBezTo>
                    <a:cubicBezTo>
                      <a:pt x="1374" y="2224"/>
                      <a:pt x="1374" y="2224"/>
                      <a:pt x="1374" y="2224"/>
                    </a:cubicBezTo>
                    <a:cubicBezTo>
                      <a:pt x="1375" y="2224"/>
                      <a:pt x="1375" y="2224"/>
                      <a:pt x="1375" y="2224"/>
                    </a:cubicBezTo>
                    <a:moveTo>
                      <a:pt x="1301" y="2350"/>
                    </a:moveTo>
                    <a:cubicBezTo>
                      <a:pt x="1318" y="2331"/>
                      <a:pt x="1333" y="2310"/>
                      <a:pt x="1348" y="2291"/>
                    </a:cubicBezTo>
                    <a:cubicBezTo>
                      <a:pt x="1368" y="2266"/>
                      <a:pt x="1389" y="2241"/>
                      <a:pt x="1410" y="2216"/>
                    </a:cubicBezTo>
                    <a:cubicBezTo>
                      <a:pt x="1410" y="2216"/>
                      <a:pt x="1410" y="2216"/>
                      <a:pt x="1410" y="2216"/>
                    </a:cubicBezTo>
                    <a:cubicBezTo>
                      <a:pt x="1425" y="2212"/>
                      <a:pt x="1440" y="2207"/>
                      <a:pt x="1455" y="2202"/>
                    </a:cubicBezTo>
                    <a:cubicBezTo>
                      <a:pt x="1421" y="2245"/>
                      <a:pt x="1386" y="2288"/>
                      <a:pt x="1352" y="2331"/>
                    </a:cubicBezTo>
                    <a:cubicBezTo>
                      <a:pt x="1336" y="2338"/>
                      <a:pt x="1318" y="2344"/>
                      <a:pt x="1301" y="2350"/>
                    </a:cubicBezTo>
                    <a:moveTo>
                      <a:pt x="1366" y="2325"/>
                    </a:moveTo>
                    <a:cubicBezTo>
                      <a:pt x="1402" y="2284"/>
                      <a:pt x="1435" y="2240"/>
                      <a:pt x="1469" y="2197"/>
                    </a:cubicBezTo>
                    <a:cubicBezTo>
                      <a:pt x="1485" y="2191"/>
                      <a:pt x="1502" y="2184"/>
                      <a:pt x="1518" y="2177"/>
                    </a:cubicBezTo>
                    <a:cubicBezTo>
                      <a:pt x="1489" y="2212"/>
                      <a:pt x="1460" y="2249"/>
                      <a:pt x="1438" y="2288"/>
                    </a:cubicBezTo>
                    <a:cubicBezTo>
                      <a:pt x="1415" y="2302"/>
                      <a:pt x="1391" y="2314"/>
                      <a:pt x="1366" y="2325"/>
                    </a:cubicBezTo>
                    <a:moveTo>
                      <a:pt x="1298" y="2277"/>
                    </a:moveTo>
                    <a:cubicBezTo>
                      <a:pt x="1309" y="2260"/>
                      <a:pt x="1319" y="2241"/>
                      <a:pt x="1329" y="2223"/>
                    </a:cubicBezTo>
                    <a:cubicBezTo>
                      <a:pt x="1346" y="2210"/>
                      <a:pt x="1362" y="2196"/>
                      <a:pt x="1379" y="2182"/>
                    </a:cubicBezTo>
                    <a:cubicBezTo>
                      <a:pt x="1384" y="2178"/>
                      <a:pt x="1389" y="2173"/>
                      <a:pt x="1395" y="2169"/>
                    </a:cubicBezTo>
                    <a:cubicBezTo>
                      <a:pt x="1384" y="2182"/>
                      <a:pt x="1372" y="2195"/>
                      <a:pt x="1360" y="2208"/>
                    </a:cubicBezTo>
                    <a:cubicBezTo>
                      <a:pt x="1359" y="2209"/>
                      <a:pt x="1358" y="2210"/>
                      <a:pt x="1358" y="2211"/>
                    </a:cubicBezTo>
                    <a:cubicBezTo>
                      <a:pt x="1338" y="2233"/>
                      <a:pt x="1318" y="2255"/>
                      <a:pt x="1298" y="2277"/>
                    </a:cubicBezTo>
                    <a:moveTo>
                      <a:pt x="1455" y="2278"/>
                    </a:moveTo>
                    <a:cubicBezTo>
                      <a:pt x="1484" y="2244"/>
                      <a:pt x="1509" y="2205"/>
                      <a:pt x="1535" y="2168"/>
                    </a:cubicBezTo>
                    <a:cubicBezTo>
                      <a:pt x="1548" y="2162"/>
                      <a:pt x="1561" y="2155"/>
                      <a:pt x="1574" y="2147"/>
                    </a:cubicBezTo>
                    <a:cubicBezTo>
                      <a:pt x="1564" y="2160"/>
                      <a:pt x="1555" y="2173"/>
                      <a:pt x="1546" y="2186"/>
                    </a:cubicBezTo>
                    <a:cubicBezTo>
                      <a:pt x="1533" y="2204"/>
                      <a:pt x="1519" y="2222"/>
                      <a:pt x="1507" y="2241"/>
                    </a:cubicBezTo>
                    <a:cubicBezTo>
                      <a:pt x="1490" y="2254"/>
                      <a:pt x="1473" y="2266"/>
                      <a:pt x="1455" y="2278"/>
                    </a:cubicBezTo>
                    <a:moveTo>
                      <a:pt x="1528" y="2226"/>
                    </a:moveTo>
                    <a:cubicBezTo>
                      <a:pt x="1535" y="2216"/>
                      <a:pt x="1541" y="2207"/>
                      <a:pt x="1548" y="2198"/>
                    </a:cubicBezTo>
                    <a:cubicBezTo>
                      <a:pt x="1562" y="2178"/>
                      <a:pt x="1580" y="2158"/>
                      <a:pt x="1593" y="2136"/>
                    </a:cubicBezTo>
                    <a:cubicBezTo>
                      <a:pt x="1608" y="2126"/>
                      <a:pt x="1623" y="2116"/>
                      <a:pt x="1637" y="2106"/>
                    </a:cubicBezTo>
                    <a:cubicBezTo>
                      <a:pt x="1632" y="2113"/>
                      <a:pt x="1628" y="2120"/>
                      <a:pt x="1623" y="2127"/>
                    </a:cubicBezTo>
                    <a:cubicBezTo>
                      <a:pt x="1617" y="2137"/>
                      <a:pt x="1610" y="2147"/>
                      <a:pt x="1604" y="2157"/>
                    </a:cubicBezTo>
                    <a:cubicBezTo>
                      <a:pt x="1581" y="2181"/>
                      <a:pt x="1556" y="2204"/>
                      <a:pt x="1528" y="2226"/>
                    </a:cubicBezTo>
                    <a:moveTo>
                      <a:pt x="1633" y="2127"/>
                    </a:moveTo>
                    <a:cubicBezTo>
                      <a:pt x="1640" y="2116"/>
                      <a:pt x="1649" y="2105"/>
                      <a:pt x="1653" y="2093"/>
                    </a:cubicBezTo>
                    <a:cubicBezTo>
                      <a:pt x="1662" y="2086"/>
                      <a:pt x="1672" y="2078"/>
                      <a:pt x="1681" y="2071"/>
                    </a:cubicBezTo>
                    <a:cubicBezTo>
                      <a:pt x="1665" y="2090"/>
                      <a:pt x="1649" y="2109"/>
                      <a:pt x="1633" y="2127"/>
                    </a:cubicBezTo>
                    <a:moveTo>
                      <a:pt x="1338" y="2206"/>
                    </a:moveTo>
                    <a:cubicBezTo>
                      <a:pt x="1345" y="2193"/>
                      <a:pt x="1352" y="2181"/>
                      <a:pt x="1358" y="2168"/>
                    </a:cubicBezTo>
                    <a:cubicBezTo>
                      <a:pt x="1398" y="2132"/>
                      <a:pt x="1439" y="2095"/>
                      <a:pt x="1475" y="2055"/>
                    </a:cubicBezTo>
                    <a:cubicBezTo>
                      <a:pt x="1460" y="2081"/>
                      <a:pt x="1443" y="2107"/>
                      <a:pt x="1424" y="2132"/>
                    </a:cubicBezTo>
                    <a:cubicBezTo>
                      <a:pt x="1407" y="2143"/>
                      <a:pt x="1391" y="2159"/>
                      <a:pt x="1376" y="2173"/>
                    </a:cubicBezTo>
                    <a:cubicBezTo>
                      <a:pt x="1363" y="2184"/>
                      <a:pt x="1351" y="2195"/>
                      <a:pt x="1338" y="2206"/>
                    </a:cubicBezTo>
                    <a:moveTo>
                      <a:pt x="1367" y="2149"/>
                    </a:moveTo>
                    <a:cubicBezTo>
                      <a:pt x="1373" y="2137"/>
                      <a:pt x="1378" y="2125"/>
                      <a:pt x="1384" y="2113"/>
                    </a:cubicBezTo>
                    <a:cubicBezTo>
                      <a:pt x="1407" y="2090"/>
                      <a:pt x="1429" y="2065"/>
                      <a:pt x="1451" y="2041"/>
                    </a:cubicBezTo>
                    <a:cubicBezTo>
                      <a:pt x="1473" y="2016"/>
                      <a:pt x="1499" y="1992"/>
                      <a:pt x="1520" y="1966"/>
                    </a:cubicBezTo>
                    <a:cubicBezTo>
                      <a:pt x="1512" y="1984"/>
                      <a:pt x="1504" y="2001"/>
                      <a:pt x="1495" y="2019"/>
                    </a:cubicBezTo>
                    <a:cubicBezTo>
                      <a:pt x="1451" y="2061"/>
                      <a:pt x="1410" y="2106"/>
                      <a:pt x="1367" y="2149"/>
                    </a:cubicBezTo>
                    <a:moveTo>
                      <a:pt x="1396" y="2085"/>
                    </a:moveTo>
                    <a:cubicBezTo>
                      <a:pt x="1405" y="2064"/>
                      <a:pt x="1414" y="2042"/>
                      <a:pt x="1421" y="2020"/>
                    </a:cubicBezTo>
                    <a:cubicBezTo>
                      <a:pt x="1442" y="1997"/>
                      <a:pt x="1464" y="1974"/>
                      <a:pt x="1485" y="1951"/>
                    </a:cubicBezTo>
                    <a:cubicBezTo>
                      <a:pt x="1506" y="1930"/>
                      <a:pt x="1529" y="1909"/>
                      <a:pt x="1549" y="1885"/>
                    </a:cubicBezTo>
                    <a:cubicBezTo>
                      <a:pt x="1542" y="1906"/>
                      <a:pt x="1535" y="1927"/>
                      <a:pt x="1527" y="1947"/>
                    </a:cubicBezTo>
                    <a:cubicBezTo>
                      <a:pt x="1494" y="1973"/>
                      <a:pt x="1467" y="2008"/>
                      <a:pt x="1439" y="2039"/>
                    </a:cubicBezTo>
                    <a:cubicBezTo>
                      <a:pt x="1424" y="2054"/>
                      <a:pt x="1410" y="2070"/>
                      <a:pt x="1396" y="2085"/>
                    </a:cubicBezTo>
                    <a:moveTo>
                      <a:pt x="1428" y="1999"/>
                    </a:moveTo>
                    <a:cubicBezTo>
                      <a:pt x="1434" y="1979"/>
                      <a:pt x="1439" y="1959"/>
                      <a:pt x="1443" y="1939"/>
                    </a:cubicBezTo>
                    <a:cubicBezTo>
                      <a:pt x="1467" y="1912"/>
                      <a:pt x="1491" y="1884"/>
                      <a:pt x="1515" y="1857"/>
                    </a:cubicBezTo>
                    <a:cubicBezTo>
                      <a:pt x="1533" y="1836"/>
                      <a:pt x="1553" y="1816"/>
                      <a:pt x="1571" y="1795"/>
                    </a:cubicBezTo>
                    <a:cubicBezTo>
                      <a:pt x="1567" y="1818"/>
                      <a:pt x="1561" y="1841"/>
                      <a:pt x="1555" y="1864"/>
                    </a:cubicBezTo>
                    <a:cubicBezTo>
                      <a:pt x="1525" y="1888"/>
                      <a:pt x="1499" y="1921"/>
                      <a:pt x="1473" y="1949"/>
                    </a:cubicBezTo>
                    <a:cubicBezTo>
                      <a:pt x="1458" y="1965"/>
                      <a:pt x="1443" y="1982"/>
                      <a:pt x="1428" y="1999"/>
                    </a:cubicBezTo>
                    <a:moveTo>
                      <a:pt x="1445" y="1926"/>
                    </a:moveTo>
                    <a:cubicBezTo>
                      <a:pt x="1448" y="1910"/>
                      <a:pt x="1450" y="1893"/>
                      <a:pt x="1451" y="1877"/>
                    </a:cubicBezTo>
                    <a:cubicBezTo>
                      <a:pt x="1476" y="1846"/>
                      <a:pt x="1500" y="1814"/>
                      <a:pt x="1526" y="1782"/>
                    </a:cubicBezTo>
                    <a:cubicBezTo>
                      <a:pt x="1544" y="1759"/>
                      <a:pt x="1566" y="1738"/>
                      <a:pt x="1584" y="1714"/>
                    </a:cubicBezTo>
                    <a:cubicBezTo>
                      <a:pt x="1581" y="1735"/>
                      <a:pt x="1578" y="1755"/>
                      <a:pt x="1575" y="1775"/>
                    </a:cubicBezTo>
                    <a:cubicBezTo>
                      <a:pt x="1547" y="1801"/>
                      <a:pt x="1523" y="1832"/>
                      <a:pt x="1499" y="1860"/>
                    </a:cubicBezTo>
                    <a:cubicBezTo>
                      <a:pt x="1481" y="1882"/>
                      <a:pt x="1463" y="1903"/>
                      <a:pt x="1445" y="1926"/>
                    </a:cubicBezTo>
                    <a:moveTo>
                      <a:pt x="1897" y="1722"/>
                    </a:moveTo>
                    <a:cubicBezTo>
                      <a:pt x="1902" y="1702"/>
                      <a:pt x="1905" y="1681"/>
                      <a:pt x="1908" y="1660"/>
                    </a:cubicBezTo>
                    <a:cubicBezTo>
                      <a:pt x="1921" y="1657"/>
                      <a:pt x="1934" y="1654"/>
                      <a:pt x="1947" y="1651"/>
                    </a:cubicBezTo>
                    <a:cubicBezTo>
                      <a:pt x="1930" y="1674"/>
                      <a:pt x="1913" y="1698"/>
                      <a:pt x="1897" y="1722"/>
                    </a:cubicBezTo>
                    <a:moveTo>
                      <a:pt x="1451" y="1866"/>
                    </a:moveTo>
                    <a:cubicBezTo>
                      <a:pt x="1452" y="1851"/>
                      <a:pt x="1451" y="1836"/>
                      <a:pt x="1450" y="1821"/>
                    </a:cubicBezTo>
                    <a:cubicBezTo>
                      <a:pt x="1451" y="1819"/>
                      <a:pt x="1452" y="1817"/>
                      <a:pt x="1452" y="1814"/>
                    </a:cubicBezTo>
                    <a:cubicBezTo>
                      <a:pt x="1501" y="1761"/>
                      <a:pt x="1543" y="1702"/>
                      <a:pt x="1589" y="1646"/>
                    </a:cubicBezTo>
                    <a:cubicBezTo>
                      <a:pt x="1588" y="1664"/>
                      <a:pt x="1587" y="1681"/>
                      <a:pt x="1585" y="1699"/>
                    </a:cubicBezTo>
                    <a:cubicBezTo>
                      <a:pt x="1557" y="1724"/>
                      <a:pt x="1534" y="1757"/>
                      <a:pt x="1510" y="1787"/>
                    </a:cubicBezTo>
                    <a:cubicBezTo>
                      <a:pt x="1489" y="1812"/>
                      <a:pt x="1470" y="1838"/>
                      <a:pt x="1451" y="1866"/>
                    </a:cubicBezTo>
                    <a:moveTo>
                      <a:pt x="1866" y="1818"/>
                    </a:moveTo>
                    <a:cubicBezTo>
                      <a:pt x="1876" y="1794"/>
                      <a:pt x="1885" y="1769"/>
                      <a:pt x="1891" y="1744"/>
                    </a:cubicBezTo>
                    <a:cubicBezTo>
                      <a:pt x="1913" y="1711"/>
                      <a:pt x="1936" y="1679"/>
                      <a:pt x="1959" y="1648"/>
                    </a:cubicBezTo>
                    <a:cubicBezTo>
                      <a:pt x="1973" y="1645"/>
                      <a:pt x="1988" y="1641"/>
                      <a:pt x="2002" y="1637"/>
                    </a:cubicBezTo>
                    <a:cubicBezTo>
                      <a:pt x="1960" y="1697"/>
                      <a:pt x="1920" y="1758"/>
                      <a:pt x="1875" y="1816"/>
                    </a:cubicBezTo>
                    <a:cubicBezTo>
                      <a:pt x="1872" y="1817"/>
                      <a:pt x="1869" y="1817"/>
                      <a:pt x="1866" y="1818"/>
                    </a:cubicBezTo>
                    <a:moveTo>
                      <a:pt x="1399" y="1803"/>
                    </a:moveTo>
                    <a:cubicBezTo>
                      <a:pt x="1396" y="1803"/>
                      <a:pt x="1392" y="1803"/>
                      <a:pt x="1389" y="1803"/>
                    </a:cubicBezTo>
                    <a:cubicBezTo>
                      <a:pt x="1436" y="1748"/>
                      <a:pt x="1481" y="1691"/>
                      <a:pt x="1523" y="1633"/>
                    </a:cubicBezTo>
                    <a:cubicBezTo>
                      <a:pt x="1539" y="1635"/>
                      <a:pt x="1555" y="1636"/>
                      <a:pt x="1571" y="1637"/>
                    </a:cubicBezTo>
                    <a:cubicBezTo>
                      <a:pt x="1523" y="1689"/>
                      <a:pt x="1477" y="1745"/>
                      <a:pt x="1436" y="1802"/>
                    </a:cubicBezTo>
                    <a:cubicBezTo>
                      <a:pt x="1424" y="1803"/>
                      <a:pt x="1412" y="1803"/>
                      <a:pt x="1399" y="1803"/>
                    </a:cubicBezTo>
                    <a:moveTo>
                      <a:pt x="1383" y="1803"/>
                    </a:moveTo>
                    <a:cubicBezTo>
                      <a:pt x="1366" y="1802"/>
                      <a:pt x="1349" y="1802"/>
                      <a:pt x="1331" y="1802"/>
                    </a:cubicBezTo>
                    <a:cubicBezTo>
                      <a:pt x="1377" y="1746"/>
                      <a:pt x="1419" y="1687"/>
                      <a:pt x="1460" y="1628"/>
                    </a:cubicBezTo>
                    <a:cubicBezTo>
                      <a:pt x="1479" y="1630"/>
                      <a:pt x="1497" y="1631"/>
                      <a:pt x="1515" y="1633"/>
                    </a:cubicBezTo>
                    <a:cubicBezTo>
                      <a:pt x="1471" y="1690"/>
                      <a:pt x="1427" y="1746"/>
                      <a:pt x="1383" y="1803"/>
                    </a:cubicBezTo>
                    <a:moveTo>
                      <a:pt x="1325" y="1802"/>
                    </a:moveTo>
                    <a:cubicBezTo>
                      <a:pt x="1307" y="1801"/>
                      <a:pt x="1289" y="1801"/>
                      <a:pt x="1270" y="1800"/>
                    </a:cubicBezTo>
                    <a:cubicBezTo>
                      <a:pt x="1294" y="1774"/>
                      <a:pt x="1312" y="1745"/>
                      <a:pt x="1330" y="1715"/>
                    </a:cubicBezTo>
                    <a:cubicBezTo>
                      <a:pt x="1349" y="1683"/>
                      <a:pt x="1372" y="1653"/>
                      <a:pt x="1391" y="1621"/>
                    </a:cubicBezTo>
                    <a:cubicBezTo>
                      <a:pt x="1406" y="1623"/>
                      <a:pt x="1421" y="1624"/>
                      <a:pt x="1436" y="1626"/>
                    </a:cubicBezTo>
                    <a:cubicBezTo>
                      <a:pt x="1441" y="1626"/>
                      <a:pt x="1446" y="1627"/>
                      <a:pt x="1450" y="1627"/>
                    </a:cubicBezTo>
                    <a:cubicBezTo>
                      <a:pt x="1408" y="1684"/>
                      <a:pt x="1364" y="1742"/>
                      <a:pt x="1325" y="1802"/>
                    </a:cubicBezTo>
                    <a:moveTo>
                      <a:pt x="1884" y="1815"/>
                    </a:moveTo>
                    <a:cubicBezTo>
                      <a:pt x="1932" y="1758"/>
                      <a:pt x="1978" y="1698"/>
                      <a:pt x="2014" y="1634"/>
                    </a:cubicBezTo>
                    <a:cubicBezTo>
                      <a:pt x="2029" y="1629"/>
                      <a:pt x="2045" y="1625"/>
                      <a:pt x="2061" y="1620"/>
                    </a:cubicBezTo>
                    <a:cubicBezTo>
                      <a:pt x="2041" y="1643"/>
                      <a:pt x="2029" y="1675"/>
                      <a:pt x="2014" y="1700"/>
                    </a:cubicBezTo>
                    <a:cubicBezTo>
                      <a:pt x="1994" y="1735"/>
                      <a:pt x="1970" y="1769"/>
                      <a:pt x="1948" y="1803"/>
                    </a:cubicBezTo>
                    <a:cubicBezTo>
                      <a:pt x="1927" y="1807"/>
                      <a:pt x="1906" y="1811"/>
                      <a:pt x="1884" y="1815"/>
                    </a:cubicBezTo>
                    <a:moveTo>
                      <a:pt x="1261" y="1799"/>
                    </a:moveTo>
                    <a:cubicBezTo>
                      <a:pt x="1240" y="1798"/>
                      <a:pt x="1219" y="1797"/>
                      <a:pt x="1197" y="1795"/>
                    </a:cubicBezTo>
                    <a:cubicBezTo>
                      <a:pt x="1242" y="1737"/>
                      <a:pt x="1283" y="1676"/>
                      <a:pt x="1322" y="1613"/>
                    </a:cubicBezTo>
                    <a:cubicBezTo>
                      <a:pt x="1341" y="1616"/>
                      <a:pt x="1360" y="1618"/>
                      <a:pt x="1379" y="1620"/>
                    </a:cubicBezTo>
                    <a:cubicBezTo>
                      <a:pt x="1359" y="1643"/>
                      <a:pt x="1344" y="1672"/>
                      <a:pt x="1329" y="1698"/>
                    </a:cubicBezTo>
                    <a:cubicBezTo>
                      <a:pt x="1308" y="1733"/>
                      <a:pt x="1285" y="1766"/>
                      <a:pt x="1261" y="1799"/>
                    </a:cubicBezTo>
                    <a:moveTo>
                      <a:pt x="1189" y="1795"/>
                    </a:moveTo>
                    <a:cubicBezTo>
                      <a:pt x="1172" y="1793"/>
                      <a:pt x="1156" y="1792"/>
                      <a:pt x="1139" y="1790"/>
                    </a:cubicBezTo>
                    <a:cubicBezTo>
                      <a:pt x="1184" y="1731"/>
                      <a:pt x="1228" y="1669"/>
                      <a:pt x="1267" y="1606"/>
                    </a:cubicBezTo>
                    <a:cubicBezTo>
                      <a:pt x="1282" y="1608"/>
                      <a:pt x="1298" y="1610"/>
                      <a:pt x="1313" y="1612"/>
                    </a:cubicBezTo>
                    <a:cubicBezTo>
                      <a:pt x="1274" y="1675"/>
                      <a:pt x="1233" y="1735"/>
                      <a:pt x="1189" y="1795"/>
                    </a:cubicBezTo>
                    <a:moveTo>
                      <a:pt x="1132" y="1789"/>
                    </a:moveTo>
                    <a:cubicBezTo>
                      <a:pt x="1117" y="1788"/>
                      <a:pt x="1102" y="1786"/>
                      <a:pt x="1087" y="1784"/>
                    </a:cubicBezTo>
                    <a:cubicBezTo>
                      <a:pt x="1132" y="1726"/>
                      <a:pt x="1174" y="1662"/>
                      <a:pt x="1211" y="1598"/>
                    </a:cubicBezTo>
                    <a:cubicBezTo>
                      <a:pt x="1227" y="1601"/>
                      <a:pt x="1242" y="1603"/>
                      <a:pt x="1258" y="1605"/>
                    </a:cubicBezTo>
                    <a:cubicBezTo>
                      <a:pt x="1213" y="1664"/>
                      <a:pt x="1172" y="1727"/>
                      <a:pt x="1132" y="1789"/>
                    </a:cubicBezTo>
                    <a:moveTo>
                      <a:pt x="1954" y="1801"/>
                    </a:moveTo>
                    <a:cubicBezTo>
                      <a:pt x="2002" y="1745"/>
                      <a:pt x="2038" y="1680"/>
                      <a:pt x="2074" y="1616"/>
                    </a:cubicBezTo>
                    <a:cubicBezTo>
                      <a:pt x="2092" y="1610"/>
                      <a:pt x="2111" y="1604"/>
                      <a:pt x="2130" y="1597"/>
                    </a:cubicBezTo>
                    <a:cubicBezTo>
                      <a:pt x="2111" y="1623"/>
                      <a:pt x="2094" y="1652"/>
                      <a:pt x="2077" y="1678"/>
                    </a:cubicBezTo>
                    <a:cubicBezTo>
                      <a:pt x="2053" y="1715"/>
                      <a:pt x="2027" y="1751"/>
                      <a:pt x="2004" y="1789"/>
                    </a:cubicBezTo>
                    <a:cubicBezTo>
                      <a:pt x="1988" y="1793"/>
                      <a:pt x="1971" y="1797"/>
                      <a:pt x="1954" y="1801"/>
                    </a:cubicBezTo>
                    <a:moveTo>
                      <a:pt x="1077" y="1783"/>
                    </a:moveTo>
                    <a:cubicBezTo>
                      <a:pt x="1062" y="1781"/>
                      <a:pt x="1046" y="1779"/>
                      <a:pt x="1031" y="1777"/>
                    </a:cubicBezTo>
                    <a:cubicBezTo>
                      <a:pt x="1072" y="1716"/>
                      <a:pt x="1110" y="1652"/>
                      <a:pt x="1146" y="1588"/>
                    </a:cubicBezTo>
                    <a:cubicBezTo>
                      <a:pt x="1165" y="1591"/>
                      <a:pt x="1184" y="1594"/>
                      <a:pt x="1203" y="1597"/>
                    </a:cubicBezTo>
                    <a:cubicBezTo>
                      <a:pt x="1159" y="1657"/>
                      <a:pt x="1116" y="1720"/>
                      <a:pt x="1077" y="1783"/>
                    </a:cubicBezTo>
                    <a:moveTo>
                      <a:pt x="2013" y="1786"/>
                    </a:moveTo>
                    <a:cubicBezTo>
                      <a:pt x="2035" y="1757"/>
                      <a:pt x="2055" y="1727"/>
                      <a:pt x="2075" y="1697"/>
                    </a:cubicBezTo>
                    <a:cubicBezTo>
                      <a:pt x="2098" y="1663"/>
                      <a:pt x="2125" y="1629"/>
                      <a:pt x="2144" y="1592"/>
                    </a:cubicBezTo>
                    <a:cubicBezTo>
                      <a:pt x="2156" y="1587"/>
                      <a:pt x="2169" y="1583"/>
                      <a:pt x="2181" y="1578"/>
                    </a:cubicBezTo>
                    <a:cubicBezTo>
                      <a:pt x="2144" y="1642"/>
                      <a:pt x="2105" y="1705"/>
                      <a:pt x="2069" y="1769"/>
                    </a:cubicBezTo>
                    <a:cubicBezTo>
                      <a:pt x="2051" y="1775"/>
                      <a:pt x="2032" y="1781"/>
                      <a:pt x="2013" y="1786"/>
                    </a:cubicBezTo>
                    <a:moveTo>
                      <a:pt x="1024" y="1776"/>
                    </a:moveTo>
                    <a:cubicBezTo>
                      <a:pt x="1005" y="1773"/>
                      <a:pt x="986" y="1770"/>
                      <a:pt x="967" y="1766"/>
                    </a:cubicBezTo>
                    <a:cubicBezTo>
                      <a:pt x="1012" y="1709"/>
                      <a:pt x="1056" y="1643"/>
                      <a:pt x="1090" y="1578"/>
                    </a:cubicBezTo>
                    <a:cubicBezTo>
                      <a:pt x="1106" y="1581"/>
                      <a:pt x="1121" y="1584"/>
                      <a:pt x="1137" y="1587"/>
                    </a:cubicBezTo>
                    <a:cubicBezTo>
                      <a:pt x="1097" y="1648"/>
                      <a:pt x="1059" y="1711"/>
                      <a:pt x="1024" y="1776"/>
                    </a:cubicBezTo>
                    <a:moveTo>
                      <a:pt x="960" y="1765"/>
                    </a:moveTo>
                    <a:cubicBezTo>
                      <a:pt x="942" y="1762"/>
                      <a:pt x="925" y="1758"/>
                      <a:pt x="908" y="1755"/>
                    </a:cubicBezTo>
                    <a:cubicBezTo>
                      <a:pt x="951" y="1693"/>
                      <a:pt x="995" y="1631"/>
                      <a:pt x="1034" y="1567"/>
                    </a:cubicBezTo>
                    <a:cubicBezTo>
                      <a:pt x="1049" y="1570"/>
                      <a:pt x="1065" y="1573"/>
                      <a:pt x="1080" y="1576"/>
                    </a:cubicBezTo>
                    <a:cubicBezTo>
                      <a:pt x="1037" y="1635"/>
                      <a:pt x="994" y="1701"/>
                      <a:pt x="960" y="1765"/>
                    </a:cubicBezTo>
                    <a:moveTo>
                      <a:pt x="902" y="1753"/>
                    </a:moveTo>
                    <a:cubicBezTo>
                      <a:pt x="884" y="1750"/>
                      <a:pt x="867" y="1746"/>
                      <a:pt x="850" y="1741"/>
                    </a:cubicBezTo>
                    <a:cubicBezTo>
                      <a:pt x="897" y="1683"/>
                      <a:pt x="941" y="1618"/>
                      <a:pt x="980" y="1555"/>
                    </a:cubicBezTo>
                    <a:cubicBezTo>
                      <a:pt x="995" y="1558"/>
                      <a:pt x="1010" y="1562"/>
                      <a:pt x="1026" y="1565"/>
                    </a:cubicBezTo>
                    <a:cubicBezTo>
                      <a:pt x="982" y="1626"/>
                      <a:pt x="942" y="1690"/>
                      <a:pt x="902" y="1753"/>
                    </a:cubicBezTo>
                    <a:moveTo>
                      <a:pt x="2080" y="1765"/>
                    </a:moveTo>
                    <a:cubicBezTo>
                      <a:pt x="2125" y="1707"/>
                      <a:pt x="2163" y="1639"/>
                      <a:pt x="2195" y="1573"/>
                    </a:cubicBezTo>
                    <a:cubicBezTo>
                      <a:pt x="2210" y="1567"/>
                      <a:pt x="2225" y="1561"/>
                      <a:pt x="2240" y="1554"/>
                    </a:cubicBezTo>
                    <a:cubicBezTo>
                      <a:pt x="2200" y="1615"/>
                      <a:pt x="2166" y="1683"/>
                      <a:pt x="2131" y="1746"/>
                    </a:cubicBezTo>
                    <a:cubicBezTo>
                      <a:pt x="2115" y="1753"/>
                      <a:pt x="2097" y="1759"/>
                      <a:pt x="2080" y="1765"/>
                    </a:cubicBezTo>
                    <a:moveTo>
                      <a:pt x="842" y="1739"/>
                    </a:moveTo>
                    <a:cubicBezTo>
                      <a:pt x="825" y="1735"/>
                      <a:pt x="809" y="1731"/>
                      <a:pt x="793" y="1726"/>
                    </a:cubicBezTo>
                    <a:cubicBezTo>
                      <a:pt x="839" y="1668"/>
                      <a:pt x="883" y="1605"/>
                      <a:pt x="919" y="1539"/>
                    </a:cubicBezTo>
                    <a:cubicBezTo>
                      <a:pt x="936" y="1544"/>
                      <a:pt x="954" y="1549"/>
                      <a:pt x="972" y="1553"/>
                    </a:cubicBezTo>
                    <a:cubicBezTo>
                      <a:pt x="926" y="1612"/>
                      <a:pt x="881" y="1675"/>
                      <a:pt x="842" y="1739"/>
                    </a:cubicBezTo>
                    <a:moveTo>
                      <a:pt x="787" y="1725"/>
                    </a:moveTo>
                    <a:cubicBezTo>
                      <a:pt x="772" y="1721"/>
                      <a:pt x="758" y="1716"/>
                      <a:pt x="743" y="1712"/>
                    </a:cubicBezTo>
                    <a:cubicBezTo>
                      <a:pt x="787" y="1651"/>
                      <a:pt x="829" y="1589"/>
                      <a:pt x="869" y="1526"/>
                    </a:cubicBezTo>
                    <a:cubicBezTo>
                      <a:pt x="882" y="1530"/>
                      <a:pt x="895" y="1533"/>
                      <a:pt x="909" y="1537"/>
                    </a:cubicBezTo>
                    <a:cubicBezTo>
                      <a:pt x="872" y="1602"/>
                      <a:pt x="828" y="1662"/>
                      <a:pt x="787" y="1725"/>
                    </a:cubicBezTo>
                    <a:moveTo>
                      <a:pt x="2143" y="1741"/>
                    </a:moveTo>
                    <a:cubicBezTo>
                      <a:pt x="2185" y="1682"/>
                      <a:pt x="2227" y="1615"/>
                      <a:pt x="2254" y="1548"/>
                    </a:cubicBezTo>
                    <a:cubicBezTo>
                      <a:pt x="2272" y="1540"/>
                      <a:pt x="2290" y="1532"/>
                      <a:pt x="2308" y="1524"/>
                    </a:cubicBezTo>
                    <a:cubicBezTo>
                      <a:pt x="2291" y="1554"/>
                      <a:pt x="2278" y="1586"/>
                      <a:pt x="2262" y="1617"/>
                    </a:cubicBezTo>
                    <a:cubicBezTo>
                      <a:pt x="2244" y="1649"/>
                      <a:pt x="2223" y="1680"/>
                      <a:pt x="2205" y="1713"/>
                    </a:cubicBezTo>
                    <a:cubicBezTo>
                      <a:pt x="2185" y="1723"/>
                      <a:pt x="2164" y="1732"/>
                      <a:pt x="2143" y="1741"/>
                    </a:cubicBezTo>
                    <a:moveTo>
                      <a:pt x="740" y="1711"/>
                    </a:moveTo>
                    <a:cubicBezTo>
                      <a:pt x="726" y="1706"/>
                      <a:pt x="712" y="1702"/>
                      <a:pt x="697" y="1697"/>
                    </a:cubicBezTo>
                    <a:cubicBezTo>
                      <a:pt x="740" y="1636"/>
                      <a:pt x="784" y="1575"/>
                      <a:pt x="823" y="1512"/>
                    </a:cubicBezTo>
                    <a:cubicBezTo>
                      <a:pt x="835" y="1516"/>
                      <a:pt x="848" y="1519"/>
                      <a:pt x="861" y="1523"/>
                    </a:cubicBezTo>
                    <a:cubicBezTo>
                      <a:pt x="819" y="1585"/>
                      <a:pt x="778" y="1647"/>
                      <a:pt x="740" y="1711"/>
                    </a:cubicBezTo>
                    <a:moveTo>
                      <a:pt x="692" y="1695"/>
                    </a:moveTo>
                    <a:cubicBezTo>
                      <a:pt x="675" y="1689"/>
                      <a:pt x="658" y="1683"/>
                      <a:pt x="642" y="1676"/>
                    </a:cubicBezTo>
                    <a:cubicBezTo>
                      <a:pt x="683" y="1617"/>
                      <a:pt x="730" y="1556"/>
                      <a:pt x="764" y="1492"/>
                    </a:cubicBezTo>
                    <a:cubicBezTo>
                      <a:pt x="780" y="1498"/>
                      <a:pt x="797" y="1503"/>
                      <a:pt x="814" y="1509"/>
                    </a:cubicBezTo>
                    <a:cubicBezTo>
                      <a:pt x="768" y="1567"/>
                      <a:pt x="728" y="1631"/>
                      <a:pt x="692" y="1695"/>
                    </a:cubicBezTo>
                    <a:moveTo>
                      <a:pt x="2217" y="1707"/>
                    </a:moveTo>
                    <a:cubicBezTo>
                      <a:pt x="2237" y="1680"/>
                      <a:pt x="2254" y="1651"/>
                      <a:pt x="2270" y="1621"/>
                    </a:cubicBezTo>
                    <a:cubicBezTo>
                      <a:pt x="2288" y="1589"/>
                      <a:pt x="2309" y="1554"/>
                      <a:pt x="2320" y="1518"/>
                    </a:cubicBezTo>
                    <a:cubicBezTo>
                      <a:pt x="2339" y="1509"/>
                      <a:pt x="2358" y="1499"/>
                      <a:pt x="2377" y="1489"/>
                    </a:cubicBezTo>
                    <a:cubicBezTo>
                      <a:pt x="2343" y="1549"/>
                      <a:pt x="2313" y="1612"/>
                      <a:pt x="2281" y="1672"/>
                    </a:cubicBezTo>
                    <a:cubicBezTo>
                      <a:pt x="2260" y="1685"/>
                      <a:pt x="2239" y="1696"/>
                      <a:pt x="2217" y="1707"/>
                    </a:cubicBezTo>
                    <a:moveTo>
                      <a:pt x="635" y="1674"/>
                    </a:moveTo>
                    <a:cubicBezTo>
                      <a:pt x="620" y="1668"/>
                      <a:pt x="605" y="1662"/>
                      <a:pt x="590" y="1656"/>
                    </a:cubicBezTo>
                    <a:cubicBezTo>
                      <a:pt x="634" y="1597"/>
                      <a:pt x="673" y="1534"/>
                      <a:pt x="713" y="1473"/>
                    </a:cubicBezTo>
                    <a:cubicBezTo>
                      <a:pt x="725" y="1478"/>
                      <a:pt x="736" y="1482"/>
                      <a:pt x="748" y="1486"/>
                    </a:cubicBezTo>
                    <a:cubicBezTo>
                      <a:pt x="751" y="1487"/>
                      <a:pt x="754" y="1488"/>
                      <a:pt x="757" y="1489"/>
                    </a:cubicBezTo>
                    <a:cubicBezTo>
                      <a:pt x="712" y="1546"/>
                      <a:pt x="674" y="1613"/>
                      <a:pt x="635" y="1674"/>
                    </a:cubicBezTo>
                    <a:moveTo>
                      <a:pt x="585" y="1653"/>
                    </a:moveTo>
                    <a:cubicBezTo>
                      <a:pt x="569" y="1646"/>
                      <a:pt x="553" y="1639"/>
                      <a:pt x="537" y="1632"/>
                    </a:cubicBezTo>
                    <a:cubicBezTo>
                      <a:pt x="583" y="1577"/>
                      <a:pt x="626" y="1514"/>
                      <a:pt x="663" y="1453"/>
                    </a:cubicBezTo>
                    <a:cubicBezTo>
                      <a:pt x="677" y="1458"/>
                      <a:pt x="690" y="1464"/>
                      <a:pt x="704" y="1469"/>
                    </a:cubicBezTo>
                    <a:cubicBezTo>
                      <a:pt x="661" y="1527"/>
                      <a:pt x="618" y="1589"/>
                      <a:pt x="585" y="1653"/>
                    </a:cubicBezTo>
                    <a:moveTo>
                      <a:pt x="2295" y="1664"/>
                    </a:moveTo>
                    <a:cubicBezTo>
                      <a:pt x="2330" y="1607"/>
                      <a:pt x="2364" y="1546"/>
                      <a:pt x="2387" y="1483"/>
                    </a:cubicBezTo>
                    <a:cubicBezTo>
                      <a:pt x="2406" y="1473"/>
                      <a:pt x="2424" y="1463"/>
                      <a:pt x="2442" y="1452"/>
                    </a:cubicBezTo>
                    <a:cubicBezTo>
                      <a:pt x="2415" y="1508"/>
                      <a:pt x="2394" y="1572"/>
                      <a:pt x="2359" y="1623"/>
                    </a:cubicBezTo>
                    <a:cubicBezTo>
                      <a:pt x="2338" y="1638"/>
                      <a:pt x="2317" y="1651"/>
                      <a:pt x="2295" y="1664"/>
                    </a:cubicBezTo>
                    <a:moveTo>
                      <a:pt x="533" y="1630"/>
                    </a:moveTo>
                    <a:cubicBezTo>
                      <a:pt x="517" y="1623"/>
                      <a:pt x="502" y="1615"/>
                      <a:pt x="487" y="1607"/>
                    </a:cubicBezTo>
                    <a:cubicBezTo>
                      <a:pt x="533" y="1552"/>
                      <a:pt x="581" y="1493"/>
                      <a:pt x="620" y="1433"/>
                    </a:cubicBezTo>
                    <a:cubicBezTo>
                      <a:pt x="632" y="1439"/>
                      <a:pt x="644" y="1444"/>
                      <a:pt x="656" y="1449"/>
                    </a:cubicBezTo>
                    <a:cubicBezTo>
                      <a:pt x="612" y="1506"/>
                      <a:pt x="569" y="1568"/>
                      <a:pt x="533" y="1630"/>
                    </a:cubicBezTo>
                    <a:moveTo>
                      <a:pt x="2376" y="1611"/>
                    </a:moveTo>
                    <a:cubicBezTo>
                      <a:pt x="2387" y="1591"/>
                      <a:pt x="2396" y="1568"/>
                      <a:pt x="2405" y="1548"/>
                    </a:cubicBezTo>
                    <a:cubicBezTo>
                      <a:pt x="2422" y="1514"/>
                      <a:pt x="2440" y="1479"/>
                      <a:pt x="2455" y="1444"/>
                    </a:cubicBezTo>
                    <a:cubicBezTo>
                      <a:pt x="2473" y="1433"/>
                      <a:pt x="2491" y="1421"/>
                      <a:pt x="2508" y="1409"/>
                    </a:cubicBezTo>
                    <a:cubicBezTo>
                      <a:pt x="2478" y="1462"/>
                      <a:pt x="2456" y="1520"/>
                      <a:pt x="2426" y="1573"/>
                    </a:cubicBezTo>
                    <a:cubicBezTo>
                      <a:pt x="2410" y="1586"/>
                      <a:pt x="2393" y="1599"/>
                      <a:pt x="2376" y="1611"/>
                    </a:cubicBezTo>
                    <a:moveTo>
                      <a:pt x="482" y="1605"/>
                    </a:moveTo>
                    <a:cubicBezTo>
                      <a:pt x="470" y="1598"/>
                      <a:pt x="457" y="1592"/>
                      <a:pt x="445" y="1585"/>
                    </a:cubicBezTo>
                    <a:cubicBezTo>
                      <a:pt x="489" y="1528"/>
                      <a:pt x="527" y="1466"/>
                      <a:pt x="569" y="1408"/>
                    </a:cubicBezTo>
                    <a:cubicBezTo>
                      <a:pt x="583" y="1415"/>
                      <a:pt x="598" y="1423"/>
                      <a:pt x="613" y="1430"/>
                    </a:cubicBezTo>
                    <a:cubicBezTo>
                      <a:pt x="565" y="1482"/>
                      <a:pt x="520" y="1545"/>
                      <a:pt x="482" y="1605"/>
                    </a:cubicBezTo>
                    <a:moveTo>
                      <a:pt x="439" y="1582"/>
                    </a:moveTo>
                    <a:cubicBezTo>
                      <a:pt x="427" y="1575"/>
                      <a:pt x="415" y="1568"/>
                      <a:pt x="403" y="1561"/>
                    </a:cubicBezTo>
                    <a:cubicBezTo>
                      <a:pt x="445" y="1503"/>
                      <a:pt x="486" y="1443"/>
                      <a:pt x="527" y="1384"/>
                    </a:cubicBezTo>
                    <a:cubicBezTo>
                      <a:pt x="538" y="1391"/>
                      <a:pt x="550" y="1397"/>
                      <a:pt x="561" y="1403"/>
                    </a:cubicBezTo>
                    <a:cubicBezTo>
                      <a:pt x="519" y="1462"/>
                      <a:pt x="475" y="1520"/>
                      <a:pt x="439" y="1582"/>
                    </a:cubicBezTo>
                    <a:moveTo>
                      <a:pt x="2444" y="1558"/>
                    </a:moveTo>
                    <a:cubicBezTo>
                      <a:pt x="2456" y="1539"/>
                      <a:pt x="2467" y="1518"/>
                      <a:pt x="2477" y="1497"/>
                    </a:cubicBezTo>
                    <a:cubicBezTo>
                      <a:pt x="2493" y="1465"/>
                      <a:pt x="2511" y="1432"/>
                      <a:pt x="2524" y="1398"/>
                    </a:cubicBezTo>
                    <a:cubicBezTo>
                      <a:pt x="2538" y="1388"/>
                      <a:pt x="2553" y="1377"/>
                      <a:pt x="2566" y="1367"/>
                    </a:cubicBezTo>
                    <a:cubicBezTo>
                      <a:pt x="2544" y="1408"/>
                      <a:pt x="2533" y="1459"/>
                      <a:pt x="2509" y="1500"/>
                    </a:cubicBezTo>
                    <a:cubicBezTo>
                      <a:pt x="2493" y="1516"/>
                      <a:pt x="2477" y="1531"/>
                      <a:pt x="2460" y="1545"/>
                    </a:cubicBezTo>
                    <a:cubicBezTo>
                      <a:pt x="2455" y="1550"/>
                      <a:pt x="2449" y="1554"/>
                      <a:pt x="2444" y="1558"/>
                    </a:cubicBezTo>
                    <a:moveTo>
                      <a:pt x="396" y="1557"/>
                    </a:moveTo>
                    <a:cubicBezTo>
                      <a:pt x="386" y="1551"/>
                      <a:pt x="375" y="1544"/>
                      <a:pt x="364" y="1538"/>
                    </a:cubicBezTo>
                    <a:cubicBezTo>
                      <a:pt x="408" y="1482"/>
                      <a:pt x="455" y="1423"/>
                      <a:pt x="491" y="1362"/>
                    </a:cubicBezTo>
                    <a:cubicBezTo>
                      <a:pt x="501" y="1369"/>
                      <a:pt x="511" y="1375"/>
                      <a:pt x="522" y="1381"/>
                    </a:cubicBezTo>
                    <a:cubicBezTo>
                      <a:pt x="480" y="1439"/>
                      <a:pt x="437" y="1498"/>
                      <a:pt x="396" y="1557"/>
                    </a:cubicBezTo>
                    <a:moveTo>
                      <a:pt x="357" y="1533"/>
                    </a:moveTo>
                    <a:cubicBezTo>
                      <a:pt x="346" y="1526"/>
                      <a:pt x="334" y="1518"/>
                      <a:pt x="323" y="1510"/>
                    </a:cubicBezTo>
                    <a:cubicBezTo>
                      <a:pt x="369" y="1456"/>
                      <a:pt x="408" y="1392"/>
                      <a:pt x="448" y="1333"/>
                    </a:cubicBezTo>
                    <a:cubicBezTo>
                      <a:pt x="460" y="1342"/>
                      <a:pt x="472" y="1350"/>
                      <a:pt x="485" y="1358"/>
                    </a:cubicBezTo>
                    <a:cubicBezTo>
                      <a:pt x="438" y="1412"/>
                      <a:pt x="396" y="1474"/>
                      <a:pt x="357" y="1533"/>
                    </a:cubicBezTo>
                    <a:moveTo>
                      <a:pt x="2530" y="1479"/>
                    </a:moveTo>
                    <a:cubicBezTo>
                      <a:pt x="2537" y="1467"/>
                      <a:pt x="2542" y="1455"/>
                      <a:pt x="2548" y="1442"/>
                    </a:cubicBezTo>
                    <a:cubicBezTo>
                      <a:pt x="2562" y="1409"/>
                      <a:pt x="2577" y="1377"/>
                      <a:pt x="2593" y="1345"/>
                    </a:cubicBezTo>
                    <a:cubicBezTo>
                      <a:pt x="2608" y="1333"/>
                      <a:pt x="2623" y="1319"/>
                      <a:pt x="2638" y="1306"/>
                    </a:cubicBezTo>
                    <a:cubicBezTo>
                      <a:pt x="2617" y="1345"/>
                      <a:pt x="2602" y="1388"/>
                      <a:pt x="2580" y="1426"/>
                    </a:cubicBezTo>
                    <a:cubicBezTo>
                      <a:pt x="2564" y="1445"/>
                      <a:pt x="2547" y="1462"/>
                      <a:pt x="2530" y="1479"/>
                    </a:cubicBezTo>
                    <a:moveTo>
                      <a:pt x="317" y="1506"/>
                    </a:moveTo>
                    <a:cubicBezTo>
                      <a:pt x="302" y="1495"/>
                      <a:pt x="287" y="1484"/>
                      <a:pt x="273" y="1473"/>
                    </a:cubicBezTo>
                    <a:cubicBezTo>
                      <a:pt x="319" y="1418"/>
                      <a:pt x="364" y="1359"/>
                      <a:pt x="408" y="1303"/>
                    </a:cubicBezTo>
                    <a:cubicBezTo>
                      <a:pt x="419" y="1311"/>
                      <a:pt x="430" y="1320"/>
                      <a:pt x="441" y="1328"/>
                    </a:cubicBezTo>
                    <a:cubicBezTo>
                      <a:pt x="397" y="1382"/>
                      <a:pt x="349" y="1443"/>
                      <a:pt x="317" y="1506"/>
                    </a:cubicBezTo>
                    <a:moveTo>
                      <a:pt x="267" y="1468"/>
                    </a:moveTo>
                    <a:cubicBezTo>
                      <a:pt x="257" y="1461"/>
                      <a:pt x="248" y="1453"/>
                      <a:pt x="239" y="1445"/>
                    </a:cubicBezTo>
                    <a:cubicBezTo>
                      <a:pt x="286" y="1390"/>
                      <a:pt x="327" y="1327"/>
                      <a:pt x="369" y="1268"/>
                    </a:cubicBezTo>
                    <a:cubicBezTo>
                      <a:pt x="380" y="1279"/>
                      <a:pt x="391" y="1289"/>
                      <a:pt x="403" y="1298"/>
                    </a:cubicBezTo>
                    <a:cubicBezTo>
                      <a:pt x="354" y="1350"/>
                      <a:pt x="305" y="1408"/>
                      <a:pt x="267" y="1468"/>
                    </a:cubicBezTo>
                    <a:moveTo>
                      <a:pt x="2602" y="1400"/>
                    </a:moveTo>
                    <a:cubicBezTo>
                      <a:pt x="2610" y="1384"/>
                      <a:pt x="2618" y="1368"/>
                      <a:pt x="2626" y="1351"/>
                    </a:cubicBezTo>
                    <a:cubicBezTo>
                      <a:pt x="2636" y="1328"/>
                      <a:pt x="2655" y="1305"/>
                      <a:pt x="2663" y="1281"/>
                    </a:cubicBezTo>
                    <a:cubicBezTo>
                      <a:pt x="2674" y="1270"/>
                      <a:pt x="2685" y="1259"/>
                      <a:pt x="2695" y="1247"/>
                    </a:cubicBezTo>
                    <a:cubicBezTo>
                      <a:pt x="2694" y="1251"/>
                      <a:pt x="2692" y="1255"/>
                      <a:pt x="2691" y="1258"/>
                    </a:cubicBezTo>
                    <a:cubicBezTo>
                      <a:pt x="2684" y="1275"/>
                      <a:pt x="2678" y="1291"/>
                      <a:pt x="2671" y="1307"/>
                    </a:cubicBezTo>
                    <a:cubicBezTo>
                      <a:pt x="2650" y="1339"/>
                      <a:pt x="2626" y="1370"/>
                      <a:pt x="2602" y="1400"/>
                    </a:cubicBezTo>
                    <a:moveTo>
                      <a:pt x="233" y="1439"/>
                    </a:moveTo>
                    <a:cubicBezTo>
                      <a:pt x="220" y="1427"/>
                      <a:pt x="207" y="1415"/>
                      <a:pt x="195" y="1403"/>
                    </a:cubicBezTo>
                    <a:cubicBezTo>
                      <a:pt x="228" y="1339"/>
                      <a:pt x="288" y="1288"/>
                      <a:pt x="331" y="1230"/>
                    </a:cubicBezTo>
                    <a:cubicBezTo>
                      <a:pt x="341" y="1242"/>
                      <a:pt x="352" y="1253"/>
                      <a:pt x="364" y="1264"/>
                    </a:cubicBezTo>
                    <a:cubicBezTo>
                      <a:pt x="318" y="1318"/>
                      <a:pt x="268" y="1377"/>
                      <a:pt x="233" y="1439"/>
                    </a:cubicBezTo>
                    <a:moveTo>
                      <a:pt x="2699" y="1263"/>
                    </a:moveTo>
                    <a:cubicBezTo>
                      <a:pt x="2706" y="1249"/>
                      <a:pt x="2712" y="1235"/>
                      <a:pt x="2718" y="1221"/>
                    </a:cubicBezTo>
                    <a:cubicBezTo>
                      <a:pt x="2723" y="1214"/>
                      <a:pt x="2728" y="1207"/>
                      <a:pt x="2734" y="1201"/>
                    </a:cubicBezTo>
                    <a:cubicBezTo>
                      <a:pt x="2723" y="1222"/>
                      <a:pt x="2712" y="1242"/>
                      <a:pt x="2699" y="1263"/>
                    </a:cubicBezTo>
                    <a:moveTo>
                      <a:pt x="189" y="1397"/>
                    </a:moveTo>
                    <a:cubicBezTo>
                      <a:pt x="179" y="1386"/>
                      <a:pt x="170" y="1375"/>
                      <a:pt x="160" y="1363"/>
                    </a:cubicBezTo>
                    <a:cubicBezTo>
                      <a:pt x="202" y="1303"/>
                      <a:pt x="253" y="1249"/>
                      <a:pt x="297" y="1192"/>
                    </a:cubicBezTo>
                    <a:cubicBezTo>
                      <a:pt x="307" y="1204"/>
                      <a:pt x="317" y="1215"/>
                      <a:pt x="327" y="1227"/>
                    </a:cubicBezTo>
                    <a:cubicBezTo>
                      <a:pt x="297" y="1259"/>
                      <a:pt x="269" y="1294"/>
                      <a:pt x="241" y="1328"/>
                    </a:cubicBezTo>
                    <a:cubicBezTo>
                      <a:pt x="224" y="1348"/>
                      <a:pt x="199" y="1370"/>
                      <a:pt x="189" y="1397"/>
                    </a:cubicBezTo>
                    <a:moveTo>
                      <a:pt x="155" y="1356"/>
                    </a:moveTo>
                    <a:cubicBezTo>
                      <a:pt x="146" y="1345"/>
                      <a:pt x="138" y="1333"/>
                      <a:pt x="130" y="1321"/>
                    </a:cubicBezTo>
                    <a:cubicBezTo>
                      <a:pt x="154" y="1295"/>
                      <a:pt x="175" y="1265"/>
                      <a:pt x="197" y="1238"/>
                    </a:cubicBezTo>
                    <a:cubicBezTo>
                      <a:pt x="220" y="1209"/>
                      <a:pt x="244" y="1180"/>
                      <a:pt x="268" y="1152"/>
                    </a:cubicBezTo>
                    <a:cubicBezTo>
                      <a:pt x="276" y="1163"/>
                      <a:pt x="284" y="1174"/>
                      <a:pt x="292" y="1185"/>
                    </a:cubicBezTo>
                    <a:cubicBezTo>
                      <a:pt x="265" y="1217"/>
                      <a:pt x="239" y="1250"/>
                      <a:pt x="213" y="1282"/>
                    </a:cubicBezTo>
                    <a:cubicBezTo>
                      <a:pt x="194" y="1306"/>
                      <a:pt x="170" y="1329"/>
                      <a:pt x="155" y="1356"/>
                    </a:cubicBezTo>
                    <a:moveTo>
                      <a:pt x="126" y="1315"/>
                    </a:moveTo>
                    <a:cubicBezTo>
                      <a:pt x="120" y="1306"/>
                      <a:pt x="115" y="1297"/>
                      <a:pt x="110" y="1288"/>
                    </a:cubicBezTo>
                    <a:cubicBezTo>
                      <a:pt x="107" y="1282"/>
                      <a:pt x="103" y="1275"/>
                      <a:pt x="100" y="1269"/>
                    </a:cubicBezTo>
                    <a:cubicBezTo>
                      <a:pt x="138" y="1209"/>
                      <a:pt x="193" y="1160"/>
                      <a:pt x="240" y="1107"/>
                    </a:cubicBezTo>
                    <a:cubicBezTo>
                      <a:pt x="240" y="1108"/>
                      <a:pt x="241" y="1108"/>
                      <a:pt x="241" y="1109"/>
                    </a:cubicBezTo>
                    <a:cubicBezTo>
                      <a:pt x="248" y="1122"/>
                      <a:pt x="256" y="1134"/>
                      <a:pt x="264" y="1146"/>
                    </a:cubicBezTo>
                    <a:cubicBezTo>
                      <a:pt x="216" y="1198"/>
                      <a:pt x="163" y="1254"/>
                      <a:pt x="126" y="1315"/>
                    </a:cubicBezTo>
                    <a:moveTo>
                      <a:pt x="96" y="1261"/>
                    </a:moveTo>
                    <a:cubicBezTo>
                      <a:pt x="89" y="1247"/>
                      <a:pt x="83" y="1232"/>
                      <a:pt x="78" y="1217"/>
                    </a:cubicBezTo>
                    <a:cubicBezTo>
                      <a:pt x="123" y="1164"/>
                      <a:pt x="170" y="1111"/>
                      <a:pt x="214" y="1056"/>
                    </a:cubicBezTo>
                    <a:cubicBezTo>
                      <a:pt x="221" y="1071"/>
                      <a:pt x="229" y="1086"/>
                      <a:pt x="237" y="1101"/>
                    </a:cubicBezTo>
                    <a:cubicBezTo>
                      <a:pt x="188" y="1150"/>
                      <a:pt x="134" y="1202"/>
                      <a:pt x="96" y="1261"/>
                    </a:cubicBezTo>
                    <a:moveTo>
                      <a:pt x="75" y="1210"/>
                    </a:moveTo>
                    <a:cubicBezTo>
                      <a:pt x="70" y="1196"/>
                      <a:pt x="66" y="1183"/>
                      <a:pt x="62" y="1169"/>
                    </a:cubicBezTo>
                    <a:cubicBezTo>
                      <a:pt x="89" y="1146"/>
                      <a:pt x="110" y="1115"/>
                      <a:pt x="132" y="1088"/>
                    </a:cubicBezTo>
                    <a:cubicBezTo>
                      <a:pt x="154" y="1061"/>
                      <a:pt x="175" y="1035"/>
                      <a:pt x="195" y="1007"/>
                    </a:cubicBezTo>
                    <a:cubicBezTo>
                      <a:pt x="200" y="1021"/>
                      <a:pt x="206" y="1036"/>
                      <a:pt x="212" y="1050"/>
                    </a:cubicBezTo>
                    <a:cubicBezTo>
                      <a:pt x="163" y="1099"/>
                      <a:pt x="118" y="1154"/>
                      <a:pt x="75" y="1210"/>
                    </a:cubicBezTo>
                    <a:moveTo>
                      <a:pt x="60" y="1161"/>
                    </a:moveTo>
                    <a:cubicBezTo>
                      <a:pt x="56" y="1145"/>
                      <a:pt x="52" y="1129"/>
                      <a:pt x="50" y="1113"/>
                    </a:cubicBezTo>
                    <a:cubicBezTo>
                      <a:pt x="95" y="1063"/>
                      <a:pt x="139" y="1012"/>
                      <a:pt x="181" y="959"/>
                    </a:cubicBezTo>
                    <a:cubicBezTo>
                      <a:pt x="184" y="973"/>
                      <a:pt x="188" y="986"/>
                      <a:pt x="193" y="1000"/>
                    </a:cubicBezTo>
                    <a:cubicBezTo>
                      <a:pt x="168" y="1028"/>
                      <a:pt x="145" y="1058"/>
                      <a:pt x="122" y="1087"/>
                    </a:cubicBezTo>
                    <a:cubicBezTo>
                      <a:pt x="102" y="1111"/>
                      <a:pt x="77" y="1134"/>
                      <a:pt x="60" y="1161"/>
                    </a:cubicBezTo>
                    <a:moveTo>
                      <a:pt x="48" y="1104"/>
                    </a:moveTo>
                    <a:cubicBezTo>
                      <a:pt x="45" y="1086"/>
                      <a:pt x="42" y="1067"/>
                      <a:pt x="41" y="1048"/>
                    </a:cubicBezTo>
                    <a:cubicBezTo>
                      <a:pt x="82" y="999"/>
                      <a:pt x="125" y="951"/>
                      <a:pt x="169" y="904"/>
                    </a:cubicBezTo>
                    <a:cubicBezTo>
                      <a:pt x="172" y="920"/>
                      <a:pt x="175" y="936"/>
                      <a:pt x="179" y="951"/>
                    </a:cubicBezTo>
                    <a:cubicBezTo>
                      <a:pt x="133" y="1000"/>
                      <a:pt x="90" y="1052"/>
                      <a:pt x="48" y="1104"/>
                    </a:cubicBezTo>
                    <a:moveTo>
                      <a:pt x="40" y="1038"/>
                    </a:moveTo>
                    <a:cubicBezTo>
                      <a:pt x="39" y="1020"/>
                      <a:pt x="38" y="1002"/>
                      <a:pt x="38" y="984"/>
                    </a:cubicBezTo>
                    <a:cubicBezTo>
                      <a:pt x="76" y="942"/>
                      <a:pt x="122" y="904"/>
                      <a:pt x="164" y="864"/>
                    </a:cubicBezTo>
                    <a:cubicBezTo>
                      <a:pt x="165" y="876"/>
                      <a:pt x="166" y="887"/>
                      <a:pt x="168" y="899"/>
                    </a:cubicBezTo>
                    <a:cubicBezTo>
                      <a:pt x="124" y="943"/>
                      <a:pt x="81" y="990"/>
                      <a:pt x="40" y="1038"/>
                    </a:cubicBezTo>
                    <a:moveTo>
                      <a:pt x="38" y="972"/>
                    </a:moveTo>
                    <a:cubicBezTo>
                      <a:pt x="38" y="958"/>
                      <a:pt x="39" y="943"/>
                      <a:pt x="40" y="928"/>
                    </a:cubicBezTo>
                    <a:cubicBezTo>
                      <a:pt x="60" y="909"/>
                      <a:pt x="78" y="888"/>
                      <a:pt x="97" y="868"/>
                    </a:cubicBezTo>
                    <a:cubicBezTo>
                      <a:pt x="118" y="848"/>
                      <a:pt x="140" y="828"/>
                      <a:pt x="160" y="807"/>
                    </a:cubicBezTo>
                    <a:cubicBezTo>
                      <a:pt x="160" y="824"/>
                      <a:pt x="161" y="841"/>
                      <a:pt x="163" y="858"/>
                    </a:cubicBezTo>
                    <a:cubicBezTo>
                      <a:pt x="139" y="880"/>
                      <a:pt x="115" y="902"/>
                      <a:pt x="91" y="923"/>
                    </a:cubicBezTo>
                    <a:cubicBezTo>
                      <a:pt x="73" y="939"/>
                      <a:pt x="54" y="955"/>
                      <a:pt x="38" y="972"/>
                    </a:cubicBezTo>
                    <a:moveTo>
                      <a:pt x="41" y="914"/>
                    </a:moveTo>
                    <a:cubicBezTo>
                      <a:pt x="42" y="900"/>
                      <a:pt x="44" y="887"/>
                      <a:pt x="46" y="873"/>
                    </a:cubicBezTo>
                    <a:cubicBezTo>
                      <a:pt x="65" y="855"/>
                      <a:pt x="83" y="835"/>
                      <a:pt x="102" y="816"/>
                    </a:cubicBezTo>
                    <a:cubicBezTo>
                      <a:pt x="121" y="797"/>
                      <a:pt x="142" y="779"/>
                      <a:pt x="161" y="759"/>
                    </a:cubicBezTo>
                    <a:cubicBezTo>
                      <a:pt x="160" y="772"/>
                      <a:pt x="160" y="785"/>
                      <a:pt x="160" y="799"/>
                    </a:cubicBezTo>
                    <a:cubicBezTo>
                      <a:pt x="134" y="819"/>
                      <a:pt x="111" y="843"/>
                      <a:pt x="88" y="866"/>
                    </a:cubicBezTo>
                    <a:cubicBezTo>
                      <a:pt x="72" y="882"/>
                      <a:pt x="56" y="897"/>
                      <a:pt x="41" y="914"/>
                    </a:cubicBezTo>
                    <a:moveTo>
                      <a:pt x="48" y="858"/>
                    </a:moveTo>
                    <a:cubicBezTo>
                      <a:pt x="50" y="845"/>
                      <a:pt x="53" y="832"/>
                      <a:pt x="56" y="819"/>
                    </a:cubicBezTo>
                    <a:cubicBezTo>
                      <a:pt x="56" y="816"/>
                      <a:pt x="57" y="814"/>
                      <a:pt x="57" y="811"/>
                    </a:cubicBezTo>
                    <a:cubicBezTo>
                      <a:pt x="77" y="790"/>
                      <a:pt x="96" y="768"/>
                      <a:pt x="116" y="747"/>
                    </a:cubicBezTo>
                    <a:cubicBezTo>
                      <a:pt x="132" y="731"/>
                      <a:pt x="152" y="715"/>
                      <a:pt x="167" y="696"/>
                    </a:cubicBezTo>
                    <a:cubicBezTo>
                      <a:pt x="165" y="714"/>
                      <a:pt x="163" y="733"/>
                      <a:pt x="161" y="751"/>
                    </a:cubicBezTo>
                    <a:cubicBezTo>
                      <a:pt x="139" y="768"/>
                      <a:pt x="119" y="788"/>
                      <a:pt x="100" y="807"/>
                    </a:cubicBezTo>
                    <a:cubicBezTo>
                      <a:pt x="82" y="824"/>
                      <a:pt x="65" y="841"/>
                      <a:pt x="48" y="858"/>
                    </a:cubicBezTo>
                    <a:moveTo>
                      <a:pt x="62" y="794"/>
                    </a:moveTo>
                    <a:cubicBezTo>
                      <a:pt x="68" y="773"/>
                      <a:pt x="75" y="752"/>
                      <a:pt x="83" y="731"/>
                    </a:cubicBezTo>
                    <a:cubicBezTo>
                      <a:pt x="115" y="700"/>
                      <a:pt x="149" y="669"/>
                      <a:pt x="180" y="635"/>
                    </a:cubicBezTo>
                    <a:cubicBezTo>
                      <a:pt x="176" y="651"/>
                      <a:pt x="173" y="667"/>
                      <a:pt x="170" y="684"/>
                    </a:cubicBezTo>
                    <a:cubicBezTo>
                      <a:pt x="132" y="718"/>
                      <a:pt x="95" y="755"/>
                      <a:pt x="62" y="794"/>
                    </a:cubicBezTo>
                    <a:moveTo>
                      <a:pt x="91" y="710"/>
                    </a:moveTo>
                    <a:cubicBezTo>
                      <a:pt x="102" y="686"/>
                      <a:pt x="114" y="662"/>
                      <a:pt x="128" y="639"/>
                    </a:cubicBezTo>
                    <a:cubicBezTo>
                      <a:pt x="130" y="637"/>
                      <a:pt x="132" y="635"/>
                      <a:pt x="134" y="633"/>
                    </a:cubicBezTo>
                    <a:cubicBezTo>
                      <a:pt x="144" y="623"/>
                      <a:pt x="154" y="614"/>
                      <a:pt x="165" y="605"/>
                    </a:cubicBezTo>
                    <a:cubicBezTo>
                      <a:pt x="178" y="595"/>
                      <a:pt x="190" y="584"/>
                      <a:pt x="201" y="572"/>
                    </a:cubicBezTo>
                    <a:cubicBezTo>
                      <a:pt x="195" y="588"/>
                      <a:pt x="189" y="605"/>
                      <a:pt x="184" y="622"/>
                    </a:cubicBezTo>
                    <a:cubicBezTo>
                      <a:pt x="151" y="648"/>
                      <a:pt x="121" y="679"/>
                      <a:pt x="91" y="710"/>
                    </a:cubicBezTo>
                    <a:moveTo>
                      <a:pt x="145" y="611"/>
                    </a:moveTo>
                    <a:cubicBezTo>
                      <a:pt x="155" y="596"/>
                      <a:pt x="166" y="581"/>
                      <a:pt x="177" y="566"/>
                    </a:cubicBezTo>
                    <a:cubicBezTo>
                      <a:pt x="178" y="566"/>
                      <a:pt x="178" y="566"/>
                      <a:pt x="178" y="566"/>
                    </a:cubicBezTo>
                    <a:cubicBezTo>
                      <a:pt x="191" y="555"/>
                      <a:pt x="205" y="545"/>
                      <a:pt x="218" y="535"/>
                    </a:cubicBezTo>
                    <a:cubicBezTo>
                      <a:pt x="215" y="541"/>
                      <a:pt x="212" y="547"/>
                      <a:pt x="210" y="553"/>
                    </a:cubicBezTo>
                    <a:cubicBezTo>
                      <a:pt x="193" y="571"/>
                      <a:pt x="174" y="587"/>
                      <a:pt x="154" y="604"/>
                    </a:cubicBezTo>
                    <a:cubicBezTo>
                      <a:pt x="152" y="606"/>
                      <a:pt x="148" y="609"/>
                      <a:pt x="145" y="611"/>
                    </a:cubicBezTo>
                    <a:moveTo>
                      <a:pt x="192" y="547"/>
                    </a:moveTo>
                    <a:cubicBezTo>
                      <a:pt x="209" y="526"/>
                      <a:pt x="226" y="506"/>
                      <a:pt x="245" y="487"/>
                    </a:cubicBezTo>
                    <a:cubicBezTo>
                      <a:pt x="241" y="493"/>
                      <a:pt x="237" y="498"/>
                      <a:pt x="234" y="504"/>
                    </a:cubicBezTo>
                    <a:cubicBezTo>
                      <a:pt x="231" y="509"/>
                      <a:pt x="228" y="514"/>
                      <a:pt x="226" y="519"/>
                    </a:cubicBezTo>
                    <a:cubicBezTo>
                      <a:pt x="225" y="520"/>
                      <a:pt x="223" y="521"/>
                      <a:pt x="222" y="522"/>
                    </a:cubicBezTo>
                    <a:cubicBezTo>
                      <a:pt x="212" y="530"/>
                      <a:pt x="202" y="538"/>
                      <a:pt x="192" y="547"/>
                    </a:cubicBezTo>
                    <a:moveTo>
                      <a:pt x="1595" y="1613"/>
                    </a:moveTo>
                    <a:cubicBezTo>
                      <a:pt x="1380" y="1596"/>
                      <a:pt x="1164" y="1572"/>
                      <a:pt x="954" y="1520"/>
                    </a:cubicBezTo>
                    <a:cubicBezTo>
                      <a:pt x="746" y="1469"/>
                      <a:pt x="529" y="1391"/>
                      <a:pt x="372" y="1238"/>
                    </a:cubicBezTo>
                    <a:cubicBezTo>
                      <a:pt x="215" y="1086"/>
                      <a:pt x="146" y="852"/>
                      <a:pt x="204" y="639"/>
                    </a:cubicBezTo>
                    <a:cubicBezTo>
                      <a:pt x="259" y="436"/>
                      <a:pt x="431" y="299"/>
                      <a:pt x="613" y="211"/>
                    </a:cubicBezTo>
                    <a:cubicBezTo>
                      <a:pt x="882" y="82"/>
                      <a:pt x="1192" y="23"/>
                      <a:pt x="1495" y="23"/>
                    </a:cubicBezTo>
                    <a:cubicBezTo>
                      <a:pt x="1595" y="23"/>
                      <a:pt x="1695" y="29"/>
                      <a:pt x="1792" y="42"/>
                    </a:cubicBezTo>
                    <a:cubicBezTo>
                      <a:pt x="2009" y="69"/>
                      <a:pt x="2227" y="123"/>
                      <a:pt x="2422" y="223"/>
                    </a:cubicBezTo>
                    <a:cubicBezTo>
                      <a:pt x="2597" y="313"/>
                      <a:pt x="2761" y="448"/>
                      <a:pt x="2821" y="642"/>
                    </a:cubicBezTo>
                    <a:cubicBezTo>
                      <a:pt x="2976" y="1144"/>
                      <a:pt x="2446" y="1476"/>
                      <a:pt x="2041" y="1604"/>
                    </a:cubicBezTo>
                    <a:cubicBezTo>
                      <a:pt x="1994" y="1619"/>
                      <a:pt x="1946" y="1632"/>
                      <a:pt x="1897" y="1644"/>
                    </a:cubicBezTo>
                    <a:cubicBezTo>
                      <a:pt x="1894" y="1644"/>
                      <a:pt x="1892" y="1647"/>
                      <a:pt x="1891" y="1649"/>
                    </a:cubicBezTo>
                    <a:cubicBezTo>
                      <a:pt x="1890" y="1650"/>
                      <a:pt x="1889" y="1651"/>
                      <a:pt x="1889" y="1653"/>
                    </a:cubicBezTo>
                    <a:cubicBezTo>
                      <a:pt x="1861" y="1785"/>
                      <a:pt x="1811" y="1904"/>
                      <a:pt x="1718" y="2004"/>
                    </a:cubicBezTo>
                    <a:cubicBezTo>
                      <a:pt x="1629" y="2100"/>
                      <a:pt x="1518" y="2161"/>
                      <a:pt x="1394" y="2199"/>
                    </a:cubicBezTo>
                    <a:cubicBezTo>
                      <a:pt x="1534" y="2044"/>
                      <a:pt x="1627" y="1833"/>
                      <a:pt x="1610" y="1622"/>
                    </a:cubicBezTo>
                    <a:cubicBezTo>
                      <a:pt x="1609" y="1616"/>
                      <a:pt x="1605" y="1613"/>
                      <a:pt x="1600" y="1613"/>
                    </a:cubicBezTo>
                    <a:cubicBezTo>
                      <a:pt x="1600" y="1613"/>
                      <a:pt x="1599" y="1613"/>
                      <a:pt x="1599" y="1613"/>
                    </a:cubicBezTo>
                    <a:cubicBezTo>
                      <a:pt x="1599" y="1613"/>
                      <a:pt x="1598" y="1613"/>
                      <a:pt x="1597" y="1613"/>
                    </a:cubicBezTo>
                    <a:cubicBezTo>
                      <a:pt x="1596" y="1613"/>
                      <a:pt x="1596" y="1613"/>
                      <a:pt x="1595" y="1613"/>
                    </a:cubicBezTo>
                    <a:moveTo>
                      <a:pt x="1503" y="0"/>
                    </a:moveTo>
                    <a:cubicBezTo>
                      <a:pt x="1239" y="0"/>
                      <a:pt x="974" y="45"/>
                      <a:pt x="726" y="138"/>
                    </a:cubicBezTo>
                    <a:cubicBezTo>
                      <a:pt x="581" y="192"/>
                      <a:pt x="434" y="269"/>
                      <a:pt x="325" y="383"/>
                    </a:cubicBezTo>
                    <a:cubicBezTo>
                      <a:pt x="205" y="482"/>
                      <a:pt x="100" y="605"/>
                      <a:pt x="50" y="754"/>
                    </a:cubicBezTo>
                    <a:cubicBezTo>
                      <a:pt x="0" y="899"/>
                      <a:pt x="3" y="1070"/>
                      <a:pt x="52" y="1215"/>
                    </a:cubicBezTo>
                    <a:cubicBezTo>
                      <a:pt x="104" y="1371"/>
                      <a:pt x="228" y="1479"/>
                      <a:pt x="363" y="1565"/>
                    </a:cubicBezTo>
                    <a:cubicBezTo>
                      <a:pt x="511" y="1659"/>
                      <a:pt x="676" y="1725"/>
                      <a:pt x="846" y="1766"/>
                    </a:cubicBezTo>
                    <a:cubicBezTo>
                      <a:pt x="1020" y="1809"/>
                      <a:pt x="1199" y="1827"/>
                      <a:pt x="1378" y="1827"/>
                    </a:cubicBezTo>
                    <a:cubicBezTo>
                      <a:pt x="1396" y="1827"/>
                      <a:pt x="1413" y="1827"/>
                      <a:pt x="1431" y="1827"/>
                    </a:cubicBezTo>
                    <a:cubicBezTo>
                      <a:pt x="1429" y="2031"/>
                      <a:pt x="1316" y="2195"/>
                      <a:pt x="1216" y="2365"/>
                    </a:cubicBezTo>
                    <a:cubicBezTo>
                      <a:pt x="1214" y="2367"/>
                      <a:pt x="1214" y="2370"/>
                      <a:pt x="1215" y="2372"/>
                    </a:cubicBezTo>
                    <a:cubicBezTo>
                      <a:pt x="1212" y="2377"/>
                      <a:pt x="1214" y="2385"/>
                      <a:pt x="1221" y="2385"/>
                    </a:cubicBezTo>
                    <a:cubicBezTo>
                      <a:pt x="1223" y="2387"/>
                      <a:pt x="1225" y="2387"/>
                      <a:pt x="1228" y="2387"/>
                    </a:cubicBezTo>
                    <a:cubicBezTo>
                      <a:pt x="1230" y="2387"/>
                      <a:pt x="1232" y="2387"/>
                      <a:pt x="1234" y="2385"/>
                    </a:cubicBezTo>
                    <a:cubicBezTo>
                      <a:pt x="1234" y="2385"/>
                      <a:pt x="1235" y="2384"/>
                      <a:pt x="1236" y="2384"/>
                    </a:cubicBezTo>
                    <a:cubicBezTo>
                      <a:pt x="1340" y="2369"/>
                      <a:pt x="1436" y="2319"/>
                      <a:pt x="1520" y="2257"/>
                    </a:cubicBezTo>
                    <a:cubicBezTo>
                      <a:pt x="1625" y="2180"/>
                      <a:pt x="1730" y="2074"/>
                      <a:pt x="1788" y="1956"/>
                    </a:cubicBezTo>
                    <a:cubicBezTo>
                      <a:pt x="1789" y="1955"/>
                      <a:pt x="1789" y="1954"/>
                      <a:pt x="1789" y="1953"/>
                    </a:cubicBezTo>
                    <a:cubicBezTo>
                      <a:pt x="1815" y="1917"/>
                      <a:pt x="1838" y="1879"/>
                      <a:pt x="1856" y="1840"/>
                    </a:cubicBezTo>
                    <a:cubicBezTo>
                      <a:pt x="2080" y="1811"/>
                      <a:pt x="2292" y="1715"/>
                      <a:pt x="2464" y="1570"/>
                    </a:cubicBezTo>
                    <a:cubicBezTo>
                      <a:pt x="2638" y="1424"/>
                      <a:pt x="2799" y="1209"/>
                      <a:pt x="2847" y="984"/>
                    </a:cubicBezTo>
                    <a:cubicBezTo>
                      <a:pt x="2847" y="982"/>
                      <a:pt x="2847" y="980"/>
                      <a:pt x="2847" y="979"/>
                    </a:cubicBezTo>
                    <a:cubicBezTo>
                      <a:pt x="2861" y="928"/>
                      <a:pt x="2869" y="873"/>
                      <a:pt x="2869" y="816"/>
                    </a:cubicBezTo>
                    <a:cubicBezTo>
                      <a:pt x="2871" y="348"/>
                      <a:pt x="2375" y="131"/>
                      <a:pt x="1985" y="50"/>
                    </a:cubicBezTo>
                    <a:cubicBezTo>
                      <a:pt x="1827" y="16"/>
                      <a:pt x="1665" y="0"/>
                      <a:pt x="1503" y="0"/>
                    </a:cubicBezTo>
                  </a:path>
                </a:pathLst>
              </a:custGeom>
              <a:solidFill>
                <a:srgbClr val="3ACFD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宋体" panose="02010600030101010101" pitchFamily="2" charset="-122"/>
                  <a:ea typeface="宋体" panose="02010600030101010101" pitchFamily="2" charset="-122"/>
                </a:endParaRPr>
              </a:p>
            </p:txBody>
          </p:sp>
          <p:sp>
            <p:nvSpPr>
              <p:cNvPr id="35" name="矩形 34"/>
              <p:cNvSpPr/>
              <p:nvPr/>
            </p:nvSpPr>
            <p:spPr>
              <a:xfrm>
                <a:off x="7999404" y="2325172"/>
                <a:ext cx="2059093" cy="669414"/>
              </a:xfrm>
              <a:prstGeom prst="rect">
                <a:avLst/>
              </a:prstGeom>
            </p:spPr>
            <p:txBody>
              <a:bodyPr wrap="square">
                <a:spAutoFit/>
              </a:bodyPr>
              <a:lstStyle/>
              <a:p>
                <a:pPr algn="ctr" fontAlgn="base">
                  <a:lnSpc>
                    <a:spcPts val="1500"/>
                  </a:lnSpc>
                  <a:spcBef>
                    <a:spcPct val="0"/>
                  </a:spcBef>
                  <a:spcAft>
                    <a:spcPct val="0"/>
                  </a:spcAft>
                </a:pPr>
                <a:r>
                  <a:rPr lang="zh-CN" altLang="en-US" sz="1400" dirty="0">
                    <a:latin typeface="宋体" panose="02010600030101010101" pitchFamily="2" charset="-122"/>
                    <a:ea typeface="宋体" panose="02010600030101010101" pitchFamily="2" charset="-122"/>
                    <a:sym typeface="方正姚体" panose="02010601030101010101" pitchFamily="2" charset="-122"/>
                  </a:rPr>
                  <a:t>双击输入替换内容编辑</a:t>
                </a:r>
                <a:endParaRPr lang="en-US" altLang="zh-CN" sz="1400" dirty="0">
                  <a:latin typeface="宋体" panose="02010600030101010101" pitchFamily="2" charset="-122"/>
                  <a:ea typeface="宋体" panose="02010600030101010101" pitchFamily="2" charset="-122"/>
                  <a:sym typeface="方正姚体" panose="02010601030101010101" pitchFamily="2" charset="-122"/>
                </a:endParaRPr>
              </a:p>
              <a:p>
                <a:pPr algn="ctr" fontAlgn="base">
                  <a:lnSpc>
                    <a:spcPts val="1500"/>
                  </a:lnSpc>
                  <a:spcBef>
                    <a:spcPct val="0"/>
                  </a:spcBef>
                  <a:spcAft>
                    <a:spcPct val="0"/>
                  </a:spcAft>
                </a:pPr>
                <a:r>
                  <a:rPr lang="zh-CN" altLang="en-US" sz="1400" dirty="0">
                    <a:latin typeface="宋体" panose="02010600030101010101" pitchFamily="2" charset="-122"/>
                    <a:ea typeface="宋体" panose="02010600030101010101" pitchFamily="2" charset="-122"/>
                    <a:sym typeface="方正姚体" panose="02010601030101010101" pitchFamily="2" charset="-122"/>
                  </a:rPr>
                  <a:t>文字双击输入替换</a:t>
                </a:r>
                <a:endParaRPr lang="en-US" altLang="zh-CN" sz="1400" dirty="0">
                  <a:latin typeface="宋体" panose="02010600030101010101" pitchFamily="2" charset="-122"/>
                  <a:ea typeface="宋体" panose="02010600030101010101" pitchFamily="2" charset="-122"/>
                  <a:sym typeface="方正姚体" panose="02010601030101010101" pitchFamily="2" charset="-122"/>
                </a:endParaRPr>
              </a:p>
              <a:p>
                <a:pPr algn="ctr" fontAlgn="base">
                  <a:lnSpc>
                    <a:spcPts val="1500"/>
                  </a:lnSpc>
                  <a:spcBef>
                    <a:spcPct val="0"/>
                  </a:spcBef>
                  <a:spcAft>
                    <a:spcPct val="0"/>
                  </a:spcAft>
                </a:pPr>
                <a:r>
                  <a:rPr lang="zh-CN" altLang="en-US" sz="1400" dirty="0">
                    <a:latin typeface="宋体" panose="02010600030101010101" pitchFamily="2" charset="-122"/>
                    <a:ea typeface="宋体" panose="02010600030101010101" pitchFamily="2" charset="-122"/>
                    <a:sym typeface="方正姚体" panose="02010601030101010101" pitchFamily="2" charset="-122"/>
                  </a:rPr>
                  <a:t>内容编辑文字</a:t>
                </a:r>
              </a:p>
            </p:txBody>
          </p:sp>
          <p:cxnSp>
            <p:nvCxnSpPr>
              <p:cNvPr id="36" name="直接连接符 35"/>
              <p:cNvCxnSpPr/>
              <p:nvPr/>
            </p:nvCxnSpPr>
            <p:spPr>
              <a:xfrm>
                <a:off x="8909531" y="2287094"/>
                <a:ext cx="23883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9" name="文本框 38"/>
            <p:cNvSpPr txBox="1"/>
            <p:nvPr/>
          </p:nvSpPr>
          <p:spPr>
            <a:xfrm>
              <a:off x="8575130" y="1633556"/>
              <a:ext cx="1806564" cy="369332"/>
            </a:xfrm>
            <a:prstGeom prst="rect">
              <a:avLst/>
            </a:prstGeom>
            <a:noFill/>
          </p:spPr>
          <p:txBody>
            <a:bodyPr wrap="square" rtlCol="0">
              <a:spAutoFit/>
            </a:bodyPr>
            <a:lstStyle/>
            <a:p>
              <a:r>
                <a:rPr lang="zh-CN" altLang="en-US" dirty="0">
                  <a:latin typeface="宋体" panose="02010600030101010101" pitchFamily="2" charset="-122"/>
                  <a:ea typeface="宋体" panose="02010600030101010101" pitchFamily="2" charset="-122"/>
                </a:rPr>
                <a:t>添加标题</a:t>
              </a:r>
            </a:p>
          </p:txBody>
        </p:sp>
      </p:grpSp>
      <p:sp>
        <p:nvSpPr>
          <p:cNvPr id="2" name="矩形 1"/>
          <p:cNvSpPr/>
          <p:nvPr/>
        </p:nvSpPr>
        <p:spPr>
          <a:xfrm>
            <a:off x="1565412" y="3889820"/>
            <a:ext cx="8999838" cy="68422"/>
          </a:xfrm>
          <a:prstGeom prst="rect">
            <a:avLst/>
          </a:prstGeom>
          <a:solidFill>
            <a:srgbClr val="3ACF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宋体" panose="02010600030101010101" pitchFamily="2" charset="-122"/>
              <a:ea typeface="宋体" panose="02010600030101010101" pitchFamily="2" charset="-122"/>
            </a:endParaRPr>
          </a:p>
        </p:txBody>
      </p:sp>
      <p:sp>
        <p:nvSpPr>
          <p:cNvPr id="4" name="箭头: V 形 3"/>
          <p:cNvSpPr/>
          <p:nvPr/>
        </p:nvSpPr>
        <p:spPr>
          <a:xfrm>
            <a:off x="10443478" y="3738494"/>
            <a:ext cx="233603" cy="369332"/>
          </a:xfrm>
          <a:prstGeom prst="chevron">
            <a:avLst/>
          </a:prstGeom>
          <a:solidFill>
            <a:srgbClr val="3ACF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宋体" panose="02010600030101010101" pitchFamily="2" charset="-122"/>
              <a:ea typeface="宋体" panose="02010600030101010101" pitchFamily="2" charset="-122"/>
            </a:endParaRPr>
          </a:p>
        </p:txBody>
      </p:sp>
      <p:sp>
        <p:nvSpPr>
          <p:cNvPr id="6" name="椭圆 5"/>
          <p:cNvSpPr/>
          <p:nvPr/>
        </p:nvSpPr>
        <p:spPr>
          <a:xfrm>
            <a:off x="2811913" y="3676709"/>
            <a:ext cx="474984" cy="474984"/>
          </a:xfrm>
          <a:prstGeom prst="ellipse">
            <a:avLst/>
          </a:prstGeom>
          <a:solidFill>
            <a:srgbClr val="3ACF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宋体" panose="02010600030101010101" pitchFamily="2" charset="-122"/>
              <a:ea typeface="宋体" panose="02010600030101010101" pitchFamily="2" charset="-122"/>
            </a:endParaRPr>
          </a:p>
        </p:txBody>
      </p:sp>
      <p:sp>
        <p:nvSpPr>
          <p:cNvPr id="40" name="椭圆 39"/>
          <p:cNvSpPr/>
          <p:nvPr/>
        </p:nvSpPr>
        <p:spPr>
          <a:xfrm>
            <a:off x="5730911" y="3688631"/>
            <a:ext cx="474984" cy="474984"/>
          </a:xfrm>
          <a:prstGeom prst="ellipse">
            <a:avLst/>
          </a:prstGeom>
          <a:solidFill>
            <a:srgbClr val="3ACF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宋体" panose="02010600030101010101" pitchFamily="2" charset="-122"/>
              <a:ea typeface="宋体" panose="02010600030101010101" pitchFamily="2" charset="-122"/>
            </a:endParaRPr>
          </a:p>
        </p:txBody>
      </p:sp>
      <p:sp>
        <p:nvSpPr>
          <p:cNvPr id="41" name="椭圆 40"/>
          <p:cNvSpPr/>
          <p:nvPr/>
        </p:nvSpPr>
        <p:spPr>
          <a:xfrm>
            <a:off x="8718327" y="3686539"/>
            <a:ext cx="474984" cy="474984"/>
          </a:xfrm>
          <a:prstGeom prst="ellipse">
            <a:avLst/>
          </a:prstGeom>
          <a:solidFill>
            <a:srgbClr val="3ACF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宋体" panose="02010600030101010101" pitchFamily="2" charset="-122"/>
              <a:ea typeface="宋体" panose="02010600030101010101" pitchFamily="2" charset="-122"/>
            </a:endParaRPr>
          </a:p>
        </p:txBody>
      </p:sp>
      <p:sp>
        <p:nvSpPr>
          <p:cNvPr id="7" name="文本框 6"/>
          <p:cNvSpPr txBox="1"/>
          <p:nvPr/>
        </p:nvSpPr>
        <p:spPr>
          <a:xfrm>
            <a:off x="2861959" y="3689937"/>
            <a:ext cx="350178" cy="523220"/>
          </a:xfrm>
          <a:prstGeom prst="rect">
            <a:avLst/>
          </a:prstGeom>
          <a:noFill/>
        </p:spPr>
        <p:txBody>
          <a:bodyPr wrap="square" rtlCol="0">
            <a:spAutoFit/>
          </a:bodyPr>
          <a:lstStyle/>
          <a:p>
            <a:r>
              <a:rPr lang="en-US" altLang="zh-CN" sz="2800"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1</a:t>
            </a:r>
            <a:endParaRPr lang="zh-CN" altLang="en-US" sz="2800"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p:txBody>
      </p:sp>
      <p:sp>
        <p:nvSpPr>
          <p:cNvPr id="42" name="文本框 41"/>
          <p:cNvSpPr txBox="1"/>
          <p:nvPr/>
        </p:nvSpPr>
        <p:spPr>
          <a:xfrm>
            <a:off x="5780957" y="3681111"/>
            <a:ext cx="350178" cy="523220"/>
          </a:xfrm>
          <a:prstGeom prst="rect">
            <a:avLst/>
          </a:prstGeom>
          <a:noFill/>
        </p:spPr>
        <p:txBody>
          <a:bodyPr wrap="square" rtlCol="0">
            <a:spAutoFit/>
          </a:bodyPr>
          <a:lstStyle/>
          <a:p>
            <a:r>
              <a:rPr lang="en-US" altLang="zh-CN" sz="2800"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2</a:t>
            </a:r>
            <a:endParaRPr lang="zh-CN" altLang="en-US" sz="2800"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p:txBody>
      </p:sp>
      <p:sp>
        <p:nvSpPr>
          <p:cNvPr id="43" name="文本框 42"/>
          <p:cNvSpPr txBox="1"/>
          <p:nvPr/>
        </p:nvSpPr>
        <p:spPr>
          <a:xfrm>
            <a:off x="8771176" y="3673168"/>
            <a:ext cx="350178" cy="523220"/>
          </a:xfrm>
          <a:prstGeom prst="rect">
            <a:avLst/>
          </a:prstGeom>
          <a:noFill/>
        </p:spPr>
        <p:txBody>
          <a:bodyPr wrap="square" rtlCol="0">
            <a:spAutoFit/>
          </a:bodyPr>
          <a:lstStyle/>
          <a:p>
            <a:r>
              <a:rPr lang="en-US" altLang="zh-CN" sz="2800"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3</a:t>
            </a:r>
            <a:endParaRPr lang="zh-CN" altLang="en-US" sz="2800"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p:txBody>
      </p:sp>
      <p:sp>
        <p:nvSpPr>
          <p:cNvPr id="44" name="矩形 43"/>
          <p:cNvSpPr/>
          <p:nvPr/>
        </p:nvSpPr>
        <p:spPr>
          <a:xfrm>
            <a:off x="1939022" y="4513218"/>
            <a:ext cx="8631431" cy="1591013"/>
          </a:xfrm>
          <a:prstGeom prst="rect">
            <a:avLst/>
          </a:prstGeom>
        </p:spPr>
        <p:txBody>
          <a:bodyPr wrap="square">
            <a:spAutoFit/>
          </a:bodyPr>
          <a:lstStyle/>
          <a:p>
            <a:pPr fontAlgn="base">
              <a:lnSpc>
                <a:spcPct val="150000"/>
              </a:lnSpc>
              <a:spcBef>
                <a:spcPct val="0"/>
              </a:spcBef>
              <a:spcAft>
                <a:spcPct val="0"/>
              </a:spcAft>
            </a:pPr>
            <a:r>
              <a:rPr lang="zh-CN" altLang="en-US" sz="1600" dirty="0">
                <a:latin typeface="宋体" panose="02010600030101010101" pitchFamily="2" charset="-122"/>
                <a:ea typeface="宋体" panose="02010600030101010101" pitchFamily="2" charset="-122"/>
                <a:sym typeface="方正姚体" panose="02010601030101010101" pitchFamily="2" charset="-122"/>
              </a:rPr>
              <a:t>双击输入替换内容编辑文字双击输入替换内容编辑文字双击输入替换内容编辑文字双击输入替换内容编辑文字双击输入替换内容编辑文字双击输入替换内容编辑文字双击输入替换内容编辑文字双击输入替换内容编辑文字</a:t>
            </a:r>
          </a:p>
          <a:p>
            <a:pPr fontAlgn="base">
              <a:lnSpc>
                <a:spcPts val="1500"/>
              </a:lnSpc>
              <a:spcBef>
                <a:spcPct val="0"/>
              </a:spcBef>
              <a:spcAft>
                <a:spcPct val="0"/>
              </a:spcAft>
            </a:pPr>
            <a:endParaRPr lang="zh-CN" altLang="en-US" sz="1600" dirty="0">
              <a:latin typeface="宋体" panose="02010600030101010101" pitchFamily="2" charset="-122"/>
              <a:ea typeface="宋体" panose="02010600030101010101" pitchFamily="2" charset="-122"/>
              <a:sym typeface="方正姚体" panose="02010601030101010101" pitchFamily="2" charset="-122"/>
            </a:endParaRPr>
          </a:p>
          <a:p>
            <a:pPr algn="ctr" fontAlgn="base">
              <a:lnSpc>
                <a:spcPts val="1500"/>
              </a:lnSpc>
              <a:spcBef>
                <a:spcPct val="0"/>
              </a:spcBef>
              <a:spcAft>
                <a:spcPct val="0"/>
              </a:spcAft>
            </a:pPr>
            <a:endParaRPr lang="zh-CN" altLang="en-US" sz="1600" dirty="0">
              <a:latin typeface="宋体" panose="02010600030101010101" pitchFamily="2" charset="-122"/>
              <a:ea typeface="宋体" panose="02010600030101010101" pitchFamily="2" charset="-122"/>
              <a:sym typeface="方正姚体" panose="02010601030101010101" pitchFamily="2"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Effect transition="in" filter="fade">
                                      <p:cBhvr>
                                        <p:cTn id="15" dur="500"/>
                                        <p:tgtEl>
                                          <p:spTgt spid="5"/>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500" fill="hold"/>
                                        <p:tgtEl>
                                          <p:spTgt spid="8"/>
                                        </p:tgtEl>
                                        <p:attrNameLst>
                                          <p:attrName>ppt_w</p:attrName>
                                        </p:attrNameLst>
                                      </p:cBhvr>
                                      <p:tavLst>
                                        <p:tav tm="0">
                                          <p:val>
                                            <p:fltVal val="0"/>
                                          </p:val>
                                        </p:tav>
                                        <p:tav tm="100000">
                                          <p:val>
                                            <p:strVal val="#ppt_w"/>
                                          </p:val>
                                        </p:tav>
                                      </p:tavLst>
                                    </p:anim>
                                    <p:anim calcmode="lin" valueType="num">
                                      <p:cBhvr>
                                        <p:cTn id="20" dur="500" fill="hold"/>
                                        <p:tgtEl>
                                          <p:spTgt spid="8"/>
                                        </p:tgtEl>
                                        <p:attrNameLst>
                                          <p:attrName>ppt_h</p:attrName>
                                        </p:attrNameLst>
                                      </p:cBhvr>
                                      <p:tavLst>
                                        <p:tav tm="0">
                                          <p:val>
                                            <p:fltVal val="0"/>
                                          </p:val>
                                        </p:tav>
                                        <p:tav tm="100000">
                                          <p:val>
                                            <p:strVal val="#ppt_h"/>
                                          </p:val>
                                        </p:tav>
                                      </p:tavLst>
                                    </p:anim>
                                    <p:animEffect transition="in" filter="fade">
                                      <p:cBhvr>
                                        <p:cTn id="21" dur="500"/>
                                        <p:tgtEl>
                                          <p:spTgt spid="8"/>
                                        </p:tgtEl>
                                      </p:cBhvr>
                                    </p:animEffect>
                                  </p:childTnLst>
                                </p:cTn>
                              </p:par>
                              <p:par>
                                <p:cTn id="22" presetID="2" presetClass="entr" presetSubtype="4" fill="hold" grpId="0" nodeType="withEffect">
                                  <p:stCondLst>
                                    <p:cond delay="0"/>
                                  </p:stCondLst>
                                  <p:childTnLst>
                                    <p:set>
                                      <p:cBhvr>
                                        <p:cTn id="23" dur="1" fill="hold">
                                          <p:stCondLst>
                                            <p:cond delay="0"/>
                                          </p:stCondLst>
                                        </p:cTn>
                                        <p:tgtEl>
                                          <p:spTgt spid="44"/>
                                        </p:tgtEl>
                                        <p:attrNameLst>
                                          <p:attrName>style.visibility</p:attrName>
                                        </p:attrNameLst>
                                      </p:cBhvr>
                                      <p:to>
                                        <p:strVal val="visible"/>
                                      </p:to>
                                    </p:set>
                                    <p:anim calcmode="lin" valueType="num">
                                      <p:cBhvr additive="base">
                                        <p:cTn id="24" dur="500" fill="hold"/>
                                        <p:tgtEl>
                                          <p:spTgt spid="44"/>
                                        </p:tgtEl>
                                        <p:attrNameLst>
                                          <p:attrName>ppt_x</p:attrName>
                                        </p:attrNameLst>
                                      </p:cBhvr>
                                      <p:tavLst>
                                        <p:tav tm="0">
                                          <p:val>
                                            <p:strVal val="#ppt_x"/>
                                          </p:val>
                                        </p:tav>
                                        <p:tav tm="100000">
                                          <p:val>
                                            <p:strVal val="#ppt_x"/>
                                          </p:val>
                                        </p:tav>
                                      </p:tavLst>
                                    </p:anim>
                                    <p:anim calcmode="lin" valueType="num">
                                      <p:cBhvr additive="base">
                                        <p:cTn id="25"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图片 32"/>
          <p:cNvPicPr>
            <a:picLocks noChangeAspect="1"/>
          </p:cNvPicPr>
          <p:nvPr/>
        </p:nvPicPr>
        <p:blipFill>
          <a:blip r:embed="rId2">
            <a:extLst>
              <a:ext uri="{BEBA8EAE-BF5A-486C-A8C5-ECC9F3942E4B}">
                <a14:imgProps xmlns:a14="http://schemas.microsoft.com/office/drawing/2010/main">
                  <a14:imgLayer r:embed="rId3">
                    <a14:imgEffect>
                      <a14:brightnessContrast bright="14000" contrast="6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矩形 7"/>
          <p:cNvSpPr/>
          <p:nvPr/>
        </p:nvSpPr>
        <p:spPr>
          <a:xfrm>
            <a:off x="2618152" y="3308121"/>
            <a:ext cx="6829422" cy="658257"/>
          </a:xfrm>
          <a:prstGeom prst="rect">
            <a:avLst/>
          </a:prstGeom>
        </p:spPr>
        <p:txBody>
          <a:bodyPr wrap="square">
            <a:spAutoFit/>
          </a:bodyPr>
          <a:lstStyle/>
          <a:p>
            <a:pPr lvl="0" algn="ctr">
              <a:lnSpc>
                <a:spcPct val="120000"/>
              </a:lnSpc>
            </a:pPr>
            <a:r>
              <a:rPr lang="zh-CN" altLang="en-US" sz="1600" dirty="0">
                <a:solidFill>
                  <a:schemeClr val="bg1"/>
                </a:solidFill>
                <a:latin typeface="宋体" panose="02010600030101010101" pitchFamily="2" charset="-122"/>
                <a:ea typeface="宋体" panose="02010600030101010101" pitchFamily="2" charset="-122"/>
              </a:rPr>
              <a:t>请替换文字内容复制你的内容到此</a:t>
            </a:r>
            <a:br>
              <a:rPr lang="zh-CN" altLang="en-US" sz="1600" dirty="0">
                <a:solidFill>
                  <a:schemeClr val="bg1"/>
                </a:solidFill>
                <a:latin typeface="宋体" panose="02010600030101010101" pitchFamily="2" charset="-122"/>
                <a:ea typeface="宋体" panose="02010600030101010101" pitchFamily="2" charset="-122"/>
              </a:rPr>
            </a:br>
            <a:r>
              <a:rPr lang="zh-CN" altLang="en-US" sz="1600" dirty="0">
                <a:solidFill>
                  <a:schemeClr val="bg1"/>
                </a:solidFill>
                <a:latin typeface="宋体" panose="02010600030101010101" pitchFamily="2" charset="-122"/>
                <a:ea typeface="宋体" panose="02010600030101010101" pitchFamily="2" charset="-122"/>
              </a:rPr>
              <a:t>点击输入，点击输入，点击输入，点击输入，点击输入，点击输入</a:t>
            </a:r>
          </a:p>
        </p:txBody>
      </p:sp>
      <p:sp>
        <p:nvSpPr>
          <p:cNvPr id="10" name="矩形 9"/>
          <p:cNvSpPr/>
          <p:nvPr/>
        </p:nvSpPr>
        <p:spPr>
          <a:xfrm>
            <a:off x="4221949" y="4120387"/>
            <a:ext cx="3621827" cy="337185"/>
          </a:xfrm>
          <a:prstGeom prst="rect">
            <a:avLst/>
          </a:prstGeom>
        </p:spPr>
        <p:txBody>
          <a:bodyPr wrap="square">
            <a:spAutoFit/>
          </a:bodyPr>
          <a:lstStyle/>
          <a:p>
            <a:pPr algn="ctr"/>
            <a:r>
              <a:rPr lang="zh-CN" altLang="en-US" sz="1600" b="1">
                <a:solidFill>
                  <a:schemeClr val="bg1"/>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sym typeface="Source Han Serif SC" panose="02020400000000000000" pitchFamily="18" charset="-122"/>
              </a:rPr>
              <a:t>汇报人：</a:t>
            </a:r>
            <a:r>
              <a:rPr lang="en-US" altLang="zh-CN" sz="1600" b="1">
                <a:solidFill>
                  <a:schemeClr val="bg1"/>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sym typeface="Source Han Serif SC" panose="02020400000000000000" pitchFamily="18" charset="-122"/>
              </a:rPr>
              <a:t>xiazaii   </a:t>
            </a:r>
            <a:r>
              <a:rPr lang="zh-CN" altLang="en-US" sz="1600" b="1">
                <a:solidFill>
                  <a:schemeClr val="bg1"/>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sym typeface="Source Han Serif SC" panose="02020400000000000000" pitchFamily="18" charset="-122"/>
              </a:rPr>
              <a:t>时间</a:t>
            </a:r>
            <a:r>
              <a:rPr lang="en-US" altLang="zh-CN" sz="1600" b="1">
                <a:solidFill>
                  <a:schemeClr val="bg1"/>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sym typeface="Source Han Serif SC" panose="02020400000000000000" pitchFamily="18" charset="-122"/>
              </a:rPr>
              <a:t>:XXX.X.X</a:t>
            </a:r>
            <a:endParaRPr lang="zh-CN" altLang="en-US" sz="1600" b="1" dirty="0">
              <a:solidFill>
                <a:schemeClr val="bg1"/>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sym typeface="Source Han Serif SC" panose="02020400000000000000" pitchFamily="18" charset="-122"/>
            </a:endParaRPr>
          </a:p>
        </p:txBody>
      </p:sp>
      <p:grpSp>
        <p:nvGrpSpPr>
          <p:cNvPr id="16" name="组合 15"/>
          <p:cNvGrpSpPr/>
          <p:nvPr/>
        </p:nvGrpSpPr>
        <p:grpSpPr>
          <a:xfrm>
            <a:off x="8367294" y="1368244"/>
            <a:ext cx="952214" cy="677106"/>
            <a:chOff x="5868144" y="1228637"/>
            <a:chExt cx="1125241" cy="800143"/>
          </a:xfrm>
        </p:grpSpPr>
        <p:sp>
          <p:nvSpPr>
            <p:cNvPr id="17" name="Freeform 6"/>
            <p:cNvSpPr>
              <a:spLocks noEditPoints="1"/>
            </p:cNvSpPr>
            <p:nvPr/>
          </p:nvSpPr>
          <p:spPr bwMode="auto">
            <a:xfrm>
              <a:off x="5868144" y="1228637"/>
              <a:ext cx="1125241" cy="800143"/>
            </a:xfrm>
            <a:custGeom>
              <a:avLst/>
              <a:gdLst>
                <a:gd name="T0" fmla="*/ 6 w 118"/>
                <a:gd name="T1" fmla="*/ 84 h 84"/>
                <a:gd name="T2" fmla="*/ 35 w 118"/>
                <a:gd name="T3" fmla="*/ 72 h 84"/>
                <a:gd name="T4" fmla="*/ 35 w 118"/>
                <a:gd name="T5" fmla="*/ 72 h 84"/>
                <a:gd name="T6" fmla="*/ 59 w 118"/>
                <a:gd name="T7" fmla="*/ 75 h 84"/>
                <a:gd name="T8" fmla="*/ 98 w 118"/>
                <a:gd name="T9" fmla="*/ 66 h 84"/>
                <a:gd name="T10" fmla="*/ 118 w 118"/>
                <a:gd name="T11" fmla="*/ 42 h 84"/>
                <a:gd name="T12" fmla="*/ 118 w 118"/>
                <a:gd name="T13" fmla="*/ 37 h 84"/>
                <a:gd name="T14" fmla="*/ 118 w 118"/>
                <a:gd name="T15" fmla="*/ 33 h 84"/>
                <a:gd name="T16" fmla="*/ 98 w 118"/>
                <a:gd name="T17" fmla="*/ 9 h 84"/>
                <a:gd name="T18" fmla="*/ 59 w 118"/>
                <a:gd name="T19" fmla="*/ 0 h 84"/>
                <a:gd name="T20" fmla="*/ 20 w 118"/>
                <a:gd name="T21" fmla="*/ 9 h 84"/>
                <a:gd name="T22" fmla="*/ 0 w 118"/>
                <a:gd name="T23" fmla="*/ 33 h 84"/>
                <a:gd name="T24" fmla="*/ 0 w 118"/>
                <a:gd name="T25" fmla="*/ 37 h 84"/>
                <a:gd name="T26" fmla="*/ 15 w 118"/>
                <a:gd name="T27" fmla="*/ 62 h 84"/>
                <a:gd name="T28" fmla="*/ 15 w 118"/>
                <a:gd name="T29" fmla="*/ 62 h 84"/>
                <a:gd name="T30" fmla="*/ 6 w 118"/>
                <a:gd name="T31" fmla="*/ 84 h 84"/>
                <a:gd name="T32" fmla="*/ 25 w 118"/>
                <a:gd name="T33" fmla="*/ 60 h 84"/>
                <a:gd name="T34" fmla="*/ 22 w 118"/>
                <a:gd name="T35" fmla="*/ 58 h 84"/>
                <a:gd name="T36" fmla="*/ 8 w 118"/>
                <a:gd name="T37" fmla="*/ 37 h 84"/>
                <a:gd name="T38" fmla="*/ 8 w 118"/>
                <a:gd name="T39" fmla="*/ 34 h 84"/>
                <a:gd name="T40" fmla="*/ 24 w 118"/>
                <a:gd name="T41" fmla="*/ 16 h 84"/>
                <a:gd name="T42" fmla="*/ 59 w 118"/>
                <a:gd name="T43" fmla="*/ 7 h 84"/>
                <a:gd name="T44" fmla="*/ 94 w 118"/>
                <a:gd name="T45" fmla="*/ 16 h 84"/>
                <a:gd name="T46" fmla="*/ 110 w 118"/>
                <a:gd name="T47" fmla="*/ 34 h 84"/>
                <a:gd name="T48" fmla="*/ 110 w 118"/>
                <a:gd name="T49" fmla="*/ 37 h 84"/>
                <a:gd name="T50" fmla="*/ 110 w 118"/>
                <a:gd name="T51" fmla="*/ 40 h 84"/>
                <a:gd name="T52" fmla="*/ 94 w 118"/>
                <a:gd name="T53" fmla="*/ 59 h 84"/>
                <a:gd name="T54" fmla="*/ 59 w 118"/>
                <a:gd name="T55" fmla="*/ 67 h 84"/>
                <a:gd name="T56" fmla="*/ 36 w 118"/>
                <a:gd name="T57" fmla="*/ 64 h 84"/>
                <a:gd name="T58" fmla="*/ 34 w 118"/>
                <a:gd name="T59" fmla="*/ 63 h 84"/>
                <a:gd name="T60" fmla="*/ 18 w 118"/>
                <a:gd name="T61" fmla="*/ 72 h 84"/>
                <a:gd name="T62" fmla="*/ 25 w 118"/>
                <a:gd name="T63" fmla="*/ 6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8" h="84">
                  <a:moveTo>
                    <a:pt x="6" y="84"/>
                  </a:moveTo>
                  <a:cubicBezTo>
                    <a:pt x="35" y="72"/>
                    <a:pt x="35" y="72"/>
                    <a:pt x="35" y="72"/>
                  </a:cubicBezTo>
                  <a:cubicBezTo>
                    <a:pt x="35" y="72"/>
                    <a:pt x="35" y="72"/>
                    <a:pt x="35" y="72"/>
                  </a:cubicBezTo>
                  <a:cubicBezTo>
                    <a:pt x="43" y="74"/>
                    <a:pt x="51" y="75"/>
                    <a:pt x="59" y="75"/>
                  </a:cubicBezTo>
                  <a:cubicBezTo>
                    <a:pt x="72" y="75"/>
                    <a:pt x="86" y="72"/>
                    <a:pt x="98" y="66"/>
                  </a:cubicBezTo>
                  <a:cubicBezTo>
                    <a:pt x="107" y="61"/>
                    <a:pt x="116" y="52"/>
                    <a:pt x="118" y="42"/>
                  </a:cubicBezTo>
                  <a:cubicBezTo>
                    <a:pt x="118" y="40"/>
                    <a:pt x="118" y="39"/>
                    <a:pt x="118" y="37"/>
                  </a:cubicBezTo>
                  <a:cubicBezTo>
                    <a:pt x="118" y="36"/>
                    <a:pt x="118" y="34"/>
                    <a:pt x="118" y="33"/>
                  </a:cubicBezTo>
                  <a:cubicBezTo>
                    <a:pt x="116" y="22"/>
                    <a:pt x="107" y="14"/>
                    <a:pt x="98" y="9"/>
                  </a:cubicBezTo>
                  <a:cubicBezTo>
                    <a:pt x="86" y="2"/>
                    <a:pt x="72" y="0"/>
                    <a:pt x="59" y="0"/>
                  </a:cubicBezTo>
                  <a:cubicBezTo>
                    <a:pt x="46" y="0"/>
                    <a:pt x="32" y="2"/>
                    <a:pt x="20" y="9"/>
                  </a:cubicBezTo>
                  <a:cubicBezTo>
                    <a:pt x="11" y="14"/>
                    <a:pt x="2" y="22"/>
                    <a:pt x="0" y="33"/>
                  </a:cubicBezTo>
                  <a:cubicBezTo>
                    <a:pt x="0" y="34"/>
                    <a:pt x="0" y="36"/>
                    <a:pt x="0" y="37"/>
                  </a:cubicBezTo>
                  <a:cubicBezTo>
                    <a:pt x="0" y="48"/>
                    <a:pt x="6" y="56"/>
                    <a:pt x="15" y="62"/>
                  </a:cubicBezTo>
                  <a:cubicBezTo>
                    <a:pt x="15" y="62"/>
                    <a:pt x="15" y="62"/>
                    <a:pt x="15" y="62"/>
                  </a:cubicBezTo>
                  <a:cubicBezTo>
                    <a:pt x="6" y="84"/>
                    <a:pt x="6" y="84"/>
                    <a:pt x="6" y="84"/>
                  </a:cubicBezTo>
                  <a:close/>
                  <a:moveTo>
                    <a:pt x="25" y="60"/>
                  </a:moveTo>
                  <a:cubicBezTo>
                    <a:pt x="22" y="58"/>
                    <a:pt x="22" y="58"/>
                    <a:pt x="22" y="58"/>
                  </a:cubicBezTo>
                  <a:cubicBezTo>
                    <a:pt x="15" y="53"/>
                    <a:pt x="8" y="46"/>
                    <a:pt x="8" y="37"/>
                  </a:cubicBezTo>
                  <a:cubicBezTo>
                    <a:pt x="8" y="36"/>
                    <a:pt x="8" y="35"/>
                    <a:pt x="8" y="34"/>
                  </a:cubicBezTo>
                  <a:cubicBezTo>
                    <a:pt x="9" y="26"/>
                    <a:pt x="17" y="19"/>
                    <a:pt x="24" y="16"/>
                  </a:cubicBezTo>
                  <a:cubicBezTo>
                    <a:pt x="34" y="10"/>
                    <a:pt x="47" y="7"/>
                    <a:pt x="59" y="7"/>
                  </a:cubicBezTo>
                  <a:cubicBezTo>
                    <a:pt x="71" y="7"/>
                    <a:pt x="84" y="10"/>
                    <a:pt x="94" y="16"/>
                  </a:cubicBezTo>
                  <a:cubicBezTo>
                    <a:pt x="101" y="19"/>
                    <a:pt x="109" y="26"/>
                    <a:pt x="110" y="34"/>
                  </a:cubicBezTo>
                  <a:cubicBezTo>
                    <a:pt x="110" y="35"/>
                    <a:pt x="110" y="36"/>
                    <a:pt x="110" y="37"/>
                  </a:cubicBezTo>
                  <a:cubicBezTo>
                    <a:pt x="110" y="38"/>
                    <a:pt x="110" y="39"/>
                    <a:pt x="110" y="40"/>
                  </a:cubicBezTo>
                  <a:cubicBezTo>
                    <a:pt x="109" y="49"/>
                    <a:pt x="101" y="55"/>
                    <a:pt x="94" y="59"/>
                  </a:cubicBezTo>
                  <a:cubicBezTo>
                    <a:pt x="84" y="65"/>
                    <a:pt x="71" y="67"/>
                    <a:pt x="59" y="67"/>
                  </a:cubicBezTo>
                  <a:cubicBezTo>
                    <a:pt x="51" y="67"/>
                    <a:pt x="43" y="66"/>
                    <a:pt x="36" y="64"/>
                  </a:cubicBezTo>
                  <a:cubicBezTo>
                    <a:pt x="34" y="63"/>
                    <a:pt x="34" y="63"/>
                    <a:pt x="34" y="63"/>
                  </a:cubicBezTo>
                  <a:cubicBezTo>
                    <a:pt x="18" y="72"/>
                    <a:pt x="18" y="72"/>
                    <a:pt x="18" y="72"/>
                  </a:cubicBezTo>
                  <a:lnTo>
                    <a:pt x="25" y="6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宋体" panose="02010600030101010101" pitchFamily="2" charset="-122"/>
                <a:ea typeface="宋体" panose="02010600030101010101" pitchFamily="2" charset="-122"/>
              </a:endParaRPr>
            </a:p>
          </p:txBody>
        </p:sp>
        <p:sp>
          <p:nvSpPr>
            <p:cNvPr id="19" name="矩形 18"/>
            <p:cNvSpPr/>
            <p:nvPr/>
          </p:nvSpPr>
          <p:spPr>
            <a:xfrm>
              <a:off x="6504331" y="1235143"/>
              <a:ext cx="218299" cy="691035"/>
            </a:xfrm>
            <a:prstGeom prst="rect">
              <a:avLst/>
            </a:prstGeom>
          </p:spPr>
          <p:txBody>
            <a:bodyPr wrap="none">
              <a:spAutoFit/>
            </a:bodyPr>
            <a:lstStyle/>
            <a:p>
              <a:pPr lvl="0" algn="ctr">
                <a:spcBef>
                  <a:spcPct val="20000"/>
                </a:spcBef>
              </a:pPr>
              <a:endParaRPr lang="en-US" altLang="zh-CN" sz="3200" b="1" dirty="0">
                <a:solidFill>
                  <a:srgbClr val="1C2A3A"/>
                </a:solidFill>
                <a:latin typeface="宋体" panose="02010600030101010101" pitchFamily="2" charset="-122"/>
                <a:ea typeface="宋体" panose="02010600030101010101" pitchFamily="2" charset="-122"/>
              </a:endParaRPr>
            </a:p>
          </p:txBody>
        </p:sp>
        <p:sp>
          <p:nvSpPr>
            <p:cNvPr id="20" name="矩形 19"/>
            <p:cNvSpPr/>
            <p:nvPr/>
          </p:nvSpPr>
          <p:spPr>
            <a:xfrm>
              <a:off x="6013621" y="1380281"/>
              <a:ext cx="856596" cy="363703"/>
            </a:xfrm>
            <a:prstGeom prst="rect">
              <a:avLst/>
            </a:prstGeom>
          </p:spPr>
          <p:txBody>
            <a:bodyPr wrap="none">
              <a:spAutoFit/>
            </a:bodyPr>
            <a:lstStyle/>
            <a:p>
              <a:pPr algn="ctr">
                <a:spcBef>
                  <a:spcPct val="20000"/>
                </a:spcBef>
              </a:pPr>
              <a:r>
                <a:rPr lang="en-US" altLang="zh-CN" sz="1400" b="1" dirty="0">
                  <a:solidFill>
                    <a:schemeClr val="bg1"/>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rPr>
                <a:t>Thank</a:t>
              </a:r>
              <a:endParaRPr lang="zh-CN" altLang="en-US" sz="1400" b="1" dirty="0">
                <a:solidFill>
                  <a:schemeClr val="bg1"/>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endParaRPr>
            </a:p>
          </p:txBody>
        </p:sp>
      </p:grpSp>
      <p:pic>
        <p:nvPicPr>
          <p:cNvPr id="22" name="图片 21"/>
          <p:cNvPicPr>
            <a:picLocks noChangeAspect="1"/>
          </p:cNvPicPr>
          <p:nvPr/>
        </p:nvPicPr>
        <p:blipFill>
          <a:blip r:embed="rId4" cstate="email"/>
          <a:stretch>
            <a:fillRect/>
          </a:stretch>
        </p:blipFill>
        <p:spPr>
          <a:xfrm>
            <a:off x="-401276" y="5276380"/>
            <a:ext cx="12918707" cy="1493133"/>
          </a:xfrm>
          <a:prstGeom prst="rect">
            <a:avLst/>
          </a:prstGeom>
        </p:spPr>
      </p:pic>
      <p:pic>
        <p:nvPicPr>
          <p:cNvPr id="23" name="图片 22"/>
          <p:cNvPicPr>
            <a:picLocks noChangeAspect="1"/>
          </p:cNvPicPr>
          <p:nvPr/>
        </p:nvPicPr>
        <p:blipFill>
          <a:blip r:embed="rId5" cstate="email"/>
          <a:stretch>
            <a:fillRect/>
          </a:stretch>
        </p:blipFill>
        <p:spPr>
          <a:xfrm>
            <a:off x="-233356" y="5736267"/>
            <a:ext cx="12750787" cy="1389563"/>
          </a:xfrm>
          <a:prstGeom prst="rect">
            <a:avLst/>
          </a:prstGeom>
        </p:spPr>
      </p:pic>
      <p:pic>
        <p:nvPicPr>
          <p:cNvPr id="28" name="图片 27"/>
          <p:cNvPicPr>
            <a:picLocks noChangeAspect="1"/>
          </p:cNvPicPr>
          <p:nvPr/>
        </p:nvPicPr>
        <p:blipFill>
          <a:blip r:embed="rId6" cstate="email"/>
          <a:stretch>
            <a:fillRect/>
          </a:stretch>
        </p:blipFill>
        <p:spPr>
          <a:xfrm>
            <a:off x="9184726" y="5045910"/>
            <a:ext cx="2288189" cy="1849450"/>
          </a:xfrm>
          <a:prstGeom prst="rect">
            <a:avLst/>
          </a:prstGeom>
        </p:spPr>
      </p:pic>
      <p:pic>
        <p:nvPicPr>
          <p:cNvPr id="29" name="图片 28"/>
          <p:cNvPicPr>
            <a:picLocks noChangeAspect="1"/>
          </p:cNvPicPr>
          <p:nvPr/>
        </p:nvPicPr>
        <p:blipFill>
          <a:blip r:embed="rId7"/>
          <a:stretch>
            <a:fillRect/>
          </a:stretch>
        </p:blipFill>
        <p:spPr>
          <a:xfrm>
            <a:off x="826353" y="4458941"/>
            <a:ext cx="1833991" cy="2399059"/>
          </a:xfrm>
          <a:prstGeom prst="rect">
            <a:avLst/>
          </a:prstGeom>
        </p:spPr>
      </p:pic>
      <p:pic>
        <p:nvPicPr>
          <p:cNvPr id="30" name="图片 29"/>
          <p:cNvPicPr>
            <a:picLocks noChangeAspect="1"/>
          </p:cNvPicPr>
          <p:nvPr/>
        </p:nvPicPr>
        <p:blipFill rotWithShape="1">
          <a:blip r:embed="rId8" cstate="email"/>
          <a:srcRect b="57274"/>
          <a:stretch>
            <a:fillRect/>
          </a:stretch>
        </p:blipFill>
        <p:spPr>
          <a:xfrm>
            <a:off x="254875" y="6335324"/>
            <a:ext cx="12224635" cy="597396"/>
          </a:xfrm>
          <a:prstGeom prst="rect">
            <a:avLst/>
          </a:prstGeom>
        </p:spPr>
      </p:pic>
      <p:pic>
        <p:nvPicPr>
          <p:cNvPr id="31" name="图片 30"/>
          <p:cNvPicPr>
            <a:picLocks noChangeAspect="1"/>
          </p:cNvPicPr>
          <p:nvPr/>
        </p:nvPicPr>
        <p:blipFill>
          <a:blip r:embed="rId9" cstate="email"/>
          <a:stretch>
            <a:fillRect/>
          </a:stretch>
        </p:blipFill>
        <p:spPr>
          <a:xfrm flipH="1">
            <a:off x="1057897" y="517360"/>
            <a:ext cx="1101249" cy="528085"/>
          </a:xfrm>
          <a:prstGeom prst="rect">
            <a:avLst/>
          </a:prstGeom>
        </p:spPr>
      </p:pic>
      <p:pic>
        <p:nvPicPr>
          <p:cNvPr id="32" name="图片 31"/>
          <p:cNvPicPr>
            <a:picLocks noChangeAspect="1"/>
          </p:cNvPicPr>
          <p:nvPr/>
        </p:nvPicPr>
        <p:blipFill>
          <a:blip r:embed="rId9" cstate="email"/>
          <a:stretch>
            <a:fillRect/>
          </a:stretch>
        </p:blipFill>
        <p:spPr>
          <a:xfrm>
            <a:off x="10198084" y="956136"/>
            <a:ext cx="1347397" cy="646120"/>
          </a:xfrm>
          <a:prstGeom prst="rect">
            <a:avLst/>
          </a:prstGeom>
        </p:spPr>
      </p:pic>
      <p:grpSp>
        <p:nvGrpSpPr>
          <p:cNvPr id="2" name="组合 1"/>
          <p:cNvGrpSpPr/>
          <p:nvPr/>
        </p:nvGrpSpPr>
        <p:grpSpPr>
          <a:xfrm>
            <a:off x="1238954" y="1152572"/>
            <a:ext cx="795472" cy="663176"/>
            <a:chOff x="1467037" y="1280637"/>
            <a:chExt cx="795472" cy="663176"/>
          </a:xfrm>
        </p:grpSpPr>
        <p:sp>
          <p:nvSpPr>
            <p:cNvPr id="7" name="泪滴形 6"/>
            <p:cNvSpPr/>
            <p:nvPr/>
          </p:nvSpPr>
          <p:spPr>
            <a:xfrm rot="18985813">
              <a:off x="1467037" y="1298664"/>
              <a:ext cx="128676" cy="128676"/>
            </a:xfrm>
            <a:prstGeom prst="teardrop">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宋体" panose="02010600030101010101" pitchFamily="2" charset="-122"/>
                <a:ea typeface="宋体" panose="02010600030101010101" pitchFamily="2" charset="-122"/>
              </a:endParaRPr>
            </a:p>
          </p:txBody>
        </p:sp>
        <p:sp>
          <p:nvSpPr>
            <p:cNvPr id="34" name="泪滴形 33"/>
            <p:cNvSpPr/>
            <p:nvPr/>
          </p:nvSpPr>
          <p:spPr>
            <a:xfrm rot="18985813">
              <a:off x="1612251" y="1533785"/>
              <a:ext cx="154901" cy="154901"/>
            </a:xfrm>
            <a:prstGeom prst="teardrop">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宋体" panose="02010600030101010101" pitchFamily="2" charset="-122"/>
                <a:ea typeface="宋体" panose="02010600030101010101" pitchFamily="2" charset="-122"/>
              </a:endParaRPr>
            </a:p>
          </p:txBody>
        </p:sp>
        <p:sp>
          <p:nvSpPr>
            <p:cNvPr id="35" name="泪滴形 34"/>
            <p:cNvSpPr/>
            <p:nvPr/>
          </p:nvSpPr>
          <p:spPr>
            <a:xfrm rot="18985813">
              <a:off x="1834289" y="1306001"/>
              <a:ext cx="129563" cy="129563"/>
            </a:xfrm>
            <a:prstGeom prst="teardrop">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宋体" panose="02010600030101010101" pitchFamily="2" charset="-122"/>
                <a:ea typeface="宋体" panose="02010600030101010101" pitchFamily="2" charset="-122"/>
              </a:endParaRPr>
            </a:p>
          </p:txBody>
        </p:sp>
        <p:sp>
          <p:nvSpPr>
            <p:cNvPr id="36" name="泪滴形 35"/>
            <p:cNvSpPr/>
            <p:nvPr/>
          </p:nvSpPr>
          <p:spPr>
            <a:xfrm rot="18985813">
              <a:off x="1810168" y="1834039"/>
              <a:ext cx="109774" cy="109774"/>
            </a:xfrm>
            <a:prstGeom prst="teardrop">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宋体" panose="02010600030101010101" pitchFamily="2" charset="-122"/>
                <a:ea typeface="宋体" panose="02010600030101010101" pitchFamily="2" charset="-122"/>
              </a:endParaRPr>
            </a:p>
          </p:txBody>
        </p:sp>
        <p:sp>
          <p:nvSpPr>
            <p:cNvPr id="37" name="泪滴形 36"/>
            <p:cNvSpPr/>
            <p:nvPr/>
          </p:nvSpPr>
          <p:spPr>
            <a:xfrm rot="18985813">
              <a:off x="1981472" y="1597521"/>
              <a:ext cx="101678" cy="101678"/>
            </a:xfrm>
            <a:prstGeom prst="teardrop">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宋体" panose="02010600030101010101" pitchFamily="2" charset="-122"/>
                <a:ea typeface="宋体" panose="02010600030101010101" pitchFamily="2" charset="-122"/>
              </a:endParaRPr>
            </a:p>
          </p:txBody>
        </p:sp>
        <p:sp>
          <p:nvSpPr>
            <p:cNvPr id="38" name="泪滴形 37"/>
            <p:cNvSpPr/>
            <p:nvPr/>
          </p:nvSpPr>
          <p:spPr>
            <a:xfrm rot="18985813">
              <a:off x="2121280" y="1280637"/>
              <a:ext cx="141229" cy="141229"/>
            </a:xfrm>
            <a:prstGeom prst="teardrop">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宋体" panose="02010600030101010101" pitchFamily="2" charset="-122"/>
                <a:ea typeface="宋体" panose="02010600030101010101" pitchFamily="2" charset="-122"/>
              </a:endParaRPr>
            </a:p>
          </p:txBody>
        </p:sp>
      </p:grpSp>
      <p:grpSp>
        <p:nvGrpSpPr>
          <p:cNvPr id="6" name="组合 5"/>
          <p:cNvGrpSpPr/>
          <p:nvPr/>
        </p:nvGrpSpPr>
        <p:grpSpPr>
          <a:xfrm>
            <a:off x="10642168" y="1713401"/>
            <a:ext cx="470899" cy="410028"/>
            <a:chOff x="10642168" y="1713401"/>
            <a:chExt cx="470899" cy="410028"/>
          </a:xfrm>
        </p:grpSpPr>
        <p:sp>
          <p:nvSpPr>
            <p:cNvPr id="39" name="泪滴形 38"/>
            <p:cNvSpPr/>
            <p:nvPr/>
          </p:nvSpPr>
          <p:spPr>
            <a:xfrm rot="18985813">
              <a:off x="10642168" y="1713401"/>
              <a:ext cx="154901" cy="154901"/>
            </a:xfrm>
            <a:prstGeom prst="teardrop">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宋体" panose="02010600030101010101" pitchFamily="2" charset="-122"/>
                <a:ea typeface="宋体" panose="02010600030101010101" pitchFamily="2" charset="-122"/>
              </a:endParaRPr>
            </a:p>
          </p:txBody>
        </p:sp>
        <p:sp>
          <p:nvSpPr>
            <p:cNvPr id="40" name="泪滴形 39"/>
            <p:cNvSpPr/>
            <p:nvPr/>
          </p:nvSpPr>
          <p:spPr>
            <a:xfrm rot="18985813">
              <a:off x="10840085" y="2013655"/>
              <a:ext cx="109774" cy="109774"/>
            </a:xfrm>
            <a:prstGeom prst="teardrop">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宋体" panose="02010600030101010101" pitchFamily="2" charset="-122"/>
                <a:ea typeface="宋体" panose="02010600030101010101" pitchFamily="2" charset="-122"/>
              </a:endParaRPr>
            </a:p>
          </p:txBody>
        </p:sp>
        <p:sp>
          <p:nvSpPr>
            <p:cNvPr id="41" name="泪滴形 40"/>
            <p:cNvSpPr/>
            <p:nvPr/>
          </p:nvSpPr>
          <p:spPr>
            <a:xfrm rot="18985813">
              <a:off x="11011389" y="1777137"/>
              <a:ext cx="101678" cy="101678"/>
            </a:xfrm>
            <a:prstGeom prst="teardrop">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宋体" panose="02010600030101010101" pitchFamily="2" charset="-122"/>
                <a:ea typeface="宋体" panose="02010600030101010101" pitchFamily="2" charset="-122"/>
              </a:endParaRPr>
            </a:p>
          </p:txBody>
        </p:sp>
      </p:grpSp>
      <p:pic>
        <p:nvPicPr>
          <p:cNvPr id="9" name="图片 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980504" y="1676220"/>
            <a:ext cx="4230991" cy="1487553"/>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par>
                          <p:cTn id="10" fill="hold">
                            <p:stCondLst>
                              <p:cond delay="500"/>
                            </p:stCondLst>
                            <p:childTnLst>
                              <p:par>
                                <p:cTn id="11" presetID="2" presetClass="entr" presetSubtype="4"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750" fill="hold"/>
                                        <p:tgtEl>
                                          <p:spTgt spid="8"/>
                                        </p:tgtEl>
                                        <p:attrNameLst>
                                          <p:attrName>ppt_x</p:attrName>
                                        </p:attrNameLst>
                                      </p:cBhvr>
                                      <p:tavLst>
                                        <p:tav tm="0">
                                          <p:val>
                                            <p:strVal val="#ppt_x"/>
                                          </p:val>
                                        </p:tav>
                                        <p:tav tm="100000">
                                          <p:val>
                                            <p:strVal val="#ppt_x"/>
                                          </p:val>
                                        </p:tav>
                                      </p:tavLst>
                                    </p:anim>
                                    <p:anim calcmode="lin" valueType="num">
                                      <p:cBhvr additive="base">
                                        <p:cTn id="14" dur="750" fill="hold"/>
                                        <p:tgtEl>
                                          <p:spTgt spid="8"/>
                                        </p:tgtEl>
                                        <p:attrNameLst>
                                          <p:attrName>ppt_y</p:attrName>
                                        </p:attrNameLst>
                                      </p:cBhvr>
                                      <p:tavLst>
                                        <p:tav tm="0">
                                          <p:val>
                                            <p:strVal val="1+#ppt_h/2"/>
                                          </p:val>
                                        </p:tav>
                                        <p:tav tm="100000">
                                          <p:val>
                                            <p:strVal val="#ppt_y"/>
                                          </p:val>
                                        </p:tav>
                                      </p:tavLst>
                                    </p:anim>
                                  </p:childTnLst>
                                </p:cTn>
                              </p:par>
                            </p:childTnLst>
                          </p:cTn>
                        </p:par>
                        <p:par>
                          <p:cTn id="15" fill="hold">
                            <p:stCondLst>
                              <p:cond delay="1500"/>
                            </p:stCondLst>
                            <p:childTnLst>
                              <p:par>
                                <p:cTn id="16" presetID="16" presetClass="entr" presetSubtype="21"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barn(inVertical)">
                                      <p:cBhvr>
                                        <p:cTn id="18" dur="750"/>
                                        <p:tgtEl>
                                          <p:spTgt spid="10"/>
                                        </p:tgtEl>
                                      </p:cBhvr>
                                    </p:animEffect>
                                  </p:childTnLst>
                                </p:cTn>
                              </p:par>
                            </p:childTnLst>
                          </p:cTn>
                        </p:par>
                        <p:par>
                          <p:cTn id="19" fill="hold">
                            <p:stCondLst>
                              <p:cond delay="2500"/>
                            </p:stCondLst>
                            <p:childTnLst>
                              <p:par>
                                <p:cTn id="20" presetID="22" presetClass="entr" presetSubtype="4"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down)">
                                      <p:cBhvr>
                                        <p:cTn id="22" dur="500"/>
                                        <p:tgtEl>
                                          <p:spTgt spid="16"/>
                                        </p:tgtEl>
                                      </p:cBhvr>
                                    </p:animEffect>
                                  </p:childTnLst>
                                </p:cTn>
                              </p:par>
                            </p:childTnLst>
                          </p:cTn>
                        </p:par>
                        <p:par>
                          <p:cTn id="23" fill="hold">
                            <p:stCondLst>
                              <p:cond delay="3000"/>
                            </p:stCondLst>
                            <p:childTnLst>
                              <p:par>
                                <p:cTn id="24" presetID="10" presetClass="entr" presetSubtype="0" fill="hold"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500"/>
                                        <p:tgtEl>
                                          <p:spTgt spid="28"/>
                                        </p:tgtEl>
                                      </p:cBhvr>
                                    </p:animEffect>
                                  </p:childTnLst>
                                </p:cTn>
                              </p:par>
                              <p:par>
                                <p:cTn id="27" presetID="0" presetClass="path" presetSubtype="0" accel="50000" decel="50000" fill="hold" nodeType="withEffect">
                                  <p:stCondLst>
                                    <p:cond delay="0"/>
                                  </p:stCondLst>
                                  <p:childTnLst>
                                    <p:animMotion origin="layout" path="M 0.44861 0.14815 L 0.44861 0.14846 C 0.44757 0.12654 0.44775 0.10494 0.44584 0.08395 C 0.44532 0.07901 0.44306 0.07531 0.44167 0.07161 C 0.43802 0.06204 0.4283 0.03549 0.42223 0.02469 C 0.41146 0.00556 0.41094 0.00803 0.39861 -0.00741 C 0.37796 -0.03333 0.39757 -0.01327 0.37361 -0.0321 C 0.35973 -0.04321 0.35261 -0.05463 0.33611 -0.06173 L 0.31389 -0.0716 C 0.31007 -0.07346 0.30643 -0.07593 0.30278 -0.07654 C 0.29289 -0.0787 0.28855 -0.07932 0.27917 -0.08148 L 0.26945 -0.08395 L 0.22917 -0.08148 C 0.2125 -0.07716 0.20816 -0.06697 0.19584 -0.05432 C 0.19306 -0.05185 0.19011 -0.05 0.1875 -0.04691 C 0.17049 -0.02963 0.18855 -0.04444 0.16806 -0.02716 C 0.16476 -0.02469 0.16146 -0.02253 0.15834 -0.01975 C 0.14809 -0.01142 0.1474 -0.00926 0.1375 -0.00247 C 0.13334 -7.40741E-7 0.129 0.00216 0.125 0.00494 C 0.12118 0.0071 0.11754 0.01019 0.11389 0.01235 C 0.10973 0.0142 0.10539 0.01512 0.10139 0.01728 C 0.06042 0.03766 0.08212 0.03117 0.05973 0.03704 C 0.04584 0.03519 0.0316 0.03642 0.01806 0.0321 C 0.01372 0.03056 0.00695 0.01975 0.00695 0.02006 C 0.00556 0.01636 0.00382 0.01327 0.00278 0.00988 C -0.00156 -0.00339 0.00348 0.00617 -3.61111E-6 -7.40741E-7 " pathEditMode="relative" rAng="0" ptsTypes="AAAAAAAAAAAAAAAAAAAAAAAAAA">
                                      <p:cBhvr>
                                        <p:cTn id="28" dur="2000" fill="hold"/>
                                        <p:tgtEl>
                                          <p:spTgt spid="28"/>
                                        </p:tgtEl>
                                        <p:attrNameLst>
                                          <p:attrName>ppt_x</p:attrName>
                                          <p:attrName>ppt_y</p:attrName>
                                        </p:attrNameLst>
                                      </p:cBhvr>
                                      <p:rCtr x="-22431" y="-11605"/>
                                    </p:animMotion>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fade">
                                      <p:cBhvr>
                                        <p:cTn id="32" dur="1000"/>
                                        <p:tgtEl>
                                          <p:spTgt spid="29"/>
                                        </p:tgtEl>
                                      </p:cBhvr>
                                    </p:animEffect>
                                    <p:anim calcmode="lin" valueType="num">
                                      <p:cBhvr>
                                        <p:cTn id="33" dur="1000" fill="hold"/>
                                        <p:tgtEl>
                                          <p:spTgt spid="29"/>
                                        </p:tgtEl>
                                        <p:attrNameLst>
                                          <p:attrName>ppt_x</p:attrName>
                                        </p:attrNameLst>
                                      </p:cBhvr>
                                      <p:tavLst>
                                        <p:tav tm="0">
                                          <p:val>
                                            <p:strVal val="#ppt_x"/>
                                          </p:val>
                                        </p:tav>
                                        <p:tav tm="100000">
                                          <p:val>
                                            <p:strVal val="#ppt_x"/>
                                          </p:val>
                                        </p:tav>
                                      </p:tavLst>
                                    </p:anim>
                                    <p:anim calcmode="lin" valueType="num">
                                      <p:cBhvr>
                                        <p:cTn id="34" dur="1000" fill="hold"/>
                                        <p:tgtEl>
                                          <p:spTgt spid="29"/>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12" presetClass="entr" presetSubtype="8" fill="hold" nodeType="afterEffect">
                                  <p:stCondLst>
                                    <p:cond delay="0"/>
                                  </p:stCondLst>
                                  <p:childTnLst>
                                    <p:set>
                                      <p:cBhvr>
                                        <p:cTn id="37" dur="1" fill="hold">
                                          <p:stCondLst>
                                            <p:cond delay="0"/>
                                          </p:stCondLst>
                                        </p:cTn>
                                        <p:tgtEl>
                                          <p:spTgt spid="31"/>
                                        </p:tgtEl>
                                        <p:attrNameLst>
                                          <p:attrName>style.visibility</p:attrName>
                                        </p:attrNameLst>
                                      </p:cBhvr>
                                      <p:to>
                                        <p:strVal val="visible"/>
                                      </p:to>
                                    </p:set>
                                    <p:anim calcmode="lin" valueType="num">
                                      <p:cBhvr additive="base">
                                        <p:cTn id="38" dur="500"/>
                                        <p:tgtEl>
                                          <p:spTgt spid="31"/>
                                        </p:tgtEl>
                                        <p:attrNameLst>
                                          <p:attrName>ppt_x</p:attrName>
                                        </p:attrNameLst>
                                      </p:cBhvr>
                                      <p:tavLst>
                                        <p:tav tm="0">
                                          <p:val>
                                            <p:strVal val="#ppt_x-#ppt_w*1.125000"/>
                                          </p:val>
                                        </p:tav>
                                        <p:tav tm="100000">
                                          <p:val>
                                            <p:strVal val="#ppt_x"/>
                                          </p:val>
                                        </p:tav>
                                      </p:tavLst>
                                    </p:anim>
                                    <p:animEffect transition="in" filter="wipe(right)">
                                      <p:cBhvr>
                                        <p:cTn id="39" dur="500"/>
                                        <p:tgtEl>
                                          <p:spTgt spid="31"/>
                                        </p:tgtEl>
                                      </p:cBhvr>
                                    </p:animEffect>
                                  </p:childTnLst>
                                </p:cTn>
                              </p:par>
                            </p:childTnLst>
                          </p:cTn>
                        </p:par>
                        <p:par>
                          <p:cTn id="40" fill="hold">
                            <p:stCondLst>
                              <p:cond delay="5000"/>
                            </p:stCondLst>
                            <p:childTnLst>
                              <p:par>
                                <p:cTn id="41" presetID="1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 calcmode="lin" valueType="num">
                                      <p:cBhvr additive="base">
                                        <p:cTn id="43" dur="500"/>
                                        <p:tgtEl>
                                          <p:spTgt spid="32"/>
                                        </p:tgtEl>
                                        <p:attrNameLst>
                                          <p:attrName>ppt_x</p:attrName>
                                        </p:attrNameLst>
                                      </p:cBhvr>
                                      <p:tavLst>
                                        <p:tav tm="0">
                                          <p:val>
                                            <p:strVal val="#ppt_x-#ppt_w*1.125000"/>
                                          </p:val>
                                        </p:tav>
                                        <p:tav tm="100000">
                                          <p:val>
                                            <p:strVal val="#ppt_x"/>
                                          </p:val>
                                        </p:tav>
                                      </p:tavLst>
                                    </p:anim>
                                    <p:animEffect transition="in" filter="wipe(right)">
                                      <p:cBhvr>
                                        <p:cTn id="44" dur="500"/>
                                        <p:tgtEl>
                                          <p:spTgt spid="32"/>
                                        </p:tgtEl>
                                      </p:cBhvr>
                                    </p:animEffect>
                                  </p:childTnLst>
                                </p:cTn>
                              </p:par>
                            </p:childTnLst>
                          </p:cTn>
                        </p:par>
                        <p:par>
                          <p:cTn id="45" fill="hold">
                            <p:stCondLst>
                              <p:cond delay="5500"/>
                            </p:stCondLst>
                            <p:childTnLst>
                              <p:par>
                                <p:cTn id="46" presetID="47" presetClass="entr" presetSubtype="0" fill="hold" nodeType="afterEffect">
                                  <p:stCondLst>
                                    <p:cond delay="0"/>
                                  </p:stCondLst>
                                  <p:childTnLst>
                                    <p:set>
                                      <p:cBhvr>
                                        <p:cTn id="47" dur="1" fill="hold">
                                          <p:stCondLst>
                                            <p:cond delay="0"/>
                                          </p:stCondLst>
                                        </p:cTn>
                                        <p:tgtEl>
                                          <p:spTgt spid="2"/>
                                        </p:tgtEl>
                                        <p:attrNameLst>
                                          <p:attrName>style.visibility</p:attrName>
                                        </p:attrNameLst>
                                      </p:cBhvr>
                                      <p:to>
                                        <p:strVal val="visible"/>
                                      </p:to>
                                    </p:set>
                                    <p:animEffect transition="in" filter="fade">
                                      <p:cBhvr>
                                        <p:cTn id="48" dur="1000"/>
                                        <p:tgtEl>
                                          <p:spTgt spid="2"/>
                                        </p:tgtEl>
                                      </p:cBhvr>
                                    </p:animEffect>
                                    <p:anim calcmode="lin" valueType="num">
                                      <p:cBhvr>
                                        <p:cTn id="49" dur="1000" fill="hold"/>
                                        <p:tgtEl>
                                          <p:spTgt spid="2"/>
                                        </p:tgtEl>
                                        <p:attrNameLst>
                                          <p:attrName>ppt_x</p:attrName>
                                        </p:attrNameLst>
                                      </p:cBhvr>
                                      <p:tavLst>
                                        <p:tav tm="0">
                                          <p:val>
                                            <p:strVal val="#ppt_x"/>
                                          </p:val>
                                        </p:tav>
                                        <p:tav tm="100000">
                                          <p:val>
                                            <p:strVal val="#ppt_x"/>
                                          </p:val>
                                        </p:tav>
                                      </p:tavLst>
                                    </p:anim>
                                    <p:anim calcmode="lin" valueType="num">
                                      <p:cBhvr>
                                        <p:cTn id="50" dur="1000" fill="hold"/>
                                        <p:tgtEl>
                                          <p:spTgt spid="2"/>
                                        </p:tgtEl>
                                        <p:attrNameLst>
                                          <p:attrName>ppt_y</p:attrName>
                                        </p:attrNameLst>
                                      </p:cBhvr>
                                      <p:tavLst>
                                        <p:tav tm="0">
                                          <p:val>
                                            <p:strVal val="#ppt_y-.1"/>
                                          </p:val>
                                        </p:tav>
                                        <p:tav tm="100000">
                                          <p:val>
                                            <p:strVal val="#ppt_y"/>
                                          </p:val>
                                        </p:tav>
                                      </p:tavLst>
                                    </p:anim>
                                  </p:childTnLst>
                                </p:cTn>
                              </p:par>
                              <p:par>
                                <p:cTn id="51" presetID="47" presetClass="entr" presetSubtype="0" fill="hold" nodeType="withEffect">
                                  <p:stCondLst>
                                    <p:cond delay="0"/>
                                  </p:stCondLst>
                                  <p:childTnLst>
                                    <p:set>
                                      <p:cBhvr>
                                        <p:cTn id="52" dur="1" fill="hold">
                                          <p:stCondLst>
                                            <p:cond delay="0"/>
                                          </p:stCondLst>
                                        </p:cTn>
                                        <p:tgtEl>
                                          <p:spTgt spid="6"/>
                                        </p:tgtEl>
                                        <p:attrNameLst>
                                          <p:attrName>style.visibility</p:attrName>
                                        </p:attrNameLst>
                                      </p:cBhvr>
                                      <p:to>
                                        <p:strVal val="visible"/>
                                      </p:to>
                                    </p:set>
                                    <p:animEffect transition="in" filter="fade">
                                      <p:cBhvr>
                                        <p:cTn id="53" dur="1000"/>
                                        <p:tgtEl>
                                          <p:spTgt spid="6"/>
                                        </p:tgtEl>
                                      </p:cBhvr>
                                    </p:animEffect>
                                    <p:anim calcmode="lin" valueType="num">
                                      <p:cBhvr>
                                        <p:cTn id="54" dur="1000" fill="hold"/>
                                        <p:tgtEl>
                                          <p:spTgt spid="6"/>
                                        </p:tgtEl>
                                        <p:attrNameLst>
                                          <p:attrName>ppt_x</p:attrName>
                                        </p:attrNameLst>
                                      </p:cBhvr>
                                      <p:tavLst>
                                        <p:tav tm="0">
                                          <p:val>
                                            <p:strVal val="#ppt_x"/>
                                          </p:val>
                                        </p:tav>
                                        <p:tav tm="100000">
                                          <p:val>
                                            <p:strVal val="#ppt_x"/>
                                          </p:val>
                                        </p:tav>
                                      </p:tavLst>
                                    </p:anim>
                                    <p:anim calcmode="lin" valueType="num">
                                      <p:cBhvr>
                                        <p:cTn id="5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p:cNvPicPr>
            <a:picLocks noChangeAspect="1"/>
          </p:cNvPicPr>
          <p:nvPr/>
        </p:nvPicPr>
        <p:blipFill>
          <a:blip r:embed="rId2">
            <a:extLst>
              <a:ext uri="{BEBA8EAE-BF5A-486C-A8C5-ECC9F3942E4B}">
                <a14:imgProps xmlns:a14="http://schemas.microsoft.com/office/drawing/2010/main">
                  <a14:imgLayer r:embed="rId3">
                    <a14:imgEffect>
                      <a14:brightnessContrast bright="14000" contrast="6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2" name="图片 11"/>
          <p:cNvPicPr>
            <a:picLocks noChangeAspect="1"/>
          </p:cNvPicPr>
          <p:nvPr/>
        </p:nvPicPr>
        <p:blipFill>
          <a:blip r:embed="rId4"/>
          <a:stretch>
            <a:fillRect/>
          </a:stretch>
        </p:blipFill>
        <p:spPr>
          <a:xfrm>
            <a:off x="651742" y="2006666"/>
            <a:ext cx="2310554" cy="3022454"/>
          </a:xfrm>
          <a:prstGeom prst="rect">
            <a:avLst/>
          </a:prstGeom>
        </p:spPr>
      </p:pic>
      <p:sp>
        <p:nvSpPr>
          <p:cNvPr id="14" name="文本框 13"/>
          <p:cNvSpPr txBox="1"/>
          <p:nvPr/>
        </p:nvSpPr>
        <p:spPr>
          <a:xfrm>
            <a:off x="4466822" y="1917773"/>
            <a:ext cx="4274545" cy="769441"/>
          </a:xfrm>
          <a:prstGeom prst="rect">
            <a:avLst/>
          </a:prstGeom>
          <a:noFill/>
        </p:spPr>
        <p:txBody>
          <a:bodyPr wrap="square" rtlCol="0">
            <a:spAutoFit/>
          </a:bodyPr>
          <a:lstStyle/>
          <a:p>
            <a:r>
              <a:rPr lang="en-US" altLang="zh-CN" sz="4400" dirty="0">
                <a:solidFill>
                  <a:schemeClr val="bg1"/>
                </a:solidFill>
                <a:latin typeface="站酷庆科黄油体" panose="02000803000000020004" pitchFamily="2" charset="-122"/>
                <a:ea typeface="站酷庆科黄油体" panose="02000803000000020004" pitchFamily="2" charset="-122"/>
              </a:rPr>
              <a:t>01</a:t>
            </a:r>
            <a:r>
              <a:rPr lang="zh-CN" altLang="en-US" sz="4400" dirty="0">
                <a:solidFill>
                  <a:schemeClr val="bg1"/>
                </a:solidFill>
                <a:latin typeface="站酷庆科黄油体" panose="02000803000000020004" pitchFamily="2" charset="-122"/>
                <a:ea typeface="站酷庆科黄油体" panose="02000803000000020004" pitchFamily="2" charset="-122"/>
              </a:rPr>
              <a:t>我的生活</a:t>
            </a:r>
          </a:p>
        </p:txBody>
      </p:sp>
      <p:sp>
        <p:nvSpPr>
          <p:cNvPr id="16" name="文本框 15"/>
          <p:cNvSpPr txBox="1"/>
          <p:nvPr/>
        </p:nvSpPr>
        <p:spPr>
          <a:xfrm>
            <a:off x="7952389" y="1917773"/>
            <a:ext cx="4274545" cy="769441"/>
          </a:xfrm>
          <a:prstGeom prst="rect">
            <a:avLst/>
          </a:prstGeom>
          <a:noFill/>
        </p:spPr>
        <p:txBody>
          <a:bodyPr wrap="square" rtlCol="0">
            <a:spAutoFit/>
          </a:bodyPr>
          <a:lstStyle/>
          <a:p>
            <a:r>
              <a:rPr lang="en-US" altLang="zh-CN" sz="4400" dirty="0">
                <a:solidFill>
                  <a:schemeClr val="bg1"/>
                </a:solidFill>
                <a:latin typeface="站酷庆科黄油体" panose="02000803000000020004" pitchFamily="2" charset="-122"/>
                <a:ea typeface="站酷庆科黄油体" panose="02000803000000020004" pitchFamily="2" charset="-122"/>
              </a:rPr>
              <a:t>02</a:t>
            </a:r>
            <a:r>
              <a:rPr lang="zh-CN" altLang="en-US" sz="4400" dirty="0">
                <a:solidFill>
                  <a:schemeClr val="bg1"/>
                </a:solidFill>
                <a:latin typeface="站酷庆科黄油体" panose="02000803000000020004" pitchFamily="2" charset="-122"/>
                <a:ea typeface="站酷庆科黄油体" panose="02000803000000020004" pitchFamily="2" charset="-122"/>
              </a:rPr>
              <a:t>我的娱乐</a:t>
            </a:r>
          </a:p>
        </p:txBody>
      </p:sp>
      <p:sp>
        <p:nvSpPr>
          <p:cNvPr id="17" name="文本框 16"/>
          <p:cNvSpPr txBox="1"/>
          <p:nvPr/>
        </p:nvSpPr>
        <p:spPr>
          <a:xfrm>
            <a:off x="7952388" y="3517895"/>
            <a:ext cx="4274545" cy="769441"/>
          </a:xfrm>
          <a:prstGeom prst="rect">
            <a:avLst/>
          </a:prstGeom>
          <a:noFill/>
        </p:spPr>
        <p:txBody>
          <a:bodyPr wrap="square" rtlCol="0">
            <a:spAutoFit/>
          </a:bodyPr>
          <a:lstStyle/>
          <a:p>
            <a:r>
              <a:rPr lang="en-US" altLang="zh-CN" sz="4400" dirty="0">
                <a:solidFill>
                  <a:schemeClr val="bg1"/>
                </a:solidFill>
                <a:latin typeface="站酷庆科黄油体" panose="02000803000000020004" pitchFamily="2" charset="-122"/>
                <a:ea typeface="站酷庆科黄油体" panose="02000803000000020004" pitchFamily="2" charset="-122"/>
              </a:rPr>
              <a:t>04</a:t>
            </a:r>
            <a:r>
              <a:rPr lang="zh-CN" altLang="en-US" sz="4400" dirty="0">
                <a:solidFill>
                  <a:schemeClr val="bg1"/>
                </a:solidFill>
                <a:latin typeface="站酷庆科黄油体" panose="02000803000000020004" pitchFamily="2" charset="-122"/>
                <a:ea typeface="站酷庆科黄油体" panose="02000803000000020004" pitchFamily="2" charset="-122"/>
              </a:rPr>
              <a:t>我的感想</a:t>
            </a:r>
          </a:p>
        </p:txBody>
      </p:sp>
      <p:sp>
        <p:nvSpPr>
          <p:cNvPr id="18" name="文本框 17"/>
          <p:cNvSpPr txBox="1"/>
          <p:nvPr/>
        </p:nvSpPr>
        <p:spPr>
          <a:xfrm>
            <a:off x="4466822" y="3517895"/>
            <a:ext cx="4274545" cy="769441"/>
          </a:xfrm>
          <a:prstGeom prst="rect">
            <a:avLst/>
          </a:prstGeom>
          <a:noFill/>
        </p:spPr>
        <p:txBody>
          <a:bodyPr wrap="square" rtlCol="0">
            <a:spAutoFit/>
          </a:bodyPr>
          <a:lstStyle/>
          <a:p>
            <a:r>
              <a:rPr lang="en-US" altLang="zh-CN" sz="4400" dirty="0">
                <a:solidFill>
                  <a:schemeClr val="bg1"/>
                </a:solidFill>
                <a:latin typeface="站酷庆科黄油体" panose="02000803000000020004" pitchFamily="2" charset="-122"/>
                <a:ea typeface="站酷庆科黄油体" panose="02000803000000020004" pitchFamily="2" charset="-122"/>
              </a:rPr>
              <a:t>03</a:t>
            </a:r>
            <a:r>
              <a:rPr lang="zh-CN" altLang="en-US" sz="4400" dirty="0">
                <a:solidFill>
                  <a:schemeClr val="bg1"/>
                </a:solidFill>
                <a:latin typeface="站酷庆科黄油体" panose="02000803000000020004" pitchFamily="2" charset="-122"/>
                <a:ea typeface="站酷庆科黄油体" panose="02000803000000020004" pitchFamily="2" charset="-122"/>
              </a:rPr>
              <a:t>我的总结</a:t>
            </a:r>
          </a:p>
        </p:txBody>
      </p:sp>
      <p:pic>
        <p:nvPicPr>
          <p:cNvPr id="10" name="图片 9"/>
          <p:cNvPicPr>
            <a:picLocks noChangeAspect="1"/>
          </p:cNvPicPr>
          <p:nvPr/>
        </p:nvPicPr>
        <p:blipFill rotWithShape="1">
          <a:blip r:embed="rId5" cstate="email"/>
          <a:srcRect l="41899" t="-1707" r="24138" b="69503"/>
          <a:stretch>
            <a:fillRect/>
          </a:stretch>
        </p:blipFill>
        <p:spPr>
          <a:xfrm rot="20739867">
            <a:off x="3662981" y="2004710"/>
            <a:ext cx="777143" cy="595566"/>
          </a:xfrm>
          <a:prstGeom prst="rect">
            <a:avLst/>
          </a:prstGeom>
        </p:spPr>
      </p:pic>
      <p:pic>
        <p:nvPicPr>
          <p:cNvPr id="11" name="图片 10"/>
          <p:cNvPicPr>
            <a:picLocks noChangeAspect="1"/>
          </p:cNvPicPr>
          <p:nvPr/>
        </p:nvPicPr>
        <p:blipFill rotWithShape="1">
          <a:blip r:embed="rId5" cstate="email"/>
          <a:srcRect l="41899" t="-1707" r="24138" b="69503"/>
          <a:stretch>
            <a:fillRect/>
          </a:stretch>
        </p:blipFill>
        <p:spPr>
          <a:xfrm rot="20739867">
            <a:off x="7263539" y="2035328"/>
            <a:ext cx="777143" cy="595566"/>
          </a:xfrm>
          <a:prstGeom prst="rect">
            <a:avLst/>
          </a:prstGeom>
        </p:spPr>
      </p:pic>
      <p:pic>
        <p:nvPicPr>
          <p:cNvPr id="13" name="图片 12"/>
          <p:cNvPicPr>
            <a:picLocks noChangeAspect="1"/>
          </p:cNvPicPr>
          <p:nvPr/>
        </p:nvPicPr>
        <p:blipFill rotWithShape="1">
          <a:blip r:embed="rId5" cstate="email"/>
          <a:srcRect l="41899" t="-1707" r="24138" b="69503"/>
          <a:stretch>
            <a:fillRect/>
          </a:stretch>
        </p:blipFill>
        <p:spPr>
          <a:xfrm rot="20739867">
            <a:off x="3662981" y="3604832"/>
            <a:ext cx="777143" cy="595566"/>
          </a:xfrm>
          <a:prstGeom prst="rect">
            <a:avLst/>
          </a:prstGeom>
        </p:spPr>
      </p:pic>
      <p:pic>
        <p:nvPicPr>
          <p:cNvPr id="19" name="图片 18"/>
          <p:cNvPicPr>
            <a:picLocks noChangeAspect="1"/>
          </p:cNvPicPr>
          <p:nvPr/>
        </p:nvPicPr>
        <p:blipFill rotWithShape="1">
          <a:blip r:embed="rId5" cstate="email"/>
          <a:srcRect l="41899" t="-1707" r="24138" b="69503"/>
          <a:stretch>
            <a:fillRect/>
          </a:stretch>
        </p:blipFill>
        <p:spPr>
          <a:xfrm rot="20739867">
            <a:off x="7263539" y="3574210"/>
            <a:ext cx="777143" cy="595566"/>
          </a:xfrm>
          <a:prstGeom prst="rect">
            <a:avLst/>
          </a:prstGeom>
        </p:spPr>
      </p:pic>
      <p:pic>
        <p:nvPicPr>
          <p:cNvPr id="20" name="图片 19"/>
          <p:cNvPicPr>
            <a:picLocks noChangeAspect="1"/>
          </p:cNvPicPr>
          <p:nvPr/>
        </p:nvPicPr>
        <p:blipFill>
          <a:blip r:embed="rId6" cstate="email"/>
          <a:stretch>
            <a:fillRect/>
          </a:stretch>
        </p:blipFill>
        <p:spPr>
          <a:xfrm>
            <a:off x="-401276" y="5276380"/>
            <a:ext cx="12918707" cy="1493133"/>
          </a:xfrm>
          <a:prstGeom prst="rect">
            <a:avLst/>
          </a:prstGeom>
        </p:spPr>
      </p:pic>
      <p:pic>
        <p:nvPicPr>
          <p:cNvPr id="21" name="图片 20"/>
          <p:cNvPicPr>
            <a:picLocks noChangeAspect="1"/>
          </p:cNvPicPr>
          <p:nvPr/>
        </p:nvPicPr>
        <p:blipFill>
          <a:blip r:embed="rId7" cstate="email"/>
          <a:stretch>
            <a:fillRect/>
          </a:stretch>
        </p:blipFill>
        <p:spPr>
          <a:xfrm>
            <a:off x="-233356" y="5736267"/>
            <a:ext cx="12750787" cy="1389563"/>
          </a:xfrm>
          <a:prstGeom prst="rect">
            <a:avLst/>
          </a:prstGeom>
        </p:spPr>
      </p:pic>
      <p:pic>
        <p:nvPicPr>
          <p:cNvPr id="22" name="图片 21"/>
          <p:cNvPicPr>
            <a:picLocks noChangeAspect="1"/>
          </p:cNvPicPr>
          <p:nvPr/>
        </p:nvPicPr>
        <p:blipFill rotWithShape="1">
          <a:blip r:embed="rId8" cstate="email"/>
          <a:srcRect b="57274"/>
          <a:stretch>
            <a:fillRect/>
          </a:stretch>
        </p:blipFill>
        <p:spPr>
          <a:xfrm>
            <a:off x="254875" y="6335324"/>
            <a:ext cx="12224635" cy="597396"/>
          </a:xfrm>
          <a:prstGeom prst="rect">
            <a:avLst/>
          </a:prstGeom>
        </p:spPr>
      </p:pic>
      <p:sp>
        <p:nvSpPr>
          <p:cNvPr id="2" name="文本框 1"/>
          <p:cNvSpPr txBox="1"/>
          <p:nvPr/>
        </p:nvSpPr>
        <p:spPr>
          <a:xfrm>
            <a:off x="1134805" y="602579"/>
            <a:ext cx="2521528" cy="1015663"/>
          </a:xfrm>
          <a:prstGeom prst="rect">
            <a:avLst/>
          </a:prstGeom>
          <a:noFill/>
        </p:spPr>
        <p:txBody>
          <a:bodyPr wrap="square" rtlCol="0">
            <a:spAutoFit/>
          </a:bodyPr>
          <a:lstStyle/>
          <a:p>
            <a:r>
              <a:rPr lang="zh-CN" altLang="en-US" sz="6000" dirty="0">
                <a:solidFill>
                  <a:schemeClr val="bg1"/>
                </a:solidFill>
                <a:latin typeface="站酷庆科黄油体" panose="02000803000000020004" pitchFamily="2" charset="-122"/>
                <a:ea typeface="站酷庆科黄油体" panose="02000803000000020004" pitchFamily="2" charset="-122"/>
              </a:rPr>
              <a:t>目 录</a:t>
            </a:r>
          </a:p>
        </p:txBody>
      </p:sp>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par>
                                <p:cTn id="14" presetID="0" presetClass="path" presetSubtype="0" accel="50000" decel="50000" fill="hold" nodeType="withEffect">
                                  <p:stCondLst>
                                    <p:cond delay="0"/>
                                  </p:stCondLst>
                                  <p:childTnLst>
                                    <p:animMotion origin="layout" path="M 0.44861 0.14815 L 0.44861 0.14846 C 0.44757 0.12654 0.44775 0.10494 0.44584 0.08395 C 0.44532 0.07901 0.44306 0.07531 0.44167 0.07161 C 0.43802 0.06204 0.4283 0.03549 0.42223 0.02469 C 0.41146 0.00556 0.41094 0.00803 0.39861 -0.00741 C 0.37796 -0.03333 0.39757 -0.01327 0.37361 -0.0321 C 0.35973 -0.04321 0.35261 -0.05463 0.33611 -0.06173 L 0.31389 -0.0716 C 0.31007 -0.07346 0.30643 -0.07593 0.30278 -0.07654 C 0.29289 -0.0787 0.28855 -0.07932 0.27917 -0.08148 L 0.26945 -0.08395 L 0.22917 -0.08148 C 0.2125 -0.07716 0.20816 -0.06697 0.19584 -0.05432 C 0.19306 -0.05185 0.19011 -0.05 0.1875 -0.04691 C 0.17049 -0.02963 0.18855 -0.04444 0.16806 -0.02716 C 0.16476 -0.02469 0.16146 -0.02253 0.15834 -0.01975 C 0.14809 -0.01142 0.1474 -0.00926 0.1375 -0.00247 C 0.13334 -7.40741E-7 0.129 0.00216 0.125 0.00494 C 0.12118 0.0071 0.11754 0.01019 0.11389 0.01235 C 0.10973 0.0142 0.10539 0.01512 0.10139 0.01728 C 0.06042 0.03766 0.08212 0.03117 0.05973 0.03704 C 0.04584 0.03519 0.0316 0.03642 0.01806 0.0321 C 0.01372 0.03056 0.00695 0.01975 0.00695 0.02006 C 0.00556 0.01636 0.00382 0.01327 0.00278 0.00988 C -0.00156 -0.00339 0.00348 0.00617 -3.61111E-6 -7.40741E-7 " pathEditMode="relative" rAng="0" ptsTypes="AAAAAAAAAAAAAAAAAAAAAAAAAA">
                                      <p:cBhvr>
                                        <p:cTn id="15" dur="1000" fill="hold"/>
                                        <p:tgtEl>
                                          <p:spTgt spid="10"/>
                                        </p:tgtEl>
                                        <p:attrNameLst>
                                          <p:attrName>ppt_x</p:attrName>
                                          <p:attrName>ppt_y</p:attrName>
                                        </p:attrNameLst>
                                      </p:cBhvr>
                                      <p:rCtr x="-22431" y="-11605"/>
                                    </p:animMotion>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10"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childTnLst>
                                </p:cTn>
                              </p:par>
                              <p:par>
                                <p:cTn id="26" presetID="0" presetClass="path" presetSubtype="0" accel="50000" decel="50000" fill="hold" nodeType="withEffect">
                                  <p:stCondLst>
                                    <p:cond delay="0"/>
                                  </p:stCondLst>
                                  <p:childTnLst>
                                    <p:animMotion origin="layout" path="M 0.44861 0.14815 L 0.44861 0.14846 C 0.44757 0.12654 0.44775 0.10494 0.44584 0.08395 C 0.44532 0.07901 0.44306 0.07531 0.44167 0.07161 C 0.43802 0.06204 0.4283 0.03549 0.42223 0.02469 C 0.41146 0.00556 0.41094 0.00803 0.39861 -0.00741 C 0.37796 -0.03333 0.39757 -0.01327 0.37361 -0.0321 C 0.35973 -0.04321 0.35261 -0.05463 0.33611 -0.06173 L 0.31389 -0.0716 C 0.31007 -0.07346 0.30643 -0.07593 0.30278 -0.07654 C 0.29289 -0.0787 0.28855 -0.07932 0.27917 -0.08148 L 0.26945 -0.08395 L 0.22917 -0.08148 C 0.2125 -0.07716 0.20816 -0.06697 0.19584 -0.05432 C 0.19306 -0.05185 0.19011 -0.05 0.1875 -0.04691 C 0.17049 -0.02963 0.18855 -0.04444 0.16806 -0.02716 C 0.16476 -0.02469 0.16146 -0.02253 0.15834 -0.01975 C 0.14809 -0.01142 0.1474 -0.00926 0.1375 -0.00247 C 0.13334 -7.40741E-7 0.129 0.00216 0.125 0.00494 C 0.12118 0.0071 0.11754 0.01019 0.11389 0.01235 C 0.10973 0.0142 0.10539 0.01512 0.10139 0.01728 C 0.06042 0.03766 0.08212 0.03117 0.05973 0.03704 C 0.04584 0.03519 0.0316 0.03642 0.01806 0.0321 C 0.01372 0.03056 0.00695 0.01975 0.00695 0.02006 C 0.00556 0.01636 0.00382 0.01327 0.00278 0.00988 C -0.00156 -0.00339 0.00348 0.00617 -3.61111E-6 -7.40741E-7 " pathEditMode="relative" rAng="0" ptsTypes="AAAAAAAAAAAAAAAAAAAAAAAAAA">
                                      <p:cBhvr>
                                        <p:cTn id="27" dur="1000" fill="hold"/>
                                        <p:tgtEl>
                                          <p:spTgt spid="11"/>
                                        </p:tgtEl>
                                        <p:attrNameLst>
                                          <p:attrName>ppt_x</p:attrName>
                                          <p:attrName>ppt_y</p:attrName>
                                        </p:attrNameLst>
                                      </p:cBhvr>
                                      <p:rCtr x="-22431" y="-11605"/>
                                    </p:animMotion>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p:cTn id="31" dur="500" fill="hold"/>
                                        <p:tgtEl>
                                          <p:spTgt spid="16"/>
                                        </p:tgtEl>
                                        <p:attrNameLst>
                                          <p:attrName>ppt_w</p:attrName>
                                        </p:attrNameLst>
                                      </p:cBhvr>
                                      <p:tavLst>
                                        <p:tav tm="0">
                                          <p:val>
                                            <p:fltVal val="0"/>
                                          </p:val>
                                        </p:tav>
                                        <p:tav tm="100000">
                                          <p:val>
                                            <p:strVal val="#ppt_w"/>
                                          </p:val>
                                        </p:tav>
                                      </p:tavLst>
                                    </p:anim>
                                    <p:anim calcmode="lin" valueType="num">
                                      <p:cBhvr>
                                        <p:cTn id="32" dur="500" fill="hold"/>
                                        <p:tgtEl>
                                          <p:spTgt spid="16"/>
                                        </p:tgtEl>
                                        <p:attrNameLst>
                                          <p:attrName>ppt_h</p:attrName>
                                        </p:attrNameLst>
                                      </p:cBhvr>
                                      <p:tavLst>
                                        <p:tav tm="0">
                                          <p:val>
                                            <p:fltVal val="0"/>
                                          </p:val>
                                        </p:tav>
                                        <p:tav tm="100000">
                                          <p:val>
                                            <p:strVal val="#ppt_h"/>
                                          </p:val>
                                        </p:tav>
                                      </p:tavLst>
                                    </p:anim>
                                    <p:animEffect transition="in" filter="fade">
                                      <p:cBhvr>
                                        <p:cTn id="33" dur="500"/>
                                        <p:tgtEl>
                                          <p:spTgt spid="16"/>
                                        </p:tgtEl>
                                      </p:cBhvr>
                                    </p:animEffect>
                                  </p:childTnLst>
                                </p:cTn>
                              </p:par>
                            </p:childTnLst>
                          </p:cTn>
                        </p:par>
                        <p:par>
                          <p:cTn id="34" fill="hold">
                            <p:stCondLst>
                              <p:cond delay="3000"/>
                            </p:stCondLst>
                            <p:childTnLst>
                              <p:par>
                                <p:cTn id="35" presetID="10" presetClass="entr" presetSubtype="0" fill="hold" nodeType="after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fade">
                                      <p:cBhvr>
                                        <p:cTn id="37" dur="500"/>
                                        <p:tgtEl>
                                          <p:spTgt spid="13"/>
                                        </p:tgtEl>
                                      </p:cBhvr>
                                    </p:animEffect>
                                  </p:childTnLst>
                                </p:cTn>
                              </p:par>
                              <p:par>
                                <p:cTn id="38" presetID="0" presetClass="path" presetSubtype="0" accel="50000" decel="50000" fill="hold" nodeType="withEffect">
                                  <p:stCondLst>
                                    <p:cond delay="0"/>
                                  </p:stCondLst>
                                  <p:childTnLst>
                                    <p:animMotion origin="layout" path="M 0.44861 0.14815 L 0.44861 0.14846 C 0.44757 0.12654 0.44775 0.10494 0.44584 0.08395 C 0.44532 0.07901 0.44306 0.07531 0.44167 0.07161 C 0.43802 0.06204 0.4283 0.03549 0.42223 0.02469 C 0.41146 0.00556 0.41094 0.00803 0.39861 -0.00741 C 0.37796 -0.03333 0.39757 -0.01327 0.37361 -0.0321 C 0.35973 -0.04321 0.35261 -0.05463 0.33611 -0.06173 L 0.31389 -0.0716 C 0.31007 -0.07346 0.30643 -0.07593 0.30278 -0.07654 C 0.29289 -0.0787 0.28855 -0.07932 0.27917 -0.08148 L 0.26945 -0.08395 L 0.22917 -0.08148 C 0.2125 -0.07716 0.20816 -0.06697 0.19584 -0.05432 C 0.19306 -0.05185 0.19011 -0.05 0.1875 -0.04691 C 0.17049 -0.02963 0.18855 -0.04444 0.16806 -0.02716 C 0.16476 -0.02469 0.16146 -0.02253 0.15834 -0.01975 C 0.14809 -0.01142 0.1474 -0.00926 0.1375 -0.00247 C 0.13334 -7.40741E-7 0.129 0.00216 0.125 0.00494 C 0.12118 0.0071 0.11754 0.01019 0.11389 0.01235 C 0.10973 0.0142 0.10539 0.01512 0.10139 0.01728 C 0.06042 0.03766 0.08212 0.03117 0.05973 0.03704 C 0.04584 0.03519 0.0316 0.03642 0.01806 0.0321 C 0.01372 0.03056 0.00695 0.01975 0.00695 0.02006 C 0.00556 0.01636 0.00382 0.01327 0.00278 0.00988 C -0.00156 -0.00339 0.00348 0.00617 -3.61111E-6 -7.40741E-7 " pathEditMode="relative" rAng="0" ptsTypes="AAAAAAAAAAAAAAAAAAAAAAAAAA">
                                      <p:cBhvr>
                                        <p:cTn id="39" dur="1000" fill="hold"/>
                                        <p:tgtEl>
                                          <p:spTgt spid="13"/>
                                        </p:tgtEl>
                                        <p:attrNameLst>
                                          <p:attrName>ppt_x</p:attrName>
                                          <p:attrName>ppt_y</p:attrName>
                                        </p:attrNameLst>
                                      </p:cBhvr>
                                      <p:rCtr x="-22431" y="-11605"/>
                                    </p:animMotion>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p:cTn id="43" dur="500" fill="hold"/>
                                        <p:tgtEl>
                                          <p:spTgt spid="18"/>
                                        </p:tgtEl>
                                        <p:attrNameLst>
                                          <p:attrName>ppt_w</p:attrName>
                                        </p:attrNameLst>
                                      </p:cBhvr>
                                      <p:tavLst>
                                        <p:tav tm="0">
                                          <p:val>
                                            <p:fltVal val="0"/>
                                          </p:val>
                                        </p:tav>
                                        <p:tav tm="100000">
                                          <p:val>
                                            <p:strVal val="#ppt_w"/>
                                          </p:val>
                                        </p:tav>
                                      </p:tavLst>
                                    </p:anim>
                                    <p:anim calcmode="lin" valueType="num">
                                      <p:cBhvr>
                                        <p:cTn id="44" dur="500" fill="hold"/>
                                        <p:tgtEl>
                                          <p:spTgt spid="18"/>
                                        </p:tgtEl>
                                        <p:attrNameLst>
                                          <p:attrName>ppt_h</p:attrName>
                                        </p:attrNameLst>
                                      </p:cBhvr>
                                      <p:tavLst>
                                        <p:tav tm="0">
                                          <p:val>
                                            <p:fltVal val="0"/>
                                          </p:val>
                                        </p:tav>
                                        <p:tav tm="100000">
                                          <p:val>
                                            <p:strVal val="#ppt_h"/>
                                          </p:val>
                                        </p:tav>
                                      </p:tavLst>
                                    </p:anim>
                                    <p:animEffect transition="in" filter="fade">
                                      <p:cBhvr>
                                        <p:cTn id="45" dur="500"/>
                                        <p:tgtEl>
                                          <p:spTgt spid="18"/>
                                        </p:tgtEl>
                                      </p:cBhvr>
                                    </p:animEffect>
                                  </p:childTnLst>
                                </p:cTn>
                              </p:par>
                            </p:childTnLst>
                          </p:cTn>
                        </p:par>
                        <p:par>
                          <p:cTn id="46" fill="hold">
                            <p:stCondLst>
                              <p:cond delay="4000"/>
                            </p:stCondLst>
                            <p:childTnLst>
                              <p:par>
                                <p:cTn id="47" presetID="10" presetClass="entr" presetSubtype="0" fill="hold" nodeType="after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fade">
                                      <p:cBhvr>
                                        <p:cTn id="49" dur="500"/>
                                        <p:tgtEl>
                                          <p:spTgt spid="19"/>
                                        </p:tgtEl>
                                      </p:cBhvr>
                                    </p:animEffect>
                                  </p:childTnLst>
                                </p:cTn>
                              </p:par>
                              <p:par>
                                <p:cTn id="50" presetID="0" presetClass="path" presetSubtype="0" accel="50000" decel="50000" fill="hold" nodeType="withEffect">
                                  <p:stCondLst>
                                    <p:cond delay="0"/>
                                  </p:stCondLst>
                                  <p:childTnLst>
                                    <p:animMotion origin="layout" path="M 0.44861 0.14815 L 0.44861 0.14846 C 0.44757 0.12654 0.44775 0.10494 0.44584 0.08395 C 0.44532 0.07901 0.44306 0.07531 0.44167 0.07161 C 0.43802 0.06204 0.4283 0.03549 0.42223 0.02469 C 0.41146 0.00556 0.41094 0.00803 0.39861 -0.00741 C 0.37796 -0.03333 0.39757 -0.01327 0.37361 -0.0321 C 0.35973 -0.04321 0.35261 -0.05463 0.33611 -0.06173 L 0.31389 -0.0716 C 0.31007 -0.07346 0.30643 -0.07593 0.30278 -0.07654 C 0.29289 -0.0787 0.28855 -0.07932 0.27917 -0.08148 L 0.26945 -0.08395 L 0.22917 -0.08148 C 0.2125 -0.07716 0.20816 -0.06697 0.19584 -0.05432 C 0.19306 -0.05185 0.19011 -0.05 0.1875 -0.04691 C 0.17049 -0.02963 0.18855 -0.04444 0.16806 -0.02716 C 0.16476 -0.02469 0.16146 -0.02253 0.15834 -0.01975 C 0.14809 -0.01142 0.1474 -0.00926 0.1375 -0.00247 C 0.13334 -7.40741E-7 0.129 0.00216 0.125 0.00494 C 0.12118 0.0071 0.11754 0.01019 0.11389 0.01235 C 0.10973 0.0142 0.10539 0.01512 0.10139 0.01728 C 0.06042 0.03766 0.08212 0.03117 0.05973 0.03704 C 0.04584 0.03519 0.0316 0.03642 0.01806 0.0321 C 0.01372 0.03056 0.00695 0.01975 0.00695 0.02006 C 0.00556 0.01636 0.00382 0.01327 0.00278 0.00988 C -0.00156 -0.00339 0.00348 0.00617 -3.61111E-6 -7.40741E-7 " pathEditMode="relative" rAng="0" ptsTypes="AAAAAAAAAAAAAAAAAAAAAAAAAA">
                                      <p:cBhvr>
                                        <p:cTn id="51" dur="1000" fill="hold"/>
                                        <p:tgtEl>
                                          <p:spTgt spid="19"/>
                                        </p:tgtEl>
                                        <p:attrNameLst>
                                          <p:attrName>ppt_x</p:attrName>
                                          <p:attrName>ppt_y</p:attrName>
                                        </p:attrNameLst>
                                      </p:cBhvr>
                                      <p:rCtr x="-22431" y="-11605"/>
                                    </p:animMotion>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 calcmode="lin" valueType="num">
                                      <p:cBhvr>
                                        <p:cTn id="55" dur="500" fill="hold"/>
                                        <p:tgtEl>
                                          <p:spTgt spid="17"/>
                                        </p:tgtEl>
                                        <p:attrNameLst>
                                          <p:attrName>ppt_w</p:attrName>
                                        </p:attrNameLst>
                                      </p:cBhvr>
                                      <p:tavLst>
                                        <p:tav tm="0">
                                          <p:val>
                                            <p:fltVal val="0"/>
                                          </p:val>
                                        </p:tav>
                                        <p:tav tm="100000">
                                          <p:val>
                                            <p:strVal val="#ppt_w"/>
                                          </p:val>
                                        </p:tav>
                                      </p:tavLst>
                                    </p:anim>
                                    <p:anim calcmode="lin" valueType="num">
                                      <p:cBhvr>
                                        <p:cTn id="56" dur="500" fill="hold"/>
                                        <p:tgtEl>
                                          <p:spTgt spid="17"/>
                                        </p:tgtEl>
                                        <p:attrNameLst>
                                          <p:attrName>ppt_h</p:attrName>
                                        </p:attrNameLst>
                                      </p:cBhvr>
                                      <p:tavLst>
                                        <p:tav tm="0">
                                          <p:val>
                                            <p:fltVal val="0"/>
                                          </p:val>
                                        </p:tav>
                                        <p:tav tm="100000">
                                          <p:val>
                                            <p:strVal val="#ppt_h"/>
                                          </p:val>
                                        </p:tav>
                                      </p:tavLst>
                                    </p:anim>
                                    <p:animEffect transition="in" filter="fade">
                                      <p:cBhvr>
                                        <p:cTn id="5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P spid="17" grpId="0"/>
      <p:bldP spid="1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图片 27"/>
          <p:cNvPicPr>
            <a:picLocks noChangeAspect="1"/>
          </p:cNvPicPr>
          <p:nvPr/>
        </p:nvPicPr>
        <p:blipFill>
          <a:blip r:embed="rId2">
            <a:extLst>
              <a:ext uri="{BEBA8EAE-BF5A-486C-A8C5-ECC9F3942E4B}">
                <a14:imgProps xmlns:a14="http://schemas.microsoft.com/office/drawing/2010/main">
                  <a14:imgLayer r:embed="rId3">
                    <a14:imgEffect>
                      <a14:brightnessContrast bright="14000" contrast="6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6" name="图片 5"/>
          <p:cNvPicPr>
            <a:picLocks noChangeAspect="1"/>
          </p:cNvPicPr>
          <p:nvPr/>
        </p:nvPicPr>
        <p:blipFill>
          <a:blip r:embed="rId4" cstate="email"/>
          <a:stretch>
            <a:fillRect/>
          </a:stretch>
        </p:blipFill>
        <p:spPr>
          <a:xfrm>
            <a:off x="-401276" y="5276380"/>
            <a:ext cx="12918707" cy="1493133"/>
          </a:xfrm>
          <a:prstGeom prst="rect">
            <a:avLst/>
          </a:prstGeom>
        </p:spPr>
      </p:pic>
      <p:sp>
        <p:nvSpPr>
          <p:cNvPr id="2" name="文本框 1"/>
          <p:cNvSpPr txBox="1"/>
          <p:nvPr/>
        </p:nvSpPr>
        <p:spPr>
          <a:xfrm>
            <a:off x="5698989" y="1853513"/>
            <a:ext cx="1099855" cy="923330"/>
          </a:xfrm>
          <a:prstGeom prst="rect">
            <a:avLst/>
          </a:prstGeom>
          <a:noFill/>
        </p:spPr>
        <p:txBody>
          <a:bodyPr wrap="square" rtlCol="0">
            <a:spAutoFit/>
          </a:bodyPr>
          <a:lstStyle/>
          <a:p>
            <a:r>
              <a:rPr lang="en-US" altLang="zh-CN" sz="5400" dirty="0">
                <a:solidFill>
                  <a:srgbClr val="FFDE64"/>
                </a:solidFill>
                <a:latin typeface="站酷庆科黄油体" panose="02000803000000020004" pitchFamily="2" charset="-122"/>
                <a:ea typeface="站酷庆科黄油体" panose="02000803000000020004" pitchFamily="2" charset="-122"/>
              </a:rPr>
              <a:t>01</a:t>
            </a:r>
            <a:endParaRPr lang="zh-CN" altLang="en-US" sz="5400" dirty="0">
              <a:solidFill>
                <a:srgbClr val="FFDE64"/>
              </a:solidFill>
              <a:latin typeface="站酷庆科黄油体" panose="02000803000000020004" pitchFamily="2" charset="-122"/>
              <a:ea typeface="站酷庆科黄油体" panose="02000803000000020004" pitchFamily="2" charset="-122"/>
            </a:endParaRPr>
          </a:p>
        </p:txBody>
      </p:sp>
      <p:sp>
        <p:nvSpPr>
          <p:cNvPr id="4" name="矩形 3"/>
          <p:cNvSpPr/>
          <p:nvPr/>
        </p:nvSpPr>
        <p:spPr>
          <a:xfrm>
            <a:off x="5204388" y="3375900"/>
            <a:ext cx="2441694" cy="769441"/>
          </a:xfrm>
          <a:prstGeom prst="rect">
            <a:avLst/>
          </a:prstGeom>
        </p:spPr>
        <p:txBody>
          <a:bodyPr wrap="none">
            <a:spAutoFit/>
          </a:bodyPr>
          <a:lstStyle/>
          <a:p>
            <a:r>
              <a:rPr lang="zh-CN" altLang="en-US" sz="4400" dirty="0">
                <a:solidFill>
                  <a:schemeClr val="bg1"/>
                </a:solidFill>
                <a:latin typeface="站酷庆科黄油体" panose="02000803000000020004" pitchFamily="2" charset="-122"/>
                <a:ea typeface="站酷庆科黄油体" panose="02000803000000020004" pitchFamily="2" charset="-122"/>
              </a:rPr>
              <a:t>我的生活</a:t>
            </a:r>
            <a:endParaRPr lang="zh-CN" altLang="en-US" sz="4400" dirty="0">
              <a:latin typeface="宋体" panose="02010600030101010101" pitchFamily="2" charset="-122"/>
              <a:ea typeface="宋体" panose="02010600030101010101" pitchFamily="2" charset="-122"/>
            </a:endParaRPr>
          </a:p>
        </p:txBody>
      </p:sp>
      <p:pic>
        <p:nvPicPr>
          <p:cNvPr id="7" name="图片 6"/>
          <p:cNvPicPr>
            <a:picLocks noChangeAspect="1"/>
          </p:cNvPicPr>
          <p:nvPr/>
        </p:nvPicPr>
        <p:blipFill>
          <a:blip r:embed="rId5" cstate="email"/>
          <a:stretch>
            <a:fillRect/>
          </a:stretch>
        </p:blipFill>
        <p:spPr>
          <a:xfrm>
            <a:off x="-233356" y="5736267"/>
            <a:ext cx="12750787" cy="1389563"/>
          </a:xfrm>
          <a:prstGeom prst="rect">
            <a:avLst/>
          </a:prstGeom>
        </p:spPr>
      </p:pic>
      <p:pic>
        <p:nvPicPr>
          <p:cNvPr id="10" name="图片 9"/>
          <p:cNvPicPr>
            <a:picLocks noChangeAspect="1"/>
          </p:cNvPicPr>
          <p:nvPr/>
        </p:nvPicPr>
        <p:blipFill>
          <a:blip r:embed="rId6" cstate="email"/>
          <a:stretch>
            <a:fillRect/>
          </a:stretch>
        </p:blipFill>
        <p:spPr>
          <a:xfrm>
            <a:off x="8049258" y="5008550"/>
            <a:ext cx="2026075" cy="1637594"/>
          </a:xfrm>
          <a:prstGeom prst="rect">
            <a:avLst/>
          </a:prstGeom>
        </p:spPr>
      </p:pic>
      <p:pic>
        <p:nvPicPr>
          <p:cNvPr id="8" name="图片 7"/>
          <p:cNvPicPr>
            <a:picLocks noChangeAspect="1"/>
          </p:cNvPicPr>
          <p:nvPr/>
        </p:nvPicPr>
        <p:blipFill rotWithShape="1">
          <a:blip r:embed="rId7" cstate="email"/>
          <a:srcRect b="57274"/>
          <a:stretch>
            <a:fillRect/>
          </a:stretch>
        </p:blipFill>
        <p:spPr>
          <a:xfrm>
            <a:off x="254875" y="6335324"/>
            <a:ext cx="12224635" cy="597396"/>
          </a:xfrm>
          <a:prstGeom prst="rect">
            <a:avLst/>
          </a:prstGeom>
        </p:spPr>
      </p:pic>
      <p:pic>
        <p:nvPicPr>
          <p:cNvPr id="14" name="图片 13"/>
          <p:cNvPicPr>
            <a:picLocks noChangeAspect="1"/>
          </p:cNvPicPr>
          <p:nvPr/>
        </p:nvPicPr>
        <p:blipFill>
          <a:blip r:embed="rId8" cstate="email"/>
          <a:stretch>
            <a:fillRect/>
          </a:stretch>
        </p:blipFill>
        <p:spPr>
          <a:xfrm flipH="1">
            <a:off x="1057897" y="517360"/>
            <a:ext cx="1101249" cy="528085"/>
          </a:xfrm>
          <a:prstGeom prst="rect">
            <a:avLst/>
          </a:prstGeom>
        </p:spPr>
      </p:pic>
      <p:pic>
        <p:nvPicPr>
          <p:cNvPr id="15" name="图片 14"/>
          <p:cNvPicPr>
            <a:picLocks noChangeAspect="1"/>
          </p:cNvPicPr>
          <p:nvPr/>
        </p:nvPicPr>
        <p:blipFill>
          <a:blip r:embed="rId8" cstate="email"/>
          <a:stretch>
            <a:fillRect/>
          </a:stretch>
        </p:blipFill>
        <p:spPr>
          <a:xfrm>
            <a:off x="10198084" y="956136"/>
            <a:ext cx="1347397" cy="646120"/>
          </a:xfrm>
          <a:prstGeom prst="rect">
            <a:avLst/>
          </a:prstGeom>
        </p:spPr>
      </p:pic>
      <p:grpSp>
        <p:nvGrpSpPr>
          <p:cNvPr id="16" name="组合 15"/>
          <p:cNvGrpSpPr/>
          <p:nvPr/>
        </p:nvGrpSpPr>
        <p:grpSpPr>
          <a:xfrm>
            <a:off x="1238954" y="1152572"/>
            <a:ext cx="795472" cy="663176"/>
            <a:chOff x="1467037" y="1280637"/>
            <a:chExt cx="795472" cy="663176"/>
          </a:xfrm>
        </p:grpSpPr>
        <p:sp>
          <p:nvSpPr>
            <p:cNvPr id="17" name="泪滴形 16"/>
            <p:cNvSpPr/>
            <p:nvPr/>
          </p:nvSpPr>
          <p:spPr>
            <a:xfrm rot="18985813">
              <a:off x="1467037" y="1298664"/>
              <a:ext cx="128676" cy="128676"/>
            </a:xfrm>
            <a:prstGeom prst="teardrop">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宋体" panose="02010600030101010101" pitchFamily="2" charset="-122"/>
                <a:ea typeface="宋体" panose="02010600030101010101" pitchFamily="2" charset="-122"/>
              </a:endParaRPr>
            </a:p>
          </p:txBody>
        </p:sp>
        <p:sp>
          <p:nvSpPr>
            <p:cNvPr id="18" name="泪滴形 17"/>
            <p:cNvSpPr/>
            <p:nvPr/>
          </p:nvSpPr>
          <p:spPr>
            <a:xfrm rot="18985813">
              <a:off x="1612251" y="1533785"/>
              <a:ext cx="154901" cy="154901"/>
            </a:xfrm>
            <a:prstGeom prst="teardrop">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宋体" panose="02010600030101010101" pitchFamily="2" charset="-122"/>
                <a:ea typeface="宋体" panose="02010600030101010101" pitchFamily="2" charset="-122"/>
              </a:endParaRPr>
            </a:p>
          </p:txBody>
        </p:sp>
        <p:sp>
          <p:nvSpPr>
            <p:cNvPr id="19" name="泪滴形 18"/>
            <p:cNvSpPr/>
            <p:nvPr/>
          </p:nvSpPr>
          <p:spPr>
            <a:xfrm rot="18985813">
              <a:off x="1834289" y="1306001"/>
              <a:ext cx="129563" cy="129563"/>
            </a:xfrm>
            <a:prstGeom prst="teardrop">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宋体" panose="02010600030101010101" pitchFamily="2" charset="-122"/>
                <a:ea typeface="宋体" panose="02010600030101010101" pitchFamily="2" charset="-122"/>
              </a:endParaRPr>
            </a:p>
          </p:txBody>
        </p:sp>
        <p:sp>
          <p:nvSpPr>
            <p:cNvPr id="20" name="泪滴形 19"/>
            <p:cNvSpPr/>
            <p:nvPr/>
          </p:nvSpPr>
          <p:spPr>
            <a:xfrm rot="18985813">
              <a:off x="1810168" y="1834039"/>
              <a:ext cx="109774" cy="109774"/>
            </a:xfrm>
            <a:prstGeom prst="teardrop">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宋体" panose="02010600030101010101" pitchFamily="2" charset="-122"/>
                <a:ea typeface="宋体" panose="02010600030101010101" pitchFamily="2" charset="-122"/>
              </a:endParaRPr>
            </a:p>
          </p:txBody>
        </p:sp>
        <p:sp>
          <p:nvSpPr>
            <p:cNvPr id="21" name="泪滴形 20"/>
            <p:cNvSpPr/>
            <p:nvPr/>
          </p:nvSpPr>
          <p:spPr>
            <a:xfrm rot="18985813">
              <a:off x="1981472" y="1597521"/>
              <a:ext cx="101678" cy="101678"/>
            </a:xfrm>
            <a:prstGeom prst="teardrop">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宋体" panose="02010600030101010101" pitchFamily="2" charset="-122"/>
                <a:ea typeface="宋体" panose="02010600030101010101" pitchFamily="2" charset="-122"/>
              </a:endParaRPr>
            </a:p>
          </p:txBody>
        </p:sp>
        <p:sp>
          <p:nvSpPr>
            <p:cNvPr id="22" name="泪滴形 21"/>
            <p:cNvSpPr/>
            <p:nvPr/>
          </p:nvSpPr>
          <p:spPr>
            <a:xfrm rot="18985813">
              <a:off x="2121280" y="1280637"/>
              <a:ext cx="141229" cy="141229"/>
            </a:xfrm>
            <a:prstGeom prst="teardrop">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宋体" panose="02010600030101010101" pitchFamily="2" charset="-122"/>
                <a:ea typeface="宋体" panose="02010600030101010101" pitchFamily="2" charset="-122"/>
              </a:endParaRPr>
            </a:p>
          </p:txBody>
        </p:sp>
      </p:grpSp>
      <p:grpSp>
        <p:nvGrpSpPr>
          <p:cNvPr id="23" name="组合 22"/>
          <p:cNvGrpSpPr/>
          <p:nvPr/>
        </p:nvGrpSpPr>
        <p:grpSpPr>
          <a:xfrm>
            <a:off x="10642168" y="1713401"/>
            <a:ext cx="470899" cy="410028"/>
            <a:chOff x="10642168" y="1713401"/>
            <a:chExt cx="470899" cy="410028"/>
          </a:xfrm>
        </p:grpSpPr>
        <p:sp>
          <p:nvSpPr>
            <p:cNvPr id="24" name="泪滴形 23"/>
            <p:cNvSpPr/>
            <p:nvPr/>
          </p:nvSpPr>
          <p:spPr>
            <a:xfrm rot="18985813">
              <a:off x="10642168" y="1713401"/>
              <a:ext cx="154901" cy="154901"/>
            </a:xfrm>
            <a:prstGeom prst="teardrop">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宋体" panose="02010600030101010101" pitchFamily="2" charset="-122"/>
                <a:ea typeface="宋体" panose="02010600030101010101" pitchFamily="2" charset="-122"/>
              </a:endParaRPr>
            </a:p>
          </p:txBody>
        </p:sp>
        <p:sp>
          <p:nvSpPr>
            <p:cNvPr id="25" name="泪滴形 24"/>
            <p:cNvSpPr/>
            <p:nvPr/>
          </p:nvSpPr>
          <p:spPr>
            <a:xfrm rot="18985813">
              <a:off x="10840085" y="2013655"/>
              <a:ext cx="109774" cy="109774"/>
            </a:xfrm>
            <a:prstGeom prst="teardrop">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宋体" panose="02010600030101010101" pitchFamily="2" charset="-122"/>
                <a:ea typeface="宋体" panose="02010600030101010101" pitchFamily="2" charset="-122"/>
              </a:endParaRPr>
            </a:p>
          </p:txBody>
        </p:sp>
        <p:sp>
          <p:nvSpPr>
            <p:cNvPr id="26" name="泪滴形 25"/>
            <p:cNvSpPr/>
            <p:nvPr/>
          </p:nvSpPr>
          <p:spPr>
            <a:xfrm rot="18985813">
              <a:off x="11011389" y="1777137"/>
              <a:ext cx="101678" cy="101678"/>
            </a:xfrm>
            <a:prstGeom prst="teardrop">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宋体" panose="02010600030101010101" pitchFamily="2" charset="-122"/>
                <a:ea typeface="宋体" panose="02010600030101010101" pitchFamily="2" charset="-122"/>
              </a:endParaRPr>
            </a:p>
          </p:txBody>
        </p:sp>
      </p:grpSp>
      <p:pic>
        <p:nvPicPr>
          <p:cNvPr id="11" name="图片 1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968142" y="867243"/>
            <a:ext cx="2255716" cy="2499577"/>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animEffect transition="in" filter="fade">
                                      <p:cBhvr>
                                        <p:cTn id="15" dur="500"/>
                                        <p:tgtEl>
                                          <p:spTgt spid="4"/>
                                        </p:tgtEl>
                                      </p:cBhvr>
                                    </p:animEffect>
                                  </p:childTnLst>
                                </p:cTn>
                              </p:par>
                              <p:par>
                                <p:cTn id="16" presetID="53" presetClass="entr" presetSubtype="16" fill="hold" grpId="0" nodeType="with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Effect transition="in" filter="fade">
                                      <p:cBhvr>
                                        <p:cTn id="20" dur="500"/>
                                        <p:tgtEl>
                                          <p:spTgt spid="2"/>
                                        </p:tgtEl>
                                      </p:cBhvr>
                                    </p:animEffect>
                                  </p:childTnLst>
                                </p:cTn>
                              </p:par>
                            </p:childTnLst>
                          </p:cTn>
                        </p:par>
                        <p:par>
                          <p:cTn id="21" fill="hold">
                            <p:stCondLst>
                              <p:cond delay="1000"/>
                            </p:stCondLst>
                            <p:childTnLst>
                              <p:par>
                                <p:cTn id="22" presetID="10" presetClass="entr" presetSubtype="0" fill="hold" nodeType="after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500"/>
                                        <p:tgtEl>
                                          <p:spTgt spid="10"/>
                                        </p:tgtEl>
                                      </p:cBhvr>
                                    </p:animEffect>
                                  </p:childTnLst>
                                </p:cTn>
                              </p:par>
                              <p:par>
                                <p:cTn id="25" presetID="0" presetClass="path" presetSubtype="0" accel="50000" decel="50000" fill="hold" nodeType="withEffect">
                                  <p:stCondLst>
                                    <p:cond delay="0"/>
                                  </p:stCondLst>
                                  <p:childTnLst>
                                    <p:animMotion origin="layout" path="M 0.44861 0.14815 L 0.44861 0.14846 C 0.44757 0.12654 0.44775 0.10494 0.44584 0.08395 C 0.44532 0.07901 0.44306 0.07531 0.44167 0.07161 C 0.43802 0.06204 0.4283 0.03549 0.42223 0.02469 C 0.41146 0.00556 0.41094 0.00803 0.39861 -0.00741 C 0.37796 -0.03333 0.39757 -0.01327 0.37361 -0.0321 C 0.35973 -0.04321 0.35261 -0.05463 0.33611 -0.06173 L 0.31389 -0.0716 C 0.31007 -0.07346 0.30643 -0.07593 0.30278 -0.07654 C 0.29289 -0.0787 0.28855 -0.07932 0.27917 -0.08148 L 0.26945 -0.08395 L 0.22917 -0.08148 C 0.2125 -0.07716 0.20816 -0.06697 0.19584 -0.05432 C 0.19306 -0.05185 0.19011 -0.05 0.1875 -0.04691 C 0.17049 -0.02963 0.18855 -0.04444 0.16806 -0.02716 C 0.16476 -0.02469 0.16146 -0.02253 0.15834 -0.01975 C 0.14809 -0.01142 0.1474 -0.00926 0.1375 -0.00247 C 0.13334 -7.40741E-7 0.129 0.00216 0.125 0.00494 C 0.12118 0.0071 0.11754 0.01019 0.11389 0.01235 C 0.10973 0.0142 0.10539 0.01512 0.10139 0.01728 C 0.06042 0.03766 0.08212 0.03117 0.05973 0.03704 C 0.04584 0.03519 0.0316 0.03642 0.01806 0.0321 C 0.01372 0.03056 0.00695 0.01975 0.00695 0.02006 C 0.00556 0.01636 0.00382 0.01327 0.00278 0.00988 C -0.00156 -0.00339 0.00348 0.00617 -3.61111E-6 -7.40741E-7 " pathEditMode="relative" rAng="0" ptsTypes="AAAAAAAAAAAAAAAAAAAAAAAAAA">
                                      <p:cBhvr>
                                        <p:cTn id="26" dur="1000" fill="hold"/>
                                        <p:tgtEl>
                                          <p:spTgt spid="10"/>
                                        </p:tgtEl>
                                        <p:attrNameLst>
                                          <p:attrName>ppt_x</p:attrName>
                                          <p:attrName>ppt_y</p:attrName>
                                        </p:attrNameLst>
                                      </p:cBhvr>
                                      <p:rCtr x="-22431" y="-11605"/>
                                    </p:animMotion>
                                  </p:childTnLst>
                                </p:cTn>
                              </p:par>
                            </p:childTnLst>
                          </p:cTn>
                        </p:par>
                        <p:par>
                          <p:cTn id="27" fill="hold">
                            <p:stCondLst>
                              <p:cond delay="1500"/>
                            </p:stCondLst>
                            <p:childTnLst>
                              <p:par>
                                <p:cTn id="28" presetID="12" presetClass="entr" presetSubtype="8" fill="hold" nodeType="after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additive="base">
                                        <p:cTn id="30" dur="500"/>
                                        <p:tgtEl>
                                          <p:spTgt spid="14"/>
                                        </p:tgtEl>
                                        <p:attrNameLst>
                                          <p:attrName>ppt_x</p:attrName>
                                        </p:attrNameLst>
                                      </p:cBhvr>
                                      <p:tavLst>
                                        <p:tav tm="0">
                                          <p:val>
                                            <p:strVal val="#ppt_x-#ppt_w*1.125000"/>
                                          </p:val>
                                        </p:tav>
                                        <p:tav tm="100000">
                                          <p:val>
                                            <p:strVal val="#ppt_x"/>
                                          </p:val>
                                        </p:tav>
                                      </p:tavLst>
                                    </p:anim>
                                    <p:animEffect transition="in" filter="wipe(right)">
                                      <p:cBhvr>
                                        <p:cTn id="31" dur="500"/>
                                        <p:tgtEl>
                                          <p:spTgt spid="14"/>
                                        </p:tgtEl>
                                      </p:cBhvr>
                                    </p:animEffect>
                                  </p:childTnLst>
                                </p:cTn>
                              </p:par>
                            </p:childTnLst>
                          </p:cTn>
                        </p:par>
                        <p:par>
                          <p:cTn id="32" fill="hold">
                            <p:stCondLst>
                              <p:cond delay="2000"/>
                            </p:stCondLst>
                            <p:childTnLst>
                              <p:par>
                                <p:cTn id="33" presetID="12" presetClass="entr" presetSubtype="8"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p:tgtEl>
                                          <p:spTgt spid="15"/>
                                        </p:tgtEl>
                                        <p:attrNameLst>
                                          <p:attrName>ppt_x</p:attrName>
                                        </p:attrNameLst>
                                      </p:cBhvr>
                                      <p:tavLst>
                                        <p:tav tm="0">
                                          <p:val>
                                            <p:strVal val="#ppt_x-#ppt_w*1.125000"/>
                                          </p:val>
                                        </p:tav>
                                        <p:tav tm="100000">
                                          <p:val>
                                            <p:strVal val="#ppt_x"/>
                                          </p:val>
                                        </p:tav>
                                      </p:tavLst>
                                    </p:anim>
                                    <p:animEffect transition="in" filter="wipe(right)">
                                      <p:cBhvr>
                                        <p:cTn id="36" dur="500"/>
                                        <p:tgtEl>
                                          <p:spTgt spid="15"/>
                                        </p:tgtEl>
                                      </p:cBhvr>
                                    </p:animEffect>
                                  </p:childTnLst>
                                </p:cTn>
                              </p:par>
                            </p:childTnLst>
                          </p:cTn>
                        </p:par>
                        <p:par>
                          <p:cTn id="37" fill="hold">
                            <p:stCondLst>
                              <p:cond delay="2500"/>
                            </p:stCondLst>
                            <p:childTnLst>
                              <p:par>
                                <p:cTn id="38" presetID="53" presetClass="entr" presetSubtype="16" fill="hold" nodeType="afterEffect">
                                  <p:stCondLst>
                                    <p:cond delay="0"/>
                                  </p:stCondLst>
                                  <p:childTnLst>
                                    <p:set>
                                      <p:cBhvr>
                                        <p:cTn id="39" dur="1" fill="hold">
                                          <p:stCondLst>
                                            <p:cond delay="0"/>
                                          </p:stCondLst>
                                        </p:cTn>
                                        <p:tgtEl>
                                          <p:spTgt spid="16"/>
                                        </p:tgtEl>
                                        <p:attrNameLst>
                                          <p:attrName>style.visibility</p:attrName>
                                        </p:attrNameLst>
                                      </p:cBhvr>
                                      <p:to>
                                        <p:strVal val="visible"/>
                                      </p:to>
                                    </p:set>
                                    <p:anim calcmode="lin" valueType="num">
                                      <p:cBhvr>
                                        <p:cTn id="40" dur="500" fill="hold"/>
                                        <p:tgtEl>
                                          <p:spTgt spid="16"/>
                                        </p:tgtEl>
                                        <p:attrNameLst>
                                          <p:attrName>ppt_w</p:attrName>
                                        </p:attrNameLst>
                                      </p:cBhvr>
                                      <p:tavLst>
                                        <p:tav tm="0">
                                          <p:val>
                                            <p:fltVal val="0"/>
                                          </p:val>
                                        </p:tav>
                                        <p:tav tm="100000">
                                          <p:val>
                                            <p:strVal val="#ppt_w"/>
                                          </p:val>
                                        </p:tav>
                                      </p:tavLst>
                                    </p:anim>
                                    <p:anim calcmode="lin" valueType="num">
                                      <p:cBhvr>
                                        <p:cTn id="41" dur="500" fill="hold"/>
                                        <p:tgtEl>
                                          <p:spTgt spid="16"/>
                                        </p:tgtEl>
                                        <p:attrNameLst>
                                          <p:attrName>ppt_h</p:attrName>
                                        </p:attrNameLst>
                                      </p:cBhvr>
                                      <p:tavLst>
                                        <p:tav tm="0">
                                          <p:val>
                                            <p:fltVal val="0"/>
                                          </p:val>
                                        </p:tav>
                                        <p:tav tm="100000">
                                          <p:val>
                                            <p:strVal val="#ppt_h"/>
                                          </p:val>
                                        </p:tav>
                                      </p:tavLst>
                                    </p:anim>
                                    <p:animEffect transition="in" filter="fade">
                                      <p:cBhvr>
                                        <p:cTn id="42" dur="500"/>
                                        <p:tgtEl>
                                          <p:spTgt spid="16"/>
                                        </p:tgtEl>
                                      </p:cBhvr>
                                    </p:animEffect>
                                  </p:childTnLst>
                                </p:cTn>
                              </p:par>
                              <p:par>
                                <p:cTn id="43" presetID="53" presetClass="entr" presetSubtype="16" fill="hold"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Effect transition="in" filter="fade">
                                      <p:cBhvr>
                                        <p:cTn id="4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图片 41"/>
          <p:cNvPicPr>
            <a:picLocks noChangeAspect="1"/>
          </p:cNvPicPr>
          <p:nvPr/>
        </p:nvPicPr>
        <p:blipFill>
          <a:blip r:embed="rId2">
            <a:extLst>
              <a:ext uri="{BEBA8EAE-BF5A-486C-A8C5-ECC9F3942E4B}">
                <a14:imgProps xmlns:a14="http://schemas.microsoft.com/office/drawing/2010/main">
                  <a14:imgLayer r:embed="rId3">
                    <a14:imgEffect>
                      <a14:brightnessContrast bright="14000" contrast="6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3" name="图形 42"/>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09600" y="552450"/>
            <a:ext cx="10972800" cy="5753100"/>
          </a:xfrm>
          <a:prstGeom prst="rect">
            <a:avLst/>
          </a:prstGeom>
        </p:spPr>
      </p:pic>
      <p:grpSp>
        <p:nvGrpSpPr>
          <p:cNvPr id="4" name="组合 3"/>
          <p:cNvGrpSpPr/>
          <p:nvPr/>
        </p:nvGrpSpPr>
        <p:grpSpPr>
          <a:xfrm>
            <a:off x="1391160" y="970974"/>
            <a:ext cx="4415679" cy="4670301"/>
            <a:chOff x="2397088" y="1090963"/>
            <a:chExt cx="3505646" cy="3707793"/>
          </a:xfrm>
        </p:grpSpPr>
        <p:sp>
          <p:nvSpPr>
            <p:cNvPr id="6" name="任意多边形 7"/>
            <p:cNvSpPr/>
            <p:nvPr/>
          </p:nvSpPr>
          <p:spPr>
            <a:xfrm>
              <a:off x="3699262" y="2729066"/>
              <a:ext cx="1832455" cy="1832455"/>
            </a:xfrm>
            <a:custGeom>
              <a:avLst/>
              <a:gdLst>
                <a:gd name="connsiteX0" fmla="*/ 1586555 w 2235200"/>
                <a:gd name="connsiteY0" fmla="*/ 356377 h 2235200"/>
                <a:gd name="connsiteX1" fmla="*/ 1760418 w 2235200"/>
                <a:gd name="connsiteY1" fmla="*/ 210481 h 2235200"/>
                <a:gd name="connsiteX2" fmla="*/ 1899314 w 2235200"/>
                <a:gd name="connsiteY2" fmla="*/ 327029 h 2235200"/>
                <a:gd name="connsiteX3" fmla="*/ 1785825 w 2235200"/>
                <a:gd name="connsiteY3" fmla="*/ 523585 h 2235200"/>
                <a:gd name="connsiteX4" fmla="*/ 1966144 w 2235200"/>
                <a:gd name="connsiteY4" fmla="*/ 835907 h 2235200"/>
                <a:gd name="connsiteX5" fmla="*/ 2193112 w 2235200"/>
                <a:gd name="connsiteY5" fmla="*/ 835901 h 2235200"/>
                <a:gd name="connsiteX6" fmla="*/ 2224597 w 2235200"/>
                <a:gd name="connsiteY6" fmla="*/ 1014463 h 2235200"/>
                <a:gd name="connsiteX7" fmla="*/ 2011316 w 2235200"/>
                <a:gd name="connsiteY7" fmla="*/ 1092085 h 2235200"/>
                <a:gd name="connsiteX8" fmla="*/ 1948692 w 2235200"/>
                <a:gd name="connsiteY8" fmla="*/ 1447245 h 2235200"/>
                <a:gd name="connsiteX9" fmla="*/ 2122562 w 2235200"/>
                <a:gd name="connsiteY9" fmla="*/ 1593132 h 2235200"/>
                <a:gd name="connsiteX10" fmla="*/ 2031904 w 2235200"/>
                <a:gd name="connsiteY10" fmla="*/ 1750157 h 2235200"/>
                <a:gd name="connsiteX11" fmla="*/ 1818627 w 2235200"/>
                <a:gd name="connsiteY11" fmla="*/ 1672524 h 2235200"/>
                <a:gd name="connsiteX12" fmla="*/ 1542362 w 2235200"/>
                <a:gd name="connsiteY12" fmla="*/ 1904338 h 2235200"/>
                <a:gd name="connsiteX13" fmla="*/ 1581780 w 2235200"/>
                <a:gd name="connsiteY13" fmla="*/ 2127856 h 2235200"/>
                <a:gd name="connsiteX14" fmla="*/ 1411398 w 2235200"/>
                <a:gd name="connsiteY14" fmla="*/ 2189870 h 2235200"/>
                <a:gd name="connsiteX15" fmla="*/ 1297919 w 2235200"/>
                <a:gd name="connsiteY15" fmla="*/ 1993308 h 2235200"/>
                <a:gd name="connsiteX16" fmla="*/ 937280 w 2235200"/>
                <a:gd name="connsiteY16" fmla="*/ 1993308 h 2235200"/>
                <a:gd name="connsiteX17" fmla="*/ 823802 w 2235200"/>
                <a:gd name="connsiteY17" fmla="*/ 2189870 h 2235200"/>
                <a:gd name="connsiteX18" fmla="*/ 653420 w 2235200"/>
                <a:gd name="connsiteY18" fmla="*/ 2127856 h 2235200"/>
                <a:gd name="connsiteX19" fmla="*/ 692839 w 2235200"/>
                <a:gd name="connsiteY19" fmla="*/ 1904338 h 2235200"/>
                <a:gd name="connsiteX20" fmla="*/ 416574 w 2235200"/>
                <a:gd name="connsiteY20" fmla="*/ 1672524 h 2235200"/>
                <a:gd name="connsiteX21" fmla="*/ 203296 w 2235200"/>
                <a:gd name="connsiteY21" fmla="*/ 1750157 h 2235200"/>
                <a:gd name="connsiteX22" fmla="*/ 112638 w 2235200"/>
                <a:gd name="connsiteY22" fmla="*/ 1593132 h 2235200"/>
                <a:gd name="connsiteX23" fmla="*/ 286508 w 2235200"/>
                <a:gd name="connsiteY23" fmla="*/ 1447245 h 2235200"/>
                <a:gd name="connsiteX24" fmla="*/ 223884 w 2235200"/>
                <a:gd name="connsiteY24" fmla="*/ 1092085 h 2235200"/>
                <a:gd name="connsiteX25" fmla="*/ 10603 w 2235200"/>
                <a:gd name="connsiteY25" fmla="*/ 1014463 h 2235200"/>
                <a:gd name="connsiteX26" fmla="*/ 42088 w 2235200"/>
                <a:gd name="connsiteY26" fmla="*/ 835901 h 2235200"/>
                <a:gd name="connsiteX27" fmla="*/ 269055 w 2235200"/>
                <a:gd name="connsiteY27" fmla="*/ 835907 h 2235200"/>
                <a:gd name="connsiteX28" fmla="*/ 449374 w 2235200"/>
                <a:gd name="connsiteY28" fmla="*/ 523585 h 2235200"/>
                <a:gd name="connsiteX29" fmla="*/ 335886 w 2235200"/>
                <a:gd name="connsiteY29" fmla="*/ 327029 h 2235200"/>
                <a:gd name="connsiteX30" fmla="*/ 474782 w 2235200"/>
                <a:gd name="connsiteY30" fmla="*/ 210481 h 2235200"/>
                <a:gd name="connsiteX31" fmla="*/ 648645 w 2235200"/>
                <a:gd name="connsiteY31" fmla="*/ 356377 h 2235200"/>
                <a:gd name="connsiteX32" fmla="*/ 987535 w 2235200"/>
                <a:gd name="connsiteY32" fmla="*/ 233031 h 2235200"/>
                <a:gd name="connsiteX33" fmla="*/ 1026942 w 2235200"/>
                <a:gd name="connsiteY33" fmla="*/ 9511 h 2235200"/>
                <a:gd name="connsiteX34" fmla="*/ 1208258 w 2235200"/>
                <a:gd name="connsiteY34" fmla="*/ 9511 h 2235200"/>
                <a:gd name="connsiteX35" fmla="*/ 1247665 w 2235200"/>
                <a:gd name="connsiteY35" fmla="*/ 233031 h 2235200"/>
                <a:gd name="connsiteX36" fmla="*/ 1586555 w 2235200"/>
                <a:gd name="connsiteY36" fmla="*/ 356377 h 223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235200" h="2235200">
                  <a:moveTo>
                    <a:pt x="1586555" y="356377"/>
                  </a:moveTo>
                  <a:lnTo>
                    <a:pt x="1760418" y="210481"/>
                  </a:lnTo>
                  <a:lnTo>
                    <a:pt x="1899314" y="327029"/>
                  </a:lnTo>
                  <a:lnTo>
                    <a:pt x="1785825" y="523585"/>
                  </a:lnTo>
                  <a:cubicBezTo>
                    <a:pt x="1866522" y="614364"/>
                    <a:pt x="1927876" y="720632"/>
                    <a:pt x="1966144" y="835907"/>
                  </a:cubicBezTo>
                  <a:lnTo>
                    <a:pt x="2193112" y="835901"/>
                  </a:lnTo>
                  <a:lnTo>
                    <a:pt x="2224597" y="1014463"/>
                  </a:lnTo>
                  <a:lnTo>
                    <a:pt x="2011316" y="1092085"/>
                  </a:lnTo>
                  <a:cubicBezTo>
                    <a:pt x="2014782" y="1213496"/>
                    <a:pt x="1993474" y="1334341"/>
                    <a:pt x="1948692" y="1447245"/>
                  </a:cubicBezTo>
                  <a:lnTo>
                    <a:pt x="2122562" y="1593132"/>
                  </a:lnTo>
                  <a:lnTo>
                    <a:pt x="2031904" y="1750157"/>
                  </a:lnTo>
                  <a:lnTo>
                    <a:pt x="1818627" y="1672524"/>
                  </a:lnTo>
                  <a:cubicBezTo>
                    <a:pt x="1743241" y="1767759"/>
                    <a:pt x="1649240" y="1846634"/>
                    <a:pt x="1542362" y="1904338"/>
                  </a:cubicBezTo>
                  <a:lnTo>
                    <a:pt x="1581780" y="2127856"/>
                  </a:lnTo>
                  <a:lnTo>
                    <a:pt x="1411398" y="2189870"/>
                  </a:lnTo>
                  <a:lnTo>
                    <a:pt x="1297919" y="1993308"/>
                  </a:lnTo>
                  <a:cubicBezTo>
                    <a:pt x="1178954" y="2017804"/>
                    <a:pt x="1056245" y="2017804"/>
                    <a:pt x="937280" y="1993308"/>
                  </a:cubicBezTo>
                  <a:lnTo>
                    <a:pt x="823802" y="2189870"/>
                  </a:lnTo>
                  <a:lnTo>
                    <a:pt x="653420" y="2127856"/>
                  </a:lnTo>
                  <a:lnTo>
                    <a:pt x="692839" y="1904338"/>
                  </a:lnTo>
                  <a:cubicBezTo>
                    <a:pt x="585961" y="1846634"/>
                    <a:pt x="491960" y="1767758"/>
                    <a:pt x="416574" y="1672524"/>
                  </a:cubicBezTo>
                  <a:lnTo>
                    <a:pt x="203296" y="1750157"/>
                  </a:lnTo>
                  <a:lnTo>
                    <a:pt x="112638" y="1593132"/>
                  </a:lnTo>
                  <a:lnTo>
                    <a:pt x="286508" y="1447245"/>
                  </a:lnTo>
                  <a:cubicBezTo>
                    <a:pt x="241726" y="1334341"/>
                    <a:pt x="220417" y="1213496"/>
                    <a:pt x="223884" y="1092085"/>
                  </a:cubicBezTo>
                  <a:lnTo>
                    <a:pt x="10603" y="1014463"/>
                  </a:lnTo>
                  <a:lnTo>
                    <a:pt x="42088" y="835901"/>
                  </a:lnTo>
                  <a:lnTo>
                    <a:pt x="269055" y="835907"/>
                  </a:lnTo>
                  <a:cubicBezTo>
                    <a:pt x="307323" y="720632"/>
                    <a:pt x="368677" y="614363"/>
                    <a:pt x="449374" y="523585"/>
                  </a:cubicBezTo>
                  <a:lnTo>
                    <a:pt x="335886" y="327029"/>
                  </a:lnTo>
                  <a:lnTo>
                    <a:pt x="474782" y="210481"/>
                  </a:lnTo>
                  <a:lnTo>
                    <a:pt x="648645" y="356377"/>
                  </a:lnTo>
                  <a:cubicBezTo>
                    <a:pt x="752057" y="292669"/>
                    <a:pt x="867366" y="250701"/>
                    <a:pt x="987535" y="233031"/>
                  </a:cubicBezTo>
                  <a:lnTo>
                    <a:pt x="1026942" y="9511"/>
                  </a:lnTo>
                  <a:lnTo>
                    <a:pt x="1208258" y="9511"/>
                  </a:lnTo>
                  <a:lnTo>
                    <a:pt x="1247665" y="233031"/>
                  </a:lnTo>
                  <a:cubicBezTo>
                    <a:pt x="1367834" y="250700"/>
                    <a:pt x="1483142" y="292669"/>
                    <a:pt x="1586555" y="356377"/>
                  </a:cubicBezTo>
                  <a:close/>
                </a:path>
              </a:pathLst>
            </a:custGeom>
            <a:blipFill dpi="0" rotWithShape="1">
              <a:blip r:embed="rId6" cstate="print">
                <a:alphaModFix amt="20000"/>
              </a:blip>
              <a:srcRect/>
              <a:stretch>
                <a:fillRect/>
              </a:stretch>
            </a:blipFill>
            <a:ln w="12700">
              <a:solidFill>
                <a:srgbClr val="3ACFDF"/>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latin typeface="宋体" panose="02010600030101010101" pitchFamily="2" charset="-122"/>
                <a:ea typeface="宋体" panose="02010600030101010101" pitchFamily="2" charset="-122"/>
              </a:endParaRPr>
            </a:p>
          </p:txBody>
        </p:sp>
        <p:sp>
          <p:nvSpPr>
            <p:cNvPr id="7" name="任意多边形 8"/>
            <p:cNvSpPr/>
            <p:nvPr/>
          </p:nvSpPr>
          <p:spPr>
            <a:xfrm>
              <a:off x="2633106" y="2295940"/>
              <a:ext cx="1332695" cy="1332695"/>
            </a:xfrm>
            <a:custGeom>
              <a:avLst/>
              <a:gdLst>
                <a:gd name="connsiteX0" fmla="*/ 1216350 w 1625600"/>
                <a:gd name="connsiteY0" fmla="*/ 411723 h 1625600"/>
                <a:gd name="connsiteX1" fmla="*/ 1456181 w 1625600"/>
                <a:gd name="connsiteY1" fmla="*/ 339443 h 1625600"/>
                <a:gd name="connsiteX2" fmla="*/ 1544430 w 1625600"/>
                <a:gd name="connsiteY2" fmla="*/ 492294 h 1625600"/>
                <a:gd name="connsiteX3" fmla="*/ 1361918 w 1625600"/>
                <a:gd name="connsiteY3" fmla="*/ 663854 h 1625600"/>
                <a:gd name="connsiteX4" fmla="*/ 1361918 w 1625600"/>
                <a:gd name="connsiteY4" fmla="*/ 961747 h 1625600"/>
                <a:gd name="connsiteX5" fmla="*/ 1544430 w 1625600"/>
                <a:gd name="connsiteY5" fmla="*/ 1133306 h 1625600"/>
                <a:gd name="connsiteX6" fmla="*/ 1456181 w 1625600"/>
                <a:gd name="connsiteY6" fmla="*/ 1286157 h 1625600"/>
                <a:gd name="connsiteX7" fmla="*/ 1216350 w 1625600"/>
                <a:gd name="connsiteY7" fmla="*/ 1213877 h 1625600"/>
                <a:gd name="connsiteX8" fmla="*/ 958367 w 1625600"/>
                <a:gd name="connsiteY8" fmla="*/ 1362823 h 1625600"/>
                <a:gd name="connsiteX9" fmla="*/ 901049 w 1625600"/>
                <a:gd name="connsiteY9" fmla="*/ 1606663 h 1625600"/>
                <a:gd name="connsiteX10" fmla="*/ 724551 w 1625600"/>
                <a:gd name="connsiteY10" fmla="*/ 1606663 h 1625600"/>
                <a:gd name="connsiteX11" fmla="*/ 667232 w 1625600"/>
                <a:gd name="connsiteY11" fmla="*/ 1362823 h 1625600"/>
                <a:gd name="connsiteX12" fmla="*/ 409249 w 1625600"/>
                <a:gd name="connsiteY12" fmla="*/ 1213877 h 1625600"/>
                <a:gd name="connsiteX13" fmla="*/ 169419 w 1625600"/>
                <a:gd name="connsiteY13" fmla="*/ 1286157 h 1625600"/>
                <a:gd name="connsiteX14" fmla="*/ 81170 w 1625600"/>
                <a:gd name="connsiteY14" fmla="*/ 1133306 h 1625600"/>
                <a:gd name="connsiteX15" fmla="*/ 263682 w 1625600"/>
                <a:gd name="connsiteY15" fmla="*/ 961746 h 1625600"/>
                <a:gd name="connsiteX16" fmla="*/ 263682 w 1625600"/>
                <a:gd name="connsiteY16" fmla="*/ 663853 h 1625600"/>
                <a:gd name="connsiteX17" fmla="*/ 81170 w 1625600"/>
                <a:gd name="connsiteY17" fmla="*/ 492294 h 1625600"/>
                <a:gd name="connsiteX18" fmla="*/ 169419 w 1625600"/>
                <a:gd name="connsiteY18" fmla="*/ 339443 h 1625600"/>
                <a:gd name="connsiteX19" fmla="*/ 409250 w 1625600"/>
                <a:gd name="connsiteY19" fmla="*/ 411723 h 1625600"/>
                <a:gd name="connsiteX20" fmla="*/ 667233 w 1625600"/>
                <a:gd name="connsiteY20" fmla="*/ 262777 h 1625600"/>
                <a:gd name="connsiteX21" fmla="*/ 724551 w 1625600"/>
                <a:gd name="connsiteY21" fmla="*/ 18937 h 1625600"/>
                <a:gd name="connsiteX22" fmla="*/ 901049 w 1625600"/>
                <a:gd name="connsiteY22" fmla="*/ 18937 h 1625600"/>
                <a:gd name="connsiteX23" fmla="*/ 958368 w 1625600"/>
                <a:gd name="connsiteY23" fmla="*/ 262777 h 1625600"/>
                <a:gd name="connsiteX24" fmla="*/ 1216351 w 1625600"/>
                <a:gd name="connsiteY24" fmla="*/ 411723 h 1625600"/>
                <a:gd name="connsiteX25" fmla="*/ 1216350 w 1625600"/>
                <a:gd name="connsiteY25" fmla="*/ 411723 h 162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625600" h="1625600">
                  <a:moveTo>
                    <a:pt x="1216350" y="411723"/>
                  </a:moveTo>
                  <a:lnTo>
                    <a:pt x="1456181" y="339443"/>
                  </a:lnTo>
                  <a:lnTo>
                    <a:pt x="1544430" y="492294"/>
                  </a:lnTo>
                  <a:lnTo>
                    <a:pt x="1361918" y="663854"/>
                  </a:lnTo>
                  <a:cubicBezTo>
                    <a:pt x="1388374" y="761389"/>
                    <a:pt x="1388374" y="864211"/>
                    <a:pt x="1361918" y="961747"/>
                  </a:cubicBezTo>
                  <a:lnTo>
                    <a:pt x="1544430" y="1133306"/>
                  </a:lnTo>
                  <a:lnTo>
                    <a:pt x="1456181" y="1286157"/>
                  </a:lnTo>
                  <a:lnTo>
                    <a:pt x="1216350" y="1213877"/>
                  </a:lnTo>
                  <a:cubicBezTo>
                    <a:pt x="1145110" y="1285556"/>
                    <a:pt x="1056063" y="1336967"/>
                    <a:pt x="958367" y="1362823"/>
                  </a:cubicBezTo>
                  <a:lnTo>
                    <a:pt x="901049" y="1606663"/>
                  </a:lnTo>
                  <a:lnTo>
                    <a:pt x="724551" y="1606663"/>
                  </a:lnTo>
                  <a:lnTo>
                    <a:pt x="667232" y="1362823"/>
                  </a:lnTo>
                  <a:cubicBezTo>
                    <a:pt x="569536" y="1336967"/>
                    <a:pt x="480489" y="1285556"/>
                    <a:pt x="409249" y="1213877"/>
                  </a:cubicBezTo>
                  <a:lnTo>
                    <a:pt x="169419" y="1286157"/>
                  </a:lnTo>
                  <a:lnTo>
                    <a:pt x="81170" y="1133306"/>
                  </a:lnTo>
                  <a:lnTo>
                    <a:pt x="263682" y="961746"/>
                  </a:lnTo>
                  <a:cubicBezTo>
                    <a:pt x="237226" y="864211"/>
                    <a:pt x="237226" y="761389"/>
                    <a:pt x="263682" y="663853"/>
                  </a:cubicBezTo>
                  <a:lnTo>
                    <a:pt x="81170" y="492294"/>
                  </a:lnTo>
                  <a:lnTo>
                    <a:pt x="169419" y="339443"/>
                  </a:lnTo>
                  <a:lnTo>
                    <a:pt x="409250" y="411723"/>
                  </a:lnTo>
                  <a:cubicBezTo>
                    <a:pt x="480490" y="340044"/>
                    <a:pt x="569537" y="288633"/>
                    <a:pt x="667233" y="262777"/>
                  </a:cubicBezTo>
                  <a:lnTo>
                    <a:pt x="724551" y="18937"/>
                  </a:lnTo>
                  <a:lnTo>
                    <a:pt x="901049" y="18937"/>
                  </a:lnTo>
                  <a:lnTo>
                    <a:pt x="958368" y="262777"/>
                  </a:lnTo>
                  <a:cubicBezTo>
                    <a:pt x="1056064" y="288633"/>
                    <a:pt x="1145111" y="340044"/>
                    <a:pt x="1216351" y="411723"/>
                  </a:cubicBezTo>
                  <a:lnTo>
                    <a:pt x="1216350" y="411723"/>
                  </a:lnTo>
                  <a:close/>
                </a:path>
              </a:pathLst>
            </a:custGeom>
            <a:blipFill dpi="0" rotWithShape="1">
              <a:blip r:embed="rId7" cstate="print">
                <a:alphaModFix amt="20000"/>
              </a:blip>
              <a:srcRect/>
              <a:stretch>
                <a:fillRect/>
              </a:stretch>
            </a:blipFill>
            <a:ln w="12700">
              <a:solidFill>
                <a:srgbClr val="3ACFDF"/>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latin typeface="宋体" panose="02010600030101010101" pitchFamily="2" charset="-122"/>
                <a:ea typeface="宋体" panose="02010600030101010101" pitchFamily="2" charset="-122"/>
              </a:endParaRPr>
            </a:p>
          </p:txBody>
        </p:sp>
        <p:sp>
          <p:nvSpPr>
            <p:cNvPr id="8" name="任意多边形 9"/>
            <p:cNvSpPr/>
            <p:nvPr/>
          </p:nvSpPr>
          <p:spPr>
            <a:xfrm>
              <a:off x="3232818" y="1229783"/>
              <a:ext cx="1599234" cy="1599233"/>
            </a:xfrm>
            <a:custGeom>
              <a:avLst/>
              <a:gdLst>
                <a:gd name="connsiteX0" fmla="*/ 1191775 w 1592756"/>
                <a:gd name="connsiteY0" fmla="*/ 403405 h 1592756"/>
                <a:gd name="connsiteX1" fmla="*/ 1426760 w 1592756"/>
                <a:gd name="connsiteY1" fmla="*/ 332584 h 1592756"/>
                <a:gd name="connsiteX2" fmla="*/ 1513226 w 1592756"/>
                <a:gd name="connsiteY2" fmla="*/ 482348 h 1592756"/>
                <a:gd name="connsiteX3" fmla="*/ 1334401 w 1592756"/>
                <a:gd name="connsiteY3" fmla="*/ 650441 h 1592756"/>
                <a:gd name="connsiteX4" fmla="*/ 1334401 w 1592756"/>
                <a:gd name="connsiteY4" fmla="*/ 942315 h 1592756"/>
                <a:gd name="connsiteX5" fmla="*/ 1513226 w 1592756"/>
                <a:gd name="connsiteY5" fmla="*/ 1110408 h 1592756"/>
                <a:gd name="connsiteX6" fmla="*/ 1426760 w 1592756"/>
                <a:gd name="connsiteY6" fmla="*/ 1260172 h 1592756"/>
                <a:gd name="connsiteX7" fmla="*/ 1191775 w 1592756"/>
                <a:gd name="connsiteY7" fmla="*/ 1189351 h 1592756"/>
                <a:gd name="connsiteX8" fmla="*/ 939004 w 1592756"/>
                <a:gd name="connsiteY8" fmla="*/ 1335288 h 1592756"/>
                <a:gd name="connsiteX9" fmla="*/ 882844 w 1592756"/>
                <a:gd name="connsiteY9" fmla="*/ 1574202 h 1592756"/>
                <a:gd name="connsiteX10" fmla="*/ 709912 w 1592756"/>
                <a:gd name="connsiteY10" fmla="*/ 1574202 h 1592756"/>
                <a:gd name="connsiteX11" fmla="*/ 653752 w 1592756"/>
                <a:gd name="connsiteY11" fmla="*/ 1335288 h 1592756"/>
                <a:gd name="connsiteX12" fmla="*/ 400981 w 1592756"/>
                <a:gd name="connsiteY12" fmla="*/ 1189351 h 1592756"/>
                <a:gd name="connsiteX13" fmla="*/ 165996 w 1592756"/>
                <a:gd name="connsiteY13" fmla="*/ 1260172 h 1592756"/>
                <a:gd name="connsiteX14" fmla="*/ 79530 w 1592756"/>
                <a:gd name="connsiteY14" fmla="*/ 1110408 h 1592756"/>
                <a:gd name="connsiteX15" fmla="*/ 258355 w 1592756"/>
                <a:gd name="connsiteY15" fmla="*/ 942315 h 1592756"/>
                <a:gd name="connsiteX16" fmla="*/ 258355 w 1592756"/>
                <a:gd name="connsiteY16" fmla="*/ 650441 h 1592756"/>
                <a:gd name="connsiteX17" fmla="*/ 79530 w 1592756"/>
                <a:gd name="connsiteY17" fmla="*/ 482348 h 1592756"/>
                <a:gd name="connsiteX18" fmla="*/ 165996 w 1592756"/>
                <a:gd name="connsiteY18" fmla="*/ 332584 h 1592756"/>
                <a:gd name="connsiteX19" fmla="*/ 400981 w 1592756"/>
                <a:gd name="connsiteY19" fmla="*/ 403405 h 1592756"/>
                <a:gd name="connsiteX20" fmla="*/ 653752 w 1592756"/>
                <a:gd name="connsiteY20" fmla="*/ 257468 h 1592756"/>
                <a:gd name="connsiteX21" fmla="*/ 709912 w 1592756"/>
                <a:gd name="connsiteY21" fmla="*/ 18554 h 1592756"/>
                <a:gd name="connsiteX22" fmla="*/ 882844 w 1592756"/>
                <a:gd name="connsiteY22" fmla="*/ 18554 h 1592756"/>
                <a:gd name="connsiteX23" fmla="*/ 939004 w 1592756"/>
                <a:gd name="connsiteY23" fmla="*/ 257468 h 1592756"/>
                <a:gd name="connsiteX24" fmla="*/ 1191775 w 1592756"/>
                <a:gd name="connsiteY24" fmla="*/ 403405 h 1592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592756" h="1592756">
                  <a:moveTo>
                    <a:pt x="1025173" y="402893"/>
                  </a:moveTo>
                  <a:lnTo>
                    <a:pt x="1195533" y="297380"/>
                  </a:lnTo>
                  <a:lnTo>
                    <a:pt x="1295376" y="397223"/>
                  </a:lnTo>
                  <a:lnTo>
                    <a:pt x="1189863" y="567584"/>
                  </a:lnTo>
                  <a:cubicBezTo>
                    <a:pt x="1230502" y="637475"/>
                    <a:pt x="1251792" y="716930"/>
                    <a:pt x="1251543" y="797777"/>
                  </a:cubicBezTo>
                  <a:lnTo>
                    <a:pt x="1428100" y="892558"/>
                  </a:lnTo>
                  <a:lnTo>
                    <a:pt x="1391556" y="1028945"/>
                  </a:lnTo>
                  <a:lnTo>
                    <a:pt x="1191263" y="1022749"/>
                  </a:lnTo>
                  <a:cubicBezTo>
                    <a:pt x="1151054" y="1092889"/>
                    <a:pt x="1092889" y="1151054"/>
                    <a:pt x="1022749" y="1191262"/>
                  </a:cubicBezTo>
                  <a:lnTo>
                    <a:pt x="1028945" y="1391556"/>
                  </a:lnTo>
                  <a:lnTo>
                    <a:pt x="892558" y="1428101"/>
                  </a:lnTo>
                  <a:lnTo>
                    <a:pt x="797778" y="1251543"/>
                  </a:lnTo>
                  <a:cubicBezTo>
                    <a:pt x="716930" y="1251791"/>
                    <a:pt x="637475" y="1230502"/>
                    <a:pt x="567583" y="1189863"/>
                  </a:cubicBezTo>
                  <a:lnTo>
                    <a:pt x="397223" y="1295376"/>
                  </a:lnTo>
                  <a:lnTo>
                    <a:pt x="297380" y="1195533"/>
                  </a:lnTo>
                  <a:lnTo>
                    <a:pt x="402893" y="1025172"/>
                  </a:lnTo>
                  <a:cubicBezTo>
                    <a:pt x="362254" y="955281"/>
                    <a:pt x="340964" y="875826"/>
                    <a:pt x="341213" y="794979"/>
                  </a:cubicBezTo>
                  <a:lnTo>
                    <a:pt x="164656" y="700198"/>
                  </a:lnTo>
                  <a:lnTo>
                    <a:pt x="201200" y="563811"/>
                  </a:lnTo>
                  <a:lnTo>
                    <a:pt x="401493" y="570007"/>
                  </a:lnTo>
                  <a:cubicBezTo>
                    <a:pt x="441702" y="499867"/>
                    <a:pt x="499867" y="441702"/>
                    <a:pt x="570007" y="401494"/>
                  </a:cubicBezTo>
                  <a:lnTo>
                    <a:pt x="563811" y="201200"/>
                  </a:lnTo>
                  <a:lnTo>
                    <a:pt x="700198" y="164655"/>
                  </a:lnTo>
                  <a:lnTo>
                    <a:pt x="794978" y="341213"/>
                  </a:lnTo>
                  <a:cubicBezTo>
                    <a:pt x="875826" y="340965"/>
                    <a:pt x="955281" y="362254"/>
                    <a:pt x="1025173" y="402893"/>
                  </a:cubicBezTo>
                  <a:close/>
                </a:path>
              </a:pathLst>
            </a:custGeom>
            <a:blipFill dpi="0" rotWithShape="1">
              <a:blip r:embed="rId8" cstate="print">
                <a:alphaModFix amt="20000"/>
              </a:blip>
              <a:srcRect/>
              <a:stretch>
                <a:fillRect/>
              </a:stretch>
            </a:blipFill>
            <a:ln w="12700">
              <a:solidFill>
                <a:srgbClr val="3ACFDF"/>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latin typeface="宋体" panose="02010600030101010101" pitchFamily="2" charset="-122"/>
                <a:ea typeface="宋体" panose="02010600030101010101" pitchFamily="2" charset="-122"/>
              </a:endParaRPr>
            </a:p>
          </p:txBody>
        </p:sp>
        <p:sp>
          <p:nvSpPr>
            <p:cNvPr id="10" name="环形箭头 10"/>
            <p:cNvSpPr/>
            <p:nvPr/>
          </p:nvSpPr>
          <p:spPr>
            <a:xfrm>
              <a:off x="3557191" y="2453214"/>
              <a:ext cx="2345543" cy="2345542"/>
            </a:xfrm>
            <a:prstGeom prst="circularArrow">
              <a:avLst>
                <a:gd name="adj1" fmla="val 4687"/>
                <a:gd name="adj2" fmla="val 299029"/>
                <a:gd name="adj3" fmla="val 2513083"/>
                <a:gd name="adj4" fmla="val 15867933"/>
                <a:gd name="adj5" fmla="val 5469"/>
              </a:avLst>
            </a:prstGeom>
            <a:solidFill>
              <a:srgbClr val="1D9BB8"/>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endParaRPr lang="zh-CN" altLang="en-US" dirty="0">
                <a:latin typeface="宋体" panose="02010600030101010101" pitchFamily="2" charset="-122"/>
                <a:ea typeface="宋体" panose="02010600030101010101" pitchFamily="2" charset="-122"/>
              </a:endParaRPr>
            </a:p>
          </p:txBody>
        </p:sp>
        <p:sp>
          <p:nvSpPr>
            <p:cNvPr id="11" name="形状 10"/>
            <p:cNvSpPr/>
            <p:nvPr/>
          </p:nvSpPr>
          <p:spPr>
            <a:xfrm>
              <a:off x="2397088" y="2001523"/>
              <a:ext cx="1704183" cy="1704183"/>
            </a:xfrm>
            <a:prstGeom prst="leftCircularArrow">
              <a:avLst>
                <a:gd name="adj1" fmla="val 6452"/>
                <a:gd name="adj2" fmla="val 429999"/>
                <a:gd name="adj3" fmla="val 10489124"/>
                <a:gd name="adj4" fmla="val 14837806"/>
                <a:gd name="adj5" fmla="val 7527"/>
              </a:avLst>
            </a:prstGeom>
            <a:solidFill>
              <a:srgbClr val="1D9BB8"/>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endParaRPr lang="zh-CN" altLang="en-US" dirty="0">
                <a:latin typeface="宋体" panose="02010600030101010101" pitchFamily="2" charset="-122"/>
                <a:ea typeface="宋体" panose="02010600030101010101" pitchFamily="2" charset="-122"/>
              </a:endParaRPr>
            </a:p>
          </p:txBody>
        </p:sp>
        <p:sp>
          <p:nvSpPr>
            <p:cNvPr id="12" name="环形箭头 12"/>
            <p:cNvSpPr/>
            <p:nvPr/>
          </p:nvSpPr>
          <p:spPr>
            <a:xfrm>
              <a:off x="3077512" y="1090963"/>
              <a:ext cx="1837453" cy="1837453"/>
            </a:xfrm>
            <a:prstGeom prst="circularArrow">
              <a:avLst>
                <a:gd name="adj1" fmla="val 5984"/>
                <a:gd name="adj2" fmla="val 394124"/>
                <a:gd name="adj3" fmla="val 13313824"/>
                <a:gd name="adj4" fmla="val 10508221"/>
                <a:gd name="adj5" fmla="val 6981"/>
              </a:avLst>
            </a:prstGeom>
            <a:solidFill>
              <a:srgbClr val="1D9BB8"/>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endParaRPr lang="zh-CN" altLang="en-US" dirty="0">
                <a:latin typeface="宋体" panose="02010600030101010101" pitchFamily="2" charset="-122"/>
                <a:ea typeface="宋体" panose="02010600030101010101" pitchFamily="2" charset="-122"/>
              </a:endParaRPr>
            </a:p>
          </p:txBody>
        </p:sp>
        <p:sp>
          <p:nvSpPr>
            <p:cNvPr id="32" name="Freeform 12"/>
            <p:cNvSpPr>
              <a:spLocks noEditPoints="1"/>
            </p:cNvSpPr>
            <p:nvPr/>
          </p:nvSpPr>
          <p:spPr bwMode="auto">
            <a:xfrm>
              <a:off x="3743192" y="1718473"/>
              <a:ext cx="529360" cy="548318"/>
            </a:xfrm>
            <a:custGeom>
              <a:avLst/>
              <a:gdLst>
                <a:gd name="T0" fmla="*/ 485 w 485"/>
                <a:gd name="T1" fmla="*/ 490 h 503"/>
                <a:gd name="T2" fmla="*/ 14 w 485"/>
                <a:gd name="T3" fmla="*/ 503 h 503"/>
                <a:gd name="T4" fmla="*/ 0 w 485"/>
                <a:gd name="T5" fmla="*/ 489 h 503"/>
                <a:gd name="T6" fmla="*/ 471 w 485"/>
                <a:gd name="T7" fmla="*/ 476 h 503"/>
                <a:gd name="T8" fmla="*/ 17 w 485"/>
                <a:gd name="T9" fmla="*/ 439 h 503"/>
                <a:gd name="T10" fmla="*/ 31 w 485"/>
                <a:gd name="T11" fmla="*/ 453 h 503"/>
                <a:gd name="T12" fmla="*/ 468 w 485"/>
                <a:gd name="T13" fmla="*/ 440 h 503"/>
                <a:gd name="T14" fmla="*/ 454 w 485"/>
                <a:gd name="T15" fmla="*/ 426 h 503"/>
                <a:gd name="T16" fmla="*/ 17 w 485"/>
                <a:gd name="T17" fmla="*/ 439 h 503"/>
                <a:gd name="T18" fmla="*/ 21 w 485"/>
                <a:gd name="T19" fmla="*/ 134 h 503"/>
                <a:gd name="T20" fmla="*/ 247 w 485"/>
                <a:gd name="T21" fmla="*/ 1 h 503"/>
                <a:gd name="T22" fmla="*/ 474 w 485"/>
                <a:gd name="T23" fmla="*/ 153 h 503"/>
                <a:gd name="T24" fmla="*/ 25 w 485"/>
                <a:gd name="T25" fmla="*/ 164 h 503"/>
                <a:gd name="T26" fmla="*/ 211 w 485"/>
                <a:gd name="T27" fmla="*/ 91 h 503"/>
                <a:gd name="T28" fmla="*/ 274 w 485"/>
                <a:gd name="T29" fmla="*/ 91 h 503"/>
                <a:gd name="T30" fmla="*/ 211 w 485"/>
                <a:gd name="T31" fmla="*/ 91 h 503"/>
                <a:gd name="T32" fmla="*/ 52 w 485"/>
                <a:gd name="T33" fmla="*/ 385 h 503"/>
                <a:gd name="T34" fmla="*/ 69 w 485"/>
                <a:gd name="T35" fmla="*/ 399 h 503"/>
                <a:gd name="T36" fmla="*/ 147 w 485"/>
                <a:gd name="T37" fmla="*/ 385 h 503"/>
                <a:gd name="T38" fmla="*/ 134 w 485"/>
                <a:gd name="T39" fmla="*/ 371 h 503"/>
                <a:gd name="T40" fmla="*/ 129 w 485"/>
                <a:gd name="T41" fmla="*/ 218 h 503"/>
                <a:gd name="T42" fmla="*/ 147 w 485"/>
                <a:gd name="T43" fmla="*/ 205 h 503"/>
                <a:gd name="T44" fmla="*/ 136 w 485"/>
                <a:gd name="T45" fmla="*/ 191 h 503"/>
                <a:gd name="T46" fmla="*/ 52 w 485"/>
                <a:gd name="T47" fmla="*/ 204 h 503"/>
                <a:gd name="T48" fmla="*/ 66 w 485"/>
                <a:gd name="T49" fmla="*/ 218 h 503"/>
                <a:gd name="T50" fmla="*/ 69 w 485"/>
                <a:gd name="T51" fmla="*/ 371 h 503"/>
                <a:gd name="T52" fmla="*/ 209 w 485"/>
                <a:gd name="T53" fmla="*/ 371 h 503"/>
                <a:gd name="T54" fmla="*/ 195 w 485"/>
                <a:gd name="T55" fmla="*/ 385 h 503"/>
                <a:gd name="T56" fmla="*/ 276 w 485"/>
                <a:gd name="T57" fmla="*/ 399 h 503"/>
                <a:gd name="T58" fmla="*/ 290 w 485"/>
                <a:gd name="T59" fmla="*/ 385 h 503"/>
                <a:gd name="T60" fmla="*/ 272 w 485"/>
                <a:gd name="T61" fmla="*/ 371 h 503"/>
                <a:gd name="T62" fmla="*/ 276 w 485"/>
                <a:gd name="T63" fmla="*/ 218 h 503"/>
                <a:gd name="T64" fmla="*/ 290 w 485"/>
                <a:gd name="T65" fmla="*/ 204 h 503"/>
                <a:gd name="T66" fmla="*/ 211 w 485"/>
                <a:gd name="T67" fmla="*/ 191 h 503"/>
                <a:gd name="T68" fmla="*/ 195 w 485"/>
                <a:gd name="T69" fmla="*/ 205 h 503"/>
                <a:gd name="T70" fmla="*/ 212 w 485"/>
                <a:gd name="T71" fmla="*/ 218 h 503"/>
                <a:gd name="T72" fmla="*/ 209 w 485"/>
                <a:gd name="T73" fmla="*/ 371 h 503"/>
                <a:gd name="T74" fmla="*/ 338 w 485"/>
                <a:gd name="T75" fmla="*/ 385 h 503"/>
                <a:gd name="T76" fmla="*/ 354 w 485"/>
                <a:gd name="T77" fmla="*/ 399 h 503"/>
                <a:gd name="T78" fmla="*/ 433 w 485"/>
                <a:gd name="T79" fmla="*/ 385 h 503"/>
                <a:gd name="T80" fmla="*/ 419 w 485"/>
                <a:gd name="T81" fmla="*/ 371 h 503"/>
                <a:gd name="T82" fmla="*/ 415 w 485"/>
                <a:gd name="T83" fmla="*/ 218 h 503"/>
                <a:gd name="T84" fmla="*/ 433 w 485"/>
                <a:gd name="T85" fmla="*/ 205 h 503"/>
                <a:gd name="T86" fmla="*/ 422 w 485"/>
                <a:gd name="T87" fmla="*/ 191 h 503"/>
                <a:gd name="T88" fmla="*/ 338 w 485"/>
                <a:gd name="T89" fmla="*/ 204 h 503"/>
                <a:gd name="T90" fmla="*/ 351 w 485"/>
                <a:gd name="T91" fmla="*/ 218 h 503"/>
                <a:gd name="T92" fmla="*/ 354 w 485"/>
                <a:gd name="T93" fmla="*/ 371 h 5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85" h="503">
                  <a:moveTo>
                    <a:pt x="485" y="489"/>
                  </a:moveTo>
                  <a:cubicBezTo>
                    <a:pt x="485" y="490"/>
                    <a:pt x="485" y="490"/>
                    <a:pt x="485" y="490"/>
                  </a:cubicBezTo>
                  <a:cubicBezTo>
                    <a:pt x="485" y="497"/>
                    <a:pt x="479" y="503"/>
                    <a:pt x="471" y="503"/>
                  </a:cubicBezTo>
                  <a:cubicBezTo>
                    <a:pt x="14" y="503"/>
                    <a:pt x="14" y="503"/>
                    <a:pt x="14" y="503"/>
                  </a:cubicBezTo>
                  <a:cubicBezTo>
                    <a:pt x="6" y="503"/>
                    <a:pt x="0" y="497"/>
                    <a:pt x="0" y="490"/>
                  </a:cubicBezTo>
                  <a:cubicBezTo>
                    <a:pt x="0" y="489"/>
                    <a:pt x="0" y="489"/>
                    <a:pt x="0" y="489"/>
                  </a:cubicBezTo>
                  <a:cubicBezTo>
                    <a:pt x="0" y="482"/>
                    <a:pt x="6" y="476"/>
                    <a:pt x="14" y="476"/>
                  </a:cubicBezTo>
                  <a:cubicBezTo>
                    <a:pt x="471" y="476"/>
                    <a:pt x="471" y="476"/>
                    <a:pt x="471" y="476"/>
                  </a:cubicBezTo>
                  <a:cubicBezTo>
                    <a:pt x="479" y="476"/>
                    <a:pt x="485" y="482"/>
                    <a:pt x="485" y="489"/>
                  </a:cubicBezTo>
                  <a:close/>
                  <a:moveTo>
                    <a:pt x="17" y="439"/>
                  </a:moveTo>
                  <a:cubicBezTo>
                    <a:pt x="17" y="440"/>
                    <a:pt x="17" y="440"/>
                    <a:pt x="17" y="440"/>
                  </a:cubicBezTo>
                  <a:cubicBezTo>
                    <a:pt x="17" y="447"/>
                    <a:pt x="23" y="453"/>
                    <a:pt x="31" y="453"/>
                  </a:cubicBezTo>
                  <a:cubicBezTo>
                    <a:pt x="454" y="453"/>
                    <a:pt x="454" y="453"/>
                    <a:pt x="454" y="453"/>
                  </a:cubicBezTo>
                  <a:cubicBezTo>
                    <a:pt x="462" y="453"/>
                    <a:pt x="468" y="447"/>
                    <a:pt x="468" y="440"/>
                  </a:cubicBezTo>
                  <a:cubicBezTo>
                    <a:pt x="468" y="439"/>
                    <a:pt x="468" y="439"/>
                    <a:pt x="468" y="439"/>
                  </a:cubicBezTo>
                  <a:cubicBezTo>
                    <a:pt x="468" y="432"/>
                    <a:pt x="462" y="426"/>
                    <a:pt x="454" y="426"/>
                  </a:cubicBezTo>
                  <a:cubicBezTo>
                    <a:pt x="31" y="426"/>
                    <a:pt x="31" y="426"/>
                    <a:pt x="31" y="426"/>
                  </a:cubicBezTo>
                  <a:cubicBezTo>
                    <a:pt x="23" y="426"/>
                    <a:pt x="17" y="432"/>
                    <a:pt x="17" y="439"/>
                  </a:cubicBezTo>
                  <a:close/>
                  <a:moveTo>
                    <a:pt x="11" y="153"/>
                  </a:moveTo>
                  <a:cubicBezTo>
                    <a:pt x="10" y="147"/>
                    <a:pt x="9" y="141"/>
                    <a:pt x="21" y="134"/>
                  </a:cubicBezTo>
                  <a:cubicBezTo>
                    <a:pt x="32" y="127"/>
                    <a:pt x="238" y="1"/>
                    <a:pt x="238" y="1"/>
                  </a:cubicBezTo>
                  <a:cubicBezTo>
                    <a:pt x="241" y="0"/>
                    <a:pt x="244" y="0"/>
                    <a:pt x="247" y="1"/>
                  </a:cubicBezTo>
                  <a:cubicBezTo>
                    <a:pt x="247" y="1"/>
                    <a:pt x="455" y="128"/>
                    <a:pt x="464" y="134"/>
                  </a:cubicBezTo>
                  <a:cubicBezTo>
                    <a:pt x="474" y="140"/>
                    <a:pt x="475" y="147"/>
                    <a:pt x="474" y="153"/>
                  </a:cubicBezTo>
                  <a:cubicBezTo>
                    <a:pt x="473" y="159"/>
                    <a:pt x="467" y="164"/>
                    <a:pt x="460" y="164"/>
                  </a:cubicBezTo>
                  <a:cubicBezTo>
                    <a:pt x="25" y="164"/>
                    <a:pt x="25" y="164"/>
                    <a:pt x="25" y="164"/>
                  </a:cubicBezTo>
                  <a:cubicBezTo>
                    <a:pt x="18" y="164"/>
                    <a:pt x="12" y="159"/>
                    <a:pt x="11" y="153"/>
                  </a:cubicBezTo>
                  <a:close/>
                  <a:moveTo>
                    <a:pt x="211" y="91"/>
                  </a:moveTo>
                  <a:cubicBezTo>
                    <a:pt x="211" y="108"/>
                    <a:pt x="225" y="122"/>
                    <a:pt x="243" y="122"/>
                  </a:cubicBezTo>
                  <a:cubicBezTo>
                    <a:pt x="260" y="122"/>
                    <a:pt x="274" y="108"/>
                    <a:pt x="274" y="91"/>
                  </a:cubicBezTo>
                  <a:cubicBezTo>
                    <a:pt x="274" y="74"/>
                    <a:pt x="260" y="59"/>
                    <a:pt x="243" y="59"/>
                  </a:cubicBezTo>
                  <a:cubicBezTo>
                    <a:pt x="225" y="59"/>
                    <a:pt x="211" y="74"/>
                    <a:pt x="211" y="91"/>
                  </a:cubicBezTo>
                  <a:close/>
                  <a:moveTo>
                    <a:pt x="66" y="371"/>
                  </a:moveTo>
                  <a:cubicBezTo>
                    <a:pt x="58" y="371"/>
                    <a:pt x="52" y="377"/>
                    <a:pt x="52" y="385"/>
                  </a:cubicBezTo>
                  <a:cubicBezTo>
                    <a:pt x="52" y="385"/>
                    <a:pt x="52" y="385"/>
                    <a:pt x="52" y="385"/>
                  </a:cubicBezTo>
                  <a:cubicBezTo>
                    <a:pt x="52" y="393"/>
                    <a:pt x="61" y="399"/>
                    <a:pt x="69" y="399"/>
                  </a:cubicBezTo>
                  <a:cubicBezTo>
                    <a:pt x="134" y="399"/>
                    <a:pt x="134" y="399"/>
                    <a:pt x="134" y="399"/>
                  </a:cubicBezTo>
                  <a:cubicBezTo>
                    <a:pt x="141" y="399"/>
                    <a:pt x="147" y="393"/>
                    <a:pt x="147" y="385"/>
                  </a:cubicBezTo>
                  <a:cubicBezTo>
                    <a:pt x="147" y="385"/>
                    <a:pt x="147" y="385"/>
                    <a:pt x="147" y="385"/>
                  </a:cubicBezTo>
                  <a:cubicBezTo>
                    <a:pt x="147" y="377"/>
                    <a:pt x="141" y="371"/>
                    <a:pt x="134" y="371"/>
                  </a:cubicBezTo>
                  <a:cubicBezTo>
                    <a:pt x="129" y="371"/>
                    <a:pt x="129" y="371"/>
                    <a:pt x="129" y="371"/>
                  </a:cubicBezTo>
                  <a:cubicBezTo>
                    <a:pt x="129" y="218"/>
                    <a:pt x="129" y="218"/>
                    <a:pt x="129" y="218"/>
                  </a:cubicBezTo>
                  <a:cubicBezTo>
                    <a:pt x="134" y="218"/>
                    <a:pt x="134" y="218"/>
                    <a:pt x="134" y="218"/>
                  </a:cubicBezTo>
                  <a:cubicBezTo>
                    <a:pt x="141" y="218"/>
                    <a:pt x="147" y="212"/>
                    <a:pt x="147" y="205"/>
                  </a:cubicBezTo>
                  <a:cubicBezTo>
                    <a:pt x="147" y="204"/>
                    <a:pt x="147" y="204"/>
                    <a:pt x="147" y="204"/>
                  </a:cubicBezTo>
                  <a:cubicBezTo>
                    <a:pt x="147" y="197"/>
                    <a:pt x="141" y="191"/>
                    <a:pt x="136" y="191"/>
                  </a:cubicBezTo>
                  <a:cubicBezTo>
                    <a:pt x="69" y="191"/>
                    <a:pt x="69" y="191"/>
                    <a:pt x="69" y="191"/>
                  </a:cubicBezTo>
                  <a:cubicBezTo>
                    <a:pt x="58" y="191"/>
                    <a:pt x="52" y="197"/>
                    <a:pt x="52" y="204"/>
                  </a:cubicBezTo>
                  <a:cubicBezTo>
                    <a:pt x="52" y="205"/>
                    <a:pt x="52" y="205"/>
                    <a:pt x="52" y="205"/>
                  </a:cubicBezTo>
                  <a:cubicBezTo>
                    <a:pt x="52" y="212"/>
                    <a:pt x="58" y="218"/>
                    <a:pt x="66" y="218"/>
                  </a:cubicBezTo>
                  <a:cubicBezTo>
                    <a:pt x="69" y="218"/>
                    <a:pt x="69" y="218"/>
                    <a:pt x="69" y="218"/>
                  </a:cubicBezTo>
                  <a:cubicBezTo>
                    <a:pt x="69" y="371"/>
                    <a:pt x="69" y="371"/>
                    <a:pt x="69" y="371"/>
                  </a:cubicBezTo>
                  <a:lnTo>
                    <a:pt x="66" y="371"/>
                  </a:lnTo>
                  <a:close/>
                  <a:moveTo>
                    <a:pt x="209" y="371"/>
                  </a:moveTo>
                  <a:cubicBezTo>
                    <a:pt x="201" y="371"/>
                    <a:pt x="195" y="377"/>
                    <a:pt x="195" y="385"/>
                  </a:cubicBezTo>
                  <a:cubicBezTo>
                    <a:pt x="195" y="385"/>
                    <a:pt x="195" y="385"/>
                    <a:pt x="195" y="385"/>
                  </a:cubicBezTo>
                  <a:cubicBezTo>
                    <a:pt x="195" y="393"/>
                    <a:pt x="204" y="399"/>
                    <a:pt x="211" y="399"/>
                  </a:cubicBezTo>
                  <a:cubicBezTo>
                    <a:pt x="276" y="399"/>
                    <a:pt x="276" y="399"/>
                    <a:pt x="276" y="399"/>
                  </a:cubicBezTo>
                  <a:cubicBezTo>
                    <a:pt x="284" y="399"/>
                    <a:pt x="290" y="393"/>
                    <a:pt x="290" y="385"/>
                  </a:cubicBezTo>
                  <a:cubicBezTo>
                    <a:pt x="290" y="385"/>
                    <a:pt x="290" y="385"/>
                    <a:pt x="290" y="385"/>
                  </a:cubicBezTo>
                  <a:cubicBezTo>
                    <a:pt x="290" y="377"/>
                    <a:pt x="284" y="371"/>
                    <a:pt x="276" y="371"/>
                  </a:cubicBezTo>
                  <a:cubicBezTo>
                    <a:pt x="272" y="371"/>
                    <a:pt x="272" y="371"/>
                    <a:pt x="272" y="371"/>
                  </a:cubicBezTo>
                  <a:cubicBezTo>
                    <a:pt x="272" y="218"/>
                    <a:pt x="272" y="218"/>
                    <a:pt x="272" y="218"/>
                  </a:cubicBezTo>
                  <a:cubicBezTo>
                    <a:pt x="276" y="218"/>
                    <a:pt x="276" y="218"/>
                    <a:pt x="276" y="218"/>
                  </a:cubicBezTo>
                  <a:cubicBezTo>
                    <a:pt x="284" y="218"/>
                    <a:pt x="290" y="212"/>
                    <a:pt x="290" y="205"/>
                  </a:cubicBezTo>
                  <a:cubicBezTo>
                    <a:pt x="290" y="204"/>
                    <a:pt x="290" y="204"/>
                    <a:pt x="290" y="204"/>
                  </a:cubicBezTo>
                  <a:cubicBezTo>
                    <a:pt x="290" y="197"/>
                    <a:pt x="284" y="191"/>
                    <a:pt x="279" y="191"/>
                  </a:cubicBezTo>
                  <a:cubicBezTo>
                    <a:pt x="211" y="191"/>
                    <a:pt x="211" y="191"/>
                    <a:pt x="211" y="191"/>
                  </a:cubicBezTo>
                  <a:cubicBezTo>
                    <a:pt x="201" y="191"/>
                    <a:pt x="195" y="197"/>
                    <a:pt x="195" y="204"/>
                  </a:cubicBezTo>
                  <a:cubicBezTo>
                    <a:pt x="195" y="205"/>
                    <a:pt x="195" y="205"/>
                    <a:pt x="195" y="205"/>
                  </a:cubicBezTo>
                  <a:cubicBezTo>
                    <a:pt x="195" y="212"/>
                    <a:pt x="201" y="218"/>
                    <a:pt x="209" y="218"/>
                  </a:cubicBezTo>
                  <a:cubicBezTo>
                    <a:pt x="212" y="218"/>
                    <a:pt x="212" y="218"/>
                    <a:pt x="212" y="218"/>
                  </a:cubicBezTo>
                  <a:cubicBezTo>
                    <a:pt x="212" y="371"/>
                    <a:pt x="212" y="371"/>
                    <a:pt x="212" y="371"/>
                  </a:cubicBezTo>
                  <a:lnTo>
                    <a:pt x="209" y="371"/>
                  </a:lnTo>
                  <a:close/>
                  <a:moveTo>
                    <a:pt x="351" y="371"/>
                  </a:moveTo>
                  <a:cubicBezTo>
                    <a:pt x="344" y="371"/>
                    <a:pt x="338" y="377"/>
                    <a:pt x="338" y="385"/>
                  </a:cubicBezTo>
                  <a:cubicBezTo>
                    <a:pt x="338" y="385"/>
                    <a:pt x="338" y="385"/>
                    <a:pt x="338" y="385"/>
                  </a:cubicBezTo>
                  <a:cubicBezTo>
                    <a:pt x="338" y="393"/>
                    <a:pt x="347" y="399"/>
                    <a:pt x="354" y="399"/>
                  </a:cubicBezTo>
                  <a:cubicBezTo>
                    <a:pt x="419" y="399"/>
                    <a:pt x="419" y="399"/>
                    <a:pt x="419" y="399"/>
                  </a:cubicBezTo>
                  <a:cubicBezTo>
                    <a:pt x="427" y="399"/>
                    <a:pt x="433" y="393"/>
                    <a:pt x="433" y="385"/>
                  </a:cubicBezTo>
                  <a:cubicBezTo>
                    <a:pt x="433" y="385"/>
                    <a:pt x="433" y="385"/>
                    <a:pt x="433" y="385"/>
                  </a:cubicBezTo>
                  <a:cubicBezTo>
                    <a:pt x="433" y="377"/>
                    <a:pt x="427" y="371"/>
                    <a:pt x="419" y="371"/>
                  </a:cubicBezTo>
                  <a:cubicBezTo>
                    <a:pt x="415" y="371"/>
                    <a:pt x="415" y="371"/>
                    <a:pt x="415" y="371"/>
                  </a:cubicBezTo>
                  <a:cubicBezTo>
                    <a:pt x="415" y="218"/>
                    <a:pt x="415" y="218"/>
                    <a:pt x="415" y="218"/>
                  </a:cubicBezTo>
                  <a:cubicBezTo>
                    <a:pt x="419" y="218"/>
                    <a:pt x="419" y="218"/>
                    <a:pt x="419" y="218"/>
                  </a:cubicBezTo>
                  <a:cubicBezTo>
                    <a:pt x="427" y="218"/>
                    <a:pt x="433" y="212"/>
                    <a:pt x="433" y="205"/>
                  </a:cubicBezTo>
                  <a:cubicBezTo>
                    <a:pt x="433" y="204"/>
                    <a:pt x="433" y="204"/>
                    <a:pt x="433" y="204"/>
                  </a:cubicBezTo>
                  <a:cubicBezTo>
                    <a:pt x="433" y="197"/>
                    <a:pt x="427" y="191"/>
                    <a:pt x="422" y="191"/>
                  </a:cubicBezTo>
                  <a:cubicBezTo>
                    <a:pt x="354" y="191"/>
                    <a:pt x="354" y="191"/>
                    <a:pt x="354" y="191"/>
                  </a:cubicBezTo>
                  <a:cubicBezTo>
                    <a:pt x="344" y="191"/>
                    <a:pt x="338" y="197"/>
                    <a:pt x="338" y="204"/>
                  </a:cubicBezTo>
                  <a:cubicBezTo>
                    <a:pt x="338" y="205"/>
                    <a:pt x="338" y="205"/>
                    <a:pt x="338" y="205"/>
                  </a:cubicBezTo>
                  <a:cubicBezTo>
                    <a:pt x="338" y="212"/>
                    <a:pt x="344" y="218"/>
                    <a:pt x="351" y="218"/>
                  </a:cubicBezTo>
                  <a:cubicBezTo>
                    <a:pt x="354" y="218"/>
                    <a:pt x="354" y="218"/>
                    <a:pt x="354" y="218"/>
                  </a:cubicBezTo>
                  <a:cubicBezTo>
                    <a:pt x="354" y="371"/>
                    <a:pt x="354" y="371"/>
                    <a:pt x="354" y="371"/>
                  </a:cubicBezTo>
                  <a:lnTo>
                    <a:pt x="351" y="371"/>
                  </a:lnTo>
                  <a:close/>
                </a:path>
              </a:pathLst>
            </a:custGeom>
            <a:solidFill>
              <a:srgbClr val="1D9BB8"/>
            </a:solidFill>
            <a:ln>
              <a:noFill/>
            </a:ln>
          </p:spPr>
          <p:txBody>
            <a:bodyPr vert="horz" wrap="square" lIns="91440" tIns="45720" rIns="91440" bIns="45720" numCol="1" anchor="t" anchorCtr="0" compatLnSpc="1"/>
            <a:lstStyle/>
            <a:p>
              <a:endParaRPr lang="zh-CN" altLang="en-US" dirty="0">
                <a:solidFill>
                  <a:schemeClr val="bg1"/>
                </a:solidFill>
                <a:latin typeface="宋体" panose="02010600030101010101" pitchFamily="2" charset="-122"/>
                <a:ea typeface="宋体" panose="02010600030101010101" pitchFamily="2" charset="-122"/>
              </a:endParaRPr>
            </a:p>
          </p:txBody>
        </p:sp>
        <p:sp>
          <p:nvSpPr>
            <p:cNvPr id="33" name="Freeform 21"/>
            <p:cNvSpPr>
              <a:spLocks noEditPoints="1"/>
            </p:cNvSpPr>
            <p:nvPr/>
          </p:nvSpPr>
          <p:spPr bwMode="auto">
            <a:xfrm>
              <a:off x="3103809" y="2644692"/>
              <a:ext cx="370469" cy="566774"/>
            </a:xfrm>
            <a:custGeom>
              <a:avLst/>
              <a:gdLst>
                <a:gd name="T0" fmla="*/ 129 w 336"/>
                <a:gd name="T1" fmla="*/ 22 h 513"/>
                <a:gd name="T2" fmla="*/ 135 w 336"/>
                <a:gd name="T3" fmla="*/ 10 h 513"/>
                <a:gd name="T4" fmla="*/ 163 w 336"/>
                <a:gd name="T5" fmla="*/ 2 h 513"/>
                <a:gd name="T6" fmla="*/ 175 w 336"/>
                <a:gd name="T7" fmla="*/ 8 h 513"/>
                <a:gd name="T8" fmla="*/ 177 w 336"/>
                <a:gd name="T9" fmla="*/ 13 h 513"/>
                <a:gd name="T10" fmla="*/ 171 w 336"/>
                <a:gd name="T11" fmla="*/ 25 h 513"/>
                <a:gd name="T12" fmla="*/ 142 w 336"/>
                <a:gd name="T13" fmla="*/ 34 h 513"/>
                <a:gd name="T14" fmla="*/ 131 w 336"/>
                <a:gd name="T15" fmla="*/ 28 h 513"/>
                <a:gd name="T16" fmla="*/ 129 w 336"/>
                <a:gd name="T17" fmla="*/ 22 h 513"/>
                <a:gd name="T18" fmla="*/ 209 w 336"/>
                <a:gd name="T19" fmla="*/ 287 h 513"/>
                <a:gd name="T20" fmla="*/ 198 w 336"/>
                <a:gd name="T21" fmla="*/ 303 h 513"/>
                <a:gd name="T22" fmla="*/ 216 w 336"/>
                <a:gd name="T23" fmla="*/ 310 h 513"/>
                <a:gd name="T24" fmla="*/ 266 w 336"/>
                <a:gd name="T25" fmla="*/ 294 h 513"/>
                <a:gd name="T26" fmla="*/ 278 w 336"/>
                <a:gd name="T27" fmla="*/ 278 h 513"/>
                <a:gd name="T28" fmla="*/ 259 w 336"/>
                <a:gd name="T29" fmla="*/ 272 h 513"/>
                <a:gd name="T30" fmla="*/ 209 w 336"/>
                <a:gd name="T31" fmla="*/ 287 h 513"/>
                <a:gd name="T32" fmla="*/ 336 w 336"/>
                <a:gd name="T33" fmla="*/ 366 h 513"/>
                <a:gd name="T34" fmla="*/ 336 w 336"/>
                <a:gd name="T35" fmla="*/ 376 h 513"/>
                <a:gd name="T36" fmla="*/ 328 w 336"/>
                <a:gd name="T37" fmla="*/ 385 h 513"/>
                <a:gd name="T38" fmla="*/ 312 w 336"/>
                <a:gd name="T39" fmla="*/ 385 h 513"/>
                <a:gd name="T40" fmla="*/ 228 w 336"/>
                <a:gd name="T41" fmla="*/ 451 h 513"/>
                <a:gd name="T42" fmla="*/ 295 w 336"/>
                <a:gd name="T43" fmla="*/ 497 h 513"/>
                <a:gd name="T44" fmla="*/ 280 w 336"/>
                <a:gd name="T45" fmla="*/ 513 h 513"/>
                <a:gd name="T46" fmla="*/ 63 w 336"/>
                <a:gd name="T47" fmla="*/ 513 h 513"/>
                <a:gd name="T48" fmla="*/ 48 w 336"/>
                <a:gd name="T49" fmla="*/ 497 h 513"/>
                <a:gd name="T50" fmla="*/ 105 w 336"/>
                <a:gd name="T51" fmla="*/ 454 h 513"/>
                <a:gd name="T52" fmla="*/ 0 w 336"/>
                <a:gd name="T53" fmla="*/ 292 h 513"/>
                <a:gd name="T54" fmla="*/ 142 w 336"/>
                <a:gd name="T55" fmla="*/ 124 h 513"/>
                <a:gd name="T56" fmla="*/ 125 w 336"/>
                <a:gd name="T57" fmla="*/ 68 h 513"/>
                <a:gd name="T58" fmla="*/ 136 w 336"/>
                <a:gd name="T59" fmla="*/ 49 h 513"/>
                <a:gd name="T60" fmla="*/ 186 w 336"/>
                <a:gd name="T61" fmla="*/ 33 h 513"/>
                <a:gd name="T62" fmla="*/ 206 w 336"/>
                <a:gd name="T63" fmla="*/ 43 h 513"/>
                <a:gd name="T64" fmla="*/ 266 w 336"/>
                <a:gd name="T65" fmla="*/ 235 h 513"/>
                <a:gd name="T66" fmla="*/ 255 w 336"/>
                <a:gd name="T67" fmla="*/ 255 h 513"/>
                <a:gd name="T68" fmla="*/ 205 w 336"/>
                <a:gd name="T69" fmla="*/ 271 h 513"/>
                <a:gd name="T70" fmla="*/ 185 w 336"/>
                <a:gd name="T71" fmla="*/ 260 h 513"/>
                <a:gd name="T72" fmla="*/ 161 w 336"/>
                <a:gd name="T73" fmla="*/ 182 h 513"/>
                <a:gd name="T74" fmla="*/ 62 w 336"/>
                <a:gd name="T75" fmla="*/ 286 h 513"/>
                <a:gd name="T76" fmla="*/ 154 w 336"/>
                <a:gd name="T77" fmla="*/ 400 h 513"/>
                <a:gd name="T78" fmla="*/ 204 w 336"/>
                <a:gd name="T79" fmla="*/ 385 h 513"/>
                <a:gd name="T80" fmla="*/ 187 w 336"/>
                <a:gd name="T81" fmla="*/ 385 h 513"/>
                <a:gd name="T82" fmla="*/ 178 w 336"/>
                <a:gd name="T83" fmla="*/ 376 h 513"/>
                <a:gd name="T84" fmla="*/ 178 w 336"/>
                <a:gd name="T85" fmla="*/ 366 h 513"/>
                <a:gd name="T86" fmla="*/ 187 w 336"/>
                <a:gd name="T87" fmla="*/ 357 h 513"/>
                <a:gd name="T88" fmla="*/ 328 w 336"/>
                <a:gd name="T89" fmla="*/ 357 h 513"/>
                <a:gd name="T90" fmla="*/ 336 w 336"/>
                <a:gd name="T91" fmla="*/ 366 h 513"/>
                <a:gd name="T92" fmla="*/ 183 w 336"/>
                <a:gd name="T93" fmla="*/ 95 h 513"/>
                <a:gd name="T94" fmla="*/ 214 w 336"/>
                <a:gd name="T95" fmla="*/ 200 h 513"/>
                <a:gd name="T96" fmla="*/ 220 w 336"/>
                <a:gd name="T97" fmla="*/ 206 h 513"/>
                <a:gd name="T98" fmla="*/ 224 w 336"/>
                <a:gd name="T99" fmla="*/ 206 h 513"/>
                <a:gd name="T100" fmla="*/ 229 w 336"/>
                <a:gd name="T101" fmla="*/ 196 h 513"/>
                <a:gd name="T102" fmla="*/ 198 w 336"/>
                <a:gd name="T103" fmla="*/ 91 h 513"/>
                <a:gd name="T104" fmla="*/ 188 w 336"/>
                <a:gd name="T105" fmla="*/ 86 h 513"/>
                <a:gd name="T106" fmla="*/ 183 w 336"/>
                <a:gd name="T107" fmla="*/ 95 h 513"/>
                <a:gd name="T108" fmla="*/ 184 w 336"/>
                <a:gd name="T109" fmla="*/ 441 h 513"/>
                <a:gd name="T110" fmla="*/ 151 w 336"/>
                <a:gd name="T111" fmla="*/ 441 h 513"/>
                <a:gd name="T112" fmla="*/ 151 w 336"/>
                <a:gd name="T113" fmla="*/ 474 h 513"/>
                <a:gd name="T114" fmla="*/ 184 w 336"/>
                <a:gd name="T115" fmla="*/ 474 h 513"/>
                <a:gd name="T116" fmla="*/ 184 w 336"/>
                <a:gd name="T117" fmla="*/ 441 h 5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36" h="513">
                  <a:moveTo>
                    <a:pt x="129" y="22"/>
                  </a:moveTo>
                  <a:cubicBezTo>
                    <a:pt x="127" y="17"/>
                    <a:pt x="130" y="12"/>
                    <a:pt x="135" y="10"/>
                  </a:cubicBezTo>
                  <a:cubicBezTo>
                    <a:pt x="163" y="2"/>
                    <a:pt x="163" y="2"/>
                    <a:pt x="163" y="2"/>
                  </a:cubicBezTo>
                  <a:cubicBezTo>
                    <a:pt x="168" y="0"/>
                    <a:pt x="173" y="3"/>
                    <a:pt x="175" y="8"/>
                  </a:cubicBezTo>
                  <a:cubicBezTo>
                    <a:pt x="177" y="13"/>
                    <a:pt x="177" y="13"/>
                    <a:pt x="177" y="13"/>
                  </a:cubicBezTo>
                  <a:cubicBezTo>
                    <a:pt x="178" y="18"/>
                    <a:pt x="176" y="23"/>
                    <a:pt x="171" y="25"/>
                  </a:cubicBezTo>
                  <a:cubicBezTo>
                    <a:pt x="142" y="34"/>
                    <a:pt x="142" y="34"/>
                    <a:pt x="142" y="34"/>
                  </a:cubicBezTo>
                  <a:cubicBezTo>
                    <a:pt x="138" y="35"/>
                    <a:pt x="132" y="33"/>
                    <a:pt x="131" y="28"/>
                  </a:cubicBezTo>
                  <a:lnTo>
                    <a:pt x="129" y="22"/>
                  </a:lnTo>
                  <a:close/>
                  <a:moveTo>
                    <a:pt x="209" y="287"/>
                  </a:moveTo>
                  <a:cubicBezTo>
                    <a:pt x="201" y="290"/>
                    <a:pt x="196" y="297"/>
                    <a:pt x="198" y="303"/>
                  </a:cubicBezTo>
                  <a:cubicBezTo>
                    <a:pt x="199" y="309"/>
                    <a:pt x="208" y="312"/>
                    <a:pt x="216" y="310"/>
                  </a:cubicBezTo>
                  <a:cubicBezTo>
                    <a:pt x="266" y="294"/>
                    <a:pt x="266" y="294"/>
                    <a:pt x="266" y="294"/>
                  </a:cubicBezTo>
                  <a:cubicBezTo>
                    <a:pt x="275" y="292"/>
                    <a:pt x="280" y="284"/>
                    <a:pt x="278" y="278"/>
                  </a:cubicBezTo>
                  <a:cubicBezTo>
                    <a:pt x="276" y="272"/>
                    <a:pt x="268" y="269"/>
                    <a:pt x="259" y="272"/>
                  </a:cubicBezTo>
                  <a:lnTo>
                    <a:pt x="209" y="287"/>
                  </a:lnTo>
                  <a:close/>
                  <a:moveTo>
                    <a:pt x="336" y="366"/>
                  </a:moveTo>
                  <a:cubicBezTo>
                    <a:pt x="336" y="376"/>
                    <a:pt x="336" y="376"/>
                    <a:pt x="336" y="376"/>
                  </a:cubicBezTo>
                  <a:cubicBezTo>
                    <a:pt x="336" y="381"/>
                    <a:pt x="333" y="385"/>
                    <a:pt x="328" y="385"/>
                  </a:cubicBezTo>
                  <a:cubicBezTo>
                    <a:pt x="312" y="385"/>
                    <a:pt x="312" y="385"/>
                    <a:pt x="312" y="385"/>
                  </a:cubicBezTo>
                  <a:cubicBezTo>
                    <a:pt x="294" y="409"/>
                    <a:pt x="259" y="436"/>
                    <a:pt x="228" y="451"/>
                  </a:cubicBezTo>
                  <a:cubicBezTo>
                    <a:pt x="263" y="460"/>
                    <a:pt x="295" y="483"/>
                    <a:pt x="295" y="497"/>
                  </a:cubicBezTo>
                  <a:cubicBezTo>
                    <a:pt x="295" y="507"/>
                    <a:pt x="286" y="513"/>
                    <a:pt x="280" y="513"/>
                  </a:cubicBezTo>
                  <a:cubicBezTo>
                    <a:pt x="63" y="513"/>
                    <a:pt x="63" y="513"/>
                    <a:pt x="63" y="513"/>
                  </a:cubicBezTo>
                  <a:cubicBezTo>
                    <a:pt x="54" y="513"/>
                    <a:pt x="48" y="506"/>
                    <a:pt x="48" y="497"/>
                  </a:cubicBezTo>
                  <a:cubicBezTo>
                    <a:pt x="48" y="483"/>
                    <a:pt x="73" y="466"/>
                    <a:pt x="105" y="454"/>
                  </a:cubicBezTo>
                  <a:cubicBezTo>
                    <a:pt x="25" y="409"/>
                    <a:pt x="0" y="361"/>
                    <a:pt x="0" y="292"/>
                  </a:cubicBezTo>
                  <a:cubicBezTo>
                    <a:pt x="0" y="217"/>
                    <a:pt x="52" y="148"/>
                    <a:pt x="142" y="124"/>
                  </a:cubicBezTo>
                  <a:cubicBezTo>
                    <a:pt x="125" y="68"/>
                    <a:pt x="125" y="68"/>
                    <a:pt x="125" y="68"/>
                  </a:cubicBezTo>
                  <a:cubicBezTo>
                    <a:pt x="123" y="60"/>
                    <a:pt x="127" y="51"/>
                    <a:pt x="136" y="49"/>
                  </a:cubicBezTo>
                  <a:cubicBezTo>
                    <a:pt x="186" y="33"/>
                    <a:pt x="186" y="33"/>
                    <a:pt x="186" y="33"/>
                  </a:cubicBezTo>
                  <a:cubicBezTo>
                    <a:pt x="194" y="30"/>
                    <a:pt x="203" y="35"/>
                    <a:pt x="206" y="43"/>
                  </a:cubicBezTo>
                  <a:cubicBezTo>
                    <a:pt x="266" y="235"/>
                    <a:pt x="266" y="235"/>
                    <a:pt x="266" y="235"/>
                  </a:cubicBezTo>
                  <a:cubicBezTo>
                    <a:pt x="268" y="244"/>
                    <a:pt x="264" y="253"/>
                    <a:pt x="255" y="255"/>
                  </a:cubicBezTo>
                  <a:cubicBezTo>
                    <a:pt x="205" y="271"/>
                    <a:pt x="205" y="271"/>
                    <a:pt x="205" y="271"/>
                  </a:cubicBezTo>
                  <a:cubicBezTo>
                    <a:pt x="197" y="273"/>
                    <a:pt x="188" y="269"/>
                    <a:pt x="185" y="260"/>
                  </a:cubicBezTo>
                  <a:cubicBezTo>
                    <a:pt x="161" y="182"/>
                    <a:pt x="161" y="182"/>
                    <a:pt x="161" y="182"/>
                  </a:cubicBezTo>
                  <a:cubicBezTo>
                    <a:pt x="116" y="187"/>
                    <a:pt x="62" y="230"/>
                    <a:pt x="62" y="286"/>
                  </a:cubicBezTo>
                  <a:cubicBezTo>
                    <a:pt x="62" y="345"/>
                    <a:pt x="106" y="400"/>
                    <a:pt x="154" y="400"/>
                  </a:cubicBezTo>
                  <a:cubicBezTo>
                    <a:pt x="176" y="400"/>
                    <a:pt x="193" y="394"/>
                    <a:pt x="204" y="385"/>
                  </a:cubicBezTo>
                  <a:cubicBezTo>
                    <a:pt x="187" y="385"/>
                    <a:pt x="187" y="385"/>
                    <a:pt x="187" y="385"/>
                  </a:cubicBezTo>
                  <a:cubicBezTo>
                    <a:pt x="182" y="385"/>
                    <a:pt x="178" y="381"/>
                    <a:pt x="178" y="376"/>
                  </a:cubicBezTo>
                  <a:cubicBezTo>
                    <a:pt x="178" y="366"/>
                    <a:pt x="178" y="366"/>
                    <a:pt x="178" y="366"/>
                  </a:cubicBezTo>
                  <a:cubicBezTo>
                    <a:pt x="178" y="361"/>
                    <a:pt x="182" y="357"/>
                    <a:pt x="187" y="357"/>
                  </a:cubicBezTo>
                  <a:cubicBezTo>
                    <a:pt x="328" y="357"/>
                    <a:pt x="328" y="357"/>
                    <a:pt x="328" y="357"/>
                  </a:cubicBezTo>
                  <a:cubicBezTo>
                    <a:pt x="333" y="357"/>
                    <a:pt x="336" y="361"/>
                    <a:pt x="336" y="366"/>
                  </a:cubicBezTo>
                  <a:close/>
                  <a:moveTo>
                    <a:pt x="183" y="95"/>
                  </a:moveTo>
                  <a:cubicBezTo>
                    <a:pt x="214" y="200"/>
                    <a:pt x="214" y="200"/>
                    <a:pt x="214" y="200"/>
                  </a:cubicBezTo>
                  <a:cubicBezTo>
                    <a:pt x="215" y="203"/>
                    <a:pt x="217" y="205"/>
                    <a:pt x="220" y="206"/>
                  </a:cubicBezTo>
                  <a:cubicBezTo>
                    <a:pt x="221" y="206"/>
                    <a:pt x="223" y="206"/>
                    <a:pt x="224" y="206"/>
                  </a:cubicBezTo>
                  <a:cubicBezTo>
                    <a:pt x="228" y="204"/>
                    <a:pt x="231" y="200"/>
                    <a:pt x="229" y="196"/>
                  </a:cubicBezTo>
                  <a:cubicBezTo>
                    <a:pt x="198" y="91"/>
                    <a:pt x="198" y="91"/>
                    <a:pt x="198" y="91"/>
                  </a:cubicBezTo>
                  <a:cubicBezTo>
                    <a:pt x="197" y="87"/>
                    <a:pt x="192" y="84"/>
                    <a:pt x="188" y="86"/>
                  </a:cubicBezTo>
                  <a:cubicBezTo>
                    <a:pt x="184" y="87"/>
                    <a:pt x="182" y="91"/>
                    <a:pt x="183" y="95"/>
                  </a:cubicBezTo>
                  <a:close/>
                  <a:moveTo>
                    <a:pt x="184" y="441"/>
                  </a:moveTo>
                  <a:cubicBezTo>
                    <a:pt x="175" y="432"/>
                    <a:pt x="160" y="432"/>
                    <a:pt x="151" y="441"/>
                  </a:cubicBezTo>
                  <a:cubicBezTo>
                    <a:pt x="142" y="450"/>
                    <a:pt x="142" y="465"/>
                    <a:pt x="151" y="474"/>
                  </a:cubicBezTo>
                  <a:cubicBezTo>
                    <a:pt x="160" y="483"/>
                    <a:pt x="175" y="483"/>
                    <a:pt x="184" y="474"/>
                  </a:cubicBezTo>
                  <a:cubicBezTo>
                    <a:pt x="193" y="465"/>
                    <a:pt x="193" y="450"/>
                    <a:pt x="184" y="441"/>
                  </a:cubicBezTo>
                  <a:close/>
                </a:path>
              </a:pathLst>
            </a:custGeom>
            <a:solidFill>
              <a:srgbClr val="1D9BB8"/>
            </a:solidFill>
            <a:ln>
              <a:noFill/>
            </a:ln>
          </p:spPr>
          <p:txBody>
            <a:bodyPr vert="horz" wrap="square" lIns="91440" tIns="45720" rIns="91440" bIns="45720" numCol="1" anchor="t" anchorCtr="0" compatLnSpc="1"/>
            <a:lstStyle/>
            <a:p>
              <a:endParaRPr lang="zh-CN" altLang="en-US" dirty="0">
                <a:solidFill>
                  <a:schemeClr val="bg1"/>
                </a:solidFill>
                <a:latin typeface="宋体" panose="02010600030101010101" pitchFamily="2" charset="-122"/>
                <a:ea typeface="宋体" panose="02010600030101010101" pitchFamily="2" charset="-122"/>
              </a:endParaRPr>
            </a:p>
          </p:txBody>
        </p:sp>
        <p:grpSp>
          <p:nvGrpSpPr>
            <p:cNvPr id="34" name="组合 33"/>
            <p:cNvGrpSpPr/>
            <p:nvPr/>
          </p:nvGrpSpPr>
          <p:grpSpPr>
            <a:xfrm>
              <a:off x="4272552" y="3389434"/>
              <a:ext cx="835257" cy="522599"/>
              <a:chOff x="4866202" y="3976607"/>
              <a:chExt cx="620837" cy="388442"/>
            </a:xfrm>
          </p:grpSpPr>
          <p:sp>
            <p:nvSpPr>
              <p:cNvPr id="35" name="Freeform 29"/>
              <p:cNvSpPr>
                <a:spLocks noEditPoints="1"/>
              </p:cNvSpPr>
              <p:nvPr/>
            </p:nvSpPr>
            <p:spPr bwMode="auto">
              <a:xfrm>
                <a:off x="4866202" y="4292898"/>
                <a:ext cx="495831" cy="72151"/>
              </a:xfrm>
              <a:custGeom>
                <a:avLst/>
                <a:gdLst>
                  <a:gd name="T0" fmla="*/ 232 w 250"/>
                  <a:gd name="T1" fmla="*/ 0 h 36"/>
                  <a:gd name="T2" fmla="*/ 18 w 250"/>
                  <a:gd name="T3" fmla="*/ 0 h 36"/>
                  <a:gd name="T4" fmla="*/ 0 w 250"/>
                  <a:gd name="T5" fmla="*/ 18 h 36"/>
                  <a:gd name="T6" fmla="*/ 18 w 250"/>
                  <a:gd name="T7" fmla="*/ 36 h 36"/>
                  <a:gd name="T8" fmla="*/ 232 w 250"/>
                  <a:gd name="T9" fmla="*/ 36 h 36"/>
                  <a:gd name="T10" fmla="*/ 250 w 250"/>
                  <a:gd name="T11" fmla="*/ 18 h 36"/>
                  <a:gd name="T12" fmla="*/ 232 w 250"/>
                  <a:gd name="T13" fmla="*/ 0 h 36"/>
                  <a:gd name="T14" fmla="*/ 65 w 250"/>
                  <a:gd name="T15" fmla="*/ 21 h 36"/>
                  <a:gd name="T16" fmla="*/ 18 w 250"/>
                  <a:gd name="T17" fmla="*/ 21 h 36"/>
                  <a:gd name="T18" fmla="*/ 15 w 250"/>
                  <a:gd name="T19" fmla="*/ 18 h 36"/>
                  <a:gd name="T20" fmla="*/ 18 w 250"/>
                  <a:gd name="T21" fmla="*/ 15 h 36"/>
                  <a:gd name="T22" fmla="*/ 65 w 250"/>
                  <a:gd name="T23" fmla="*/ 15 h 36"/>
                  <a:gd name="T24" fmla="*/ 65 w 250"/>
                  <a:gd name="T25" fmla="*/ 21 h 36"/>
                  <a:gd name="T26" fmla="*/ 100 w 250"/>
                  <a:gd name="T27" fmla="*/ 21 h 36"/>
                  <a:gd name="T28" fmla="*/ 78 w 250"/>
                  <a:gd name="T29" fmla="*/ 21 h 36"/>
                  <a:gd name="T30" fmla="*/ 78 w 250"/>
                  <a:gd name="T31" fmla="*/ 15 h 36"/>
                  <a:gd name="T32" fmla="*/ 100 w 250"/>
                  <a:gd name="T33" fmla="*/ 15 h 36"/>
                  <a:gd name="T34" fmla="*/ 100 w 250"/>
                  <a:gd name="T35" fmla="*/ 21 h 36"/>
                  <a:gd name="T36" fmla="*/ 232 w 250"/>
                  <a:gd name="T37" fmla="*/ 21 h 36"/>
                  <a:gd name="T38" fmla="*/ 209 w 250"/>
                  <a:gd name="T39" fmla="*/ 21 h 36"/>
                  <a:gd name="T40" fmla="*/ 209 w 250"/>
                  <a:gd name="T41" fmla="*/ 15 h 36"/>
                  <a:gd name="T42" fmla="*/ 232 w 250"/>
                  <a:gd name="T43" fmla="*/ 15 h 36"/>
                  <a:gd name="T44" fmla="*/ 235 w 250"/>
                  <a:gd name="T45" fmla="*/ 18 h 36"/>
                  <a:gd name="T46" fmla="*/ 232 w 250"/>
                  <a:gd name="T47" fmla="*/ 21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50" h="36">
                    <a:moveTo>
                      <a:pt x="232" y="0"/>
                    </a:moveTo>
                    <a:cubicBezTo>
                      <a:pt x="18" y="0"/>
                      <a:pt x="18" y="0"/>
                      <a:pt x="18" y="0"/>
                    </a:cubicBezTo>
                    <a:cubicBezTo>
                      <a:pt x="8" y="0"/>
                      <a:pt x="0" y="8"/>
                      <a:pt x="0" y="18"/>
                    </a:cubicBezTo>
                    <a:cubicBezTo>
                      <a:pt x="0" y="28"/>
                      <a:pt x="8" y="36"/>
                      <a:pt x="18" y="36"/>
                    </a:cubicBezTo>
                    <a:cubicBezTo>
                      <a:pt x="232" y="36"/>
                      <a:pt x="232" y="36"/>
                      <a:pt x="232" y="36"/>
                    </a:cubicBezTo>
                    <a:cubicBezTo>
                      <a:pt x="242" y="36"/>
                      <a:pt x="250" y="28"/>
                      <a:pt x="250" y="18"/>
                    </a:cubicBezTo>
                    <a:cubicBezTo>
                      <a:pt x="250" y="8"/>
                      <a:pt x="242" y="0"/>
                      <a:pt x="232" y="0"/>
                    </a:cubicBezTo>
                    <a:close/>
                    <a:moveTo>
                      <a:pt x="65" y="21"/>
                    </a:moveTo>
                    <a:cubicBezTo>
                      <a:pt x="18" y="21"/>
                      <a:pt x="18" y="21"/>
                      <a:pt x="18" y="21"/>
                    </a:cubicBezTo>
                    <a:cubicBezTo>
                      <a:pt x="17" y="21"/>
                      <a:pt x="15" y="20"/>
                      <a:pt x="15" y="18"/>
                    </a:cubicBezTo>
                    <a:cubicBezTo>
                      <a:pt x="15" y="17"/>
                      <a:pt x="17" y="15"/>
                      <a:pt x="18" y="15"/>
                    </a:cubicBezTo>
                    <a:cubicBezTo>
                      <a:pt x="65" y="15"/>
                      <a:pt x="65" y="15"/>
                      <a:pt x="65" y="15"/>
                    </a:cubicBezTo>
                    <a:lnTo>
                      <a:pt x="65" y="21"/>
                    </a:lnTo>
                    <a:close/>
                    <a:moveTo>
                      <a:pt x="100" y="21"/>
                    </a:moveTo>
                    <a:cubicBezTo>
                      <a:pt x="78" y="21"/>
                      <a:pt x="78" y="21"/>
                      <a:pt x="78" y="21"/>
                    </a:cubicBezTo>
                    <a:cubicBezTo>
                      <a:pt x="78" y="15"/>
                      <a:pt x="78" y="15"/>
                      <a:pt x="78" y="15"/>
                    </a:cubicBezTo>
                    <a:cubicBezTo>
                      <a:pt x="100" y="15"/>
                      <a:pt x="100" y="15"/>
                      <a:pt x="100" y="15"/>
                    </a:cubicBezTo>
                    <a:lnTo>
                      <a:pt x="100" y="21"/>
                    </a:lnTo>
                    <a:close/>
                    <a:moveTo>
                      <a:pt x="232" y="21"/>
                    </a:moveTo>
                    <a:cubicBezTo>
                      <a:pt x="209" y="21"/>
                      <a:pt x="209" y="21"/>
                      <a:pt x="209" y="21"/>
                    </a:cubicBezTo>
                    <a:cubicBezTo>
                      <a:pt x="209" y="15"/>
                      <a:pt x="209" y="15"/>
                      <a:pt x="209" y="15"/>
                    </a:cubicBezTo>
                    <a:cubicBezTo>
                      <a:pt x="232" y="15"/>
                      <a:pt x="232" y="15"/>
                      <a:pt x="232" y="15"/>
                    </a:cubicBezTo>
                    <a:cubicBezTo>
                      <a:pt x="234" y="15"/>
                      <a:pt x="235" y="17"/>
                      <a:pt x="235" y="18"/>
                    </a:cubicBezTo>
                    <a:cubicBezTo>
                      <a:pt x="235" y="20"/>
                      <a:pt x="234" y="21"/>
                      <a:pt x="232" y="21"/>
                    </a:cubicBezTo>
                    <a:close/>
                  </a:path>
                </a:pathLst>
              </a:custGeom>
              <a:solidFill>
                <a:srgbClr val="1D9BB8"/>
              </a:solidFill>
              <a:ln>
                <a:noFill/>
              </a:ln>
            </p:spPr>
            <p:txBody>
              <a:bodyPr vert="horz" wrap="square" lIns="91440" tIns="45720" rIns="91440" bIns="45720" numCol="1" anchor="t" anchorCtr="0" compatLnSpc="1"/>
              <a:lstStyle/>
              <a:p>
                <a:endParaRPr lang="zh-CN" altLang="en-US" dirty="0">
                  <a:solidFill>
                    <a:schemeClr val="bg1"/>
                  </a:solidFill>
                  <a:latin typeface="宋体" panose="02010600030101010101" pitchFamily="2" charset="-122"/>
                  <a:ea typeface="宋体" panose="02010600030101010101" pitchFamily="2" charset="-122"/>
                </a:endParaRPr>
              </a:p>
            </p:txBody>
          </p:sp>
          <p:sp>
            <p:nvSpPr>
              <p:cNvPr id="36" name="Freeform 30"/>
              <p:cNvSpPr/>
              <p:nvPr/>
            </p:nvSpPr>
            <p:spPr bwMode="auto">
              <a:xfrm>
                <a:off x="4919896" y="3976607"/>
                <a:ext cx="386765" cy="308740"/>
              </a:xfrm>
              <a:custGeom>
                <a:avLst/>
                <a:gdLst>
                  <a:gd name="T0" fmla="*/ 194 w 195"/>
                  <a:gd name="T1" fmla="*/ 154 h 154"/>
                  <a:gd name="T2" fmla="*/ 195 w 195"/>
                  <a:gd name="T3" fmla="*/ 151 h 154"/>
                  <a:gd name="T4" fmla="*/ 195 w 195"/>
                  <a:gd name="T5" fmla="*/ 138 h 154"/>
                  <a:gd name="T6" fmla="*/ 191 w 195"/>
                  <a:gd name="T7" fmla="*/ 140 h 154"/>
                  <a:gd name="T8" fmla="*/ 163 w 195"/>
                  <a:gd name="T9" fmla="*/ 146 h 154"/>
                  <a:gd name="T10" fmla="*/ 142 w 195"/>
                  <a:gd name="T11" fmla="*/ 143 h 154"/>
                  <a:gd name="T12" fmla="*/ 16 w 195"/>
                  <a:gd name="T13" fmla="*/ 143 h 154"/>
                  <a:gd name="T14" fmla="*/ 16 w 195"/>
                  <a:gd name="T15" fmla="*/ 16 h 154"/>
                  <a:gd name="T16" fmla="*/ 151 w 195"/>
                  <a:gd name="T17" fmla="*/ 16 h 154"/>
                  <a:gd name="T18" fmla="*/ 160 w 195"/>
                  <a:gd name="T19" fmla="*/ 15 h 154"/>
                  <a:gd name="T20" fmla="*/ 169 w 195"/>
                  <a:gd name="T21" fmla="*/ 16 h 154"/>
                  <a:gd name="T22" fmla="*/ 178 w 195"/>
                  <a:gd name="T23" fmla="*/ 16 h 154"/>
                  <a:gd name="T24" fmla="*/ 178 w 195"/>
                  <a:gd name="T25" fmla="*/ 18 h 154"/>
                  <a:gd name="T26" fmla="*/ 195 w 195"/>
                  <a:gd name="T27" fmla="*/ 26 h 154"/>
                  <a:gd name="T28" fmla="*/ 195 w 195"/>
                  <a:gd name="T29" fmla="*/ 15 h 154"/>
                  <a:gd name="T30" fmla="*/ 180 w 195"/>
                  <a:gd name="T31" fmla="*/ 0 h 154"/>
                  <a:gd name="T32" fmla="*/ 15 w 195"/>
                  <a:gd name="T33" fmla="*/ 0 h 154"/>
                  <a:gd name="T34" fmla="*/ 0 w 195"/>
                  <a:gd name="T35" fmla="*/ 15 h 154"/>
                  <a:gd name="T36" fmla="*/ 0 w 195"/>
                  <a:gd name="T37" fmla="*/ 151 h 154"/>
                  <a:gd name="T38" fmla="*/ 1 w 195"/>
                  <a:gd name="T39" fmla="*/ 154 h 154"/>
                  <a:gd name="T40" fmla="*/ 194 w 195"/>
                  <a:gd name="T41"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5" h="154">
                    <a:moveTo>
                      <a:pt x="194" y="154"/>
                    </a:moveTo>
                    <a:cubicBezTo>
                      <a:pt x="195" y="153"/>
                      <a:pt x="195" y="152"/>
                      <a:pt x="195" y="151"/>
                    </a:cubicBezTo>
                    <a:cubicBezTo>
                      <a:pt x="195" y="138"/>
                      <a:pt x="195" y="138"/>
                      <a:pt x="195" y="138"/>
                    </a:cubicBezTo>
                    <a:cubicBezTo>
                      <a:pt x="193" y="138"/>
                      <a:pt x="192" y="139"/>
                      <a:pt x="191" y="140"/>
                    </a:cubicBezTo>
                    <a:cubicBezTo>
                      <a:pt x="182" y="144"/>
                      <a:pt x="172" y="146"/>
                      <a:pt x="163" y="146"/>
                    </a:cubicBezTo>
                    <a:cubicBezTo>
                      <a:pt x="156" y="146"/>
                      <a:pt x="149" y="145"/>
                      <a:pt x="142" y="143"/>
                    </a:cubicBezTo>
                    <a:cubicBezTo>
                      <a:pt x="16" y="143"/>
                      <a:pt x="16" y="143"/>
                      <a:pt x="16" y="143"/>
                    </a:cubicBezTo>
                    <a:cubicBezTo>
                      <a:pt x="16" y="16"/>
                      <a:pt x="16" y="16"/>
                      <a:pt x="16" y="16"/>
                    </a:cubicBezTo>
                    <a:cubicBezTo>
                      <a:pt x="151" y="16"/>
                      <a:pt x="151" y="16"/>
                      <a:pt x="151" y="16"/>
                    </a:cubicBezTo>
                    <a:cubicBezTo>
                      <a:pt x="154" y="15"/>
                      <a:pt x="157" y="15"/>
                      <a:pt x="160" y="15"/>
                    </a:cubicBezTo>
                    <a:cubicBezTo>
                      <a:pt x="163" y="15"/>
                      <a:pt x="166" y="15"/>
                      <a:pt x="169" y="16"/>
                    </a:cubicBezTo>
                    <a:cubicBezTo>
                      <a:pt x="178" y="16"/>
                      <a:pt x="178" y="16"/>
                      <a:pt x="178" y="16"/>
                    </a:cubicBezTo>
                    <a:cubicBezTo>
                      <a:pt x="178" y="18"/>
                      <a:pt x="178" y="18"/>
                      <a:pt x="178" y="18"/>
                    </a:cubicBezTo>
                    <a:cubicBezTo>
                      <a:pt x="184" y="20"/>
                      <a:pt x="189" y="22"/>
                      <a:pt x="195" y="26"/>
                    </a:cubicBezTo>
                    <a:cubicBezTo>
                      <a:pt x="195" y="15"/>
                      <a:pt x="195" y="15"/>
                      <a:pt x="195" y="15"/>
                    </a:cubicBezTo>
                    <a:cubicBezTo>
                      <a:pt x="195" y="7"/>
                      <a:pt x="188" y="0"/>
                      <a:pt x="180" y="0"/>
                    </a:cubicBezTo>
                    <a:cubicBezTo>
                      <a:pt x="15" y="0"/>
                      <a:pt x="15" y="0"/>
                      <a:pt x="15" y="0"/>
                    </a:cubicBezTo>
                    <a:cubicBezTo>
                      <a:pt x="7" y="0"/>
                      <a:pt x="0" y="7"/>
                      <a:pt x="0" y="15"/>
                    </a:cubicBezTo>
                    <a:cubicBezTo>
                      <a:pt x="0" y="151"/>
                      <a:pt x="0" y="151"/>
                      <a:pt x="0" y="151"/>
                    </a:cubicBezTo>
                    <a:cubicBezTo>
                      <a:pt x="0" y="152"/>
                      <a:pt x="0" y="153"/>
                      <a:pt x="1" y="154"/>
                    </a:cubicBezTo>
                    <a:lnTo>
                      <a:pt x="194" y="154"/>
                    </a:lnTo>
                    <a:close/>
                  </a:path>
                </a:pathLst>
              </a:custGeom>
              <a:solidFill>
                <a:srgbClr val="1D9BB8"/>
              </a:solidFill>
              <a:ln>
                <a:noFill/>
              </a:ln>
            </p:spPr>
            <p:txBody>
              <a:bodyPr vert="horz" wrap="square" lIns="91440" tIns="45720" rIns="91440" bIns="45720" numCol="1" anchor="t" anchorCtr="0" compatLnSpc="1"/>
              <a:lstStyle/>
              <a:p>
                <a:endParaRPr lang="zh-CN" altLang="en-US" dirty="0">
                  <a:solidFill>
                    <a:schemeClr val="bg1"/>
                  </a:solidFill>
                  <a:latin typeface="宋体" panose="02010600030101010101" pitchFamily="2" charset="-122"/>
                  <a:ea typeface="宋体" panose="02010600030101010101" pitchFamily="2" charset="-122"/>
                </a:endParaRPr>
              </a:p>
            </p:txBody>
          </p:sp>
          <p:sp>
            <p:nvSpPr>
              <p:cNvPr id="37" name="Freeform 31"/>
              <p:cNvSpPr/>
              <p:nvPr/>
            </p:nvSpPr>
            <p:spPr bwMode="auto">
              <a:xfrm>
                <a:off x="5002954" y="4047080"/>
                <a:ext cx="142625" cy="21813"/>
              </a:xfrm>
              <a:custGeom>
                <a:avLst/>
                <a:gdLst>
                  <a:gd name="T0" fmla="*/ 72 w 72"/>
                  <a:gd name="T1" fmla="*/ 0 h 11"/>
                  <a:gd name="T2" fmla="*/ 0 w 72"/>
                  <a:gd name="T3" fmla="*/ 0 h 11"/>
                  <a:gd name="T4" fmla="*/ 0 w 72"/>
                  <a:gd name="T5" fmla="*/ 11 h 11"/>
                  <a:gd name="T6" fmla="*/ 64 w 72"/>
                  <a:gd name="T7" fmla="*/ 11 h 11"/>
                  <a:gd name="T8" fmla="*/ 72 w 72"/>
                  <a:gd name="T9" fmla="*/ 0 h 11"/>
                </a:gdLst>
                <a:ahLst/>
                <a:cxnLst>
                  <a:cxn ang="0">
                    <a:pos x="T0" y="T1"/>
                  </a:cxn>
                  <a:cxn ang="0">
                    <a:pos x="T2" y="T3"/>
                  </a:cxn>
                  <a:cxn ang="0">
                    <a:pos x="T4" y="T5"/>
                  </a:cxn>
                  <a:cxn ang="0">
                    <a:pos x="T6" y="T7"/>
                  </a:cxn>
                  <a:cxn ang="0">
                    <a:pos x="T8" y="T9"/>
                  </a:cxn>
                </a:cxnLst>
                <a:rect l="0" t="0" r="r" b="b"/>
                <a:pathLst>
                  <a:path w="72" h="11">
                    <a:moveTo>
                      <a:pt x="72" y="0"/>
                    </a:moveTo>
                    <a:cubicBezTo>
                      <a:pt x="0" y="0"/>
                      <a:pt x="0" y="0"/>
                      <a:pt x="0" y="0"/>
                    </a:cubicBezTo>
                    <a:cubicBezTo>
                      <a:pt x="0" y="11"/>
                      <a:pt x="0" y="11"/>
                      <a:pt x="0" y="11"/>
                    </a:cubicBezTo>
                    <a:cubicBezTo>
                      <a:pt x="64" y="11"/>
                      <a:pt x="64" y="11"/>
                      <a:pt x="64" y="11"/>
                    </a:cubicBezTo>
                    <a:cubicBezTo>
                      <a:pt x="66" y="7"/>
                      <a:pt x="69" y="3"/>
                      <a:pt x="72" y="0"/>
                    </a:cubicBezTo>
                    <a:close/>
                  </a:path>
                </a:pathLst>
              </a:custGeom>
              <a:solidFill>
                <a:srgbClr val="1D9BB8"/>
              </a:solidFill>
              <a:ln>
                <a:noFill/>
              </a:ln>
            </p:spPr>
            <p:txBody>
              <a:bodyPr vert="horz" wrap="square" lIns="91440" tIns="45720" rIns="91440" bIns="45720" numCol="1" anchor="t" anchorCtr="0" compatLnSpc="1"/>
              <a:lstStyle/>
              <a:p>
                <a:endParaRPr lang="zh-CN" altLang="en-US" dirty="0">
                  <a:solidFill>
                    <a:schemeClr val="bg1"/>
                  </a:solidFill>
                  <a:latin typeface="宋体" panose="02010600030101010101" pitchFamily="2" charset="-122"/>
                  <a:ea typeface="宋体" panose="02010600030101010101" pitchFamily="2" charset="-122"/>
                </a:endParaRPr>
              </a:p>
            </p:txBody>
          </p:sp>
          <p:sp>
            <p:nvSpPr>
              <p:cNvPr id="38" name="Freeform 32"/>
              <p:cNvSpPr/>
              <p:nvPr/>
            </p:nvSpPr>
            <p:spPr bwMode="auto">
              <a:xfrm>
                <a:off x="5001277" y="4096579"/>
                <a:ext cx="114939" cy="22652"/>
              </a:xfrm>
              <a:custGeom>
                <a:avLst/>
                <a:gdLst>
                  <a:gd name="T0" fmla="*/ 0 w 58"/>
                  <a:gd name="T1" fmla="*/ 11 h 11"/>
                  <a:gd name="T2" fmla="*/ 56 w 58"/>
                  <a:gd name="T3" fmla="*/ 11 h 11"/>
                  <a:gd name="T4" fmla="*/ 58 w 58"/>
                  <a:gd name="T5" fmla="*/ 0 h 11"/>
                  <a:gd name="T6" fmla="*/ 0 w 58"/>
                  <a:gd name="T7" fmla="*/ 0 h 11"/>
                  <a:gd name="T8" fmla="*/ 0 w 58"/>
                  <a:gd name="T9" fmla="*/ 11 h 11"/>
                </a:gdLst>
                <a:ahLst/>
                <a:cxnLst>
                  <a:cxn ang="0">
                    <a:pos x="T0" y="T1"/>
                  </a:cxn>
                  <a:cxn ang="0">
                    <a:pos x="T2" y="T3"/>
                  </a:cxn>
                  <a:cxn ang="0">
                    <a:pos x="T4" y="T5"/>
                  </a:cxn>
                  <a:cxn ang="0">
                    <a:pos x="T6" y="T7"/>
                  </a:cxn>
                  <a:cxn ang="0">
                    <a:pos x="T8" y="T9"/>
                  </a:cxn>
                </a:cxnLst>
                <a:rect l="0" t="0" r="r" b="b"/>
                <a:pathLst>
                  <a:path w="58" h="11">
                    <a:moveTo>
                      <a:pt x="0" y="11"/>
                    </a:moveTo>
                    <a:cubicBezTo>
                      <a:pt x="56" y="11"/>
                      <a:pt x="56" y="11"/>
                      <a:pt x="56" y="11"/>
                    </a:cubicBezTo>
                    <a:cubicBezTo>
                      <a:pt x="57" y="7"/>
                      <a:pt x="57" y="4"/>
                      <a:pt x="58" y="0"/>
                    </a:cubicBezTo>
                    <a:cubicBezTo>
                      <a:pt x="0" y="0"/>
                      <a:pt x="0" y="0"/>
                      <a:pt x="0" y="0"/>
                    </a:cubicBezTo>
                    <a:lnTo>
                      <a:pt x="0" y="11"/>
                    </a:lnTo>
                    <a:close/>
                  </a:path>
                </a:pathLst>
              </a:custGeom>
              <a:solidFill>
                <a:srgbClr val="1D9BB8"/>
              </a:solidFill>
              <a:ln>
                <a:noFill/>
              </a:ln>
            </p:spPr>
            <p:txBody>
              <a:bodyPr vert="horz" wrap="square" lIns="91440" tIns="45720" rIns="91440" bIns="45720" numCol="1" anchor="t" anchorCtr="0" compatLnSpc="1"/>
              <a:lstStyle/>
              <a:p>
                <a:endParaRPr lang="zh-CN" altLang="en-US" dirty="0">
                  <a:solidFill>
                    <a:schemeClr val="bg1"/>
                  </a:solidFill>
                  <a:latin typeface="宋体" panose="02010600030101010101" pitchFamily="2" charset="-122"/>
                  <a:ea typeface="宋体" panose="02010600030101010101" pitchFamily="2" charset="-122"/>
                </a:endParaRPr>
              </a:p>
            </p:txBody>
          </p:sp>
          <p:sp>
            <p:nvSpPr>
              <p:cNvPr id="39" name="Freeform 33"/>
              <p:cNvSpPr/>
              <p:nvPr/>
            </p:nvSpPr>
            <p:spPr bwMode="auto">
              <a:xfrm>
                <a:off x="5001277" y="4148595"/>
                <a:ext cx="114939" cy="22652"/>
              </a:xfrm>
              <a:custGeom>
                <a:avLst/>
                <a:gdLst>
                  <a:gd name="T0" fmla="*/ 0 w 58"/>
                  <a:gd name="T1" fmla="*/ 0 h 11"/>
                  <a:gd name="T2" fmla="*/ 0 w 58"/>
                  <a:gd name="T3" fmla="*/ 11 h 11"/>
                  <a:gd name="T4" fmla="*/ 58 w 58"/>
                  <a:gd name="T5" fmla="*/ 11 h 11"/>
                  <a:gd name="T6" fmla="*/ 56 w 58"/>
                  <a:gd name="T7" fmla="*/ 0 h 11"/>
                  <a:gd name="T8" fmla="*/ 0 w 58"/>
                  <a:gd name="T9" fmla="*/ 0 h 11"/>
                </a:gdLst>
                <a:ahLst/>
                <a:cxnLst>
                  <a:cxn ang="0">
                    <a:pos x="T0" y="T1"/>
                  </a:cxn>
                  <a:cxn ang="0">
                    <a:pos x="T2" y="T3"/>
                  </a:cxn>
                  <a:cxn ang="0">
                    <a:pos x="T4" y="T5"/>
                  </a:cxn>
                  <a:cxn ang="0">
                    <a:pos x="T6" y="T7"/>
                  </a:cxn>
                  <a:cxn ang="0">
                    <a:pos x="T8" y="T9"/>
                  </a:cxn>
                </a:cxnLst>
                <a:rect l="0" t="0" r="r" b="b"/>
                <a:pathLst>
                  <a:path w="58" h="11">
                    <a:moveTo>
                      <a:pt x="0" y="0"/>
                    </a:moveTo>
                    <a:cubicBezTo>
                      <a:pt x="0" y="11"/>
                      <a:pt x="0" y="11"/>
                      <a:pt x="0" y="11"/>
                    </a:cubicBezTo>
                    <a:cubicBezTo>
                      <a:pt x="58" y="11"/>
                      <a:pt x="58" y="11"/>
                      <a:pt x="58" y="11"/>
                    </a:cubicBezTo>
                    <a:cubicBezTo>
                      <a:pt x="57" y="8"/>
                      <a:pt x="56" y="4"/>
                      <a:pt x="56" y="0"/>
                    </a:cubicBezTo>
                    <a:lnTo>
                      <a:pt x="0" y="0"/>
                    </a:lnTo>
                    <a:close/>
                  </a:path>
                </a:pathLst>
              </a:custGeom>
              <a:solidFill>
                <a:srgbClr val="1D9BB8"/>
              </a:solidFill>
              <a:ln>
                <a:noFill/>
              </a:ln>
            </p:spPr>
            <p:txBody>
              <a:bodyPr vert="horz" wrap="square" lIns="91440" tIns="45720" rIns="91440" bIns="45720" numCol="1" anchor="t" anchorCtr="0" compatLnSpc="1"/>
              <a:lstStyle/>
              <a:p>
                <a:endParaRPr lang="zh-CN" altLang="en-US" dirty="0">
                  <a:solidFill>
                    <a:schemeClr val="bg1"/>
                  </a:solidFill>
                  <a:latin typeface="宋体" panose="02010600030101010101" pitchFamily="2" charset="-122"/>
                  <a:ea typeface="宋体" panose="02010600030101010101" pitchFamily="2" charset="-122"/>
                </a:endParaRPr>
              </a:p>
            </p:txBody>
          </p:sp>
          <p:sp>
            <p:nvSpPr>
              <p:cNvPr id="40" name="Freeform 34"/>
              <p:cNvSpPr/>
              <p:nvPr/>
            </p:nvSpPr>
            <p:spPr bwMode="auto">
              <a:xfrm>
                <a:off x="4998759" y="4200611"/>
                <a:ext cx="145142" cy="22652"/>
              </a:xfrm>
              <a:custGeom>
                <a:avLst/>
                <a:gdLst>
                  <a:gd name="T0" fmla="*/ 0 w 73"/>
                  <a:gd name="T1" fmla="*/ 11 h 11"/>
                  <a:gd name="T2" fmla="*/ 73 w 73"/>
                  <a:gd name="T3" fmla="*/ 11 h 11"/>
                  <a:gd name="T4" fmla="*/ 65 w 73"/>
                  <a:gd name="T5" fmla="*/ 0 h 11"/>
                  <a:gd name="T6" fmla="*/ 0 w 73"/>
                  <a:gd name="T7" fmla="*/ 0 h 11"/>
                  <a:gd name="T8" fmla="*/ 0 w 73"/>
                  <a:gd name="T9" fmla="*/ 11 h 11"/>
                </a:gdLst>
                <a:ahLst/>
                <a:cxnLst>
                  <a:cxn ang="0">
                    <a:pos x="T0" y="T1"/>
                  </a:cxn>
                  <a:cxn ang="0">
                    <a:pos x="T2" y="T3"/>
                  </a:cxn>
                  <a:cxn ang="0">
                    <a:pos x="T4" y="T5"/>
                  </a:cxn>
                  <a:cxn ang="0">
                    <a:pos x="T6" y="T7"/>
                  </a:cxn>
                  <a:cxn ang="0">
                    <a:pos x="T8" y="T9"/>
                  </a:cxn>
                </a:cxnLst>
                <a:rect l="0" t="0" r="r" b="b"/>
                <a:pathLst>
                  <a:path w="73" h="11">
                    <a:moveTo>
                      <a:pt x="0" y="11"/>
                    </a:moveTo>
                    <a:cubicBezTo>
                      <a:pt x="73" y="11"/>
                      <a:pt x="73" y="11"/>
                      <a:pt x="73" y="11"/>
                    </a:cubicBezTo>
                    <a:cubicBezTo>
                      <a:pt x="70" y="8"/>
                      <a:pt x="67" y="4"/>
                      <a:pt x="65" y="0"/>
                    </a:cubicBezTo>
                    <a:cubicBezTo>
                      <a:pt x="0" y="0"/>
                      <a:pt x="0" y="0"/>
                      <a:pt x="0" y="0"/>
                    </a:cubicBezTo>
                    <a:lnTo>
                      <a:pt x="0" y="11"/>
                    </a:lnTo>
                    <a:close/>
                  </a:path>
                </a:pathLst>
              </a:custGeom>
              <a:solidFill>
                <a:srgbClr val="1D9BB8"/>
              </a:solidFill>
              <a:ln>
                <a:noFill/>
              </a:ln>
            </p:spPr>
            <p:txBody>
              <a:bodyPr vert="horz" wrap="square" lIns="91440" tIns="45720" rIns="91440" bIns="45720" numCol="1" anchor="t" anchorCtr="0" compatLnSpc="1"/>
              <a:lstStyle/>
              <a:p>
                <a:endParaRPr lang="zh-CN" altLang="en-US" dirty="0">
                  <a:solidFill>
                    <a:schemeClr val="bg1"/>
                  </a:solidFill>
                  <a:latin typeface="宋体" panose="02010600030101010101" pitchFamily="2" charset="-122"/>
                  <a:ea typeface="宋体" panose="02010600030101010101" pitchFamily="2" charset="-122"/>
                </a:endParaRPr>
              </a:p>
            </p:txBody>
          </p:sp>
          <p:sp>
            <p:nvSpPr>
              <p:cNvPr id="41" name="Freeform 35"/>
              <p:cNvSpPr>
                <a:spLocks noEditPoints="1"/>
              </p:cNvSpPr>
              <p:nvPr/>
            </p:nvSpPr>
            <p:spPr bwMode="auto">
              <a:xfrm>
                <a:off x="5104469" y="4000937"/>
                <a:ext cx="382570" cy="329715"/>
              </a:xfrm>
              <a:custGeom>
                <a:avLst/>
                <a:gdLst>
                  <a:gd name="T0" fmla="*/ 184 w 193"/>
                  <a:gd name="T1" fmla="*/ 131 h 165"/>
                  <a:gd name="T2" fmla="*/ 129 w 193"/>
                  <a:gd name="T3" fmla="*/ 91 h 165"/>
                  <a:gd name="T4" fmla="*/ 125 w 193"/>
                  <a:gd name="T5" fmla="*/ 89 h 165"/>
                  <a:gd name="T6" fmla="*/ 121 w 193"/>
                  <a:gd name="T7" fmla="*/ 42 h 165"/>
                  <a:gd name="T8" fmla="*/ 41 w 193"/>
                  <a:gd name="T9" fmla="*/ 14 h 165"/>
                  <a:gd name="T10" fmla="*/ 15 w 193"/>
                  <a:gd name="T11" fmla="*/ 95 h 165"/>
                  <a:gd name="T12" fmla="*/ 95 w 193"/>
                  <a:gd name="T13" fmla="*/ 123 h 165"/>
                  <a:gd name="T14" fmla="*/ 105 w 193"/>
                  <a:gd name="T15" fmla="*/ 117 h 165"/>
                  <a:gd name="T16" fmla="*/ 108 w 193"/>
                  <a:gd name="T17" fmla="*/ 120 h 165"/>
                  <a:gd name="T18" fmla="*/ 163 w 193"/>
                  <a:gd name="T19" fmla="*/ 160 h 165"/>
                  <a:gd name="T20" fmla="*/ 184 w 193"/>
                  <a:gd name="T21" fmla="*/ 157 h 165"/>
                  <a:gd name="T22" fmla="*/ 188 w 193"/>
                  <a:gd name="T23" fmla="*/ 152 h 165"/>
                  <a:gd name="T24" fmla="*/ 184 w 193"/>
                  <a:gd name="T25" fmla="*/ 131 h 165"/>
                  <a:gd name="T26" fmla="*/ 87 w 193"/>
                  <a:gd name="T27" fmla="*/ 106 h 165"/>
                  <a:gd name="T28" fmla="*/ 32 w 193"/>
                  <a:gd name="T29" fmla="*/ 87 h 165"/>
                  <a:gd name="T30" fmla="*/ 49 w 193"/>
                  <a:gd name="T31" fmla="*/ 31 h 165"/>
                  <a:gd name="T32" fmla="*/ 104 w 193"/>
                  <a:gd name="T33" fmla="*/ 51 h 165"/>
                  <a:gd name="T34" fmla="*/ 87 w 193"/>
                  <a:gd name="T35" fmla="*/ 106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3" h="165">
                    <a:moveTo>
                      <a:pt x="184" y="131"/>
                    </a:moveTo>
                    <a:cubicBezTo>
                      <a:pt x="129" y="91"/>
                      <a:pt x="129" y="91"/>
                      <a:pt x="129" y="91"/>
                    </a:cubicBezTo>
                    <a:cubicBezTo>
                      <a:pt x="128" y="90"/>
                      <a:pt x="126" y="89"/>
                      <a:pt x="125" y="89"/>
                    </a:cubicBezTo>
                    <a:cubicBezTo>
                      <a:pt x="130" y="74"/>
                      <a:pt x="129" y="57"/>
                      <a:pt x="121" y="42"/>
                    </a:cubicBezTo>
                    <a:cubicBezTo>
                      <a:pt x="106" y="12"/>
                      <a:pt x="70" y="0"/>
                      <a:pt x="41" y="14"/>
                    </a:cubicBezTo>
                    <a:cubicBezTo>
                      <a:pt x="12" y="29"/>
                      <a:pt x="0" y="65"/>
                      <a:pt x="15" y="95"/>
                    </a:cubicBezTo>
                    <a:cubicBezTo>
                      <a:pt x="30" y="125"/>
                      <a:pt x="66" y="138"/>
                      <a:pt x="95" y="123"/>
                    </a:cubicBezTo>
                    <a:cubicBezTo>
                      <a:pt x="99" y="122"/>
                      <a:pt x="102" y="120"/>
                      <a:pt x="105" y="117"/>
                    </a:cubicBezTo>
                    <a:cubicBezTo>
                      <a:pt x="106" y="118"/>
                      <a:pt x="107" y="119"/>
                      <a:pt x="108" y="120"/>
                    </a:cubicBezTo>
                    <a:cubicBezTo>
                      <a:pt x="163" y="160"/>
                      <a:pt x="163" y="160"/>
                      <a:pt x="163" y="160"/>
                    </a:cubicBezTo>
                    <a:cubicBezTo>
                      <a:pt x="170" y="165"/>
                      <a:pt x="180" y="163"/>
                      <a:pt x="184" y="157"/>
                    </a:cubicBezTo>
                    <a:cubicBezTo>
                      <a:pt x="188" y="152"/>
                      <a:pt x="188" y="152"/>
                      <a:pt x="188" y="152"/>
                    </a:cubicBezTo>
                    <a:cubicBezTo>
                      <a:pt x="193" y="145"/>
                      <a:pt x="191" y="136"/>
                      <a:pt x="184" y="131"/>
                    </a:cubicBezTo>
                    <a:close/>
                    <a:moveTo>
                      <a:pt x="87" y="106"/>
                    </a:moveTo>
                    <a:cubicBezTo>
                      <a:pt x="67" y="116"/>
                      <a:pt x="42" y="108"/>
                      <a:pt x="32" y="87"/>
                    </a:cubicBezTo>
                    <a:cubicBezTo>
                      <a:pt x="22" y="66"/>
                      <a:pt x="29" y="41"/>
                      <a:pt x="49" y="31"/>
                    </a:cubicBezTo>
                    <a:cubicBezTo>
                      <a:pt x="69" y="21"/>
                      <a:pt x="94" y="30"/>
                      <a:pt x="104" y="51"/>
                    </a:cubicBezTo>
                    <a:cubicBezTo>
                      <a:pt x="115" y="72"/>
                      <a:pt x="107" y="97"/>
                      <a:pt x="87" y="106"/>
                    </a:cubicBezTo>
                    <a:close/>
                  </a:path>
                </a:pathLst>
              </a:custGeom>
              <a:solidFill>
                <a:srgbClr val="1D9BB8"/>
              </a:solidFill>
              <a:ln>
                <a:noFill/>
              </a:ln>
            </p:spPr>
            <p:txBody>
              <a:bodyPr vert="horz" wrap="square" lIns="91440" tIns="45720" rIns="91440" bIns="45720" numCol="1" anchor="t" anchorCtr="0" compatLnSpc="1"/>
              <a:lstStyle/>
              <a:p>
                <a:endParaRPr lang="zh-CN" altLang="en-US" dirty="0">
                  <a:solidFill>
                    <a:schemeClr val="bg1"/>
                  </a:solidFill>
                  <a:latin typeface="宋体" panose="02010600030101010101" pitchFamily="2" charset="-122"/>
                  <a:ea typeface="宋体" panose="02010600030101010101" pitchFamily="2" charset="-122"/>
                </a:endParaRPr>
              </a:p>
            </p:txBody>
          </p:sp>
        </p:grpSp>
      </p:grpSp>
      <p:grpSp>
        <p:nvGrpSpPr>
          <p:cNvPr id="2" name="组合 1"/>
          <p:cNvGrpSpPr/>
          <p:nvPr/>
        </p:nvGrpSpPr>
        <p:grpSpPr>
          <a:xfrm>
            <a:off x="6910419" y="1517468"/>
            <a:ext cx="4294199" cy="892353"/>
            <a:chOff x="6910419" y="1517468"/>
            <a:chExt cx="4294199" cy="892353"/>
          </a:xfrm>
        </p:grpSpPr>
        <p:sp>
          <p:nvSpPr>
            <p:cNvPr id="14" name="矩形 13"/>
            <p:cNvSpPr/>
            <p:nvPr/>
          </p:nvSpPr>
          <p:spPr>
            <a:xfrm>
              <a:off x="7881001" y="1940269"/>
              <a:ext cx="3323617" cy="469552"/>
            </a:xfrm>
            <a:prstGeom prst="rect">
              <a:avLst/>
            </a:prstGeom>
          </p:spPr>
          <p:txBody>
            <a:bodyPr wrap="square">
              <a:spAutoFit/>
            </a:bodyPr>
            <a:lstStyle/>
            <a:p>
              <a:pPr fontAlgn="base">
                <a:lnSpc>
                  <a:spcPts val="1500"/>
                </a:lnSpc>
                <a:spcBef>
                  <a:spcPct val="0"/>
                </a:spcBef>
                <a:spcAft>
                  <a:spcPct val="0"/>
                </a:spcAft>
              </a:pPr>
              <a:r>
                <a:rPr lang="zh-CN" altLang="en-US" sz="1200" dirty="0">
                  <a:latin typeface="宋体" panose="02010600030101010101" pitchFamily="2" charset="-122"/>
                  <a:ea typeface="宋体" panose="02010600030101010101" pitchFamily="2" charset="-122"/>
                  <a:sym typeface="方正姚体" panose="02010601030101010101" pitchFamily="2" charset="-122"/>
                </a:rPr>
                <a:t>双击输入替换内容编辑文字双击输入替换</a:t>
              </a:r>
              <a:endParaRPr lang="en-US" altLang="zh-CN" sz="1200" dirty="0">
                <a:latin typeface="宋体" panose="02010600030101010101" pitchFamily="2" charset="-122"/>
                <a:ea typeface="宋体" panose="02010600030101010101" pitchFamily="2" charset="-122"/>
                <a:sym typeface="方正姚体" panose="02010601030101010101" pitchFamily="2" charset="-122"/>
              </a:endParaRPr>
            </a:p>
            <a:p>
              <a:pPr fontAlgn="base">
                <a:lnSpc>
                  <a:spcPts val="1500"/>
                </a:lnSpc>
                <a:spcBef>
                  <a:spcPct val="0"/>
                </a:spcBef>
                <a:spcAft>
                  <a:spcPct val="0"/>
                </a:spcAft>
              </a:pPr>
              <a:r>
                <a:rPr lang="zh-CN" altLang="en-US" sz="1200" dirty="0">
                  <a:latin typeface="宋体" panose="02010600030101010101" pitchFamily="2" charset="-122"/>
                  <a:ea typeface="宋体" panose="02010600030101010101" pitchFamily="2" charset="-122"/>
                  <a:sym typeface="方正姚体" panose="02010601030101010101" pitchFamily="2" charset="-122"/>
                </a:rPr>
                <a:t>内容编辑文字</a:t>
              </a:r>
            </a:p>
          </p:txBody>
        </p:sp>
        <p:cxnSp>
          <p:nvCxnSpPr>
            <p:cNvPr id="15" name="直接连接符 14"/>
            <p:cNvCxnSpPr/>
            <p:nvPr/>
          </p:nvCxnSpPr>
          <p:spPr>
            <a:xfrm>
              <a:off x="7971713" y="1899128"/>
              <a:ext cx="23883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Freeform 12"/>
            <p:cNvSpPr>
              <a:spLocks noEditPoints="1"/>
            </p:cNvSpPr>
            <p:nvPr/>
          </p:nvSpPr>
          <p:spPr bwMode="auto">
            <a:xfrm>
              <a:off x="6910419" y="1600946"/>
              <a:ext cx="670884" cy="694911"/>
            </a:xfrm>
            <a:custGeom>
              <a:avLst/>
              <a:gdLst>
                <a:gd name="T0" fmla="*/ 485 w 485"/>
                <a:gd name="T1" fmla="*/ 490 h 503"/>
                <a:gd name="T2" fmla="*/ 14 w 485"/>
                <a:gd name="T3" fmla="*/ 503 h 503"/>
                <a:gd name="T4" fmla="*/ 0 w 485"/>
                <a:gd name="T5" fmla="*/ 489 h 503"/>
                <a:gd name="T6" fmla="*/ 471 w 485"/>
                <a:gd name="T7" fmla="*/ 476 h 503"/>
                <a:gd name="T8" fmla="*/ 17 w 485"/>
                <a:gd name="T9" fmla="*/ 439 h 503"/>
                <a:gd name="T10" fmla="*/ 31 w 485"/>
                <a:gd name="T11" fmla="*/ 453 h 503"/>
                <a:gd name="T12" fmla="*/ 468 w 485"/>
                <a:gd name="T13" fmla="*/ 440 h 503"/>
                <a:gd name="T14" fmla="*/ 454 w 485"/>
                <a:gd name="T15" fmla="*/ 426 h 503"/>
                <a:gd name="T16" fmla="*/ 17 w 485"/>
                <a:gd name="T17" fmla="*/ 439 h 503"/>
                <a:gd name="T18" fmla="*/ 21 w 485"/>
                <a:gd name="T19" fmla="*/ 134 h 503"/>
                <a:gd name="T20" fmla="*/ 247 w 485"/>
                <a:gd name="T21" fmla="*/ 1 h 503"/>
                <a:gd name="T22" fmla="*/ 474 w 485"/>
                <a:gd name="T23" fmla="*/ 153 h 503"/>
                <a:gd name="T24" fmla="*/ 25 w 485"/>
                <a:gd name="T25" fmla="*/ 164 h 503"/>
                <a:gd name="T26" fmla="*/ 211 w 485"/>
                <a:gd name="T27" fmla="*/ 91 h 503"/>
                <a:gd name="T28" fmla="*/ 274 w 485"/>
                <a:gd name="T29" fmla="*/ 91 h 503"/>
                <a:gd name="T30" fmla="*/ 211 w 485"/>
                <a:gd name="T31" fmla="*/ 91 h 503"/>
                <a:gd name="T32" fmla="*/ 52 w 485"/>
                <a:gd name="T33" fmla="*/ 385 h 503"/>
                <a:gd name="T34" fmla="*/ 69 w 485"/>
                <a:gd name="T35" fmla="*/ 399 h 503"/>
                <a:gd name="T36" fmla="*/ 147 w 485"/>
                <a:gd name="T37" fmla="*/ 385 h 503"/>
                <a:gd name="T38" fmla="*/ 134 w 485"/>
                <a:gd name="T39" fmla="*/ 371 h 503"/>
                <a:gd name="T40" fmla="*/ 129 w 485"/>
                <a:gd name="T41" fmla="*/ 218 h 503"/>
                <a:gd name="T42" fmla="*/ 147 w 485"/>
                <a:gd name="T43" fmla="*/ 205 h 503"/>
                <a:gd name="T44" fmla="*/ 136 w 485"/>
                <a:gd name="T45" fmla="*/ 191 h 503"/>
                <a:gd name="T46" fmla="*/ 52 w 485"/>
                <a:gd name="T47" fmla="*/ 204 h 503"/>
                <a:gd name="T48" fmla="*/ 66 w 485"/>
                <a:gd name="T49" fmla="*/ 218 h 503"/>
                <a:gd name="T50" fmla="*/ 69 w 485"/>
                <a:gd name="T51" fmla="*/ 371 h 503"/>
                <a:gd name="T52" fmla="*/ 209 w 485"/>
                <a:gd name="T53" fmla="*/ 371 h 503"/>
                <a:gd name="T54" fmla="*/ 195 w 485"/>
                <a:gd name="T55" fmla="*/ 385 h 503"/>
                <a:gd name="T56" fmla="*/ 276 w 485"/>
                <a:gd name="T57" fmla="*/ 399 h 503"/>
                <a:gd name="T58" fmla="*/ 290 w 485"/>
                <a:gd name="T59" fmla="*/ 385 h 503"/>
                <a:gd name="T60" fmla="*/ 272 w 485"/>
                <a:gd name="T61" fmla="*/ 371 h 503"/>
                <a:gd name="T62" fmla="*/ 276 w 485"/>
                <a:gd name="T63" fmla="*/ 218 h 503"/>
                <a:gd name="T64" fmla="*/ 290 w 485"/>
                <a:gd name="T65" fmla="*/ 204 h 503"/>
                <a:gd name="T66" fmla="*/ 211 w 485"/>
                <a:gd name="T67" fmla="*/ 191 h 503"/>
                <a:gd name="T68" fmla="*/ 195 w 485"/>
                <a:gd name="T69" fmla="*/ 205 h 503"/>
                <a:gd name="T70" fmla="*/ 212 w 485"/>
                <a:gd name="T71" fmla="*/ 218 h 503"/>
                <a:gd name="T72" fmla="*/ 209 w 485"/>
                <a:gd name="T73" fmla="*/ 371 h 503"/>
                <a:gd name="T74" fmla="*/ 338 w 485"/>
                <a:gd name="T75" fmla="*/ 385 h 503"/>
                <a:gd name="T76" fmla="*/ 354 w 485"/>
                <a:gd name="T77" fmla="*/ 399 h 503"/>
                <a:gd name="T78" fmla="*/ 433 w 485"/>
                <a:gd name="T79" fmla="*/ 385 h 503"/>
                <a:gd name="T80" fmla="*/ 419 w 485"/>
                <a:gd name="T81" fmla="*/ 371 h 503"/>
                <a:gd name="T82" fmla="*/ 415 w 485"/>
                <a:gd name="T83" fmla="*/ 218 h 503"/>
                <a:gd name="T84" fmla="*/ 433 w 485"/>
                <a:gd name="T85" fmla="*/ 205 h 503"/>
                <a:gd name="T86" fmla="*/ 422 w 485"/>
                <a:gd name="T87" fmla="*/ 191 h 503"/>
                <a:gd name="T88" fmla="*/ 338 w 485"/>
                <a:gd name="T89" fmla="*/ 204 h 503"/>
                <a:gd name="T90" fmla="*/ 351 w 485"/>
                <a:gd name="T91" fmla="*/ 218 h 503"/>
                <a:gd name="T92" fmla="*/ 354 w 485"/>
                <a:gd name="T93" fmla="*/ 371 h 5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85" h="503">
                  <a:moveTo>
                    <a:pt x="485" y="489"/>
                  </a:moveTo>
                  <a:cubicBezTo>
                    <a:pt x="485" y="490"/>
                    <a:pt x="485" y="490"/>
                    <a:pt x="485" y="490"/>
                  </a:cubicBezTo>
                  <a:cubicBezTo>
                    <a:pt x="485" y="497"/>
                    <a:pt x="479" y="503"/>
                    <a:pt x="471" y="503"/>
                  </a:cubicBezTo>
                  <a:cubicBezTo>
                    <a:pt x="14" y="503"/>
                    <a:pt x="14" y="503"/>
                    <a:pt x="14" y="503"/>
                  </a:cubicBezTo>
                  <a:cubicBezTo>
                    <a:pt x="6" y="503"/>
                    <a:pt x="0" y="497"/>
                    <a:pt x="0" y="490"/>
                  </a:cubicBezTo>
                  <a:cubicBezTo>
                    <a:pt x="0" y="489"/>
                    <a:pt x="0" y="489"/>
                    <a:pt x="0" y="489"/>
                  </a:cubicBezTo>
                  <a:cubicBezTo>
                    <a:pt x="0" y="482"/>
                    <a:pt x="6" y="476"/>
                    <a:pt x="14" y="476"/>
                  </a:cubicBezTo>
                  <a:cubicBezTo>
                    <a:pt x="471" y="476"/>
                    <a:pt x="471" y="476"/>
                    <a:pt x="471" y="476"/>
                  </a:cubicBezTo>
                  <a:cubicBezTo>
                    <a:pt x="479" y="476"/>
                    <a:pt x="485" y="482"/>
                    <a:pt x="485" y="489"/>
                  </a:cubicBezTo>
                  <a:close/>
                  <a:moveTo>
                    <a:pt x="17" y="439"/>
                  </a:moveTo>
                  <a:cubicBezTo>
                    <a:pt x="17" y="440"/>
                    <a:pt x="17" y="440"/>
                    <a:pt x="17" y="440"/>
                  </a:cubicBezTo>
                  <a:cubicBezTo>
                    <a:pt x="17" y="447"/>
                    <a:pt x="23" y="453"/>
                    <a:pt x="31" y="453"/>
                  </a:cubicBezTo>
                  <a:cubicBezTo>
                    <a:pt x="454" y="453"/>
                    <a:pt x="454" y="453"/>
                    <a:pt x="454" y="453"/>
                  </a:cubicBezTo>
                  <a:cubicBezTo>
                    <a:pt x="462" y="453"/>
                    <a:pt x="468" y="447"/>
                    <a:pt x="468" y="440"/>
                  </a:cubicBezTo>
                  <a:cubicBezTo>
                    <a:pt x="468" y="439"/>
                    <a:pt x="468" y="439"/>
                    <a:pt x="468" y="439"/>
                  </a:cubicBezTo>
                  <a:cubicBezTo>
                    <a:pt x="468" y="432"/>
                    <a:pt x="462" y="426"/>
                    <a:pt x="454" y="426"/>
                  </a:cubicBezTo>
                  <a:cubicBezTo>
                    <a:pt x="31" y="426"/>
                    <a:pt x="31" y="426"/>
                    <a:pt x="31" y="426"/>
                  </a:cubicBezTo>
                  <a:cubicBezTo>
                    <a:pt x="23" y="426"/>
                    <a:pt x="17" y="432"/>
                    <a:pt x="17" y="439"/>
                  </a:cubicBezTo>
                  <a:close/>
                  <a:moveTo>
                    <a:pt x="11" y="153"/>
                  </a:moveTo>
                  <a:cubicBezTo>
                    <a:pt x="10" y="147"/>
                    <a:pt x="9" y="141"/>
                    <a:pt x="21" y="134"/>
                  </a:cubicBezTo>
                  <a:cubicBezTo>
                    <a:pt x="32" y="127"/>
                    <a:pt x="238" y="1"/>
                    <a:pt x="238" y="1"/>
                  </a:cubicBezTo>
                  <a:cubicBezTo>
                    <a:pt x="241" y="0"/>
                    <a:pt x="244" y="0"/>
                    <a:pt x="247" y="1"/>
                  </a:cubicBezTo>
                  <a:cubicBezTo>
                    <a:pt x="247" y="1"/>
                    <a:pt x="455" y="128"/>
                    <a:pt x="464" y="134"/>
                  </a:cubicBezTo>
                  <a:cubicBezTo>
                    <a:pt x="474" y="140"/>
                    <a:pt x="475" y="147"/>
                    <a:pt x="474" y="153"/>
                  </a:cubicBezTo>
                  <a:cubicBezTo>
                    <a:pt x="473" y="159"/>
                    <a:pt x="467" y="164"/>
                    <a:pt x="460" y="164"/>
                  </a:cubicBezTo>
                  <a:cubicBezTo>
                    <a:pt x="25" y="164"/>
                    <a:pt x="25" y="164"/>
                    <a:pt x="25" y="164"/>
                  </a:cubicBezTo>
                  <a:cubicBezTo>
                    <a:pt x="18" y="164"/>
                    <a:pt x="12" y="159"/>
                    <a:pt x="11" y="153"/>
                  </a:cubicBezTo>
                  <a:close/>
                  <a:moveTo>
                    <a:pt x="211" y="91"/>
                  </a:moveTo>
                  <a:cubicBezTo>
                    <a:pt x="211" y="108"/>
                    <a:pt x="225" y="122"/>
                    <a:pt x="243" y="122"/>
                  </a:cubicBezTo>
                  <a:cubicBezTo>
                    <a:pt x="260" y="122"/>
                    <a:pt x="274" y="108"/>
                    <a:pt x="274" y="91"/>
                  </a:cubicBezTo>
                  <a:cubicBezTo>
                    <a:pt x="274" y="74"/>
                    <a:pt x="260" y="59"/>
                    <a:pt x="243" y="59"/>
                  </a:cubicBezTo>
                  <a:cubicBezTo>
                    <a:pt x="225" y="59"/>
                    <a:pt x="211" y="74"/>
                    <a:pt x="211" y="91"/>
                  </a:cubicBezTo>
                  <a:close/>
                  <a:moveTo>
                    <a:pt x="66" y="371"/>
                  </a:moveTo>
                  <a:cubicBezTo>
                    <a:pt x="58" y="371"/>
                    <a:pt x="52" y="377"/>
                    <a:pt x="52" y="385"/>
                  </a:cubicBezTo>
                  <a:cubicBezTo>
                    <a:pt x="52" y="385"/>
                    <a:pt x="52" y="385"/>
                    <a:pt x="52" y="385"/>
                  </a:cubicBezTo>
                  <a:cubicBezTo>
                    <a:pt x="52" y="393"/>
                    <a:pt x="61" y="399"/>
                    <a:pt x="69" y="399"/>
                  </a:cubicBezTo>
                  <a:cubicBezTo>
                    <a:pt x="134" y="399"/>
                    <a:pt x="134" y="399"/>
                    <a:pt x="134" y="399"/>
                  </a:cubicBezTo>
                  <a:cubicBezTo>
                    <a:pt x="141" y="399"/>
                    <a:pt x="147" y="393"/>
                    <a:pt x="147" y="385"/>
                  </a:cubicBezTo>
                  <a:cubicBezTo>
                    <a:pt x="147" y="385"/>
                    <a:pt x="147" y="385"/>
                    <a:pt x="147" y="385"/>
                  </a:cubicBezTo>
                  <a:cubicBezTo>
                    <a:pt x="147" y="377"/>
                    <a:pt x="141" y="371"/>
                    <a:pt x="134" y="371"/>
                  </a:cubicBezTo>
                  <a:cubicBezTo>
                    <a:pt x="129" y="371"/>
                    <a:pt x="129" y="371"/>
                    <a:pt x="129" y="371"/>
                  </a:cubicBezTo>
                  <a:cubicBezTo>
                    <a:pt x="129" y="218"/>
                    <a:pt x="129" y="218"/>
                    <a:pt x="129" y="218"/>
                  </a:cubicBezTo>
                  <a:cubicBezTo>
                    <a:pt x="134" y="218"/>
                    <a:pt x="134" y="218"/>
                    <a:pt x="134" y="218"/>
                  </a:cubicBezTo>
                  <a:cubicBezTo>
                    <a:pt x="141" y="218"/>
                    <a:pt x="147" y="212"/>
                    <a:pt x="147" y="205"/>
                  </a:cubicBezTo>
                  <a:cubicBezTo>
                    <a:pt x="147" y="204"/>
                    <a:pt x="147" y="204"/>
                    <a:pt x="147" y="204"/>
                  </a:cubicBezTo>
                  <a:cubicBezTo>
                    <a:pt x="147" y="197"/>
                    <a:pt x="141" y="191"/>
                    <a:pt x="136" y="191"/>
                  </a:cubicBezTo>
                  <a:cubicBezTo>
                    <a:pt x="69" y="191"/>
                    <a:pt x="69" y="191"/>
                    <a:pt x="69" y="191"/>
                  </a:cubicBezTo>
                  <a:cubicBezTo>
                    <a:pt x="58" y="191"/>
                    <a:pt x="52" y="197"/>
                    <a:pt x="52" y="204"/>
                  </a:cubicBezTo>
                  <a:cubicBezTo>
                    <a:pt x="52" y="205"/>
                    <a:pt x="52" y="205"/>
                    <a:pt x="52" y="205"/>
                  </a:cubicBezTo>
                  <a:cubicBezTo>
                    <a:pt x="52" y="212"/>
                    <a:pt x="58" y="218"/>
                    <a:pt x="66" y="218"/>
                  </a:cubicBezTo>
                  <a:cubicBezTo>
                    <a:pt x="69" y="218"/>
                    <a:pt x="69" y="218"/>
                    <a:pt x="69" y="218"/>
                  </a:cubicBezTo>
                  <a:cubicBezTo>
                    <a:pt x="69" y="371"/>
                    <a:pt x="69" y="371"/>
                    <a:pt x="69" y="371"/>
                  </a:cubicBezTo>
                  <a:lnTo>
                    <a:pt x="66" y="371"/>
                  </a:lnTo>
                  <a:close/>
                  <a:moveTo>
                    <a:pt x="209" y="371"/>
                  </a:moveTo>
                  <a:cubicBezTo>
                    <a:pt x="201" y="371"/>
                    <a:pt x="195" y="377"/>
                    <a:pt x="195" y="385"/>
                  </a:cubicBezTo>
                  <a:cubicBezTo>
                    <a:pt x="195" y="385"/>
                    <a:pt x="195" y="385"/>
                    <a:pt x="195" y="385"/>
                  </a:cubicBezTo>
                  <a:cubicBezTo>
                    <a:pt x="195" y="393"/>
                    <a:pt x="204" y="399"/>
                    <a:pt x="211" y="399"/>
                  </a:cubicBezTo>
                  <a:cubicBezTo>
                    <a:pt x="276" y="399"/>
                    <a:pt x="276" y="399"/>
                    <a:pt x="276" y="399"/>
                  </a:cubicBezTo>
                  <a:cubicBezTo>
                    <a:pt x="284" y="399"/>
                    <a:pt x="290" y="393"/>
                    <a:pt x="290" y="385"/>
                  </a:cubicBezTo>
                  <a:cubicBezTo>
                    <a:pt x="290" y="385"/>
                    <a:pt x="290" y="385"/>
                    <a:pt x="290" y="385"/>
                  </a:cubicBezTo>
                  <a:cubicBezTo>
                    <a:pt x="290" y="377"/>
                    <a:pt x="284" y="371"/>
                    <a:pt x="276" y="371"/>
                  </a:cubicBezTo>
                  <a:cubicBezTo>
                    <a:pt x="272" y="371"/>
                    <a:pt x="272" y="371"/>
                    <a:pt x="272" y="371"/>
                  </a:cubicBezTo>
                  <a:cubicBezTo>
                    <a:pt x="272" y="218"/>
                    <a:pt x="272" y="218"/>
                    <a:pt x="272" y="218"/>
                  </a:cubicBezTo>
                  <a:cubicBezTo>
                    <a:pt x="276" y="218"/>
                    <a:pt x="276" y="218"/>
                    <a:pt x="276" y="218"/>
                  </a:cubicBezTo>
                  <a:cubicBezTo>
                    <a:pt x="284" y="218"/>
                    <a:pt x="290" y="212"/>
                    <a:pt x="290" y="205"/>
                  </a:cubicBezTo>
                  <a:cubicBezTo>
                    <a:pt x="290" y="204"/>
                    <a:pt x="290" y="204"/>
                    <a:pt x="290" y="204"/>
                  </a:cubicBezTo>
                  <a:cubicBezTo>
                    <a:pt x="290" y="197"/>
                    <a:pt x="284" y="191"/>
                    <a:pt x="279" y="191"/>
                  </a:cubicBezTo>
                  <a:cubicBezTo>
                    <a:pt x="211" y="191"/>
                    <a:pt x="211" y="191"/>
                    <a:pt x="211" y="191"/>
                  </a:cubicBezTo>
                  <a:cubicBezTo>
                    <a:pt x="201" y="191"/>
                    <a:pt x="195" y="197"/>
                    <a:pt x="195" y="204"/>
                  </a:cubicBezTo>
                  <a:cubicBezTo>
                    <a:pt x="195" y="205"/>
                    <a:pt x="195" y="205"/>
                    <a:pt x="195" y="205"/>
                  </a:cubicBezTo>
                  <a:cubicBezTo>
                    <a:pt x="195" y="212"/>
                    <a:pt x="201" y="218"/>
                    <a:pt x="209" y="218"/>
                  </a:cubicBezTo>
                  <a:cubicBezTo>
                    <a:pt x="212" y="218"/>
                    <a:pt x="212" y="218"/>
                    <a:pt x="212" y="218"/>
                  </a:cubicBezTo>
                  <a:cubicBezTo>
                    <a:pt x="212" y="371"/>
                    <a:pt x="212" y="371"/>
                    <a:pt x="212" y="371"/>
                  </a:cubicBezTo>
                  <a:lnTo>
                    <a:pt x="209" y="371"/>
                  </a:lnTo>
                  <a:close/>
                  <a:moveTo>
                    <a:pt x="351" y="371"/>
                  </a:moveTo>
                  <a:cubicBezTo>
                    <a:pt x="344" y="371"/>
                    <a:pt x="338" y="377"/>
                    <a:pt x="338" y="385"/>
                  </a:cubicBezTo>
                  <a:cubicBezTo>
                    <a:pt x="338" y="385"/>
                    <a:pt x="338" y="385"/>
                    <a:pt x="338" y="385"/>
                  </a:cubicBezTo>
                  <a:cubicBezTo>
                    <a:pt x="338" y="393"/>
                    <a:pt x="347" y="399"/>
                    <a:pt x="354" y="399"/>
                  </a:cubicBezTo>
                  <a:cubicBezTo>
                    <a:pt x="419" y="399"/>
                    <a:pt x="419" y="399"/>
                    <a:pt x="419" y="399"/>
                  </a:cubicBezTo>
                  <a:cubicBezTo>
                    <a:pt x="427" y="399"/>
                    <a:pt x="433" y="393"/>
                    <a:pt x="433" y="385"/>
                  </a:cubicBezTo>
                  <a:cubicBezTo>
                    <a:pt x="433" y="385"/>
                    <a:pt x="433" y="385"/>
                    <a:pt x="433" y="385"/>
                  </a:cubicBezTo>
                  <a:cubicBezTo>
                    <a:pt x="433" y="377"/>
                    <a:pt x="427" y="371"/>
                    <a:pt x="419" y="371"/>
                  </a:cubicBezTo>
                  <a:cubicBezTo>
                    <a:pt x="415" y="371"/>
                    <a:pt x="415" y="371"/>
                    <a:pt x="415" y="371"/>
                  </a:cubicBezTo>
                  <a:cubicBezTo>
                    <a:pt x="415" y="218"/>
                    <a:pt x="415" y="218"/>
                    <a:pt x="415" y="218"/>
                  </a:cubicBezTo>
                  <a:cubicBezTo>
                    <a:pt x="419" y="218"/>
                    <a:pt x="419" y="218"/>
                    <a:pt x="419" y="218"/>
                  </a:cubicBezTo>
                  <a:cubicBezTo>
                    <a:pt x="427" y="218"/>
                    <a:pt x="433" y="212"/>
                    <a:pt x="433" y="205"/>
                  </a:cubicBezTo>
                  <a:cubicBezTo>
                    <a:pt x="433" y="204"/>
                    <a:pt x="433" y="204"/>
                    <a:pt x="433" y="204"/>
                  </a:cubicBezTo>
                  <a:cubicBezTo>
                    <a:pt x="433" y="197"/>
                    <a:pt x="427" y="191"/>
                    <a:pt x="422" y="191"/>
                  </a:cubicBezTo>
                  <a:cubicBezTo>
                    <a:pt x="354" y="191"/>
                    <a:pt x="354" y="191"/>
                    <a:pt x="354" y="191"/>
                  </a:cubicBezTo>
                  <a:cubicBezTo>
                    <a:pt x="344" y="191"/>
                    <a:pt x="338" y="197"/>
                    <a:pt x="338" y="204"/>
                  </a:cubicBezTo>
                  <a:cubicBezTo>
                    <a:pt x="338" y="205"/>
                    <a:pt x="338" y="205"/>
                    <a:pt x="338" y="205"/>
                  </a:cubicBezTo>
                  <a:cubicBezTo>
                    <a:pt x="338" y="212"/>
                    <a:pt x="344" y="218"/>
                    <a:pt x="351" y="218"/>
                  </a:cubicBezTo>
                  <a:cubicBezTo>
                    <a:pt x="354" y="218"/>
                    <a:pt x="354" y="218"/>
                    <a:pt x="354" y="218"/>
                  </a:cubicBezTo>
                  <a:cubicBezTo>
                    <a:pt x="354" y="371"/>
                    <a:pt x="354" y="371"/>
                    <a:pt x="354" y="371"/>
                  </a:cubicBezTo>
                  <a:lnTo>
                    <a:pt x="351" y="371"/>
                  </a:lnTo>
                  <a:close/>
                </a:path>
              </a:pathLst>
            </a:custGeom>
            <a:solidFill>
              <a:srgbClr val="3ACFDF"/>
            </a:solidFill>
            <a:ln>
              <a:noFill/>
            </a:ln>
          </p:spPr>
          <p:txBody>
            <a:bodyPr vert="horz" wrap="square" lIns="91440" tIns="45720" rIns="91440" bIns="45720" numCol="1" anchor="t" anchorCtr="0" compatLnSpc="1"/>
            <a:lstStyle/>
            <a:p>
              <a:endParaRPr lang="zh-CN" altLang="en-US" dirty="0">
                <a:solidFill>
                  <a:schemeClr val="bg1"/>
                </a:solidFill>
                <a:latin typeface="宋体" panose="02010600030101010101" pitchFamily="2" charset="-122"/>
                <a:ea typeface="宋体" panose="02010600030101010101" pitchFamily="2" charset="-122"/>
              </a:endParaRPr>
            </a:p>
          </p:txBody>
        </p:sp>
        <p:sp>
          <p:nvSpPr>
            <p:cNvPr id="45" name="文本框 44"/>
            <p:cNvSpPr txBox="1"/>
            <p:nvPr/>
          </p:nvSpPr>
          <p:spPr>
            <a:xfrm>
              <a:off x="7869128" y="1517468"/>
              <a:ext cx="1806564" cy="369332"/>
            </a:xfrm>
            <a:prstGeom prst="rect">
              <a:avLst/>
            </a:prstGeom>
            <a:noFill/>
          </p:spPr>
          <p:txBody>
            <a:bodyPr wrap="square" rtlCol="0">
              <a:spAutoFit/>
            </a:bodyPr>
            <a:lstStyle/>
            <a:p>
              <a:r>
                <a:rPr lang="zh-CN" altLang="en-US" dirty="0">
                  <a:latin typeface="宋体" panose="02010600030101010101" pitchFamily="2" charset="-122"/>
                  <a:ea typeface="宋体" panose="02010600030101010101" pitchFamily="2" charset="-122"/>
                </a:rPr>
                <a:t>添加标题</a:t>
              </a:r>
            </a:p>
          </p:txBody>
        </p:sp>
      </p:grpSp>
      <p:grpSp>
        <p:nvGrpSpPr>
          <p:cNvPr id="13" name="组合 12"/>
          <p:cNvGrpSpPr/>
          <p:nvPr/>
        </p:nvGrpSpPr>
        <p:grpSpPr>
          <a:xfrm>
            <a:off x="6963796" y="3818229"/>
            <a:ext cx="4271587" cy="908756"/>
            <a:chOff x="6963796" y="3818229"/>
            <a:chExt cx="4271587" cy="908756"/>
          </a:xfrm>
        </p:grpSpPr>
        <p:grpSp>
          <p:nvGrpSpPr>
            <p:cNvPr id="24" name="组合 23"/>
            <p:cNvGrpSpPr/>
            <p:nvPr/>
          </p:nvGrpSpPr>
          <p:grpSpPr>
            <a:xfrm>
              <a:off x="6963796" y="4012223"/>
              <a:ext cx="806351" cy="504513"/>
              <a:chOff x="4866202" y="3976607"/>
              <a:chExt cx="620837" cy="388442"/>
            </a:xfrm>
            <a:solidFill>
              <a:srgbClr val="3ACFDF"/>
            </a:solidFill>
          </p:grpSpPr>
          <p:sp>
            <p:nvSpPr>
              <p:cNvPr id="25" name="Freeform 29"/>
              <p:cNvSpPr>
                <a:spLocks noEditPoints="1"/>
              </p:cNvSpPr>
              <p:nvPr/>
            </p:nvSpPr>
            <p:spPr bwMode="auto">
              <a:xfrm>
                <a:off x="4866202" y="4292898"/>
                <a:ext cx="495831" cy="72151"/>
              </a:xfrm>
              <a:custGeom>
                <a:avLst/>
                <a:gdLst>
                  <a:gd name="T0" fmla="*/ 232 w 250"/>
                  <a:gd name="T1" fmla="*/ 0 h 36"/>
                  <a:gd name="T2" fmla="*/ 18 w 250"/>
                  <a:gd name="T3" fmla="*/ 0 h 36"/>
                  <a:gd name="T4" fmla="*/ 0 w 250"/>
                  <a:gd name="T5" fmla="*/ 18 h 36"/>
                  <a:gd name="T6" fmla="*/ 18 w 250"/>
                  <a:gd name="T7" fmla="*/ 36 h 36"/>
                  <a:gd name="T8" fmla="*/ 232 w 250"/>
                  <a:gd name="T9" fmla="*/ 36 h 36"/>
                  <a:gd name="T10" fmla="*/ 250 w 250"/>
                  <a:gd name="T11" fmla="*/ 18 h 36"/>
                  <a:gd name="T12" fmla="*/ 232 w 250"/>
                  <a:gd name="T13" fmla="*/ 0 h 36"/>
                  <a:gd name="T14" fmla="*/ 65 w 250"/>
                  <a:gd name="T15" fmla="*/ 21 h 36"/>
                  <a:gd name="T16" fmla="*/ 18 w 250"/>
                  <a:gd name="T17" fmla="*/ 21 h 36"/>
                  <a:gd name="T18" fmla="*/ 15 w 250"/>
                  <a:gd name="T19" fmla="*/ 18 h 36"/>
                  <a:gd name="T20" fmla="*/ 18 w 250"/>
                  <a:gd name="T21" fmla="*/ 15 h 36"/>
                  <a:gd name="T22" fmla="*/ 65 w 250"/>
                  <a:gd name="T23" fmla="*/ 15 h 36"/>
                  <a:gd name="T24" fmla="*/ 65 w 250"/>
                  <a:gd name="T25" fmla="*/ 21 h 36"/>
                  <a:gd name="T26" fmla="*/ 100 w 250"/>
                  <a:gd name="T27" fmla="*/ 21 h 36"/>
                  <a:gd name="T28" fmla="*/ 78 w 250"/>
                  <a:gd name="T29" fmla="*/ 21 h 36"/>
                  <a:gd name="T30" fmla="*/ 78 w 250"/>
                  <a:gd name="T31" fmla="*/ 15 h 36"/>
                  <a:gd name="T32" fmla="*/ 100 w 250"/>
                  <a:gd name="T33" fmla="*/ 15 h 36"/>
                  <a:gd name="T34" fmla="*/ 100 w 250"/>
                  <a:gd name="T35" fmla="*/ 21 h 36"/>
                  <a:gd name="T36" fmla="*/ 232 w 250"/>
                  <a:gd name="T37" fmla="*/ 21 h 36"/>
                  <a:gd name="T38" fmla="*/ 209 w 250"/>
                  <a:gd name="T39" fmla="*/ 21 h 36"/>
                  <a:gd name="T40" fmla="*/ 209 w 250"/>
                  <a:gd name="T41" fmla="*/ 15 h 36"/>
                  <a:gd name="T42" fmla="*/ 232 w 250"/>
                  <a:gd name="T43" fmla="*/ 15 h 36"/>
                  <a:gd name="T44" fmla="*/ 235 w 250"/>
                  <a:gd name="T45" fmla="*/ 18 h 36"/>
                  <a:gd name="T46" fmla="*/ 232 w 250"/>
                  <a:gd name="T47" fmla="*/ 21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50" h="36">
                    <a:moveTo>
                      <a:pt x="232" y="0"/>
                    </a:moveTo>
                    <a:cubicBezTo>
                      <a:pt x="18" y="0"/>
                      <a:pt x="18" y="0"/>
                      <a:pt x="18" y="0"/>
                    </a:cubicBezTo>
                    <a:cubicBezTo>
                      <a:pt x="8" y="0"/>
                      <a:pt x="0" y="8"/>
                      <a:pt x="0" y="18"/>
                    </a:cubicBezTo>
                    <a:cubicBezTo>
                      <a:pt x="0" y="28"/>
                      <a:pt x="8" y="36"/>
                      <a:pt x="18" y="36"/>
                    </a:cubicBezTo>
                    <a:cubicBezTo>
                      <a:pt x="232" y="36"/>
                      <a:pt x="232" y="36"/>
                      <a:pt x="232" y="36"/>
                    </a:cubicBezTo>
                    <a:cubicBezTo>
                      <a:pt x="242" y="36"/>
                      <a:pt x="250" y="28"/>
                      <a:pt x="250" y="18"/>
                    </a:cubicBezTo>
                    <a:cubicBezTo>
                      <a:pt x="250" y="8"/>
                      <a:pt x="242" y="0"/>
                      <a:pt x="232" y="0"/>
                    </a:cubicBezTo>
                    <a:close/>
                    <a:moveTo>
                      <a:pt x="65" y="21"/>
                    </a:moveTo>
                    <a:cubicBezTo>
                      <a:pt x="18" y="21"/>
                      <a:pt x="18" y="21"/>
                      <a:pt x="18" y="21"/>
                    </a:cubicBezTo>
                    <a:cubicBezTo>
                      <a:pt x="17" y="21"/>
                      <a:pt x="15" y="20"/>
                      <a:pt x="15" y="18"/>
                    </a:cubicBezTo>
                    <a:cubicBezTo>
                      <a:pt x="15" y="17"/>
                      <a:pt x="17" y="15"/>
                      <a:pt x="18" y="15"/>
                    </a:cubicBezTo>
                    <a:cubicBezTo>
                      <a:pt x="65" y="15"/>
                      <a:pt x="65" y="15"/>
                      <a:pt x="65" y="15"/>
                    </a:cubicBezTo>
                    <a:lnTo>
                      <a:pt x="65" y="21"/>
                    </a:lnTo>
                    <a:close/>
                    <a:moveTo>
                      <a:pt x="100" y="21"/>
                    </a:moveTo>
                    <a:cubicBezTo>
                      <a:pt x="78" y="21"/>
                      <a:pt x="78" y="21"/>
                      <a:pt x="78" y="21"/>
                    </a:cubicBezTo>
                    <a:cubicBezTo>
                      <a:pt x="78" y="15"/>
                      <a:pt x="78" y="15"/>
                      <a:pt x="78" y="15"/>
                    </a:cubicBezTo>
                    <a:cubicBezTo>
                      <a:pt x="100" y="15"/>
                      <a:pt x="100" y="15"/>
                      <a:pt x="100" y="15"/>
                    </a:cubicBezTo>
                    <a:lnTo>
                      <a:pt x="100" y="21"/>
                    </a:lnTo>
                    <a:close/>
                    <a:moveTo>
                      <a:pt x="232" y="21"/>
                    </a:moveTo>
                    <a:cubicBezTo>
                      <a:pt x="209" y="21"/>
                      <a:pt x="209" y="21"/>
                      <a:pt x="209" y="21"/>
                    </a:cubicBezTo>
                    <a:cubicBezTo>
                      <a:pt x="209" y="15"/>
                      <a:pt x="209" y="15"/>
                      <a:pt x="209" y="15"/>
                    </a:cubicBezTo>
                    <a:cubicBezTo>
                      <a:pt x="232" y="15"/>
                      <a:pt x="232" y="15"/>
                      <a:pt x="232" y="15"/>
                    </a:cubicBezTo>
                    <a:cubicBezTo>
                      <a:pt x="234" y="15"/>
                      <a:pt x="235" y="17"/>
                      <a:pt x="235" y="18"/>
                    </a:cubicBezTo>
                    <a:cubicBezTo>
                      <a:pt x="235" y="20"/>
                      <a:pt x="234" y="21"/>
                      <a:pt x="232" y="21"/>
                    </a:cubicBezTo>
                    <a:close/>
                  </a:path>
                </a:pathLst>
              </a:custGeom>
              <a:grpFill/>
              <a:ln>
                <a:noFill/>
              </a:ln>
            </p:spPr>
            <p:txBody>
              <a:bodyPr vert="horz" wrap="square" lIns="91440" tIns="45720" rIns="91440" bIns="45720" numCol="1" anchor="t" anchorCtr="0" compatLnSpc="1"/>
              <a:lstStyle/>
              <a:p>
                <a:endParaRPr lang="zh-CN" altLang="en-US" dirty="0">
                  <a:solidFill>
                    <a:schemeClr val="bg1"/>
                  </a:solidFill>
                  <a:latin typeface="宋体" panose="02010600030101010101" pitchFamily="2" charset="-122"/>
                  <a:ea typeface="宋体" panose="02010600030101010101" pitchFamily="2" charset="-122"/>
                </a:endParaRPr>
              </a:p>
            </p:txBody>
          </p:sp>
          <p:sp>
            <p:nvSpPr>
              <p:cNvPr id="26" name="Freeform 30"/>
              <p:cNvSpPr/>
              <p:nvPr/>
            </p:nvSpPr>
            <p:spPr bwMode="auto">
              <a:xfrm>
                <a:off x="4919896" y="3976607"/>
                <a:ext cx="386765" cy="308740"/>
              </a:xfrm>
              <a:custGeom>
                <a:avLst/>
                <a:gdLst>
                  <a:gd name="T0" fmla="*/ 194 w 195"/>
                  <a:gd name="T1" fmla="*/ 154 h 154"/>
                  <a:gd name="T2" fmla="*/ 195 w 195"/>
                  <a:gd name="T3" fmla="*/ 151 h 154"/>
                  <a:gd name="T4" fmla="*/ 195 w 195"/>
                  <a:gd name="T5" fmla="*/ 138 h 154"/>
                  <a:gd name="T6" fmla="*/ 191 w 195"/>
                  <a:gd name="T7" fmla="*/ 140 h 154"/>
                  <a:gd name="T8" fmla="*/ 163 w 195"/>
                  <a:gd name="T9" fmla="*/ 146 h 154"/>
                  <a:gd name="T10" fmla="*/ 142 w 195"/>
                  <a:gd name="T11" fmla="*/ 143 h 154"/>
                  <a:gd name="T12" fmla="*/ 16 w 195"/>
                  <a:gd name="T13" fmla="*/ 143 h 154"/>
                  <a:gd name="T14" fmla="*/ 16 w 195"/>
                  <a:gd name="T15" fmla="*/ 16 h 154"/>
                  <a:gd name="T16" fmla="*/ 151 w 195"/>
                  <a:gd name="T17" fmla="*/ 16 h 154"/>
                  <a:gd name="T18" fmla="*/ 160 w 195"/>
                  <a:gd name="T19" fmla="*/ 15 h 154"/>
                  <a:gd name="T20" fmla="*/ 169 w 195"/>
                  <a:gd name="T21" fmla="*/ 16 h 154"/>
                  <a:gd name="T22" fmla="*/ 178 w 195"/>
                  <a:gd name="T23" fmla="*/ 16 h 154"/>
                  <a:gd name="T24" fmla="*/ 178 w 195"/>
                  <a:gd name="T25" fmla="*/ 18 h 154"/>
                  <a:gd name="T26" fmla="*/ 195 w 195"/>
                  <a:gd name="T27" fmla="*/ 26 h 154"/>
                  <a:gd name="T28" fmla="*/ 195 w 195"/>
                  <a:gd name="T29" fmla="*/ 15 h 154"/>
                  <a:gd name="T30" fmla="*/ 180 w 195"/>
                  <a:gd name="T31" fmla="*/ 0 h 154"/>
                  <a:gd name="T32" fmla="*/ 15 w 195"/>
                  <a:gd name="T33" fmla="*/ 0 h 154"/>
                  <a:gd name="T34" fmla="*/ 0 w 195"/>
                  <a:gd name="T35" fmla="*/ 15 h 154"/>
                  <a:gd name="T36" fmla="*/ 0 w 195"/>
                  <a:gd name="T37" fmla="*/ 151 h 154"/>
                  <a:gd name="T38" fmla="*/ 1 w 195"/>
                  <a:gd name="T39" fmla="*/ 154 h 154"/>
                  <a:gd name="T40" fmla="*/ 194 w 195"/>
                  <a:gd name="T41"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5" h="154">
                    <a:moveTo>
                      <a:pt x="194" y="154"/>
                    </a:moveTo>
                    <a:cubicBezTo>
                      <a:pt x="195" y="153"/>
                      <a:pt x="195" y="152"/>
                      <a:pt x="195" y="151"/>
                    </a:cubicBezTo>
                    <a:cubicBezTo>
                      <a:pt x="195" y="138"/>
                      <a:pt x="195" y="138"/>
                      <a:pt x="195" y="138"/>
                    </a:cubicBezTo>
                    <a:cubicBezTo>
                      <a:pt x="193" y="138"/>
                      <a:pt x="192" y="139"/>
                      <a:pt x="191" y="140"/>
                    </a:cubicBezTo>
                    <a:cubicBezTo>
                      <a:pt x="182" y="144"/>
                      <a:pt x="172" y="146"/>
                      <a:pt x="163" y="146"/>
                    </a:cubicBezTo>
                    <a:cubicBezTo>
                      <a:pt x="156" y="146"/>
                      <a:pt x="149" y="145"/>
                      <a:pt x="142" y="143"/>
                    </a:cubicBezTo>
                    <a:cubicBezTo>
                      <a:pt x="16" y="143"/>
                      <a:pt x="16" y="143"/>
                      <a:pt x="16" y="143"/>
                    </a:cubicBezTo>
                    <a:cubicBezTo>
                      <a:pt x="16" y="16"/>
                      <a:pt x="16" y="16"/>
                      <a:pt x="16" y="16"/>
                    </a:cubicBezTo>
                    <a:cubicBezTo>
                      <a:pt x="151" y="16"/>
                      <a:pt x="151" y="16"/>
                      <a:pt x="151" y="16"/>
                    </a:cubicBezTo>
                    <a:cubicBezTo>
                      <a:pt x="154" y="15"/>
                      <a:pt x="157" y="15"/>
                      <a:pt x="160" y="15"/>
                    </a:cubicBezTo>
                    <a:cubicBezTo>
                      <a:pt x="163" y="15"/>
                      <a:pt x="166" y="15"/>
                      <a:pt x="169" y="16"/>
                    </a:cubicBezTo>
                    <a:cubicBezTo>
                      <a:pt x="178" y="16"/>
                      <a:pt x="178" y="16"/>
                      <a:pt x="178" y="16"/>
                    </a:cubicBezTo>
                    <a:cubicBezTo>
                      <a:pt x="178" y="18"/>
                      <a:pt x="178" y="18"/>
                      <a:pt x="178" y="18"/>
                    </a:cubicBezTo>
                    <a:cubicBezTo>
                      <a:pt x="184" y="20"/>
                      <a:pt x="189" y="22"/>
                      <a:pt x="195" y="26"/>
                    </a:cubicBezTo>
                    <a:cubicBezTo>
                      <a:pt x="195" y="15"/>
                      <a:pt x="195" y="15"/>
                      <a:pt x="195" y="15"/>
                    </a:cubicBezTo>
                    <a:cubicBezTo>
                      <a:pt x="195" y="7"/>
                      <a:pt x="188" y="0"/>
                      <a:pt x="180" y="0"/>
                    </a:cubicBezTo>
                    <a:cubicBezTo>
                      <a:pt x="15" y="0"/>
                      <a:pt x="15" y="0"/>
                      <a:pt x="15" y="0"/>
                    </a:cubicBezTo>
                    <a:cubicBezTo>
                      <a:pt x="7" y="0"/>
                      <a:pt x="0" y="7"/>
                      <a:pt x="0" y="15"/>
                    </a:cubicBezTo>
                    <a:cubicBezTo>
                      <a:pt x="0" y="151"/>
                      <a:pt x="0" y="151"/>
                      <a:pt x="0" y="151"/>
                    </a:cubicBezTo>
                    <a:cubicBezTo>
                      <a:pt x="0" y="152"/>
                      <a:pt x="0" y="153"/>
                      <a:pt x="1" y="154"/>
                    </a:cubicBezTo>
                    <a:lnTo>
                      <a:pt x="194" y="154"/>
                    </a:lnTo>
                    <a:close/>
                  </a:path>
                </a:pathLst>
              </a:custGeom>
              <a:grpFill/>
              <a:ln>
                <a:noFill/>
              </a:ln>
            </p:spPr>
            <p:txBody>
              <a:bodyPr vert="horz" wrap="square" lIns="91440" tIns="45720" rIns="91440" bIns="45720" numCol="1" anchor="t" anchorCtr="0" compatLnSpc="1"/>
              <a:lstStyle/>
              <a:p>
                <a:endParaRPr lang="zh-CN" altLang="en-US" dirty="0">
                  <a:solidFill>
                    <a:schemeClr val="bg1"/>
                  </a:solidFill>
                  <a:latin typeface="宋体" panose="02010600030101010101" pitchFamily="2" charset="-122"/>
                  <a:ea typeface="宋体" panose="02010600030101010101" pitchFamily="2" charset="-122"/>
                </a:endParaRPr>
              </a:p>
            </p:txBody>
          </p:sp>
          <p:sp>
            <p:nvSpPr>
              <p:cNvPr id="27" name="Freeform 31"/>
              <p:cNvSpPr/>
              <p:nvPr/>
            </p:nvSpPr>
            <p:spPr bwMode="auto">
              <a:xfrm>
                <a:off x="5002954" y="4047080"/>
                <a:ext cx="142625" cy="21813"/>
              </a:xfrm>
              <a:custGeom>
                <a:avLst/>
                <a:gdLst>
                  <a:gd name="T0" fmla="*/ 72 w 72"/>
                  <a:gd name="T1" fmla="*/ 0 h 11"/>
                  <a:gd name="T2" fmla="*/ 0 w 72"/>
                  <a:gd name="T3" fmla="*/ 0 h 11"/>
                  <a:gd name="T4" fmla="*/ 0 w 72"/>
                  <a:gd name="T5" fmla="*/ 11 h 11"/>
                  <a:gd name="T6" fmla="*/ 64 w 72"/>
                  <a:gd name="T7" fmla="*/ 11 h 11"/>
                  <a:gd name="T8" fmla="*/ 72 w 72"/>
                  <a:gd name="T9" fmla="*/ 0 h 11"/>
                </a:gdLst>
                <a:ahLst/>
                <a:cxnLst>
                  <a:cxn ang="0">
                    <a:pos x="T0" y="T1"/>
                  </a:cxn>
                  <a:cxn ang="0">
                    <a:pos x="T2" y="T3"/>
                  </a:cxn>
                  <a:cxn ang="0">
                    <a:pos x="T4" y="T5"/>
                  </a:cxn>
                  <a:cxn ang="0">
                    <a:pos x="T6" y="T7"/>
                  </a:cxn>
                  <a:cxn ang="0">
                    <a:pos x="T8" y="T9"/>
                  </a:cxn>
                </a:cxnLst>
                <a:rect l="0" t="0" r="r" b="b"/>
                <a:pathLst>
                  <a:path w="72" h="11">
                    <a:moveTo>
                      <a:pt x="72" y="0"/>
                    </a:moveTo>
                    <a:cubicBezTo>
                      <a:pt x="0" y="0"/>
                      <a:pt x="0" y="0"/>
                      <a:pt x="0" y="0"/>
                    </a:cubicBezTo>
                    <a:cubicBezTo>
                      <a:pt x="0" y="11"/>
                      <a:pt x="0" y="11"/>
                      <a:pt x="0" y="11"/>
                    </a:cubicBezTo>
                    <a:cubicBezTo>
                      <a:pt x="64" y="11"/>
                      <a:pt x="64" y="11"/>
                      <a:pt x="64" y="11"/>
                    </a:cubicBezTo>
                    <a:cubicBezTo>
                      <a:pt x="66" y="7"/>
                      <a:pt x="69" y="3"/>
                      <a:pt x="72" y="0"/>
                    </a:cubicBezTo>
                    <a:close/>
                  </a:path>
                </a:pathLst>
              </a:custGeom>
              <a:grpFill/>
              <a:ln>
                <a:noFill/>
              </a:ln>
            </p:spPr>
            <p:txBody>
              <a:bodyPr vert="horz" wrap="square" lIns="91440" tIns="45720" rIns="91440" bIns="45720" numCol="1" anchor="t" anchorCtr="0" compatLnSpc="1"/>
              <a:lstStyle/>
              <a:p>
                <a:endParaRPr lang="zh-CN" altLang="en-US" dirty="0">
                  <a:solidFill>
                    <a:schemeClr val="bg1"/>
                  </a:solidFill>
                  <a:latin typeface="宋体" panose="02010600030101010101" pitchFamily="2" charset="-122"/>
                  <a:ea typeface="宋体" panose="02010600030101010101" pitchFamily="2" charset="-122"/>
                </a:endParaRPr>
              </a:p>
            </p:txBody>
          </p:sp>
          <p:sp>
            <p:nvSpPr>
              <p:cNvPr id="28" name="Freeform 32"/>
              <p:cNvSpPr/>
              <p:nvPr/>
            </p:nvSpPr>
            <p:spPr bwMode="auto">
              <a:xfrm>
                <a:off x="5001277" y="4096579"/>
                <a:ext cx="114939" cy="22652"/>
              </a:xfrm>
              <a:custGeom>
                <a:avLst/>
                <a:gdLst>
                  <a:gd name="T0" fmla="*/ 0 w 58"/>
                  <a:gd name="T1" fmla="*/ 11 h 11"/>
                  <a:gd name="T2" fmla="*/ 56 w 58"/>
                  <a:gd name="T3" fmla="*/ 11 h 11"/>
                  <a:gd name="T4" fmla="*/ 58 w 58"/>
                  <a:gd name="T5" fmla="*/ 0 h 11"/>
                  <a:gd name="T6" fmla="*/ 0 w 58"/>
                  <a:gd name="T7" fmla="*/ 0 h 11"/>
                  <a:gd name="T8" fmla="*/ 0 w 58"/>
                  <a:gd name="T9" fmla="*/ 11 h 11"/>
                </a:gdLst>
                <a:ahLst/>
                <a:cxnLst>
                  <a:cxn ang="0">
                    <a:pos x="T0" y="T1"/>
                  </a:cxn>
                  <a:cxn ang="0">
                    <a:pos x="T2" y="T3"/>
                  </a:cxn>
                  <a:cxn ang="0">
                    <a:pos x="T4" y="T5"/>
                  </a:cxn>
                  <a:cxn ang="0">
                    <a:pos x="T6" y="T7"/>
                  </a:cxn>
                  <a:cxn ang="0">
                    <a:pos x="T8" y="T9"/>
                  </a:cxn>
                </a:cxnLst>
                <a:rect l="0" t="0" r="r" b="b"/>
                <a:pathLst>
                  <a:path w="58" h="11">
                    <a:moveTo>
                      <a:pt x="0" y="11"/>
                    </a:moveTo>
                    <a:cubicBezTo>
                      <a:pt x="56" y="11"/>
                      <a:pt x="56" y="11"/>
                      <a:pt x="56" y="11"/>
                    </a:cubicBezTo>
                    <a:cubicBezTo>
                      <a:pt x="57" y="7"/>
                      <a:pt x="57" y="4"/>
                      <a:pt x="58" y="0"/>
                    </a:cubicBezTo>
                    <a:cubicBezTo>
                      <a:pt x="0" y="0"/>
                      <a:pt x="0" y="0"/>
                      <a:pt x="0" y="0"/>
                    </a:cubicBezTo>
                    <a:lnTo>
                      <a:pt x="0" y="11"/>
                    </a:lnTo>
                    <a:close/>
                  </a:path>
                </a:pathLst>
              </a:custGeom>
              <a:grpFill/>
              <a:ln>
                <a:noFill/>
              </a:ln>
            </p:spPr>
            <p:txBody>
              <a:bodyPr vert="horz" wrap="square" lIns="91440" tIns="45720" rIns="91440" bIns="45720" numCol="1" anchor="t" anchorCtr="0" compatLnSpc="1"/>
              <a:lstStyle/>
              <a:p>
                <a:endParaRPr lang="zh-CN" altLang="en-US" dirty="0">
                  <a:solidFill>
                    <a:schemeClr val="bg1"/>
                  </a:solidFill>
                  <a:latin typeface="宋体" panose="02010600030101010101" pitchFamily="2" charset="-122"/>
                  <a:ea typeface="宋体" panose="02010600030101010101" pitchFamily="2" charset="-122"/>
                </a:endParaRPr>
              </a:p>
            </p:txBody>
          </p:sp>
          <p:sp>
            <p:nvSpPr>
              <p:cNvPr id="29" name="Freeform 33"/>
              <p:cNvSpPr/>
              <p:nvPr/>
            </p:nvSpPr>
            <p:spPr bwMode="auto">
              <a:xfrm>
                <a:off x="5001277" y="4148595"/>
                <a:ext cx="114939" cy="22652"/>
              </a:xfrm>
              <a:custGeom>
                <a:avLst/>
                <a:gdLst>
                  <a:gd name="T0" fmla="*/ 0 w 58"/>
                  <a:gd name="T1" fmla="*/ 0 h 11"/>
                  <a:gd name="T2" fmla="*/ 0 w 58"/>
                  <a:gd name="T3" fmla="*/ 11 h 11"/>
                  <a:gd name="T4" fmla="*/ 58 w 58"/>
                  <a:gd name="T5" fmla="*/ 11 h 11"/>
                  <a:gd name="T6" fmla="*/ 56 w 58"/>
                  <a:gd name="T7" fmla="*/ 0 h 11"/>
                  <a:gd name="T8" fmla="*/ 0 w 58"/>
                  <a:gd name="T9" fmla="*/ 0 h 11"/>
                </a:gdLst>
                <a:ahLst/>
                <a:cxnLst>
                  <a:cxn ang="0">
                    <a:pos x="T0" y="T1"/>
                  </a:cxn>
                  <a:cxn ang="0">
                    <a:pos x="T2" y="T3"/>
                  </a:cxn>
                  <a:cxn ang="0">
                    <a:pos x="T4" y="T5"/>
                  </a:cxn>
                  <a:cxn ang="0">
                    <a:pos x="T6" y="T7"/>
                  </a:cxn>
                  <a:cxn ang="0">
                    <a:pos x="T8" y="T9"/>
                  </a:cxn>
                </a:cxnLst>
                <a:rect l="0" t="0" r="r" b="b"/>
                <a:pathLst>
                  <a:path w="58" h="11">
                    <a:moveTo>
                      <a:pt x="0" y="0"/>
                    </a:moveTo>
                    <a:cubicBezTo>
                      <a:pt x="0" y="11"/>
                      <a:pt x="0" y="11"/>
                      <a:pt x="0" y="11"/>
                    </a:cubicBezTo>
                    <a:cubicBezTo>
                      <a:pt x="58" y="11"/>
                      <a:pt x="58" y="11"/>
                      <a:pt x="58" y="11"/>
                    </a:cubicBezTo>
                    <a:cubicBezTo>
                      <a:pt x="57" y="8"/>
                      <a:pt x="56" y="4"/>
                      <a:pt x="56" y="0"/>
                    </a:cubicBezTo>
                    <a:lnTo>
                      <a:pt x="0" y="0"/>
                    </a:lnTo>
                    <a:close/>
                  </a:path>
                </a:pathLst>
              </a:custGeom>
              <a:grpFill/>
              <a:ln>
                <a:noFill/>
              </a:ln>
            </p:spPr>
            <p:txBody>
              <a:bodyPr vert="horz" wrap="square" lIns="91440" tIns="45720" rIns="91440" bIns="45720" numCol="1" anchor="t" anchorCtr="0" compatLnSpc="1"/>
              <a:lstStyle/>
              <a:p>
                <a:endParaRPr lang="zh-CN" altLang="en-US" dirty="0">
                  <a:solidFill>
                    <a:schemeClr val="bg1"/>
                  </a:solidFill>
                  <a:latin typeface="宋体" panose="02010600030101010101" pitchFamily="2" charset="-122"/>
                  <a:ea typeface="宋体" panose="02010600030101010101" pitchFamily="2" charset="-122"/>
                </a:endParaRPr>
              </a:p>
            </p:txBody>
          </p:sp>
          <p:sp>
            <p:nvSpPr>
              <p:cNvPr id="30" name="Freeform 34"/>
              <p:cNvSpPr/>
              <p:nvPr/>
            </p:nvSpPr>
            <p:spPr bwMode="auto">
              <a:xfrm>
                <a:off x="4998759" y="4200611"/>
                <a:ext cx="145142" cy="22652"/>
              </a:xfrm>
              <a:custGeom>
                <a:avLst/>
                <a:gdLst>
                  <a:gd name="T0" fmla="*/ 0 w 73"/>
                  <a:gd name="T1" fmla="*/ 11 h 11"/>
                  <a:gd name="T2" fmla="*/ 73 w 73"/>
                  <a:gd name="T3" fmla="*/ 11 h 11"/>
                  <a:gd name="T4" fmla="*/ 65 w 73"/>
                  <a:gd name="T5" fmla="*/ 0 h 11"/>
                  <a:gd name="T6" fmla="*/ 0 w 73"/>
                  <a:gd name="T7" fmla="*/ 0 h 11"/>
                  <a:gd name="T8" fmla="*/ 0 w 73"/>
                  <a:gd name="T9" fmla="*/ 11 h 11"/>
                </a:gdLst>
                <a:ahLst/>
                <a:cxnLst>
                  <a:cxn ang="0">
                    <a:pos x="T0" y="T1"/>
                  </a:cxn>
                  <a:cxn ang="0">
                    <a:pos x="T2" y="T3"/>
                  </a:cxn>
                  <a:cxn ang="0">
                    <a:pos x="T4" y="T5"/>
                  </a:cxn>
                  <a:cxn ang="0">
                    <a:pos x="T6" y="T7"/>
                  </a:cxn>
                  <a:cxn ang="0">
                    <a:pos x="T8" y="T9"/>
                  </a:cxn>
                </a:cxnLst>
                <a:rect l="0" t="0" r="r" b="b"/>
                <a:pathLst>
                  <a:path w="73" h="11">
                    <a:moveTo>
                      <a:pt x="0" y="11"/>
                    </a:moveTo>
                    <a:cubicBezTo>
                      <a:pt x="73" y="11"/>
                      <a:pt x="73" y="11"/>
                      <a:pt x="73" y="11"/>
                    </a:cubicBezTo>
                    <a:cubicBezTo>
                      <a:pt x="70" y="8"/>
                      <a:pt x="67" y="4"/>
                      <a:pt x="65" y="0"/>
                    </a:cubicBezTo>
                    <a:cubicBezTo>
                      <a:pt x="0" y="0"/>
                      <a:pt x="0" y="0"/>
                      <a:pt x="0" y="0"/>
                    </a:cubicBezTo>
                    <a:lnTo>
                      <a:pt x="0" y="11"/>
                    </a:lnTo>
                    <a:close/>
                  </a:path>
                </a:pathLst>
              </a:custGeom>
              <a:grpFill/>
              <a:ln>
                <a:noFill/>
              </a:ln>
            </p:spPr>
            <p:txBody>
              <a:bodyPr vert="horz" wrap="square" lIns="91440" tIns="45720" rIns="91440" bIns="45720" numCol="1" anchor="t" anchorCtr="0" compatLnSpc="1"/>
              <a:lstStyle/>
              <a:p>
                <a:endParaRPr lang="zh-CN" altLang="en-US" dirty="0">
                  <a:solidFill>
                    <a:schemeClr val="bg1"/>
                  </a:solidFill>
                  <a:latin typeface="宋体" panose="02010600030101010101" pitchFamily="2" charset="-122"/>
                  <a:ea typeface="宋体" panose="02010600030101010101" pitchFamily="2" charset="-122"/>
                </a:endParaRPr>
              </a:p>
            </p:txBody>
          </p:sp>
          <p:sp>
            <p:nvSpPr>
              <p:cNvPr id="31" name="Freeform 35"/>
              <p:cNvSpPr>
                <a:spLocks noEditPoints="1"/>
              </p:cNvSpPr>
              <p:nvPr/>
            </p:nvSpPr>
            <p:spPr bwMode="auto">
              <a:xfrm>
                <a:off x="5104469" y="4000937"/>
                <a:ext cx="382570" cy="329715"/>
              </a:xfrm>
              <a:custGeom>
                <a:avLst/>
                <a:gdLst>
                  <a:gd name="T0" fmla="*/ 184 w 193"/>
                  <a:gd name="T1" fmla="*/ 131 h 165"/>
                  <a:gd name="T2" fmla="*/ 129 w 193"/>
                  <a:gd name="T3" fmla="*/ 91 h 165"/>
                  <a:gd name="T4" fmla="*/ 125 w 193"/>
                  <a:gd name="T5" fmla="*/ 89 h 165"/>
                  <a:gd name="T6" fmla="*/ 121 w 193"/>
                  <a:gd name="T7" fmla="*/ 42 h 165"/>
                  <a:gd name="T8" fmla="*/ 41 w 193"/>
                  <a:gd name="T9" fmla="*/ 14 h 165"/>
                  <a:gd name="T10" fmla="*/ 15 w 193"/>
                  <a:gd name="T11" fmla="*/ 95 h 165"/>
                  <a:gd name="T12" fmla="*/ 95 w 193"/>
                  <a:gd name="T13" fmla="*/ 123 h 165"/>
                  <a:gd name="T14" fmla="*/ 105 w 193"/>
                  <a:gd name="T15" fmla="*/ 117 h 165"/>
                  <a:gd name="T16" fmla="*/ 108 w 193"/>
                  <a:gd name="T17" fmla="*/ 120 h 165"/>
                  <a:gd name="T18" fmla="*/ 163 w 193"/>
                  <a:gd name="T19" fmla="*/ 160 h 165"/>
                  <a:gd name="T20" fmla="*/ 184 w 193"/>
                  <a:gd name="T21" fmla="*/ 157 h 165"/>
                  <a:gd name="T22" fmla="*/ 188 w 193"/>
                  <a:gd name="T23" fmla="*/ 152 h 165"/>
                  <a:gd name="T24" fmla="*/ 184 w 193"/>
                  <a:gd name="T25" fmla="*/ 131 h 165"/>
                  <a:gd name="T26" fmla="*/ 87 w 193"/>
                  <a:gd name="T27" fmla="*/ 106 h 165"/>
                  <a:gd name="T28" fmla="*/ 32 w 193"/>
                  <a:gd name="T29" fmla="*/ 87 h 165"/>
                  <a:gd name="T30" fmla="*/ 49 w 193"/>
                  <a:gd name="T31" fmla="*/ 31 h 165"/>
                  <a:gd name="T32" fmla="*/ 104 w 193"/>
                  <a:gd name="T33" fmla="*/ 51 h 165"/>
                  <a:gd name="T34" fmla="*/ 87 w 193"/>
                  <a:gd name="T35" fmla="*/ 106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3" h="165">
                    <a:moveTo>
                      <a:pt x="184" y="131"/>
                    </a:moveTo>
                    <a:cubicBezTo>
                      <a:pt x="129" y="91"/>
                      <a:pt x="129" y="91"/>
                      <a:pt x="129" y="91"/>
                    </a:cubicBezTo>
                    <a:cubicBezTo>
                      <a:pt x="128" y="90"/>
                      <a:pt x="126" y="89"/>
                      <a:pt x="125" y="89"/>
                    </a:cubicBezTo>
                    <a:cubicBezTo>
                      <a:pt x="130" y="74"/>
                      <a:pt x="129" y="57"/>
                      <a:pt x="121" y="42"/>
                    </a:cubicBezTo>
                    <a:cubicBezTo>
                      <a:pt x="106" y="12"/>
                      <a:pt x="70" y="0"/>
                      <a:pt x="41" y="14"/>
                    </a:cubicBezTo>
                    <a:cubicBezTo>
                      <a:pt x="12" y="29"/>
                      <a:pt x="0" y="65"/>
                      <a:pt x="15" y="95"/>
                    </a:cubicBezTo>
                    <a:cubicBezTo>
                      <a:pt x="30" y="125"/>
                      <a:pt x="66" y="138"/>
                      <a:pt x="95" y="123"/>
                    </a:cubicBezTo>
                    <a:cubicBezTo>
                      <a:pt x="99" y="122"/>
                      <a:pt x="102" y="120"/>
                      <a:pt x="105" y="117"/>
                    </a:cubicBezTo>
                    <a:cubicBezTo>
                      <a:pt x="106" y="118"/>
                      <a:pt x="107" y="119"/>
                      <a:pt x="108" y="120"/>
                    </a:cubicBezTo>
                    <a:cubicBezTo>
                      <a:pt x="163" y="160"/>
                      <a:pt x="163" y="160"/>
                      <a:pt x="163" y="160"/>
                    </a:cubicBezTo>
                    <a:cubicBezTo>
                      <a:pt x="170" y="165"/>
                      <a:pt x="180" y="163"/>
                      <a:pt x="184" y="157"/>
                    </a:cubicBezTo>
                    <a:cubicBezTo>
                      <a:pt x="188" y="152"/>
                      <a:pt x="188" y="152"/>
                      <a:pt x="188" y="152"/>
                    </a:cubicBezTo>
                    <a:cubicBezTo>
                      <a:pt x="193" y="145"/>
                      <a:pt x="191" y="136"/>
                      <a:pt x="184" y="131"/>
                    </a:cubicBezTo>
                    <a:close/>
                    <a:moveTo>
                      <a:pt x="87" y="106"/>
                    </a:moveTo>
                    <a:cubicBezTo>
                      <a:pt x="67" y="116"/>
                      <a:pt x="42" y="108"/>
                      <a:pt x="32" y="87"/>
                    </a:cubicBezTo>
                    <a:cubicBezTo>
                      <a:pt x="22" y="66"/>
                      <a:pt x="29" y="41"/>
                      <a:pt x="49" y="31"/>
                    </a:cubicBezTo>
                    <a:cubicBezTo>
                      <a:pt x="69" y="21"/>
                      <a:pt x="94" y="30"/>
                      <a:pt x="104" y="51"/>
                    </a:cubicBezTo>
                    <a:cubicBezTo>
                      <a:pt x="115" y="72"/>
                      <a:pt x="107" y="97"/>
                      <a:pt x="87" y="106"/>
                    </a:cubicBezTo>
                    <a:close/>
                  </a:path>
                </a:pathLst>
              </a:custGeom>
              <a:grpFill/>
              <a:ln>
                <a:noFill/>
              </a:ln>
            </p:spPr>
            <p:txBody>
              <a:bodyPr vert="horz" wrap="square" lIns="91440" tIns="45720" rIns="91440" bIns="45720" numCol="1" anchor="t" anchorCtr="0" compatLnSpc="1"/>
              <a:lstStyle/>
              <a:p>
                <a:endParaRPr lang="zh-CN" altLang="en-US" dirty="0">
                  <a:solidFill>
                    <a:schemeClr val="bg1"/>
                  </a:solidFill>
                  <a:latin typeface="宋体" panose="02010600030101010101" pitchFamily="2" charset="-122"/>
                  <a:ea typeface="宋体" panose="02010600030101010101" pitchFamily="2" charset="-122"/>
                </a:endParaRPr>
              </a:p>
            </p:txBody>
          </p:sp>
        </p:grpSp>
        <p:grpSp>
          <p:nvGrpSpPr>
            <p:cNvPr id="5" name="组合 4"/>
            <p:cNvGrpSpPr/>
            <p:nvPr/>
          </p:nvGrpSpPr>
          <p:grpSpPr>
            <a:xfrm>
              <a:off x="7899390" y="3818229"/>
              <a:ext cx="3335993" cy="908756"/>
              <a:chOff x="7899390" y="3538829"/>
              <a:chExt cx="3335993" cy="908756"/>
            </a:xfrm>
          </p:grpSpPr>
          <p:sp>
            <p:nvSpPr>
              <p:cNvPr id="20" name="矩形 19"/>
              <p:cNvSpPr/>
              <p:nvPr/>
            </p:nvSpPr>
            <p:spPr>
              <a:xfrm>
                <a:off x="7911766" y="3978033"/>
                <a:ext cx="3323617" cy="469552"/>
              </a:xfrm>
              <a:prstGeom prst="rect">
                <a:avLst/>
              </a:prstGeom>
            </p:spPr>
            <p:txBody>
              <a:bodyPr wrap="square">
                <a:spAutoFit/>
              </a:bodyPr>
              <a:lstStyle/>
              <a:p>
                <a:pPr fontAlgn="base">
                  <a:lnSpc>
                    <a:spcPts val="1500"/>
                  </a:lnSpc>
                  <a:spcBef>
                    <a:spcPct val="0"/>
                  </a:spcBef>
                  <a:spcAft>
                    <a:spcPct val="0"/>
                  </a:spcAft>
                </a:pPr>
                <a:r>
                  <a:rPr lang="zh-CN" altLang="en-US" sz="1200" dirty="0">
                    <a:latin typeface="宋体" panose="02010600030101010101" pitchFamily="2" charset="-122"/>
                    <a:ea typeface="宋体" panose="02010600030101010101" pitchFamily="2" charset="-122"/>
                    <a:sym typeface="方正姚体" panose="02010601030101010101" pitchFamily="2" charset="-122"/>
                  </a:rPr>
                  <a:t>双击输入替换内容编辑文字双击输入替换</a:t>
                </a:r>
                <a:endParaRPr lang="en-US" altLang="zh-CN" sz="1200" dirty="0">
                  <a:latin typeface="宋体" panose="02010600030101010101" pitchFamily="2" charset="-122"/>
                  <a:ea typeface="宋体" panose="02010600030101010101" pitchFamily="2" charset="-122"/>
                  <a:sym typeface="方正姚体" panose="02010601030101010101" pitchFamily="2" charset="-122"/>
                </a:endParaRPr>
              </a:p>
              <a:p>
                <a:pPr fontAlgn="base">
                  <a:lnSpc>
                    <a:spcPts val="1500"/>
                  </a:lnSpc>
                  <a:spcBef>
                    <a:spcPct val="0"/>
                  </a:spcBef>
                  <a:spcAft>
                    <a:spcPct val="0"/>
                  </a:spcAft>
                </a:pPr>
                <a:r>
                  <a:rPr lang="zh-CN" altLang="en-US" sz="1200" dirty="0">
                    <a:latin typeface="宋体" panose="02010600030101010101" pitchFamily="2" charset="-122"/>
                    <a:ea typeface="宋体" panose="02010600030101010101" pitchFamily="2" charset="-122"/>
                    <a:sym typeface="方正姚体" panose="02010601030101010101" pitchFamily="2" charset="-122"/>
                  </a:rPr>
                  <a:t>内容编辑文字</a:t>
                </a:r>
              </a:p>
            </p:txBody>
          </p:sp>
          <p:cxnSp>
            <p:nvCxnSpPr>
              <p:cNvPr id="21" name="直接连接符 20"/>
              <p:cNvCxnSpPr/>
              <p:nvPr/>
            </p:nvCxnSpPr>
            <p:spPr>
              <a:xfrm>
                <a:off x="8019668" y="3938017"/>
                <a:ext cx="23883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7" name="文本框 46"/>
              <p:cNvSpPr txBox="1"/>
              <p:nvPr/>
            </p:nvSpPr>
            <p:spPr>
              <a:xfrm>
                <a:off x="7899390" y="3538829"/>
                <a:ext cx="1806564" cy="369332"/>
              </a:xfrm>
              <a:prstGeom prst="rect">
                <a:avLst/>
              </a:prstGeom>
              <a:noFill/>
            </p:spPr>
            <p:txBody>
              <a:bodyPr wrap="square" rtlCol="0">
                <a:spAutoFit/>
              </a:bodyPr>
              <a:lstStyle/>
              <a:p>
                <a:r>
                  <a:rPr lang="zh-CN" altLang="en-US" dirty="0">
                    <a:latin typeface="宋体" panose="02010600030101010101" pitchFamily="2" charset="-122"/>
                    <a:ea typeface="宋体" panose="02010600030101010101" pitchFamily="2" charset="-122"/>
                  </a:rPr>
                  <a:t>添加标题</a:t>
                </a:r>
              </a:p>
            </p:txBody>
          </p:sp>
        </p:grpSp>
      </p:grpSp>
      <p:grpSp>
        <p:nvGrpSpPr>
          <p:cNvPr id="9" name="组合 8"/>
          <p:cNvGrpSpPr/>
          <p:nvPr/>
        </p:nvGrpSpPr>
        <p:grpSpPr>
          <a:xfrm>
            <a:off x="7011886" y="2707566"/>
            <a:ext cx="4192732" cy="931505"/>
            <a:chOff x="7011886" y="2478966"/>
            <a:chExt cx="4192732" cy="931505"/>
          </a:xfrm>
        </p:grpSpPr>
        <p:sp>
          <p:nvSpPr>
            <p:cNvPr id="23" name="Freeform 21"/>
            <p:cNvSpPr>
              <a:spLocks noEditPoints="1"/>
            </p:cNvSpPr>
            <p:nvPr/>
          </p:nvSpPr>
          <p:spPr bwMode="auto">
            <a:xfrm>
              <a:off x="7011886" y="2478966"/>
              <a:ext cx="553261" cy="846424"/>
            </a:xfrm>
            <a:custGeom>
              <a:avLst/>
              <a:gdLst>
                <a:gd name="T0" fmla="*/ 129 w 336"/>
                <a:gd name="T1" fmla="*/ 22 h 513"/>
                <a:gd name="T2" fmla="*/ 135 w 336"/>
                <a:gd name="T3" fmla="*/ 10 h 513"/>
                <a:gd name="T4" fmla="*/ 163 w 336"/>
                <a:gd name="T5" fmla="*/ 2 h 513"/>
                <a:gd name="T6" fmla="*/ 175 w 336"/>
                <a:gd name="T7" fmla="*/ 8 h 513"/>
                <a:gd name="T8" fmla="*/ 177 w 336"/>
                <a:gd name="T9" fmla="*/ 13 h 513"/>
                <a:gd name="T10" fmla="*/ 171 w 336"/>
                <a:gd name="T11" fmla="*/ 25 h 513"/>
                <a:gd name="T12" fmla="*/ 142 w 336"/>
                <a:gd name="T13" fmla="*/ 34 h 513"/>
                <a:gd name="T14" fmla="*/ 131 w 336"/>
                <a:gd name="T15" fmla="*/ 28 h 513"/>
                <a:gd name="T16" fmla="*/ 129 w 336"/>
                <a:gd name="T17" fmla="*/ 22 h 513"/>
                <a:gd name="T18" fmla="*/ 209 w 336"/>
                <a:gd name="T19" fmla="*/ 287 h 513"/>
                <a:gd name="T20" fmla="*/ 198 w 336"/>
                <a:gd name="T21" fmla="*/ 303 h 513"/>
                <a:gd name="T22" fmla="*/ 216 w 336"/>
                <a:gd name="T23" fmla="*/ 310 h 513"/>
                <a:gd name="T24" fmla="*/ 266 w 336"/>
                <a:gd name="T25" fmla="*/ 294 h 513"/>
                <a:gd name="T26" fmla="*/ 278 w 336"/>
                <a:gd name="T27" fmla="*/ 278 h 513"/>
                <a:gd name="T28" fmla="*/ 259 w 336"/>
                <a:gd name="T29" fmla="*/ 272 h 513"/>
                <a:gd name="T30" fmla="*/ 209 w 336"/>
                <a:gd name="T31" fmla="*/ 287 h 513"/>
                <a:gd name="T32" fmla="*/ 336 w 336"/>
                <a:gd name="T33" fmla="*/ 366 h 513"/>
                <a:gd name="T34" fmla="*/ 336 w 336"/>
                <a:gd name="T35" fmla="*/ 376 h 513"/>
                <a:gd name="T36" fmla="*/ 328 w 336"/>
                <a:gd name="T37" fmla="*/ 385 h 513"/>
                <a:gd name="T38" fmla="*/ 312 w 336"/>
                <a:gd name="T39" fmla="*/ 385 h 513"/>
                <a:gd name="T40" fmla="*/ 228 w 336"/>
                <a:gd name="T41" fmla="*/ 451 h 513"/>
                <a:gd name="T42" fmla="*/ 295 w 336"/>
                <a:gd name="T43" fmla="*/ 497 h 513"/>
                <a:gd name="T44" fmla="*/ 280 w 336"/>
                <a:gd name="T45" fmla="*/ 513 h 513"/>
                <a:gd name="T46" fmla="*/ 63 w 336"/>
                <a:gd name="T47" fmla="*/ 513 h 513"/>
                <a:gd name="T48" fmla="*/ 48 w 336"/>
                <a:gd name="T49" fmla="*/ 497 h 513"/>
                <a:gd name="T50" fmla="*/ 105 w 336"/>
                <a:gd name="T51" fmla="*/ 454 h 513"/>
                <a:gd name="T52" fmla="*/ 0 w 336"/>
                <a:gd name="T53" fmla="*/ 292 h 513"/>
                <a:gd name="T54" fmla="*/ 142 w 336"/>
                <a:gd name="T55" fmla="*/ 124 h 513"/>
                <a:gd name="T56" fmla="*/ 125 w 336"/>
                <a:gd name="T57" fmla="*/ 68 h 513"/>
                <a:gd name="T58" fmla="*/ 136 w 336"/>
                <a:gd name="T59" fmla="*/ 49 h 513"/>
                <a:gd name="T60" fmla="*/ 186 w 336"/>
                <a:gd name="T61" fmla="*/ 33 h 513"/>
                <a:gd name="T62" fmla="*/ 206 w 336"/>
                <a:gd name="T63" fmla="*/ 43 h 513"/>
                <a:gd name="T64" fmla="*/ 266 w 336"/>
                <a:gd name="T65" fmla="*/ 235 h 513"/>
                <a:gd name="T66" fmla="*/ 255 w 336"/>
                <a:gd name="T67" fmla="*/ 255 h 513"/>
                <a:gd name="T68" fmla="*/ 205 w 336"/>
                <a:gd name="T69" fmla="*/ 271 h 513"/>
                <a:gd name="T70" fmla="*/ 185 w 336"/>
                <a:gd name="T71" fmla="*/ 260 h 513"/>
                <a:gd name="T72" fmla="*/ 161 w 336"/>
                <a:gd name="T73" fmla="*/ 182 h 513"/>
                <a:gd name="T74" fmla="*/ 62 w 336"/>
                <a:gd name="T75" fmla="*/ 286 h 513"/>
                <a:gd name="T76" fmla="*/ 154 w 336"/>
                <a:gd name="T77" fmla="*/ 400 h 513"/>
                <a:gd name="T78" fmla="*/ 204 w 336"/>
                <a:gd name="T79" fmla="*/ 385 h 513"/>
                <a:gd name="T80" fmla="*/ 187 w 336"/>
                <a:gd name="T81" fmla="*/ 385 h 513"/>
                <a:gd name="T82" fmla="*/ 178 w 336"/>
                <a:gd name="T83" fmla="*/ 376 h 513"/>
                <a:gd name="T84" fmla="*/ 178 w 336"/>
                <a:gd name="T85" fmla="*/ 366 h 513"/>
                <a:gd name="T86" fmla="*/ 187 w 336"/>
                <a:gd name="T87" fmla="*/ 357 h 513"/>
                <a:gd name="T88" fmla="*/ 328 w 336"/>
                <a:gd name="T89" fmla="*/ 357 h 513"/>
                <a:gd name="T90" fmla="*/ 336 w 336"/>
                <a:gd name="T91" fmla="*/ 366 h 513"/>
                <a:gd name="T92" fmla="*/ 183 w 336"/>
                <a:gd name="T93" fmla="*/ 95 h 513"/>
                <a:gd name="T94" fmla="*/ 214 w 336"/>
                <a:gd name="T95" fmla="*/ 200 h 513"/>
                <a:gd name="T96" fmla="*/ 220 w 336"/>
                <a:gd name="T97" fmla="*/ 206 h 513"/>
                <a:gd name="T98" fmla="*/ 224 w 336"/>
                <a:gd name="T99" fmla="*/ 206 h 513"/>
                <a:gd name="T100" fmla="*/ 229 w 336"/>
                <a:gd name="T101" fmla="*/ 196 h 513"/>
                <a:gd name="T102" fmla="*/ 198 w 336"/>
                <a:gd name="T103" fmla="*/ 91 h 513"/>
                <a:gd name="T104" fmla="*/ 188 w 336"/>
                <a:gd name="T105" fmla="*/ 86 h 513"/>
                <a:gd name="T106" fmla="*/ 183 w 336"/>
                <a:gd name="T107" fmla="*/ 95 h 513"/>
                <a:gd name="T108" fmla="*/ 184 w 336"/>
                <a:gd name="T109" fmla="*/ 441 h 513"/>
                <a:gd name="T110" fmla="*/ 151 w 336"/>
                <a:gd name="T111" fmla="*/ 441 h 513"/>
                <a:gd name="T112" fmla="*/ 151 w 336"/>
                <a:gd name="T113" fmla="*/ 474 h 513"/>
                <a:gd name="T114" fmla="*/ 184 w 336"/>
                <a:gd name="T115" fmla="*/ 474 h 513"/>
                <a:gd name="T116" fmla="*/ 184 w 336"/>
                <a:gd name="T117" fmla="*/ 441 h 5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36" h="513">
                  <a:moveTo>
                    <a:pt x="129" y="22"/>
                  </a:moveTo>
                  <a:cubicBezTo>
                    <a:pt x="127" y="17"/>
                    <a:pt x="130" y="12"/>
                    <a:pt x="135" y="10"/>
                  </a:cubicBezTo>
                  <a:cubicBezTo>
                    <a:pt x="163" y="2"/>
                    <a:pt x="163" y="2"/>
                    <a:pt x="163" y="2"/>
                  </a:cubicBezTo>
                  <a:cubicBezTo>
                    <a:pt x="168" y="0"/>
                    <a:pt x="173" y="3"/>
                    <a:pt x="175" y="8"/>
                  </a:cubicBezTo>
                  <a:cubicBezTo>
                    <a:pt x="177" y="13"/>
                    <a:pt x="177" y="13"/>
                    <a:pt x="177" y="13"/>
                  </a:cubicBezTo>
                  <a:cubicBezTo>
                    <a:pt x="178" y="18"/>
                    <a:pt x="176" y="23"/>
                    <a:pt x="171" y="25"/>
                  </a:cubicBezTo>
                  <a:cubicBezTo>
                    <a:pt x="142" y="34"/>
                    <a:pt x="142" y="34"/>
                    <a:pt x="142" y="34"/>
                  </a:cubicBezTo>
                  <a:cubicBezTo>
                    <a:pt x="138" y="35"/>
                    <a:pt x="132" y="33"/>
                    <a:pt x="131" y="28"/>
                  </a:cubicBezTo>
                  <a:lnTo>
                    <a:pt x="129" y="22"/>
                  </a:lnTo>
                  <a:close/>
                  <a:moveTo>
                    <a:pt x="209" y="287"/>
                  </a:moveTo>
                  <a:cubicBezTo>
                    <a:pt x="201" y="290"/>
                    <a:pt x="196" y="297"/>
                    <a:pt x="198" y="303"/>
                  </a:cubicBezTo>
                  <a:cubicBezTo>
                    <a:pt x="199" y="309"/>
                    <a:pt x="208" y="312"/>
                    <a:pt x="216" y="310"/>
                  </a:cubicBezTo>
                  <a:cubicBezTo>
                    <a:pt x="266" y="294"/>
                    <a:pt x="266" y="294"/>
                    <a:pt x="266" y="294"/>
                  </a:cubicBezTo>
                  <a:cubicBezTo>
                    <a:pt x="275" y="292"/>
                    <a:pt x="280" y="284"/>
                    <a:pt x="278" y="278"/>
                  </a:cubicBezTo>
                  <a:cubicBezTo>
                    <a:pt x="276" y="272"/>
                    <a:pt x="268" y="269"/>
                    <a:pt x="259" y="272"/>
                  </a:cubicBezTo>
                  <a:lnTo>
                    <a:pt x="209" y="287"/>
                  </a:lnTo>
                  <a:close/>
                  <a:moveTo>
                    <a:pt x="336" y="366"/>
                  </a:moveTo>
                  <a:cubicBezTo>
                    <a:pt x="336" y="376"/>
                    <a:pt x="336" y="376"/>
                    <a:pt x="336" y="376"/>
                  </a:cubicBezTo>
                  <a:cubicBezTo>
                    <a:pt x="336" y="381"/>
                    <a:pt x="333" y="385"/>
                    <a:pt x="328" y="385"/>
                  </a:cubicBezTo>
                  <a:cubicBezTo>
                    <a:pt x="312" y="385"/>
                    <a:pt x="312" y="385"/>
                    <a:pt x="312" y="385"/>
                  </a:cubicBezTo>
                  <a:cubicBezTo>
                    <a:pt x="294" y="409"/>
                    <a:pt x="259" y="436"/>
                    <a:pt x="228" y="451"/>
                  </a:cubicBezTo>
                  <a:cubicBezTo>
                    <a:pt x="263" y="460"/>
                    <a:pt x="295" y="483"/>
                    <a:pt x="295" y="497"/>
                  </a:cubicBezTo>
                  <a:cubicBezTo>
                    <a:pt x="295" y="507"/>
                    <a:pt x="286" y="513"/>
                    <a:pt x="280" y="513"/>
                  </a:cubicBezTo>
                  <a:cubicBezTo>
                    <a:pt x="63" y="513"/>
                    <a:pt x="63" y="513"/>
                    <a:pt x="63" y="513"/>
                  </a:cubicBezTo>
                  <a:cubicBezTo>
                    <a:pt x="54" y="513"/>
                    <a:pt x="48" y="506"/>
                    <a:pt x="48" y="497"/>
                  </a:cubicBezTo>
                  <a:cubicBezTo>
                    <a:pt x="48" y="483"/>
                    <a:pt x="73" y="466"/>
                    <a:pt x="105" y="454"/>
                  </a:cubicBezTo>
                  <a:cubicBezTo>
                    <a:pt x="25" y="409"/>
                    <a:pt x="0" y="361"/>
                    <a:pt x="0" y="292"/>
                  </a:cubicBezTo>
                  <a:cubicBezTo>
                    <a:pt x="0" y="217"/>
                    <a:pt x="52" y="148"/>
                    <a:pt x="142" y="124"/>
                  </a:cubicBezTo>
                  <a:cubicBezTo>
                    <a:pt x="125" y="68"/>
                    <a:pt x="125" y="68"/>
                    <a:pt x="125" y="68"/>
                  </a:cubicBezTo>
                  <a:cubicBezTo>
                    <a:pt x="123" y="60"/>
                    <a:pt x="127" y="51"/>
                    <a:pt x="136" y="49"/>
                  </a:cubicBezTo>
                  <a:cubicBezTo>
                    <a:pt x="186" y="33"/>
                    <a:pt x="186" y="33"/>
                    <a:pt x="186" y="33"/>
                  </a:cubicBezTo>
                  <a:cubicBezTo>
                    <a:pt x="194" y="30"/>
                    <a:pt x="203" y="35"/>
                    <a:pt x="206" y="43"/>
                  </a:cubicBezTo>
                  <a:cubicBezTo>
                    <a:pt x="266" y="235"/>
                    <a:pt x="266" y="235"/>
                    <a:pt x="266" y="235"/>
                  </a:cubicBezTo>
                  <a:cubicBezTo>
                    <a:pt x="268" y="244"/>
                    <a:pt x="264" y="253"/>
                    <a:pt x="255" y="255"/>
                  </a:cubicBezTo>
                  <a:cubicBezTo>
                    <a:pt x="205" y="271"/>
                    <a:pt x="205" y="271"/>
                    <a:pt x="205" y="271"/>
                  </a:cubicBezTo>
                  <a:cubicBezTo>
                    <a:pt x="197" y="273"/>
                    <a:pt x="188" y="269"/>
                    <a:pt x="185" y="260"/>
                  </a:cubicBezTo>
                  <a:cubicBezTo>
                    <a:pt x="161" y="182"/>
                    <a:pt x="161" y="182"/>
                    <a:pt x="161" y="182"/>
                  </a:cubicBezTo>
                  <a:cubicBezTo>
                    <a:pt x="116" y="187"/>
                    <a:pt x="62" y="230"/>
                    <a:pt x="62" y="286"/>
                  </a:cubicBezTo>
                  <a:cubicBezTo>
                    <a:pt x="62" y="345"/>
                    <a:pt x="106" y="400"/>
                    <a:pt x="154" y="400"/>
                  </a:cubicBezTo>
                  <a:cubicBezTo>
                    <a:pt x="176" y="400"/>
                    <a:pt x="193" y="394"/>
                    <a:pt x="204" y="385"/>
                  </a:cubicBezTo>
                  <a:cubicBezTo>
                    <a:pt x="187" y="385"/>
                    <a:pt x="187" y="385"/>
                    <a:pt x="187" y="385"/>
                  </a:cubicBezTo>
                  <a:cubicBezTo>
                    <a:pt x="182" y="385"/>
                    <a:pt x="178" y="381"/>
                    <a:pt x="178" y="376"/>
                  </a:cubicBezTo>
                  <a:cubicBezTo>
                    <a:pt x="178" y="366"/>
                    <a:pt x="178" y="366"/>
                    <a:pt x="178" y="366"/>
                  </a:cubicBezTo>
                  <a:cubicBezTo>
                    <a:pt x="178" y="361"/>
                    <a:pt x="182" y="357"/>
                    <a:pt x="187" y="357"/>
                  </a:cubicBezTo>
                  <a:cubicBezTo>
                    <a:pt x="328" y="357"/>
                    <a:pt x="328" y="357"/>
                    <a:pt x="328" y="357"/>
                  </a:cubicBezTo>
                  <a:cubicBezTo>
                    <a:pt x="333" y="357"/>
                    <a:pt x="336" y="361"/>
                    <a:pt x="336" y="366"/>
                  </a:cubicBezTo>
                  <a:close/>
                  <a:moveTo>
                    <a:pt x="183" y="95"/>
                  </a:moveTo>
                  <a:cubicBezTo>
                    <a:pt x="214" y="200"/>
                    <a:pt x="214" y="200"/>
                    <a:pt x="214" y="200"/>
                  </a:cubicBezTo>
                  <a:cubicBezTo>
                    <a:pt x="215" y="203"/>
                    <a:pt x="217" y="205"/>
                    <a:pt x="220" y="206"/>
                  </a:cubicBezTo>
                  <a:cubicBezTo>
                    <a:pt x="221" y="206"/>
                    <a:pt x="223" y="206"/>
                    <a:pt x="224" y="206"/>
                  </a:cubicBezTo>
                  <a:cubicBezTo>
                    <a:pt x="228" y="204"/>
                    <a:pt x="231" y="200"/>
                    <a:pt x="229" y="196"/>
                  </a:cubicBezTo>
                  <a:cubicBezTo>
                    <a:pt x="198" y="91"/>
                    <a:pt x="198" y="91"/>
                    <a:pt x="198" y="91"/>
                  </a:cubicBezTo>
                  <a:cubicBezTo>
                    <a:pt x="197" y="87"/>
                    <a:pt x="192" y="84"/>
                    <a:pt x="188" y="86"/>
                  </a:cubicBezTo>
                  <a:cubicBezTo>
                    <a:pt x="184" y="87"/>
                    <a:pt x="182" y="91"/>
                    <a:pt x="183" y="95"/>
                  </a:cubicBezTo>
                  <a:close/>
                  <a:moveTo>
                    <a:pt x="184" y="441"/>
                  </a:moveTo>
                  <a:cubicBezTo>
                    <a:pt x="175" y="432"/>
                    <a:pt x="160" y="432"/>
                    <a:pt x="151" y="441"/>
                  </a:cubicBezTo>
                  <a:cubicBezTo>
                    <a:pt x="142" y="450"/>
                    <a:pt x="142" y="465"/>
                    <a:pt x="151" y="474"/>
                  </a:cubicBezTo>
                  <a:cubicBezTo>
                    <a:pt x="160" y="483"/>
                    <a:pt x="175" y="483"/>
                    <a:pt x="184" y="474"/>
                  </a:cubicBezTo>
                  <a:cubicBezTo>
                    <a:pt x="193" y="465"/>
                    <a:pt x="193" y="450"/>
                    <a:pt x="184" y="441"/>
                  </a:cubicBezTo>
                  <a:close/>
                </a:path>
              </a:pathLst>
            </a:custGeom>
            <a:solidFill>
              <a:srgbClr val="3ACFDF"/>
            </a:solidFill>
            <a:ln>
              <a:noFill/>
            </a:ln>
          </p:spPr>
          <p:txBody>
            <a:bodyPr vert="horz" wrap="square" lIns="91440" tIns="45720" rIns="91440" bIns="45720" numCol="1" anchor="t" anchorCtr="0" compatLnSpc="1"/>
            <a:lstStyle/>
            <a:p>
              <a:endParaRPr lang="zh-CN" altLang="en-US" dirty="0">
                <a:solidFill>
                  <a:schemeClr val="bg1"/>
                </a:solidFill>
                <a:latin typeface="宋体" panose="02010600030101010101" pitchFamily="2" charset="-122"/>
                <a:ea typeface="宋体" panose="02010600030101010101" pitchFamily="2" charset="-122"/>
              </a:endParaRPr>
            </a:p>
          </p:txBody>
        </p:sp>
        <p:grpSp>
          <p:nvGrpSpPr>
            <p:cNvPr id="3" name="组合 2"/>
            <p:cNvGrpSpPr/>
            <p:nvPr/>
          </p:nvGrpSpPr>
          <p:grpSpPr>
            <a:xfrm>
              <a:off x="7861751" y="2506754"/>
              <a:ext cx="3342867" cy="903717"/>
              <a:chOff x="7861751" y="2506754"/>
              <a:chExt cx="3342867" cy="903717"/>
            </a:xfrm>
          </p:grpSpPr>
          <p:sp>
            <p:nvSpPr>
              <p:cNvPr id="17" name="矩形 16"/>
              <p:cNvSpPr/>
              <p:nvPr/>
            </p:nvSpPr>
            <p:spPr>
              <a:xfrm>
                <a:off x="7881001" y="2940919"/>
                <a:ext cx="3323617" cy="469552"/>
              </a:xfrm>
              <a:prstGeom prst="rect">
                <a:avLst/>
              </a:prstGeom>
            </p:spPr>
            <p:txBody>
              <a:bodyPr wrap="square">
                <a:spAutoFit/>
              </a:bodyPr>
              <a:lstStyle/>
              <a:p>
                <a:pPr fontAlgn="base">
                  <a:lnSpc>
                    <a:spcPts val="1500"/>
                  </a:lnSpc>
                  <a:spcBef>
                    <a:spcPct val="0"/>
                  </a:spcBef>
                  <a:spcAft>
                    <a:spcPct val="0"/>
                  </a:spcAft>
                </a:pPr>
                <a:r>
                  <a:rPr lang="zh-CN" altLang="en-US" sz="1200" dirty="0">
                    <a:latin typeface="宋体" panose="02010600030101010101" pitchFamily="2" charset="-122"/>
                    <a:ea typeface="宋体" panose="02010600030101010101" pitchFamily="2" charset="-122"/>
                    <a:sym typeface="方正姚体" panose="02010601030101010101" pitchFamily="2" charset="-122"/>
                  </a:rPr>
                  <a:t>双击输入替换内容编辑文字双击输入替换</a:t>
                </a:r>
                <a:endParaRPr lang="en-US" altLang="zh-CN" sz="1200" dirty="0">
                  <a:latin typeface="宋体" panose="02010600030101010101" pitchFamily="2" charset="-122"/>
                  <a:ea typeface="宋体" panose="02010600030101010101" pitchFamily="2" charset="-122"/>
                  <a:sym typeface="方正姚体" panose="02010601030101010101" pitchFamily="2" charset="-122"/>
                </a:endParaRPr>
              </a:p>
              <a:p>
                <a:pPr fontAlgn="base">
                  <a:lnSpc>
                    <a:spcPts val="1500"/>
                  </a:lnSpc>
                  <a:spcBef>
                    <a:spcPct val="0"/>
                  </a:spcBef>
                  <a:spcAft>
                    <a:spcPct val="0"/>
                  </a:spcAft>
                </a:pPr>
                <a:r>
                  <a:rPr lang="zh-CN" altLang="en-US" sz="1200" dirty="0">
                    <a:latin typeface="宋体" panose="02010600030101010101" pitchFamily="2" charset="-122"/>
                    <a:ea typeface="宋体" panose="02010600030101010101" pitchFamily="2" charset="-122"/>
                    <a:sym typeface="方正姚体" panose="02010601030101010101" pitchFamily="2" charset="-122"/>
                  </a:rPr>
                  <a:t>内容编辑文字</a:t>
                </a:r>
              </a:p>
            </p:txBody>
          </p:sp>
          <p:sp>
            <p:nvSpPr>
              <p:cNvPr id="46" name="文本框 45"/>
              <p:cNvSpPr txBox="1"/>
              <p:nvPr/>
            </p:nvSpPr>
            <p:spPr>
              <a:xfrm>
                <a:off x="7861751" y="2506754"/>
                <a:ext cx="1806564" cy="369332"/>
              </a:xfrm>
              <a:prstGeom prst="rect">
                <a:avLst/>
              </a:prstGeom>
              <a:noFill/>
            </p:spPr>
            <p:txBody>
              <a:bodyPr wrap="square" rtlCol="0">
                <a:spAutoFit/>
              </a:bodyPr>
              <a:lstStyle/>
              <a:p>
                <a:r>
                  <a:rPr lang="zh-CN" altLang="en-US" dirty="0">
                    <a:latin typeface="宋体" panose="02010600030101010101" pitchFamily="2" charset="-122"/>
                    <a:ea typeface="宋体" panose="02010600030101010101" pitchFamily="2" charset="-122"/>
                  </a:rPr>
                  <a:t>添加标题</a:t>
                </a:r>
              </a:p>
            </p:txBody>
          </p:sp>
          <p:cxnSp>
            <p:nvCxnSpPr>
              <p:cNvPr id="18" name="直接连接符 17"/>
              <p:cNvCxnSpPr/>
              <p:nvPr/>
            </p:nvCxnSpPr>
            <p:spPr>
              <a:xfrm>
                <a:off x="7997786" y="2906764"/>
                <a:ext cx="23883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2" presetClass="entr" presetSubtype="4"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par>
                          <p:cTn id="15" fill="hold">
                            <p:stCondLst>
                              <p:cond delay="1000"/>
                            </p:stCondLst>
                            <p:childTnLst>
                              <p:par>
                                <p:cTn id="16" presetID="2" presetClass="entr" presetSubtype="4"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ppt_x"/>
                                          </p:val>
                                        </p:tav>
                                        <p:tav tm="100000">
                                          <p:val>
                                            <p:strVal val="#ppt_x"/>
                                          </p:val>
                                        </p:tav>
                                      </p:tavLst>
                                    </p:anim>
                                    <p:anim calcmode="lin" valueType="num">
                                      <p:cBhvr additive="base">
                                        <p:cTn id="19" dur="500" fill="hold"/>
                                        <p:tgtEl>
                                          <p:spTgt spid="9"/>
                                        </p:tgtEl>
                                        <p:attrNameLst>
                                          <p:attrName>ppt_y</p:attrName>
                                        </p:attrNameLst>
                                      </p:cBhvr>
                                      <p:tavLst>
                                        <p:tav tm="0">
                                          <p:val>
                                            <p:strVal val="1+#ppt_h/2"/>
                                          </p:val>
                                        </p:tav>
                                        <p:tav tm="100000">
                                          <p:val>
                                            <p:strVal val="#ppt_y"/>
                                          </p:val>
                                        </p:tav>
                                      </p:tavLst>
                                    </p:anim>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500" fill="hold"/>
                                        <p:tgtEl>
                                          <p:spTgt spid="13"/>
                                        </p:tgtEl>
                                        <p:attrNameLst>
                                          <p:attrName>ppt_x</p:attrName>
                                        </p:attrNameLst>
                                      </p:cBhvr>
                                      <p:tavLst>
                                        <p:tav tm="0">
                                          <p:val>
                                            <p:strVal val="#ppt_x"/>
                                          </p:val>
                                        </p:tav>
                                        <p:tav tm="100000">
                                          <p:val>
                                            <p:strVal val="#ppt_x"/>
                                          </p:val>
                                        </p:tav>
                                      </p:tavLst>
                                    </p:anim>
                                    <p:anim calcmode="lin" valueType="num">
                                      <p:cBhvr additive="base">
                                        <p:cTn id="2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图片 24"/>
          <p:cNvPicPr>
            <a:picLocks noChangeAspect="1"/>
          </p:cNvPicPr>
          <p:nvPr/>
        </p:nvPicPr>
        <p:blipFill>
          <a:blip r:embed="rId2">
            <a:extLst>
              <a:ext uri="{BEBA8EAE-BF5A-486C-A8C5-ECC9F3942E4B}">
                <a14:imgProps xmlns:a14="http://schemas.microsoft.com/office/drawing/2010/main">
                  <a14:imgLayer r:embed="rId3">
                    <a14:imgEffect>
                      <a14:brightnessContrast bright="14000" contrast="6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6" name="图形 25"/>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09600" y="552450"/>
            <a:ext cx="10972800" cy="5753100"/>
          </a:xfrm>
          <a:prstGeom prst="rect">
            <a:avLst/>
          </a:prstGeom>
        </p:spPr>
      </p:pic>
      <p:sp>
        <p:nvSpPr>
          <p:cNvPr id="53" name="矩形 52"/>
          <p:cNvSpPr/>
          <p:nvPr/>
        </p:nvSpPr>
        <p:spPr>
          <a:xfrm>
            <a:off x="1001807" y="3501322"/>
            <a:ext cx="1447295" cy="661912"/>
          </a:xfrm>
          <a:prstGeom prst="rect">
            <a:avLst/>
          </a:prstGeom>
        </p:spPr>
        <p:txBody>
          <a:bodyPr wrap="square">
            <a:spAutoFit/>
          </a:bodyPr>
          <a:lstStyle/>
          <a:p>
            <a:pPr algn="ctr" fontAlgn="base">
              <a:lnSpc>
                <a:spcPts val="1500"/>
              </a:lnSpc>
              <a:spcBef>
                <a:spcPct val="0"/>
              </a:spcBef>
              <a:spcAft>
                <a:spcPct val="0"/>
              </a:spcAft>
            </a:pPr>
            <a:r>
              <a:rPr lang="zh-CN" altLang="en-US" sz="1200" dirty="0">
                <a:latin typeface="宋体" panose="02010600030101010101" pitchFamily="2" charset="-122"/>
                <a:ea typeface="宋体" panose="02010600030101010101" pitchFamily="2" charset="-122"/>
                <a:sym typeface="方正姚体" panose="02010601030101010101" pitchFamily="2" charset="-122"/>
              </a:rPr>
              <a:t>双击输入替换内容编辑文字双击输入替换内容编辑文字</a:t>
            </a:r>
          </a:p>
        </p:txBody>
      </p:sp>
      <p:sp>
        <p:nvSpPr>
          <p:cNvPr id="54" name="矩形 53"/>
          <p:cNvSpPr/>
          <p:nvPr/>
        </p:nvSpPr>
        <p:spPr>
          <a:xfrm>
            <a:off x="3488099" y="3097239"/>
            <a:ext cx="1366836" cy="854273"/>
          </a:xfrm>
          <a:prstGeom prst="rect">
            <a:avLst/>
          </a:prstGeom>
        </p:spPr>
        <p:txBody>
          <a:bodyPr wrap="square">
            <a:spAutoFit/>
          </a:bodyPr>
          <a:lstStyle/>
          <a:p>
            <a:pPr algn="ctr" fontAlgn="base">
              <a:lnSpc>
                <a:spcPts val="1500"/>
              </a:lnSpc>
              <a:spcBef>
                <a:spcPct val="0"/>
              </a:spcBef>
              <a:spcAft>
                <a:spcPct val="0"/>
              </a:spcAft>
            </a:pPr>
            <a:r>
              <a:rPr lang="zh-CN" altLang="en-US" sz="1200" dirty="0">
                <a:latin typeface="宋体" panose="02010600030101010101" pitchFamily="2" charset="-122"/>
                <a:ea typeface="宋体" panose="02010600030101010101" pitchFamily="2" charset="-122"/>
                <a:sym typeface="方正姚体" panose="02010601030101010101" pitchFamily="2" charset="-122"/>
              </a:rPr>
              <a:t>双击输入替换内容编辑文字双击输入替换内容编辑文字</a:t>
            </a:r>
          </a:p>
        </p:txBody>
      </p:sp>
      <p:sp>
        <p:nvSpPr>
          <p:cNvPr id="55" name="矩形 54"/>
          <p:cNvSpPr/>
          <p:nvPr/>
        </p:nvSpPr>
        <p:spPr>
          <a:xfrm>
            <a:off x="7166115" y="2286570"/>
            <a:ext cx="1299567" cy="850810"/>
          </a:xfrm>
          <a:prstGeom prst="rect">
            <a:avLst/>
          </a:prstGeom>
        </p:spPr>
        <p:txBody>
          <a:bodyPr wrap="square">
            <a:spAutoFit/>
          </a:bodyPr>
          <a:lstStyle/>
          <a:p>
            <a:pPr algn="ctr" fontAlgn="base">
              <a:lnSpc>
                <a:spcPts val="1500"/>
              </a:lnSpc>
              <a:spcBef>
                <a:spcPct val="0"/>
              </a:spcBef>
              <a:spcAft>
                <a:spcPct val="0"/>
              </a:spcAft>
            </a:pPr>
            <a:r>
              <a:rPr lang="zh-CN" altLang="en-US" sz="1200" dirty="0">
                <a:latin typeface="宋体" panose="02010600030101010101" pitchFamily="2" charset="-122"/>
                <a:ea typeface="宋体" panose="02010600030101010101" pitchFamily="2" charset="-122"/>
                <a:sym typeface="方正姚体" panose="02010601030101010101" pitchFamily="2" charset="-122"/>
              </a:rPr>
              <a:t>双击输入替换内容编辑文字双击输入替换内容编辑文字</a:t>
            </a:r>
          </a:p>
        </p:txBody>
      </p:sp>
      <p:sp>
        <p:nvSpPr>
          <p:cNvPr id="56" name="矩形 55"/>
          <p:cNvSpPr/>
          <p:nvPr/>
        </p:nvSpPr>
        <p:spPr>
          <a:xfrm>
            <a:off x="5270052" y="4014971"/>
            <a:ext cx="1380553" cy="854273"/>
          </a:xfrm>
          <a:prstGeom prst="rect">
            <a:avLst/>
          </a:prstGeom>
        </p:spPr>
        <p:txBody>
          <a:bodyPr wrap="square">
            <a:spAutoFit/>
          </a:bodyPr>
          <a:lstStyle/>
          <a:p>
            <a:pPr algn="ctr" fontAlgn="base">
              <a:lnSpc>
                <a:spcPts val="1500"/>
              </a:lnSpc>
              <a:spcBef>
                <a:spcPct val="0"/>
              </a:spcBef>
              <a:spcAft>
                <a:spcPct val="0"/>
              </a:spcAft>
            </a:pPr>
            <a:r>
              <a:rPr lang="zh-CN" altLang="en-US" sz="1200" dirty="0">
                <a:latin typeface="宋体" panose="02010600030101010101" pitchFamily="2" charset="-122"/>
                <a:ea typeface="宋体" panose="02010600030101010101" pitchFamily="2" charset="-122"/>
                <a:sym typeface="方正姚体" panose="02010601030101010101" pitchFamily="2" charset="-122"/>
              </a:rPr>
              <a:t>双击输入替换内容编辑文字双击输入替换内容编辑文字</a:t>
            </a:r>
          </a:p>
        </p:txBody>
      </p:sp>
      <p:grpSp>
        <p:nvGrpSpPr>
          <p:cNvPr id="61" name="组合 60"/>
          <p:cNvGrpSpPr/>
          <p:nvPr/>
        </p:nvGrpSpPr>
        <p:grpSpPr>
          <a:xfrm>
            <a:off x="1738515" y="1068796"/>
            <a:ext cx="9230982" cy="3265250"/>
            <a:chOff x="2745278" y="1389877"/>
            <a:chExt cx="7503993" cy="2654367"/>
          </a:xfrm>
          <a:noFill/>
        </p:grpSpPr>
        <p:sp>
          <p:nvSpPr>
            <p:cNvPr id="62" name="Freeform 6"/>
            <p:cNvSpPr/>
            <p:nvPr/>
          </p:nvSpPr>
          <p:spPr bwMode="auto">
            <a:xfrm rot="900000" flipH="1">
              <a:off x="2983199" y="1412169"/>
              <a:ext cx="6027737" cy="2632075"/>
            </a:xfrm>
            <a:custGeom>
              <a:avLst/>
              <a:gdLst>
                <a:gd name="T0" fmla="*/ 14 w 8518"/>
                <a:gd name="T1" fmla="*/ 79 h 4029"/>
                <a:gd name="T2" fmla="*/ 63 w 8518"/>
                <a:gd name="T3" fmla="*/ 209 h 4029"/>
                <a:gd name="T4" fmla="*/ 139 w 8518"/>
                <a:gd name="T5" fmla="*/ 334 h 4029"/>
                <a:gd name="T6" fmla="*/ 240 w 8518"/>
                <a:gd name="T7" fmla="*/ 447 h 4029"/>
                <a:gd name="T8" fmla="*/ 363 w 8518"/>
                <a:gd name="T9" fmla="*/ 543 h 4029"/>
                <a:gd name="T10" fmla="*/ 507 w 8518"/>
                <a:gd name="T11" fmla="*/ 611 h 4029"/>
                <a:gd name="T12" fmla="*/ 636 w 8518"/>
                <a:gd name="T13" fmla="*/ 644 h 4029"/>
                <a:gd name="T14" fmla="*/ 907 w 8518"/>
                <a:gd name="T15" fmla="*/ 658 h 4029"/>
                <a:gd name="T16" fmla="*/ 1180 w 8518"/>
                <a:gd name="T17" fmla="*/ 634 h 4029"/>
                <a:gd name="T18" fmla="*/ 1728 w 8518"/>
                <a:gd name="T19" fmla="*/ 558 h 4029"/>
                <a:gd name="T20" fmla="*/ 2000 w 8518"/>
                <a:gd name="T21" fmla="*/ 550 h 4029"/>
                <a:gd name="T22" fmla="*/ 2270 w 8518"/>
                <a:gd name="T23" fmla="*/ 592 h 4029"/>
                <a:gd name="T24" fmla="*/ 2463 w 8518"/>
                <a:gd name="T25" fmla="*/ 669 h 4029"/>
                <a:gd name="T26" fmla="*/ 2655 w 8518"/>
                <a:gd name="T27" fmla="*/ 802 h 4029"/>
                <a:gd name="T28" fmla="*/ 2811 w 8518"/>
                <a:gd name="T29" fmla="*/ 976 h 4029"/>
                <a:gd name="T30" fmla="*/ 2926 w 8518"/>
                <a:gd name="T31" fmla="*/ 1179 h 4029"/>
                <a:gd name="T32" fmla="*/ 3001 w 8518"/>
                <a:gd name="T33" fmla="*/ 1404 h 4029"/>
                <a:gd name="T34" fmla="*/ 3036 w 8518"/>
                <a:gd name="T35" fmla="*/ 1637 h 4029"/>
                <a:gd name="T36" fmla="*/ 3029 w 8518"/>
                <a:gd name="T37" fmla="*/ 1871 h 4029"/>
                <a:gd name="T38" fmla="*/ 3003 w 8518"/>
                <a:gd name="T39" fmla="*/ 2188 h 4029"/>
                <a:gd name="T40" fmla="*/ 3010 w 8518"/>
                <a:gd name="T41" fmla="*/ 2415 h 4029"/>
                <a:gd name="T42" fmla="*/ 3043 w 8518"/>
                <a:gd name="T43" fmla="*/ 2596 h 4029"/>
                <a:gd name="T44" fmla="*/ 3108 w 8518"/>
                <a:gd name="T45" fmla="*/ 2768 h 4029"/>
                <a:gd name="T46" fmla="*/ 3210 w 8518"/>
                <a:gd name="T47" fmla="*/ 2931 h 4029"/>
                <a:gd name="T48" fmla="*/ 3329 w 8518"/>
                <a:gd name="T49" fmla="*/ 3055 h 4029"/>
                <a:gd name="T50" fmla="*/ 3530 w 8518"/>
                <a:gd name="T51" fmla="*/ 3188 h 4029"/>
                <a:gd name="T52" fmla="*/ 3757 w 8518"/>
                <a:gd name="T53" fmla="*/ 3269 h 4029"/>
                <a:gd name="T54" fmla="*/ 4000 w 8518"/>
                <a:gd name="T55" fmla="*/ 3299 h 4029"/>
                <a:gd name="T56" fmla="*/ 4242 w 8518"/>
                <a:gd name="T57" fmla="*/ 3276 h 4029"/>
                <a:gd name="T58" fmla="*/ 4474 w 8518"/>
                <a:gd name="T59" fmla="*/ 3203 h 4029"/>
                <a:gd name="T60" fmla="*/ 4680 w 8518"/>
                <a:gd name="T61" fmla="*/ 3080 h 4029"/>
                <a:gd name="T62" fmla="*/ 4925 w 8518"/>
                <a:gd name="T63" fmla="*/ 2871 h 4029"/>
                <a:gd name="T64" fmla="*/ 5139 w 8518"/>
                <a:gd name="T65" fmla="*/ 2717 h 4029"/>
                <a:gd name="T66" fmla="*/ 5327 w 8518"/>
                <a:gd name="T67" fmla="*/ 2618 h 4029"/>
                <a:gd name="T68" fmla="*/ 5528 w 8518"/>
                <a:gd name="T69" fmla="*/ 2557 h 4029"/>
                <a:gd name="T70" fmla="*/ 5746 w 8518"/>
                <a:gd name="T71" fmla="*/ 2540 h 4029"/>
                <a:gd name="T72" fmla="*/ 5985 w 8518"/>
                <a:gd name="T73" fmla="*/ 2576 h 4029"/>
                <a:gd name="T74" fmla="*/ 6112 w 8518"/>
                <a:gd name="T75" fmla="*/ 2621 h 4029"/>
                <a:gd name="T76" fmla="*/ 6257 w 8518"/>
                <a:gd name="T77" fmla="*/ 2701 h 4029"/>
                <a:gd name="T78" fmla="*/ 6384 w 8518"/>
                <a:gd name="T79" fmla="*/ 2806 h 4029"/>
                <a:gd name="T80" fmla="*/ 6495 w 8518"/>
                <a:gd name="T81" fmla="*/ 2928 h 4029"/>
                <a:gd name="T82" fmla="*/ 6620 w 8518"/>
                <a:gd name="T83" fmla="*/ 3120 h 4029"/>
                <a:gd name="T84" fmla="*/ 6712 w 8518"/>
                <a:gd name="T85" fmla="*/ 3329 h 4029"/>
                <a:gd name="T86" fmla="*/ 6791 w 8518"/>
                <a:gd name="T87" fmla="*/ 3485 h 4029"/>
                <a:gd name="T88" fmla="*/ 6891 w 8518"/>
                <a:gd name="T89" fmla="*/ 3624 h 4029"/>
                <a:gd name="T90" fmla="*/ 7007 w 8518"/>
                <a:gd name="T91" fmla="*/ 3746 h 4029"/>
                <a:gd name="T92" fmla="*/ 7139 w 8518"/>
                <a:gd name="T93" fmla="*/ 3847 h 4029"/>
                <a:gd name="T94" fmla="*/ 7283 w 8518"/>
                <a:gd name="T95" fmla="*/ 3927 h 4029"/>
                <a:gd name="T96" fmla="*/ 7439 w 8518"/>
                <a:gd name="T97" fmla="*/ 3986 h 4029"/>
                <a:gd name="T98" fmla="*/ 7600 w 8518"/>
                <a:gd name="T99" fmla="*/ 4019 h 4029"/>
                <a:gd name="T100" fmla="*/ 7767 w 8518"/>
                <a:gd name="T101" fmla="*/ 4029 h 4029"/>
                <a:gd name="T102" fmla="*/ 7936 w 8518"/>
                <a:gd name="T103" fmla="*/ 4012 h 4029"/>
                <a:gd name="T104" fmla="*/ 8103 w 8518"/>
                <a:gd name="T105" fmla="*/ 3969 h 4029"/>
                <a:gd name="T106" fmla="*/ 8269 w 8518"/>
                <a:gd name="T107" fmla="*/ 3896 h 4029"/>
                <a:gd name="T108" fmla="*/ 8427 w 8518"/>
                <a:gd name="T109" fmla="*/ 3792 h 4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8518" h="4029">
                  <a:moveTo>
                    <a:pt x="0" y="0"/>
                  </a:moveTo>
                  <a:lnTo>
                    <a:pt x="0" y="0"/>
                  </a:lnTo>
                  <a:lnTo>
                    <a:pt x="3" y="27"/>
                  </a:lnTo>
                  <a:lnTo>
                    <a:pt x="8" y="52"/>
                  </a:lnTo>
                  <a:lnTo>
                    <a:pt x="14" y="79"/>
                  </a:lnTo>
                  <a:lnTo>
                    <a:pt x="22" y="104"/>
                  </a:lnTo>
                  <a:lnTo>
                    <a:pt x="31" y="130"/>
                  </a:lnTo>
                  <a:lnTo>
                    <a:pt x="40" y="157"/>
                  </a:lnTo>
                  <a:lnTo>
                    <a:pt x="52" y="182"/>
                  </a:lnTo>
                  <a:lnTo>
                    <a:pt x="63" y="209"/>
                  </a:lnTo>
                  <a:lnTo>
                    <a:pt x="76" y="234"/>
                  </a:lnTo>
                  <a:lnTo>
                    <a:pt x="91" y="259"/>
                  </a:lnTo>
                  <a:lnTo>
                    <a:pt x="105" y="285"/>
                  </a:lnTo>
                  <a:lnTo>
                    <a:pt x="122" y="310"/>
                  </a:lnTo>
                  <a:lnTo>
                    <a:pt x="139" y="334"/>
                  </a:lnTo>
                  <a:lnTo>
                    <a:pt x="157" y="358"/>
                  </a:lnTo>
                  <a:lnTo>
                    <a:pt x="176" y="381"/>
                  </a:lnTo>
                  <a:lnTo>
                    <a:pt x="196" y="404"/>
                  </a:lnTo>
                  <a:lnTo>
                    <a:pt x="217" y="426"/>
                  </a:lnTo>
                  <a:lnTo>
                    <a:pt x="240" y="447"/>
                  </a:lnTo>
                  <a:lnTo>
                    <a:pt x="262" y="468"/>
                  </a:lnTo>
                  <a:lnTo>
                    <a:pt x="286" y="488"/>
                  </a:lnTo>
                  <a:lnTo>
                    <a:pt x="311" y="508"/>
                  </a:lnTo>
                  <a:lnTo>
                    <a:pt x="336" y="526"/>
                  </a:lnTo>
                  <a:lnTo>
                    <a:pt x="363" y="543"/>
                  </a:lnTo>
                  <a:lnTo>
                    <a:pt x="391" y="558"/>
                  </a:lnTo>
                  <a:lnTo>
                    <a:pt x="419" y="574"/>
                  </a:lnTo>
                  <a:lnTo>
                    <a:pt x="447" y="588"/>
                  </a:lnTo>
                  <a:lnTo>
                    <a:pt x="476" y="600"/>
                  </a:lnTo>
                  <a:lnTo>
                    <a:pt x="507" y="611"/>
                  </a:lnTo>
                  <a:lnTo>
                    <a:pt x="538" y="621"/>
                  </a:lnTo>
                  <a:lnTo>
                    <a:pt x="570" y="631"/>
                  </a:lnTo>
                  <a:lnTo>
                    <a:pt x="603" y="638"/>
                  </a:lnTo>
                  <a:lnTo>
                    <a:pt x="636" y="644"/>
                  </a:lnTo>
                  <a:lnTo>
                    <a:pt x="636" y="644"/>
                  </a:lnTo>
                  <a:lnTo>
                    <a:pt x="690" y="651"/>
                  </a:lnTo>
                  <a:lnTo>
                    <a:pt x="744" y="656"/>
                  </a:lnTo>
                  <a:lnTo>
                    <a:pt x="799" y="658"/>
                  </a:lnTo>
                  <a:lnTo>
                    <a:pt x="852" y="659"/>
                  </a:lnTo>
                  <a:lnTo>
                    <a:pt x="907" y="658"/>
                  </a:lnTo>
                  <a:lnTo>
                    <a:pt x="962" y="656"/>
                  </a:lnTo>
                  <a:lnTo>
                    <a:pt x="1016" y="652"/>
                  </a:lnTo>
                  <a:lnTo>
                    <a:pt x="1071" y="647"/>
                  </a:lnTo>
                  <a:lnTo>
                    <a:pt x="1126" y="641"/>
                  </a:lnTo>
                  <a:lnTo>
                    <a:pt x="1180" y="634"/>
                  </a:lnTo>
                  <a:lnTo>
                    <a:pt x="1290" y="618"/>
                  </a:lnTo>
                  <a:lnTo>
                    <a:pt x="1510" y="585"/>
                  </a:lnTo>
                  <a:lnTo>
                    <a:pt x="1619" y="569"/>
                  </a:lnTo>
                  <a:lnTo>
                    <a:pt x="1674" y="564"/>
                  </a:lnTo>
                  <a:lnTo>
                    <a:pt x="1728" y="558"/>
                  </a:lnTo>
                  <a:lnTo>
                    <a:pt x="1783" y="554"/>
                  </a:lnTo>
                  <a:lnTo>
                    <a:pt x="1838" y="550"/>
                  </a:lnTo>
                  <a:lnTo>
                    <a:pt x="1892" y="548"/>
                  </a:lnTo>
                  <a:lnTo>
                    <a:pt x="1947" y="548"/>
                  </a:lnTo>
                  <a:lnTo>
                    <a:pt x="2000" y="550"/>
                  </a:lnTo>
                  <a:lnTo>
                    <a:pt x="2055" y="554"/>
                  </a:lnTo>
                  <a:lnTo>
                    <a:pt x="2108" y="560"/>
                  </a:lnTo>
                  <a:lnTo>
                    <a:pt x="2162" y="568"/>
                  </a:lnTo>
                  <a:lnTo>
                    <a:pt x="2216" y="579"/>
                  </a:lnTo>
                  <a:lnTo>
                    <a:pt x="2270" y="592"/>
                  </a:lnTo>
                  <a:lnTo>
                    <a:pt x="2321" y="609"/>
                  </a:lnTo>
                  <a:lnTo>
                    <a:pt x="2375" y="628"/>
                  </a:lnTo>
                  <a:lnTo>
                    <a:pt x="2375" y="628"/>
                  </a:lnTo>
                  <a:lnTo>
                    <a:pt x="2420" y="648"/>
                  </a:lnTo>
                  <a:lnTo>
                    <a:pt x="2463" y="669"/>
                  </a:lnTo>
                  <a:lnTo>
                    <a:pt x="2504" y="691"/>
                  </a:lnTo>
                  <a:lnTo>
                    <a:pt x="2544" y="717"/>
                  </a:lnTo>
                  <a:lnTo>
                    <a:pt x="2582" y="743"/>
                  </a:lnTo>
                  <a:lnTo>
                    <a:pt x="2620" y="773"/>
                  </a:lnTo>
                  <a:lnTo>
                    <a:pt x="2655" y="802"/>
                  </a:lnTo>
                  <a:lnTo>
                    <a:pt x="2689" y="834"/>
                  </a:lnTo>
                  <a:lnTo>
                    <a:pt x="2722" y="868"/>
                  </a:lnTo>
                  <a:lnTo>
                    <a:pt x="2753" y="903"/>
                  </a:lnTo>
                  <a:lnTo>
                    <a:pt x="2783" y="938"/>
                  </a:lnTo>
                  <a:lnTo>
                    <a:pt x="2811" y="976"/>
                  </a:lnTo>
                  <a:lnTo>
                    <a:pt x="2836" y="1015"/>
                  </a:lnTo>
                  <a:lnTo>
                    <a:pt x="2861" y="1055"/>
                  </a:lnTo>
                  <a:lnTo>
                    <a:pt x="2884" y="1095"/>
                  </a:lnTo>
                  <a:lnTo>
                    <a:pt x="2906" y="1137"/>
                  </a:lnTo>
                  <a:lnTo>
                    <a:pt x="2926" y="1179"/>
                  </a:lnTo>
                  <a:lnTo>
                    <a:pt x="2944" y="1223"/>
                  </a:lnTo>
                  <a:lnTo>
                    <a:pt x="2961" y="1268"/>
                  </a:lnTo>
                  <a:lnTo>
                    <a:pt x="2976" y="1313"/>
                  </a:lnTo>
                  <a:lnTo>
                    <a:pt x="2990" y="1358"/>
                  </a:lnTo>
                  <a:lnTo>
                    <a:pt x="3001" y="1404"/>
                  </a:lnTo>
                  <a:lnTo>
                    <a:pt x="3011" y="1450"/>
                  </a:lnTo>
                  <a:lnTo>
                    <a:pt x="3021" y="1496"/>
                  </a:lnTo>
                  <a:lnTo>
                    <a:pt x="3028" y="1543"/>
                  </a:lnTo>
                  <a:lnTo>
                    <a:pt x="3032" y="1590"/>
                  </a:lnTo>
                  <a:lnTo>
                    <a:pt x="3036" y="1637"/>
                  </a:lnTo>
                  <a:lnTo>
                    <a:pt x="3038" y="1684"/>
                  </a:lnTo>
                  <a:lnTo>
                    <a:pt x="3039" y="1732"/>
                  </a:lnTo>
                  <a:lnTo>
                    <a:pt x="3038" y="1778"/>
                  </a:lnTo>
                  <a:lnTo>
                    <a:pt x="3035" y="1825"/>
                  </a:lnTo>
                  <a:lnTo>
                    <a:pt x="3029" y="1871"/>
                  </a:lnTo>
                  <a:lnTo>
                    <a:pt x="3029" y="1871"/>
                  </a:lnTo>
                  <a:lnTo>
                    <a:pt x="3021" y="1951"/>
                  </a:lnTo>
                  <a:lnTo>
                    <a:pt x="3013" y="2031"/>
                  </a:lnTo>
                  <a:lnTo>
                    <a:pt x="3007" y="2109"/>
                  </a:lnTo>
                  <a:lnTo>
                    <a:pt x="3003" y="2188"/>
                  </a:lnTo>
                  <a:lnTo>
                    <a:pt x="3003" y="2264"/>
                  </a:lnTo>
                  <a:lnTo>
                    <a:pt x="3003" y="2301"/>
                  </a:lnTo>
                  <a:lnTo>
                    <a:pt x="3004" y="2339"/>
                  </a:lnTo>
                  <a:lnTo>
                    <a:pt x="3007" y="2377"/>
                  </a:lnTo>
                  <a:lnTo>
                    <a:pt x="3010" y="2415"/>
                  </a:lnTo>
                  <a:lnTo>
                    <a:pt x="3014" y="2451"/>
                  </a:lnTo>
                  <a:lnTo>
                    <a:pt x="3020" y="2488"/>
                  </a:lnTo>
                  <a:lnTo>
                    <a:pt x="3027" y="2524"/>
                  </a:lnTo>
                  <a:lnTo>
                    <a:pt x="3034" y="2561"/>
                  </a:lnTo>
                  <a:lnTo>
                    <a:pt x="3043" y="2596"/>
                  </a:lnTo>
                  <a:lnTo>
                    <a:pt x="3053" y="2631"/>
                  </a:lnTo>
                  <a:lnTo>
                    <a:pt x="3065" y="2666"/>
                  </a:lnTo>
                  <a:lnTo>
                    <a:pt x="3077" y="2701"/>
                  </a:lnTo>
                  <a:lnTo>
                    <a:pt x="3093" y="2735"/>
                  </a:lnTo>
                  <a:lnTo>
                    <a:pt x="3108" y="2768"/>
                  </a:lnTo>
                  <a:lnTo>
                    <a:pt x="3125" y="2802"/>
                  </a:lnTo>
                  <a:lnTo>
                    <a:pt x="3144" y="2834"/>
                  </a:lnTo>
                  <a:lnTo>
                    <a:pt x="3164" y="2867"/>
                  </a:lnTo>
                  <a:lnTo>
                    <a:pt x="3186" y="2899"/>
                  </a:lnTo>
                  <a:lnTo>
                    <a:pt x="3210" y="2931"/>
                  </a:lnTo>
                  <a:lnTo>
                    <a:pt x="3237" y="2962"/>
                  </a:lnTo>
                  <a:lnTo>
                    <a:pt x="3265" y="2993"/>
                  </a:lnTo>
                  <a:lnTo>
                    <a:pt x="3294" y="3022"/>
                  </a:lnTo>
                  <a:lnTo>
                    <a:pt x="3294" y="3022"/>
                  </a:lnTo>
                  <a:lnTo>
                    <a:pt x="3329" y="3055"/>
                  </a:lnTo>
                  <a:lnTo>
                    <a:pt x="3367" y="3085"/>
                  </a:lnTo>
                  <a:lnTo>
                    <a:pt x="3405" y="3115"/>
                  </a:lnTo>
                  <a:lnTo>
                    <a:pt x="3446" y="3141"/>
                  </a:lnTo>
                  <a:lnTo>
                    <a:pt x="3487" y="3165"/>
                  </a:lnTo>
                  <a:lnTo>
                    <a:pt x="3530" y="3188"/>
                  </a:lnTo>
                  <a:lnTo>
                    <a:pt x="3573" y="3209"/>
                  </a:lnTo>
                  <a:lnTo>
                    <a:pt x="3618" y="3227"/>
                  </a:lnTo>
                  <a:lnTo>
                    <a:pt x="3663" y="3242"/>
                  </a:lnTo>
                  <a:lnTo>
                    <a:pt x="3711" y="3256"/>
                  </a:lnTo>
                  <a:lnTo>
                    <a:pt x="3757" y="3269"/>
                  </a:lnTo>
                  <a:lnTo>
                    <a:pt x="3805" y="3279"/>
                  </a:lnTo>
                  <a:lnTo>
                    <a:pt x="3852" y="3287"/>
                  </a:lnTo>
                  <a:lnTo>
                    <a:pt x="3901" y="3293"/>
                  </a:lnTo>
                  <a:lnTo>
                    <a:pt x="3951" y="3297"/>
                  </a:lnTo>
                  <a:lnTo>
                    <a:pt x="4000" y="3299"/>
                  </a:lnTo>
                  <a:lnTo>
                    <a:pt x="4049" y="3299"/>
                  </a:lnTo>
                  <a:lnTo>
                    <a:pt x="4096" y="3296"/>
                  </a:lnTo>
                  <a:lnTo>
                    <a:pt x="4145" y="3292"/>
                  </a:lnTo>
                  <a:lnTo>
                    <a:pt x="4195" y="3285"/>
                  </a:lnTo>
                  <a:lnTo>
                    <a:pt x="4242" y="3276"/>
                  </a:lnTo>
                  <a:lnTo>
                    <a:pt x="4290" y="3266"/>
                  </a:lnTo>
                  <a:lnTo>
                    <a:pt x="4338" y="3254"/>
                  </a:lnTo>
                  <a:lnTo>
                    <a:pt x="4384" y="3240"/>
                  </a:lnTo>
                  <a:lnTo>
                    <a:pt x="4429" y="3223"/>
                  </a:lnTo>
                  <a:lnTo>
                    <a:pt x="4474" y="3203"/>
                  </a:lnTo>
                  <a:lnTo>
                    <a:pt x="4517" y="3184"/>
                  </a:lnTo>
                  <a:lnTo>
                    <a:pt x="4559" y="3160"/>
                  </a:lnTo>
                  <a:lnTo>
                    <a:pt x="4601" y="3136"/>
                  </a:lnTo>
                  <a:lnTo>
                    <a:pt x="4640" y="3109"/>
                  </a:lnTo>
                  <a:lnTo>
                    <a:pt x="4680" y="3080"/>
                  </a:lnTo>
                  <a:lnTo>
                    <a:pt x="4716" y="3049"/>
                  </a:lnTo>
                  <a:lnTo>
                    <a:pt x="4716" y="3049"/>
                  </a:lnTo>
                  <a:lnTo>
                    <a:pt x="4786" y="2987"/>
                  </a:lnTo>
                  <a:lnTo>
                    <a:pt x="4855" y="2928"/>
                  </a:lnTo>
                  <a:lnTo>
                    <a:pt x="4925" y="2871"/>
                  </a:lnTo>
                  <a:lnTo>
                    <a:pt x="4996" y="2816"/>
                  </a:lnTo>
                  <a:lnTo>
                    <a:pt x="5031" y="2789"/>
                  </a:lnTo>
                  <a:lnTo>
                    <a:pt x="5068" y="2764"/>
                  </a:lnTo>
                  <a:lnTo>
                    <a:pt x="5103" y="2740"/>
                  </a:lnTo>
                  <a:lnTo>
                    <a:pt x="5139" y="2717"/>
                  </a:lnTo>
                  <a:lnTo>
                    <a:pt x="5176" y="2695"/>
                  </a:lnTo>
                  <a:lnTo>
                    <a:pt x="5214" y="2674"/>
                  </a:lnTo>
                  <a:lnTo>
                    <a:pt x="5252" y="2655"/>
                  </a:lnTo>
                  <a:lnTo>
                    <a:pt x="5289" y="2635"/>
                  </a:lnTo>
                  <a:lnTo>
                    <a:pt x="5327" y="2618"/>
                  </a:lnTo>
                  <a:lnTo>
                    <a:pt x="5367" y="2603"/>
                  </a:lnTo>
                  <a:lnTo>
                    <a:pt x="5406" y="2589"/>
                  </a:lnTo>
                  <a:lnTo>
                    <a:pt x="5446" y="2576"/>
                  </a:lnTo>
                  <a:lnTo>
                    <a:pt x="5487" y="2565"/>
                  </a:lnTo>
                  <a:lnTo>
                    <a:pt x="5528" y="2557"/>
                  </a:lnTo>
                  <a:lnTo>
                    <a:pt x="5570" y="2550"/>
                  </a:lnTo>
                  <a:lnTo>
                    <a:pt x="5613" y="2544"/>
                  </a:lnTo>
                  <a:lnTo>
                    <a:pt x="5657" y="2540"/>
                  </a:lnTo>
                  <a:lnTo>
                    <a:pt x="5700" y="2538"/>
                  </a:lnTo>
                  <a:lnTo>
                    <a:pt x="5746" y="2540"/>
                  </a:lnTo>
                  <a:lnTo>
                    <a:pt x="5791" y="2543"/>
                  </a:lnTo>
                  <a:lnTo>
                    <a:pt x="5839" y="2547"/>
                  </a:lnTo>
                  <a:lnTo>
                    <a:pt x="5887" y="2554"/>
                  </a:lnTo>
                  <a:lnTo>
                    <a:pt x="5936" y="2564"/>
                  </a:lnTo>
                  <a:lnTo>
                    <a:pt x="5985" y="2576"/>
                  </a:lnTo>
                  <a:lnTo>
                    <a:pt x="5985" y="2576"/>
                  </a:lnTo>
                  <a:lnTo>
                    <a:pt x="6018" y="2586"/>
                  </a:lnTo>
                  <a:lnTo>
                    <a:pt x="6051" y="2596"/>
                  </a:lnTo>
                  <a:lnTo>
                    <a:pt x="6082" y="2609"/>
                  </a:lnTo>
                  <a:lnTo>
                    <a:pt x="6112" y="2621"/>
                  </a:lnTo>
                  <a:lnTo>
                    <a:pt x="6143" y="2635"/>
                  </a:lnTo>
                  <a:lnTo>
                    <a:pt x="6173" y="2651"/>
                  </a:lnTo>
                  <a:lnTo>
                    <a:pt x="6201" y="2666"/>
                  </a:lnTo>
                  <a:lnTo>
                    <a:pt x="6229" y="2683"/>
                  </a:lnTo>
                  <a:lnTo>
                    <a:pt x="6257" y="2701"/>
                  </a:lnTo>
                  <a:lnTo>
                    <a:pt x="6283" y="2721"/>
                  </a:lnTo>
                  <a:lnTo>
                    <a:pt x="6310" y="2740"/>
                  </a:lnTo>
                  <a:lnTo>
                    <a:pt x="6335" y="2761"/>
                  </a:lnTo>
                  <a:lnTo>
                    <a:pt x="6361" y="2784"/>
                  </a:lnTo>
                  <a:lnTo>
                    <a:pt x="6384" y="2806"/>
                  </a:lnTo>
                  <a:lnTo>
                    <a:pt x="6408" y="2829"/>
                  </a:lnTo>
                  <a:lnTo>
                    <a:pt x="6431" y="2853"/>
                  </a:lnTo>
                  <a:lnTo>
                    <a:pt x="6453" y="2878"/>
                  </a:lnTo>
                  <a:lnTo>
                    <a:pt x="6474" y="2902"/>
                  </a:lnTo>
                  <a:lnTo>
                    <a:pt x="6495" y="2928"/>
                  </a:lnTo>
                  <a:lnTo>
                    <a:pt x="6515" y="2954"/>
                  </a:lnTo>
                  <a:lnTo>
                    <a:pt x="6534" y="2982"/>
                  </a:lnTo>
                  <a:lnTo>
                    <a:pt x="6553" y="3008"/>
                  </a:lnTo>
                  <a:lnTo>
                    <a:pt x="6588" y="3064"/>
                  </a:lnTo>
                  <a:lnTo>
                    <a:pt x="6620" y="3120"/>
                  </a:lnTo>
                  <a:lnTo>
                    <a:pt x="6649" y="3178"/>
                  </a:lnTo>
                  <a:lnTo>
                    <a:pt x="6676" y="3237"/>
                  </a:lnTo>
                  <a:lnTo>
                    <a:pt x="6700" y="3296"/>
                  </a:lnTo>
                  <a:lnTo>
                    <a:pt x="6700" y="3296"/>
                  </a:lnTo>
                  <a:lnTo>
                    <a:pt x="6712" y="3329"/>
                  </a:lnTo>
                  <a:lnTo>
                    <a:pt x="6726" y="3362"/>
                  </a:lnTo>
                  <a:lnTo>
                    <a:pt x="6742" y="3394"/>
                  </a:lnTo>
                  <a:lnTo>
                    <a:pt x="6757" y="3425"/>
                  </a:lnTo>
                  <a:lnTo>
                    <a:pt x="6774" y="3456"/>
                  </a:lnTo>
                  <a:lnTo>
                    <a:pt x="6791" y="3485"/>
                  </a:lnTo>
                  <a:lnTo>
                    <a:pt x="6809" y="3515"/>
                  </a:lnTo>
                  <a:lnTo>
                    <a:pt x="6829" y="3543"/>
                  </a:lnTo>
                  <a:lnTo>
                    <a:pt x="6848" y="3571"/>
                  </a:lnTo>
                  <a:lnTo>
                    <a:pt x="6868" y="3599"/>
                  </a:lnTo>
                  <a:lnTo>
                    <a:pt x="6891" y="3624"/>
                  </a:lnTo>
                  <a:lnTo>
                    <a:pt x="6912" y="3651"/>
                  </a:lnTo>
                  <a:lnTo>
                    <a:pt x="6934" y="3676"/>
                  </a:lnTo>
                  <a:lnTo>
                    <a:pt x="6958" y="3700"/>
                  </a:lnTo>
                  <a:lnTo>
                    <a:pt x="6982" y="3723"/>
                  </a:lnTo>
                  <a:lnTo>
                    <a:pt x="7007" y="3746"/>
                  </a:lnTo>
                  <a:lnTo>
                    <a:pt x="7032" y="3767"/>
                  </a:lnTo>
                  <a:lnTo>
                    <a:pt x="7057" y="3788"/>
                  </a:lnTo>
                  <a:lnTo>
                    <a:pt x="7084" y="3809"/>
                  </a:lnTo>
                  <a:lnTo>
                    <a:pt x="7111" y="3829"/>
                  </a:lnTo>
                  <a:lnTo>
                    <a:pt x="7139" y="3847"/>
                  </a:lnTo>
                  <a:lnTo>
                    <a:pt x="7167" y="3865"/>
                  </a:lnTo>
                  <a:lnTo>
                    <a:pt x="7195" y="3882"/>
                  </a:lnTo>
                  <a:lnTo>
                    <a:pt x="7224" y="3897"/>
                  </a:lnTo>
                  <a:lnTo>
                    <a:pt x="7254" y="3913"/>
                  </a:lnTo>
                  <a:lnTo>
                    <a:pt x="7283" y="3927"/>
                  </a:lnTo>
                  <a:lnTo>
                    <a:pt x="7314" y="3941"/>
                  </a:lnTo>
                  <a:lnTo>
                    <a:pt x="7345" y="3953"/>
                  </a:lnTo>
                  <a:lnTo>
                    <a:pt x="7376" y="3965"/>
                  </a:lnTo>
                  <a:lnTo>
                    <a:pt x="7406" y="3976"/>
                  </a:lnTo>
                  <a:lnTo>
                    <a:pt x="7439" y="3986"/>
                  </a:lnTo>
                  <a:lnTo>
                    <a:pt x="7470" y="3994"/>
                  </a:lnTo>
                  <a:lnTo>
                    <a:pt x="7502" y="4003"/>
                  </a:lnTo>
                  <a:lnTo>
                    <a:pt x="7535" y="4008"/>
                  </a:lnTo>
                  <a:lnTo>
                    <a:pt x="7568" y="4015"/>
                  </a:lnTo>
                  <a:lnTo>
                    <a:pt x="7600" y="4019"/>
                  </a:lnTo>
                  <a:lnTo>
                    <a:pt x="7634" y="4024"/>
                  </a:lnTo>
                  <a:lnTo>
                    <a:pt x="7667" y="4026"/>
                  </a:lnTo>
                  <a:lnTo>
                    <a:pt x="7699" y="4029"/>
                  </a:lnTo>
                  <a:lnTo>
                    <a:pt x="7733" y="4029"/>
                  </a:lnTo>
                  <a:lnTo>
                    <a:pt x="7767" y="4029"/>
                  </a:lnTo>
                  <a:lnTo>
                    <a:pt x="7800" y="4028"/>
                  </a:lnTo>
                  <a:lnTo>
                    <a:pt x="7834" y="4026"/>
                  </a:lnTo>
                  <a:lnTo>
                    <a:pt x="7868" y="4022"/>
                  </a:lnTo>
                  <a:lnTo>
                    <a:pt x="7901" y="4018"/>
                  </a:lnTo>
                  <a:lnTo>
                    <a:pt x="7936" y="4012"/>
                  </a:lnTo>
                  <a:lnTo>
                    <a:pt x="7970" y="4007"/>
                  </a:lnTo>
                  <a:lnTo>
                    <a:pt x="8004" y="3998"/>
                  </a:lnTo>
                  <a:lnTo>
                    <a:pt x="8037" y="3990"/>
                  </a:lnTo>
                  <a:lnTo>
                    <a:pt x="8071" y="3980"/>
                  </a:lnTo>
                  <a:lnTo>
                    <a:pt x="8103" y="3969"/>
                  </a:lnTo>
                  <a:lnTo>
                    <a:pt x="8137" y="3956"/>
                  </a:lnTo>
                  <a:lnTo>
                    <a:pt x="8171" y="3944"/>
                  </a:lnTo>
                  <a:lnTo>
                    <a:pt x="8203" y="3928"/>
                  </a:lnTo>
                  <a:lnTo>
                    <a:pt x="8236" y="3913"/>
                  </a:lnTo>
                  <a:lnTo>
                    <a:pt x="8269" y="3896"/>
                  </a:lnTo>
                  <a:lnTo>
                    <a:pt x="8301" y="3878"/>
                  </a:lnTo>
                  <a:lnTo>
                    <a:pt x="8333" y="3858"/>
                  </a:lnTo>
                  <a:lnTo>
                    <a:pt x="8364" y="3837"/>
                  </a:lnTo>
                  <a:lnTo>
                    <a:pt x="8396" y="3816"/>
                  </a:lnTo>
                  <a:lnTo>
                    <a:pt x="8427" y="3792"/>
                  </a:lnTo>
                  <a:lnTo>
                    <a:pt x="8458" y="3768"/>
                  </a:lnTo>
                  <a:lnTo>
                    <a:pt x="8489" y="3743"/>
                  </a:lnTo>
                  <a:lnTo>
                    <a:pt x="8518" y="3716"/>
                  </a:lnTo>
                </a:path>
              </a:pathLst>
            </a:custGeom>
            <a:grpFill/>
            <a:ln w="28575" cap="rnd" cmpd="sng" algn="ctr">
              <a:solidFill>
                <a:srgbClr val="3ACFDF"/>
              </a:solidFill>
              <a:prstDash val="sysDot"/>
              <a:round/>
            </a:ln>
            <a:effectLst/>
          </p:spPr>
          <p:txBody>
            <a:bodyPr anchor="ctr"/>
            <a:lstStyle/>
            <a:p>
              <a:pPr algn="ctr" defTabSz="914400" latinLnBrk="1">
                <a:defRPr/>
              </a:pPr>
              <a:endParaRPr lang="ko-KR" altLang="en-US" sz="1800" kern="0">
                <a:solidFill>
                  <a:prstClr val="black"/>
                </a:solidFill>
                <a:latin typeface="Calibri" panose="020F0502020204030204" charset="0"/>
                <a:ea typeface="Malgun Gothic" panose="020B0503020000020004" pitchFamily="34" charset="-127"/>
                <a:sym typeface="Calibri" panose="020F0502020204030204" charset="0"/>
              </a:endParaRPr>
            </a:p>
          </p:txBody>
        </p:sp>
        <p:sp>
          <p:nvSpPr>
            <p:cNvPr id="63" name="타원 34"/>
            <p:cNvSpPr/>
            <p:nvPr/>
          </p:nvSpPr>
          <p:spPr>
            <a:xfrm>
              <a:off x="2745278" y="2966331"/>
              <a:ext cx="215900" cy="215900"/>
            </a:xfrm>
            <a:prstGeom prst="ellipse">
              <a:avLst/>
            </a:prstGeom>
            <a:solidFill>
              <a:srgbClr val="1D9BB8"/>
            </a:solidFill>
            <a:ln w="50800">
              <a:noFill/>
              <a:round/>
            </a:ln>
          </p:spPr>
          <p:txBody>
            <a:bodyPr/>
            <a:lstStyle/>
            <a:p>
              <a:pPr defTabSz="914400" latinLnBrk="1">
                <a:defRPr/>
              </a:pPr>
              <a:endParaRPr lang="ko-KR" altLang="en-US" sz="1800" kern="0" dirty="0">
                <a:solidFill>
                  <a:prstClr val="white">
                    <a:lumMod val="65000"/>
                  </a:prstClr>
                </a:solidFill>
                <a:latin typeface="Calibri" panose="020F0502020204030204" charset="0"/>
                <a:ea typeface="Malgun Gothic" panose="020B0503020000020004" pitchFamily="34" charset="-127"/>
                <a:sym typeface="Calibri" panose="020F0502020204030204" charset="0"/>
              </a:endParaRPr>
            </a:p>
          </p:txBody>
        </p:sp>
        <p:sp>
          <p:nvSpPr>
            <p:cNvPr id="64" name="椭圆 63"/>
            <p:cNvSpPr/>
            <p:nvPr/>
          </p:nvSpPr>
          <p:spPr>
            <a:xfrm>
              <a:off x="4723099" y="2699631"/>
              <a:ext cx="107950" cy="107950"/>
            </a:xfrm>
            <a:prstGeom prst="ellipse">
              <a:avLst/>
            </a:prstGeom>
            <a:solidFill>
              <a:srgbClr val="1D9BB8"/>
            </a:solidFill>
            <a:ln w="19050" cap="flat" cmpd="sng" algn="ctr">
              <a:noFill/>
              <a:prstDash val="solid"/>
              <a:miter lim="800000"/>
            </a:ln>
            <a:effectLst/>
          </p:spPr>
          <p:txBody>
            <a:bodyPr anchor="ctr"/>
            <a:lstStyle/>
            <a:p>
              <a:pPr algn="ctr" defTabSz="914400">
                <a:defRPr/>
              </a:pPr>
              <a:endParaRPr lang="zh-CN" altLang="en-US" sz="1800" kern="0">
                <a:solidFill>
                  <a:prstClr val="white">
                    <a:lumMod val="65000"/>
                  </a:prstClr>
                </a:solidFill>
                <a:latin typeface="Calibri" panose="020F0502020204030204" charset="0"/>
                <a:ea typeface="微软雅黑 Light" panose="020B0502040204020203" charset="-122"/>
                <a:sym typeface="Calibri" panose="020F0502020204030204" charset="0"/>
              </a:endParaRPr>
            </a:p>
          </p:txBody>
        </p:sp>
        <p:sp>
          <p:nvSpPr>
            <p:cNvPr id="65" name="椭圆 64"/>
            <p:cNvSpPr/>
            <p:nvPr/>
          </p:nvSpPr>
          <p:spPr>
            <a:xfrm>
              <a:off x="6123274" y="3560056"/>
              <a:ext cx="107950" cy="107950"/>
            </a:xfrm>
            <a:prstGeom prst="ellipse">
              <a:avLst/>
            </a:prstGeom>
            <a:solidFill>
              <a:srgbClr val="1D9BB8"/>
            </a:solidFill>
            <a:ln w="19050" cap="flat" cmpd="sng" algn="ctr">
              <a:noFill/>
              <a:prstDash val="solid"/>
              <a:miter lim="800000"/>
            </a:ln>
            <a:effectLst/>
          </p:spPr>
          <p:txBody>
            <a:bodyPr anchor="ctr"/>
            <a:lstStyle/>
            <a:p>
              <a:pPr algn="ctr" defTabSz="914400">
                <a:defRPr/>
              </a:pPr>
              <a:endParaRPr lang="zh-CN" altLang="en-US" sz="1800" kern="0">
                <a:solidFill>
                  <a:prstClr val="white">
                    <a:lumMod val="65000"/>
                  </a:prstClr>
                </a:solidFill>
                <a:latin typeface="Calibri" panose="020F0502020204030204" charset="0"/>
                <a:ea typeface="微软雅黑 Light" panose="020B0502040204020203" charset="-122"/>
                <a:sym typeface="Calibri" panose="020F0502020204030204" charset="0"/>
              </a:endParaRPr>
            </a:p>
          </p:txBody>
        </p:sp>
        <p:sp>
          <p:nvSpPr>
            <p:cNvPr id="66" name="椭圆 65"/>
            <p:cNvSpPr/>
            <p:nvPr/>
          </p:nvSpPr>
          <p:spPr>
            <a:xfrm>
              <a:off x="7577424" y="2137656"/>
              <a:ext cx="109537" cy="107950"/>
            </a:xfrm>
            <a:prstGeom prst="ellipse">
              <a:avLst/>
            </a:prstGeom>
            <a:solidFill>
              <a:srgbClr val="1D9BB8"/>
            </a:solidFill>
            <a:ln w="19050" cap="flat" cmpd="sng" algn="ctr">
              <a:noFill/>
              <a:prstDash val="solid"/>
              <a:miter lim="800000"/>
            </a:ln>
            <a:effectLst/>
          </p:spPr>
          <p:txBody>
            <a:bodyPr anchor="ctr"/>
            <a:lstStyle/>
            <a:p>
              <a:pPr algn="ctr" defTabSz="914400">
                <a:defRPr/>
              </a:pPr>
              <a:endParaRPr lang="zh-CN" altLang="en-US" sz="1800" kern="0">
                <a:solidFill>
                  <a:prstClr val="white">
                    <a:lumMod val="65000"/>
                  </a:prstClr>
                </a:solidFill>
                <a:latin typeface="Calibri" panose="020F0502020204030204" charset="0"/>
                <a:ea typeface="微软雅黑 Light" panose="020B0502040204020203" charset="-122"/>
                <a:sym typeface="Calibri" panose="020F0502020204030204" charset="0"/>
              </a:endParaRPr>
            </a:p>
          </p:txBody>
        </p:sp>
        <p:grpSp>
          <p:nvGrpSpPr>
            <p:cNvPr id="67" name="Group 4"/>
            <p:cNvGrpSpPr>
              <a:grpSpLocks noChangeAspect="1"/>
            </p:cNvGrpSpPr>
            <p:nvPr/>
          </p:nvGrpSpPr>
          <p:grpSpPr bwMode="auto">
            <a:xfrm>
              <a:off x="9044358" y="1389877"/>
              <a:ext cx="1204913" cy="831850"/>
              <a:chOff x="4912" y="706"/>
              <a:chExt cx="759" cy="524"/>
            </a:xfrm>
            <a:grpFill/>
          </p:grpSpPr>
          <p:sp>
            <p:nvSpPr>
              <p:cNvPr id="68" name="Freeform 5"/>
              <p:cNvSpPr/>
              <p:nvPr/>
            </p:nvSpPr>
            <p:spPr bwMode="auto">
              <a:xfrm>
                <a:off x="4931" y="706"/>
                <a:ext cx="733" cy="307"/>
              </a:xfrm>
              <a:custGeom>
                <a:avLst/>
                <a:gdLst>
                  <a:gd name="T0" fmla="*/ 8 w 307"/>
                  <a:gd name="T1" fmla="*/ 126 h 128"/>
                  <a:gd name="T2" fmla="*/ 21 w 307"/>
                  <a:gd name="T3" fmla="*/ 121 h 128"/>
                  <a:gd name="T4" fmla="*/ 63 w 307"/>
                  <a:gd name="T5" fmla="*/ 101 h 128"/>
                  <a:gd name="T6" fmla="*/ 155 w 307"/>
                  <a:gd name="T7" fmla="*/ 64 h 128"/>
                  <a:gd name="T8" fmla="*/ 249 w 307"/>
                  <a:gd name="T9" fmla="*/ 25 h 128"/>
                  <a:gd name="T10" fmla="*/ 294 w 307"/>
                  <a:gd name="T11" fmla="*/ 7 h 128"/>
                  <a:gd name="T12" fmla="*/ 306 w 307"/>
                  <a:gd name="T13" fmla="*/ 2 h 128"/>
                  <a:gd name="T14" fmla="*/ 305 w 307"/>
                  <a:gd name="T15" fmla="*/ 0 h 128"/>
                  <a:gd name="T16" fmla="*/ 303 w 307"/>
                  <a:gd name="T17" fmla="*/ 0 h 128"/>
                  <a:gd name="T18" fmla="*/ 298 w 307"/>
                  <a:gd name="T19" fmla="*/ 3 h 128"/>
                  <a:gd name="T20" fmla="*/ 274 w 307"/>
                  <a:gd name="T21" fmla="*/ 12 h 128"/>
                  <a:gd name="T22" fmla="*/ 227 w 307"/>
                  <a:gd name="T23" fmla="*/ 31 h 128"/>
                  <a:gd name="T24" fmla="*/ 182 w 307"/>
                  <a:gd name="T25" fmla="*/ 47 h 128"/>
                  <a:gd name="T26" fmla="*/ 135 w 307"/>
                  <a:gd name="T27" fmla="*/ 70 h 128"/>
                  <a:gd name="T28" fmla="*/ 47 w 307"/>
                  <a:gd name="T29" fmla="*/ 105 h 128"/>
                  <a:gd name="T30" fmla="*/ 1 w 307"/>
                  <a:gd name="T31" fmla="*/ 127 h 128"/>
                  <a:gd name="T32" fmla="*/ 8 w 307"/>
                  <a:gd name="T33" fmla="*/ 126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07" h="128">
                    <a:moveTo>
                      <a:pt x="8" y="126"/>
                    </a:moveTo>
                    <a:cubicBezTo>
                      <a:pt x="11" y="124"/>
                      <a:pt x="18" y="123"/>
                      <a:pt x="21" y="121"/>
                    </a:cubicBezTo>
                    <a:cubicBezTo>
                      <a:pt x="35" y="115"/>
                      <a:pt x="49" y="107"/>
                      <a:pt x="63" y="101"/>
                    </a:cubicBezTo>
                    <a:cubicBezTo>
                      <a:pt x="93" y="89"/>
                      <a:pt x="126" y="79"/>
                      <a:pt x="155" y="64"/>
                    </a:cubicBezTo>
                    <a:cubicBezTo>
                      <a:pt x="185" y="49"/>
                      <a:pt x="218" y="37"/>
                      <a:pt x="249" y="25"/>
                    </a:cubicBezTo>
                    <a:cubicBezTo>
                      <a:pt x="264" y="19"/>
                      <a:pt x="279" y="12"/>
                      <a:pt x="294" y="7"/>
                    </a:cubicBezTo>
                    <a:cubicBezTo>
                      <a:pt x="298" y="6"/>
                      <a:pt x="303" y="5"/>
                      <a:pt x="306" y="2"/>
                    </a:cubicBezTo>
                    <a:cubicBezTo>
                      <a:pt x="307" y="1"/>
                      <a:pt x="306" y="0"/>
                      <a:pt x="305" y="0"/>
                    </a:cubicBezTo>
                    <a:cubicBezTo>
                      <a:pt x="304" y="0"/>
                      <a:pt x="304" y="0"/>
                      <a:pt x="303" y="0"/>
                    </a:cubicBezTo>
                    <a:cubicBezTo>
                      <a:pt x="301" y="0"/>
                      <a:pt x="294" y="3"/>
                      <a:pt x="298" y="3"/>
                    </a:cubicBezTo>
                    <a:cubicBezTo>
                      <a:pt x="293" y="3"/>
                      <a:pt x="281" y="9"/>
                      <a:pt x="274" y="12"/>
                    </a:cubicBezTo>
                    <a:cubicBezTo>
                      <a:pt x="258" y="19"/>
                      <a:pt x="242" y="24"/>
                      <a:pt x="227" y="31"/>
                    </a:cubicBezTo>
                    <a:cubicBezTo>
                      <a:pt x="212" y="37"/>
                      <a:pt x="197" y="41"/>
                      <a:pt x="182" y="47"/>
                    </a:cubicBezTo>
                    <a:cubicBezTo>
                      <a:pt x="166" y="54"/>
                      <a:pt x="151" y="63"/>
                      <a:pt x="135" y="70"/>
                    </a:cubicBezTo>
                    <a:cubicBezTo>
                      <a:pt x="106" y="82"/>
                      <a:pt x="75" y="91"/>
                      <a:pt x="47" y="105"/>
                    </a:cubicBezTo>
                    <a:cubicBezTo>
                      <a:pt x="33" y="112"/>
                      <a:pt x="14" y="116"/>
                      <a:pt x="1" y="127"/>
                    </a:cubicBezTo>
                    <a:cubicBezTo>
                      <a:pt x="0" y="128"/>
                      <a:pt x="7" y="128"/>
                      <a:pt x="8" y="126"/>
                    </a:cubicBezTo>
                    <a:close/>
                  </a:path>
                </a:pathLst>
              </a:custGeom>
              <a:solidFill>
                <a:srgbClr val="1D9BB8"/>
              </a:solidFill>
              <a:ln w="9525">
                <a:solidFill>
                  <a:srgbClr val="3ACFDF"/>
                </a:solidFill>
                <a:round/>
              </a:ln>
            </p:spPr>
            <p:txBody>
              <a:bodyPr vert="horz" wrap="square" lIns="91440" tIns="45720" rIns="91440" bIns="45720" numCol="1" anchor="t" anchorCtr="0" compatLnSpc="1"/>
              <a:lstStyle/>
              <a:p>
                <a:endParaRPr lang="zh-CN" altLang="en-US" dirty="0">
                  <a:latin typeface="宋体" panose="02010600030101010101" pitchFamily="2" charset="-122"/>
                  <a:ea typeface="宋体" panose="02010600030101010101" pitchFamily="2" charset="-122"/>
                </a:endParaRPr>
              </a:p>
            </p:txBody>
          </p:sp>
          <p:sp>
            <p:nvSpPr>
              <p:cNvPr id="69" name="Freeform 6"/>
              <p:cNvSpPr/>
              <p:nvPr/>
            </p:nvSpPr>
            <p:spPr bwMode="auto">
              <a:xfrm>
                <a:off x="5158" y="725"/>
                <a:ext cx="513" cy="436"/>
              </a:xfrm>
              <a:custGeom>
                <a:avLst/>
                <a:gdLst>
                  <a:gd name="T0" fmla="*/ 206 w 215"/>
                  <a:gd name="T1" fmla="*/ 3 h 182"/>
                  <a:gd name="T2" fmla="*/ 129 w 215"/>
                  <a:gd name="T3" fmla="*/ 137 h 182"/>
                  <a:gd name="T4" fmla="*/ 111 w 215"/>
                  <a:gd name="T5" fmla="*/ 166 h 182"/>
                  <a:gd name="T6" fmla="*/ 73 w 215"/>
                  <a:gd name="T7" fmla="*/ 170 h 182"/>
                  <a:gd name="T8" fmla="*/ 8 w 215"/>
                  <a:gd name="T9" fmla="*/ 147 h 182"/>
                  <a:gd name="T10" fmla="*/ 4 w 215"/>
                  <a:gd name="T11" fmla="*/ 151 h 182"/>
                  <a:gd name="T12" fmla="*/ 54 w 215"/>
                  <a:gd name="T13" fmla="*/ 169 h 182"/>
                  <a:gd name="T14" fmla="*/ 87 w 215"/>
                  <a:gd name="T15" fmla="*/ 179 h 182"/>
                  <a:gd name="T16" fmla="*/ 116 w 215"/>
                  <a:gd name="T17" fmla="*/ 170 h 182"/>
                  <a:gd name="T18" fmla="*/ 166 w 215"/>
                  <a:gd name="T19" fmla="*/ 91 h 182"/>
                  <a:gd name="T20" fmla="*/ 213 w 215"/>
                  <a:gd name="T21" fmla="*/ 4 h 182"/>
                  <a:gd name="T22" fmla="*/ 206 w 215"/>
                  <a:gd name="T23" fmla="*/ 3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5" h="182">
                    <a:moveTo>
                      <a:pt x="206" y="3"/>
                    </a:moveTo>
                    <a:cubicBezTo>
                      <a:pt x="183" y="50"/>
                      <a:pt x="157" y="93"/>
                      <a:pt x="129" y="137"/>
                    </a:cubicBezTo>
                    <a:cubicBezTo>
                      <a:pt x="124" y="145"/>
                      <a:pt x="119" y="159"/>
                      <a:pt x="111" y="166"/>
                    </a:cubicBezTo>
                    <a:cubicBezTo>
                      <a:pt x="101" y="176"/>
                      <a:pt x="86" y="172"/>
                      <a:pt x="73" y="170"/>
                    </a:cubicBezTo>
                    <a:cubicBezTo>
                      <a:pt x="51" y="165"/>
                      <a:pt x="31" y="150"/>
                      <a:pt x="8" y="147"/>
                    </a:cubicBezTo>
                    <a:cubicBezTo>
                      <a:pt x="6" y="147"/>
                      <a:pt x="0" y="151"/>
                      <a:pt x="4" y="151"/>
                    </a:cubicBezTo>
                    <a:cubicBezTo>
                      <a:pt x="21" y="154"/>
                      <a:pt x="38" y="164"/>
                      <a:pt x="54" y="169"/>
                    </a:cubicBezTo>
                    <a:cubicBezTo>
                      <a:pt x="64" y="173"/>
                      <a:pt x="76" y="176"/>
                      <a:pt x="87" y="179"/>
                    </a:cubicBezTo>
                    <a:cubicBezTo>
                      <a:pt x="99" y="182"/>
                      <a:pt x="108" y="181"/>
                      <a:pt x="116" y="170"/>
                    </a:cubicBezTo>
                    <a:cubicBezTo>
                      <a:pt x="134" y="146"/>
                      <a:pt x="150" y="117"/>
                      <a:pt x="166" y="91"/>
                    </a:cubicBezTo>
                    <a:cubicBezTo>
                      <a:pt x="183" y="63"/>
                      <a:pt x="199" y="33"/>
                      <a:pt x="213" y="4"/>
                    </a:cubicBezTo>
                    <a:cubicBezTo>
                      <a:pt x="215" y="0"/>
                      <a:pt x="207" y="1"/>
                      <a:pt x="206" y="3"/>
                    </a:cubicBezTo>
                    <a:close/>
                  </a:path>
                </a:pathLst>
              </a:custGeom>
              <a:solidFill>
                <a:srgbClr val="1D9BB8"/>
              </a:solidFill>
              <a:ln w="9525">
                <a:solidFill>
                  <a:srgbClr val="3ACFDF"/>
                </a:solidFill>
                <a:round/>
              </a:ln>
            </p:spPr>
            <p:txBody>
              <a:bodyPr vert="horz" wrap="square" lIns="91440" tIns="45720" rIns="91440" bIns="45720" numCol="1" anchor="t" anchorCtr="0" compatLnSpc="1"/>
              <a:lstStyle/>
              <a:p>
                <a:endParaRPr lang="zh-CN" altLang="en-US" dirty="0">
                  <a:latin typeface="宋体" panose="02010600030101010101" pitchFamily="2" charset="-122"/>
                  <a:ea typeface="宋体" panose="02010600030101010101" pitchFamily="2" charset="-122"/>
                </a:endParaRPr>
              </a:p>
            </p:txBody>
          </p:sp>
          <p:sp>
            <p:nvSpPr>
              <p:cNvPr id="70" name="Freeform 7"/>
              <p:cNvSpPr/>
              <p:nvPr/>
            </p:nvSpPr>
            <p:spPr bwMode="auto">
              <a:xfrm>
                <a:off x="4912" y="1008"/>
                <a:ext cx="198" cy="33"/>
              </a:xfrm>
              <a:custGeom>
                <a:avLst/>
                <a:gdLst>
                  <a:gd name="T0" fmla="*/ 5 w 83"/>
                  <a:gd name="T1" fmla="*/ 5 h 14"/>
                  <a:gd name="T2" fmla="*/ 75 w 83"/>
                  <a:gd name="T3" fmla="*/ 14 h 14"/>
                  <a:gd name="T4" fmla="*/ 78 w 83"/>
                  <a:gd name="T5" fmla="*/ 9 h 14"/>
                  <a:gd name="T6" fmla="*/ 8 w 83"/>
                  <a:gd name="T7" fmla="*/ 1 h 14"/>
                  <a:gd name="T8" fmla="*/ 5 w 83"/>
                  <a:gd name="T9" fmla="*/ 5 h 14"/>
                </a:gdLst>
                <a:ahLst/>
                <a:cxnLst>
                  <a:cxn ang="0">
                    <a:pos x="T0" y="T1"/>
                  </a:cxn>
                  <a:cxn ang="0">
                    <a:pos x="T2" y="T3"/>
                  </a:cxn>
                  <a:cxn ang="0">
                    <a:pos x="T4" y="T5"/>
                  </a:cxn>
                  <a:cxn ang="0">
                    <a:pos x="T6" y="T7"/>
                  </a:cxn>
                  <a:cxn ang="0">
                    <a:pos x="T8" y="T9"/>
                  </a:cxn>
                </a:cxnLst>
                <a:rect l="0" t="0" r="r" b="b"/>
                <a:pathLst>
                  <a:path w="83" h="14">
                    <a:moveTo>
                      <a:pt x="5" y="5"/>
                    </a:moveTo>
                    <a:cubicBezTo>
                      <a:pt x="28" y="7"/>
                      <a:pt x="51" y="12"/>
                      <a:pt x="75" y="14"/>
                    </a:cubicBezTo>
                    <a:cubicBezTo>
                      <a:pt x="78" y="14"/>
                      <a:pt x="83" y="10"/>
                      <a:pt x="78" y="9"/>
                    </a:cubicBezTo>
                    <a:cubicBezTo>
                      <a:pt x="54" y="8"/>
                      <a:pt x="31" y="3"/>
                      <a:pt x="8" y="1"/>
                    </a:cubicBezTo>
                    <a:cubicBezTo>
                      <a:pt x="5" y="0"/>
                      <a:pt x="0" y="4"/>
                      <a:pt x="5" y="5"/>
                    </a:cubicBezTo>
                    <a:close/>
                  </a:path>
                </a:pathLst>
              </a:custGeom>
              <a:solidFill>
                <a:srgbClr val="1D9BB8"/>
              </a:solidFill>
              <a:ln w="9525">
                <a:solidFill>
                  <a:srgbClr val="3ACFDF"/>
                </a:solidFill>
                <a:round/>
              </a:ln>
            </p:spPr>
            <p:txBody>
              <a:bodyPr vert="horz" wrap="square" lIns="91440" tIns="45720" rIns="91440" bIns="45720" numCol="1" anchor="t" anchorCtr="0" compatLnSpc="1"/>
              <a:lstStyle/>
              <a:p>
                <a:endParaRPr lang="zh-CN" altLang="en-US" dirty="0">
                  <a:latin typeface="宋体" panose="02010600030101010101" pitchFamily="2" charset="-122"/>
                  <a:ea typeface="宋体" panose="02010600030101010101" pitchFamily="2" charset="-122"/>
                </a:endParaRPr>
              </a:p>
            </p:txBody>
          </p:sp>
          <p:sp>
            <p:nvSpPr>
              <p:cNvPr id="71" name="Freeform 8"/>
              <p:cNvSpPr/>
              <p:nvPr/>
            </p:nvSpPr>
            <p:spPr bwMode="auto">
              <a:xfrm>
                <a:off x="5096" y="747"/>
                <a:ext cx="520" cy="323"/>
              </a:xfrm>
              <a:custGeom>
                <a:avLst/>
                <a:gdLst>
                  <a:gd name="T0" fmla="*/ 4 w 218"/>
                  <a:gd name="T1" fmla="*/ 129 h 135"/>
                  <a:gd name="T2" fmla="*/ 2 w 218"/>
                  <a:gd name="T3" fmla="*/ 132 h 135"/>
                  <a:gd name="T4" fmla="*/ 8 w 218"/>
                  <a:gd name="T5" fmla="*/ 132 h 135"/>
                  <a:gd name="T6" fmla="*/ 58 w 218"/>
                  <a:gd name="T7" fmla="*/ 105 h 135"/>
                  <a:gd name="T8" fmla="*/ 105 w 218"/>
                  <a:gd name="T9" fmla="*/ 74 h 135"/>
                  <a:gd name="T10" fmla="*/ 216 w 218"/>
                  <a:gd name="T11" fmla="*/ 3 h 135"/>
                  <a:gd name="T12" fmla="*/ 215 w 218"/>
                  <a:gd name="T13" fmla="*/ 0 h 135"/>
                  <a:gd name="T14" fmla="*/ 211 w 218"/>
                  <a:gd name="T15" fmla="*/ 0 h 135"/>
                  <a:gd name="T16" fmla="*/ 208 w 218"/>
                  <a:gd name="T17" fmla="*/ 4 h 135"/>
                  <a:gd name="T18" fmla="*/ 202 w 218"/>
                  <a:gd name="T19" fmla="*/ 6 h 135"/>
                  <a:gd name="T20" fmla="*/ 186 w 218"/>
                  <a:gd name="T21" fmla="*/ 15 h 135"/>
                  <a:gd name="T22" fmla="*/ 158 w 218"/>
                  <a:gd name="T23" fmla="*/ 32 h 135"/>
                  <a:gd name="T24" fmla="*/ 108 w 218"/>
                  <a:gd name="T25" fmla="*/ 67 h 135"/>
                  <a:gd name="T26" fmla="*/ 45 w 218"/>
                  <a:gd name="T27" fmla="*/ 107 h 135"/>
                  <a:gd name="T28" fmla="*/ 2 w 218"/>
                  <a:gd name="T29" fmla="*/ 131 h 135"/>
                  <a:gd name="T30" fmla="*/ 9 w 218"/>
                  <a:gd name="T31" fmla="*/ 132 h 135"/>
                  <a:gd name="T32" fmla="*/ 11 w 218"/>
                  <a:gd name="T33" fmla="*/ 129 h 135"/>
                  <a:gd name="T34" fmla="*/ 4 w 218"/>
                  <a:gd name="T35" fmla="*/ 129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8" h="135">
                    <a:moveTo>
                      <a:pt x="4" y="129"/>
                    </a:moveTo>
                    <a:cubicBezTo>
                      <a:pt x="3" y="130"/>
                      <a:pt x="2" y="131"/>
                      <a:pt x="2" y="132"/>
                    </a:cubicBezTo>
                    <a:cubicBezTo>
                      <a:pt x="0" y="135"/>
                      <a:pt x="7" y="133"/>
                      <a:pt x="8" y="132"/>
                    </a:cubicBezTo>
                    <a:cubicBezTo>
                      <a:pt x="24" y="120"/>
                      <a:pt x="41" y="114"/>
                      <a:pt x="58" y="105"/>
                    </a:cubicBezTo>
                    <a:cubicBezTo>
                      <a:pt x="75" y="97"/>
                      <a:pt x="90" y="86"/>
                      <a:pt x="105" y="74"/>
                    </a:cubicBezTo>
                    <a:cubicBezTo>
                      <a:pt x="141" y="48"/>
                      <a:pt x="177" y="23"/>
                      <a:pt x="216" y="3"/>
                    </a:cubicBezTo>
                    <a:cubicBezTo>
                      <a:pt x="218" y="2"/>
                      <a:pt x="218" y="0"/>
                      <a:pt x="215" y="0"/>
                    </a:cubicBezTo>
                    <a:cubicBezTo>
                      <a:pt x="214" y="0"/>
                      <a:pt x="212" y="0"/>
                      <a:pt x="211" y="0"/>
                    </a:cubicBezTo>
                    <a:cubicBezTo>
                      <a:pt x="208" y="0"/>
                      <a:pt x="203" y="4"/>
                      <a:pt x="208" y="4"/>
                    </a:cubicBezTo>
                    <a:cubicBezTo>
                      <a:pt x="216" y="4"/>
                      <a:pt x="204" y="5"/>
                      <a:pt x="202" y="6"/>
                    </a:cubicBezTo>
                    <a:cubicBezTo>
                      <a:pt x="197" y="8"/>
                      <a:pt x="191" y="12"/>
                      <a:pt x="186" y="15"/>
                    </a:cubicBezTo>
                    <a:cubicBezTo>
                      <a:pt x="177" y="20"/>
                      <a:pt x="168" y="26"/>
                      <a:pt x="158" y="32"/>
                    </a:cubicBezTo>
                    <a:cubicBezTo>
                      <a:pt x="141" y="43"/>
                      <a:pt x="124" y="55"/>
                      <a:pt x="108" y="67"/>
                    </a:cubicBezTo>
                    <a:cubicBezTo>
                      <a:pt x="88" y="82"/>
                      <a:pt x="68" y="97"/>
                      <a:pt x="45" y="107"/>
                    </a:cubicBezTo>
                    <a:cubicBezTo>
                      <a:pt x="29" y="114"/>
                      <a:pt x="16" y="121"/>
                      <a:pt x="2" y="131"/>
                    </a:cubicBezTo>
                    <a:cubicBezTo>
                      <a:pt x="4" y="131"/>
                      <a:pt x="7" y="131"/>
                      <a:pt x="9" y="132"/>
                    </a:cubicBezTo>
                    <a:cubicBezTo>
                      <a:pt x="9" y="131"/>
                      <a:pt x="10" y="130"/>
                      <a:pt x="11" y="129"/>
                    </a:cubicBezTo>
                    <a:cubicBezTo>
                      <a:pt x="13" y="126"/>
                      <a:pt x="5" y="127"/>
                      <a:pt x="4" y="129"/>
                    </a:cubicBezTo>
                    <a:close/>
                  </a:path>
                </a:pathLst>
              </a:custGeom>
              <a:solidFill>
                <a:srgbClr val="1D9BB8"/>
              </a:solidFill>
              <a:ln w="9525">
                <a:solidFill>
                  <a:srgbClr val="3ACFDF"/>
                </a:solidFill>
                <a:round/>
              </a:ln>
            </p:spPr>
            <p:txBody>
              <a:bodyPr vert="horz" wrap="square" lIns="91440" tIns="45720" rIns="91440" bIns="45720" numCol="1" anchor="t" anchorCtr="0" compatLnSpc="1"/>
              <a:lstStyle/>
              <a:p>
                <a:endParaRPr lang="zh-CN" altLang="en-US" dirty="0">
                  <a:latin typeface="宋体" panose="02010600030101010101" pitchFamily="2" charset="-122"/>
                  <a:ea typeface="宋体" panose="02010600030101010101" pitchFamily="2" charset="-122"/>
                </a:endParaRPr>
              </a:p>
            </p:txBody>
          </p:sp>
          <p:sp>
            <p:nvSpPr>
              <p:cNvPr id="72" name="Freeform 9"/>
              <p:cNvSpPr/>
              <p:nvPr/>
            </p:nvSpPr>
            <p:spPr bwMode="auto">
              <a:xfrm>
                <a:off x="5144" y="1077"/>
                <a:ext cx="31" cy="153"/>
              </a:xfrm>
              <a:custGeom>
                <a:avLst/>
                <a:gdLst>
                  <a:gd name="T0" fmla="*/ 2 w 13"/>
                  <a:gd name="T1" fmla="*/ 5 h 64"/>
                  <a:gd name="T2" fmla="*/ 4 w 13"/>
                  <a:gd name="T3" fmla="*/ 62 h 64"/>
                  <a:gd name="T4" fmla="*/ 8 w 13"/>
                  <a:gd name="T5" fmla="*/ 59 h 64"/>
                  <a:gd name="T6" fmla="*/ 6 w 13"/>
                  <a:gd name="T7" fmla="*/ 59 h 64"/>
                  <a:gd name="T8" fmla="*/ 5 w 13"/>
                  <a:gd name="T9" fmla="*/ 64 h 64"/>
                  <a:gd name="T10" fmla="*/ 7 w 13"/>
                  <a:gd name="T11" fmla="*/ 64 h 64"/>
                  <a:gd name="T12" fmla="*/ 12 w 13"/>
                  <a:gd name="T13" fmla="*/ 61 h 64"/>
                  <a:gd name="T14" fmla="*/ 9 w 13"/>
                  <a:gd name="T15" fmla="*/ 4 h 64"/>
                  <a:gd name="T16" fmla="*/ 2 w 13"/>
                  <a:gd name="T17" fmla="*/ 5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64">
                    <a:moveTo>
                      <a:pt x="2" y="5"/>
                    </a:moveTo>
                    <a:cubicBezTo>
                      <a:pt x="2" y="24"/>
                      <a:pt x="6" y="43"/>
                      <a:pt x="4" y="62"/>
                    </a:cubicBezTo>
                    <a:cubicBezTo>
                      <a:pt x="5" y="61"/>
                      <a:pt x="7" y="60"/>
                      <a:pt x="8" y="59"/>
                    </a:cubicBezTo>
                    <a:cubicBezTo>
                      <a:pt x="7" y="59"/>
                      <a:pt x="7" y="59"/>
                      <a:pt x="6" y="59"/>
                    </a:cubicBezTo>
                    <a:cubicBezTo>
                      <a:pt x="2" y="59"/>
                      <a:pt x="0" y="64"/>
                      <a:pt x="5" y="64"/>
                    </a:cubicBezTo>
                    <a:cubicBezTo>
                      <a:pt x="6" y="64"/>
                      <a:pt x="7" y="64"/>
                      <a:pt x="7" y="64"/>
                    </a:cubicBezTo>
                    <a:cubicBezTo>
                      <a:pt x="9" y="64"/>
                      <a:pt x="11" y="63"/>
                      <a:pt x="12" y="61"/>
                    </a:cubicBezTo>
                    <a:cubicBezTo>
                      <a:pt x="13" y="42"/>
                      <a:pt x="10" y="23"/>
                      <a:pt x="9" y="4"/>
                    </a:cubicBezTo>
                    <a:cubicBezTo>
                      <a:pt x="9" y="0"/>
                      <a:pt x="2" y="1"/>
                      <a:pt x="2" y="5"/>
                    </a:cubicBezTo>
                    <a:close/>
                  </a:path>
                </a:pathLst>
              </a:custGeom>
              <a:solidFill>
                <a:srgbClr val="1D9BB8"/>
              </a:solidFill>
              <a:ln w="9525">
                <a:solidFill>
                  <a:srgbClr val="3ACFDF"/>
                </a:solidFill>
                <a:round/>
              </a:ln>
            </p:spPr>
            <p:txBody>
              <a:bodyPr vert="horz" wrap="square" lIns="91440" tIns="45720" rIns="91440" bIns="45720" numCol="1" anchor="t" anchorCtr="0" compatLnSpc="1"/>
              <a:lstStyle/>
              <a:p>
                <a:endParaRPr lang="zh-CN" altLang="en-US" dirty="0">
                  <a:latin typeface="宋体" panose="02010600030101010101" pitchFamily="2" charset="-122"/>
                  <a:ea typeface="宋体" panose="02010600030101010101" pitchFamily="2" charset="-122"/>
                </a:endParaRPr>
              </a:p>
            </p:txBody>
          </p:sp>
          <p:sp>
            <p:nvSpPr>
              <p:cNvPr id="73" name="Freeform 10"/>
              <p:cNvSpPr/>
              <p:nvPr/>
            </p:nvSpPr>
            <p:spPr bwMode="auto">
              <a:xfrm>
                <a:off x="5141" y="1125"/>
                <a:ext cx="101" cy="103"/>
              </a:xfrm>
              <a:custGeom>
                <a:avLst/>
                <a:gdLst>
                  <a:gd name="T0" fmla="*/ 9 w 42"/>
                  <a:gd name="T1" fmla="*/ 41 h 43"/>
                  <a:gd name="T2" fmla="*/ 40 w 42"/>
                  <a:gd name="T3" fmla="*/ 2 h 43"/>
                  <a:gd name="T4" fmla="*/ 33 w 42"/>
                  <a:gd name="T5" fmla="*/ 2 h 43"/>
                  <a:gd name="T6" fmla="*/ 27 w 42"/>
                  <a:gd name="T7" fmla="*/ 9 h 43"/>
                  <a:gd name="T8" fmla="*/ 34 w 42"/>
                  <a:gd name="T9" fmla="*/ 8 h 43"/>
                  <a:gd name="T10" fmla="*/ 40 w 42"/>
                  <a:gd name="T11" fmla="*/ 2 h 43"/>
                  <a:gd name="T12" fmla="*/ 33 w 42"/>
                  <a:gd name="T13" fmla="*/ 2 h 43"/>
                  <a:gd name="T14" fmla="*/ 3 w 42"/>
                  <a:gd name="T15" fmla="*/ 40 h 43"/>
                  <a:gd name="T16" fmla="*/ 9 w 42"/>
                  <a:gd name="T17" fmla="*/ 41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 h="43">
                    <a:moveTo>
                      <a:pt x="9" y="41"/>
                    </a:moveTo>
                    <a:cubicBezTo>
                      <a:pt x="23" y="31"/>
                      <a:pt x="28" y="14"/>
                      <a:pt x="40" y="2"/>
                    </a:cubicBezTo>
                    <a:cubicBezTo>
                      <a:pt x="42" y="0"/>
                      <a:pt x="35" y="1"/>
                      <a:pt x="33" y="2"/>
                    </a:cubicBezTo>
                    <a:cubicBezTo>
                      <a:pt x="31" y="4"/>
                      <a:pt x="29" y="7"/>
                      <a:pt x="27" y="9"/>
                    </a:cubicBezTo>
                    <a:cubicBezTo>
                      <a:pt x="25" y="10"/>
                      <a:pt x="32" y="10"/>
                      <a:pt x="34" y="8"/>
                    </a:cubicBezTo>
                    <a:cubicBezTo>
                      <a:pt x="36" y="6"/>
                      <a:pt x="38" y="4"/>
                      <a:pt x="40" y="2"/>
                    </a:cubicBezTo>
                    <a:cubicBezTo>
                      <a:pt x="38" y="2"/>
                      <a:pt x="36" y="2"/>
                      <a:pt x="33" y="2"/>
                    </a:cubicBezTo>
                    <a:cubicBezTo>
                      <a:pt x="22" y="14"/>
                      <a:pt x="17" y="31"/>
                      <a:pt x="3" y="40"/>
                    </a:cubicBezTo>
                    <a:cubicBezTo>
                      <a:pt x="0" y="43"/>
                      <a:pt x="8" y="42"/>
                      <a:pt x="9" y="41"/>
                    </a:cubicBezTo>
                    <a:close/>
                  </a:path>
                </a:pathLst>
              </a:custGeom>
              <a:solidFill>
                <a:srgbClr val="1D9BB8"/>
              </a:solidFill>
              <a:ln w="9525">
                <a:solidFill>
                  <a:srgbClr val="3ACFDF"/>
                </a:solidFill>
                <a:round/>
              </a:ln>
            </p:spPr>
            <p:txBody>
              <a:bodyPr vert="horz" wrap="square" lIns="91440" tIns="45720" rIns="91440" bIns="45720" numCol="1" anchor="t" anchorCtr="0" compatLnSpc="1"/>
              <a:lstStyle/>
              <a:p>
                <a:endParaRPr lang="zh-CN" altLang="en-US" dirty="0">
                  <a:latin typeface="宋体" panose="02010600030101010101" pitchFamily="2" charset="-122"/>
                  <a:ea typeface="宋体" panose="02010600030101010101" pitchFamily="2" charset="-122"/>
                </a:endParaRPr>
              </a:p>
            </p:txBody>
          </p:sp>
          <p:sp>
            <p:nvSpPr>
              <p:cNvPr id="74" name="Freeform 11"/>
              <p:cNvSpPr/>
              <p:nvPr/>
            </p:nvSpPr>
            <p:spPr bwMode="auto">
              <a:xfrm>
                <a:off x="5084" y="1056"/>
                <a:ext cx="36" cy="141"/>
              </a:xfrm>
              <a:custGeom>
                <a:avLst/>
                <a:gdLst>
                  <a:gd name="T0" fmla="*/ 13 w 15"/>
                  <a:gd name="T1" fmla="*/ 55 h 59"/>
                  <a:gd name="T2" fmla="*/ 13 w 15"/>
                  <a:gd name="T3" fmla="*/ 24 h 59"/>
                  <a:gd name="T4" fmla="*/ 10 w 15"/>
                  <a:gd name="T5" fmla="*/ 2 h 59"/>
                  <a:gd name="T6" fmla="*/ 3 w 15"/>
                  <a:gd name="T7" fmla="*/ 5 h 59"/>
                  <a:gd name="T8" fmla="*/ 6 w 15"/>
                  <a:gd name="T9" fmla="*/ 30 h 59"/>
                  <a:gd name="T10" fmla="*/ 5 w 15"/>
                  <a:gd name="T11" fmla="*/ 56 h 59"/>
                  <a:gd name="T12" fmla="*/ 13 w 15"/>
                  <a:gd name="T13" fmla="*/ 55 h 59"/>
                </a:gdLst>
                <a:ahLst/>
                <a:cxnLst>
                  <a:cxn ang="0">
                    <a:pos x="T0" y="T1"/>
                  </a:cxn>
                  <a:cxn ang="0">
                    <a:pos x="T2" y="T3"/>
                  </a:cxn>
                  <a:cxn ang="0">
                    <a:pos x="T4" y="T5"/>
                  </a:cxn>
                  <a:cxn ang="0">
                    <a:pos x="T6" y="T7"/>
                  </a:cxn>
                  <a:cxn ang="0">
                    <a:pos x="T8" y="T9"/>
                  </a:cxn>
                  <a:cxn ang="0">
                    <a:pos x="T10" y="T11"/>
                  </a:cxn>
                  <a:cxn ang="0">
                    <a:pos x="T12" y="T13"/>
                  </a:cxn>
                </a:cxnLst>
                <a:rect l="0" t="0" r="r" b="b"/>
                <a:pathLst>
                  <a:path w="15" h="59">
                    <a:moveTo>
                      <a:pt x="13" y="55"/>
                    </a:moveTo>
                    <a:cubicBezTo>
                      <a:pt x="13" y="45"/>
                      <a:pt x="14" y="35"/>
                      <a:pt x="13" y="24"/>
                    </a:cubicBezTo>
                    <a:cubicBezTo>
                      <a:pt x="13" y="19"/>
                      <a:pt x="15" y="6"/>
                      <a:pt x="10" y="2"/>
                    </a:cubicBezTo>
                    <a:cubicBezTo>
                      <a:pt x="7" y="0"/>
                      <a:pt x="0" y="3"/>
                      <a:pt x="3" y="5"/>
                    </a:cubicBezTo>
                    <a:cubicBezTo>
                      <a:pt x="7" y="9"/>
                      <a:pt x="6" y="25"/>
                      <a:pt x="6" y="30"/>
                    </a:cubicBezTo>
                    <a:cubicBezTo>
                      <a:pt x="6" y="38"/>
                      <a:pt x="5" y="47"/>
                      <a:pt x="5" y="56"/>
                    </a:cubicBezTo>
                    <a:cubicBezTo>
                      <a:pt x="5" y="59"/>
                      <a:pt x="13" y="58"/>
                      <a:pt x="13" y="55"/>
                    </a:cubicBezTo>
                    <a:close/>
                  </a:path>
                </a:pathLst>
              </a:custGeom>
              <a:solidFill>
                <a:srgbClr val="1D9BB8"/>
              </a:solidFill>
              <a:ln w="9525">
                <a:solidFill>
                  <a:srgbClr val="3ACFDF"/>
                </a:solidFill>
                <a:round/>
              </a:ln>
            </p:spPr>
            <p:txBody>
              <a:bodyPr vert="horz" wrap="square" lIns="91440" tIns="45720" rIns="91440" bIns="45720" numCol="1" anchor="t" anchorCtr="0" compatLnSpc="1"/>
              <a:lstStyle/>
              <a:p>
                <a:endParaRPr lang="zh-CN" altLang="en-US" dirty="0">
                  <a:latin typeface="宋体" panose="02010600030101010101" pitchFamily="2" charset="-122"/>
                  <a:ea typeface="宋体" panose="02010600030101010101" pitchFamily="2" charset="-122"/>
                </a:endParaRPr>
              </a:p>
            </p:txBody>
          </p:sp>
          <p:sp>
            <p:nvSpPr>
              <p:cNvPr id="75" name="Freeform 12"/>
              <p:cNvSpPr/>
              <p:nvPr/>
            </p:nvSpPr>
            <p:spPr bwMode="auto">
              <a:xfrm>
                <a:off x="5077" y="895"/>
                <a:ext cx="279" cy="146"/>
              </a:xfrm>
              <a:custGeom>
                <a:avLst/>
                <a:gdLst>
                  <a:gd name="T0" fmla="*/ 6 w 117"/>
                  <a:gd name="T1" fmla="*/ 60 h 61"/>
                  <a:gd name="T2" fmla="*/ 53 w 117"/>
                  <a:gd name="T3" fmla="*/ 38 h 61"/>
                  <a:gd name="T4" fmla="*/ 113 w 117"/>
                  <a:gd name="T5" fmla="*/ 6 h 61"/>
                  <a:gd name="T6" fmla="*/ 110 w 117"/>
                  <a:gd name="T7" fmla="*/ 2 h 61"/>
                  <a:gd name="T8" fmla="*/ 56 w 117"/>
                  <a:gd name="T9" fmla="*/ 30 h 61"/>
                  <a:gd name="T10" fmla="*/ 4 w 117"/>
                  <a:gd name="T11" fmla="*/ 55 h 61"/>
                  <a:gd name="T12" fmla="*/ 6 w 117"/>
                  <a:gd name="T13" fmla="*/ 60 h 61"/>
                </a:gdLst>
                <a:ahLst/>
                <a:cxnLst>
                  <a:cxn ang="0">
                    <a:pos x="T0" y="T1"/>
                  </a:cxn>
                  <a:cxn ang="0">
                    <a:pos x="T2" y="T3"/>
                  </a:cxn>
                  <a:cxn ang="0">
                    <a:pos x="T4" y="T5"/>
                  </a:cxn>
                  <a:cxn ang="0">
                    <a:pos x="T6" y="T7"/>
                  </a:cxn>
                  <a:cxn ang="0">
                    <a:pos x="T8" y="T9"/>
                  </a:cxn>
                  <a:cxn ang="0">
                    <a:pos x="T10" y="T11"/>
                  </a:cxn>
                  <a:cxn ang="0">
                    <a:pos x="T12" y="T13"/>
                  </a:cxn>
                </a:cxnLst>
                <a:rect l="0" t="0" r="r" b="b"/>
                <a:pathLst>
                  <a:path w="117" h="61">
                    <a:moveTo>
                      <a:pt x="6" y="60"/>
                    </a:moveTo>
                    <a:cubicBezTo>
                      <a:pt x="22" y="57"/>
                      <a:pt x="38" y="45"/>
                      <a:pt x="53" y="38"/>
                    </a:cubicBezTo>
                    <a:cubicBezTo>
                      <a:pt x="73" y="28"/>
                      <a:pt x="93" y="17"/>
                      <a:pt x="113" y="6"/>
                    </a:cubicBezTo>
                    <a:cubicBezTo>
                      <a:pt x="117" y="4"/>
                      <a:pt x="113" y="0"/>
                      <a:pt x="110" y="2"/>
                    </a:cubicBezTo>
                    <a:cubicBezTo>
                      <a:pt x="92" y="11"/>
                      <a:pt x="74" y="21"/>
                      <a:pt x="56" y="30"/>
                    </a:cubicBezTo>
                    <a:cubicBezTo>
                      <a:pt x="40" y="38"/>
                      <a:pt x="22" y="52"/>
                      <a:pt x="4" y="55"/>
                    </a:cubicBezTo>
                    <a:cubicBezTo>
                      <a:pt x="0" y="56"/>
                      <a:pt x="1" y="61"/>
                      <a:pt x="6" y="60"/>
                    </a:cubicBezTo>
                    <a:close/>
                  </a:path>
                </a:pathLst>
              </a:custGeom>
              <a:solidFill>
                <a:srgbClr val="1D9BB8"/>
              </a:solidFill>
              <a:ln w="9525">
                <a:solidFill>
                  <a:srgbClr val="3ACFDF"/>
                </a:solidFill>
                <a:round/>
              </a:ln>
            </p:spPr>
            <p:txBody>
              <a:bodyPr vert="horz" wrap="square" lIns="91440" tIns="45720" rIns="91440" bIns="45720" numCol="1" anchor="t" anchorCtr="0" compatLnSpc="1"/>
              <a:lstStyle/>
              <a:p>
                <a:endParaRPr lang="zh-CN" altLang="en-US" dirty="0">
                  <a:latin typeface="宋体" panose="02010600030101010101" pitchFamily="2" charset="-122"/>
                  <a:ea typeface="宋体" panose="02010600030101010101" pitchFamily="2" charset="-122"/>
                </a:endParaRPr>
              </a:p>
            </p:txBody>
          </p:sp>
        </p:grpSp>
      </p:grpSp>
      <p:sp>
        <p:nvSpPr>
          <p:cNvPr id="2" name="文本框 1"/>
          <p:cNvSpPr txBox="1"/>
          <p:nvPr/>
        </p:nvSpPr>
        <p:spPr>
          <a:xfrm>
            <a:off x="1443219" y="2475103"/>
            <a:ext cx="1806564" cy="369332"/>
          </a:xfrm>
          <a:prstGeom prst="rect">
            <a:avLst/>
          </a:prstGeom>
          <a:noFill/>
        </p:spPr>
        <p:txBody>
          <a:bodyPr wrap="square" rtlCol="0">
            <a:spAutoFit/>
          </a:bodyPr>
          <a:lstStyle/>
          <a:p>
            <a:r>
              <a:rPr lang="zh-CN" altLang="en-US" dirty="0">
                <a:latin typeface="宋体" panose="02010600030101010101" pitchFamily="2" charset="-122"/>
                <a:ea typeface="宋体" panose="02010600030101010101" pitchFamily="2" charset="-122"/>
              </a:rPr>
              <a:t>添加标题</a:t>
            </a:r>
          </a:p>
        </p:txBody>
      </p:sp>
      <p:sp>
        <p:nvSpPr>
          <p:cNvPr id="31" name="文本框 30"/>
          <p:cNvSpPr txBox="1"/>
          <p:nvPr/>
        </p:nvSpPr>
        <p:spPr>
          <a:xfrm>
            <a:off x="3710826" y="2205698"/>
            <a:ext cx="1806564" cy="369332"/>
          </a:xfrm>
          <a:prstGeom prst="rect">
            <a:avLst/>
          </a:prstGeom>
          <a:noFill/>
        </p:spPr>
        <p:txBody>
          <a:bodyPr wrap="square" rtlCol="0">
            <a:spAutoFit/>
          </a:bodyPr>
          <a:lstStyle/>
          <a:p>
            <a:r>
              <a:rPr lang="zh-CN" altLang="en-US" dirty="0">
                <a:latin typeface="宋体" panose="02010600030101010101" pitchFamily="2" charset="-122"/>
                <a:ea typeface="宋体" panose="02010600030101010101" pitchFamily="2" charset="-122"/>
              </a:rPr>
              <a:t>添加标题</a:t>
            </a:r>
          </a:p>
        </p:txBody>
      </p:sp>
      <p:sp>
        <p:nvSpPr>
          <p:cNvPr id="32" name="文本框 31"/>
          <p:cNvSpPr txBox="1"/>
          <p:nvPr/>
        </p:nvSpPr>
        <p:spPr>
          <a:xfrm>
            <a:off x="5404851" y="3225343"/>
            <a:ext cx="1806564" cy="369332"/>
          </a:xfrm>
          <a:prstGeom prst="rect">
            <a:avLst/>
          </a:prstGeom>
          <a:noFill/>
        </p:spPr>
        <p:txBody>
          <a:bodyPr wrap="square" rtlCol="0">
            <a:spAutoFit/>
          </a:bodyPr>
          <a:lstStyle/>
          <a:p>
            <a:r>
              <a:rPr lang="zh-CN" altLang="en-US" dirty="0">
                <a:latin typeface="宋体" panose="02010600030101010101" pitchFamily="2" charset="-122"/>
                <a:ea typeface="宋体" panose="02010600030101010101" pitchFamily="2" charset="-122"/>
              </a:rPr>
              <a:t>添加标题</a:t>
            </a:r>
          </a:p>
        </p:txBody>
      </p:sp>
      <p:sp>
        <p:nvSpPr>
          <p:cNvPr id="33" name="文本框 32"/>
          <p:cNvSpPr txBox="1"/>
          <p:nvPr/>
        </p:nvSpPr>
        <p:spPr>
          <a:xfrm>
            <a:off x="7228509" y="1483655"/>
            <a:ext cx="1806564" cy="369332"/>
          </a:xfrm>
          <a:prstGeom prst="rect">
            <a:avLst/>
          </a:prstGeom>
          <a:noFill/>
        </p:spPr>
        <p:txBody>
          <a:bodyPr wrap="square" rtlCol="0">
            <a:spAutoFit/>
          </a:bodyPr>
          <a:lstStyle/>
          <a:p>
            <a:r>
              <a:rPr lang="zh-CN" altLang="en-US" dirty="0">
                <a:latin typeface="宋体" panose="02010600030101010101" pitchFamily="2" charset="-122"/>
                <a:ea typeface="宋体" panose="02010600030101010101" pitchFamily="2" charset="-122"/>
              </a:rPr>
              <a:t>添加标题</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31"/>
                                        </p:tgtEl>
                                        <p:attrNameLst>
                                          <p:attrName>style.visibility</p:attrName>
                                        </p:attrNameLst>
                                      </p:cBhvr>
                                      <p:to>
                                        <p:strVal val="visible"/>
                                      </p:to>
                                    </p:set>
                                    <p:anim calcmode="lin" valueType="num">
                                      <p:cBhvr>
                                        <p:cTn id="13" dur="500" fill="hold"/>
                                        <p:tgtEl>
                                          <p:spTgt spid="31"/>
                                        </p:tgtEl>
                                        <p:attrNameLst>
                                          <p:attrName>ppt_w</p:attrName>
                                        </p:attrNameLst>
                                      </p:cBhvr>
                                      <p:tavLst>
                                        <p:tav tm="0">
                                          <p:val>
                                            <p:fltVal val="0"/>
                                          </p:val>
                                        </p:tav>
                                        <p:tav tm="100000">
                                          <p:val>
                                            <p:strVal val="#ppt_w"/>
                                          </p:val>
                                        </p:tav>
                                      </p:tavLst>
                                    </p:anim>
                                    <p:anim calcmode="lin" valueType="num">
                                      <p:cBhvr>
                                        <p:cTn id="14" dur="500" fill="hold"/>
                                        <p:tgtEl>
                                          <p:spTgt spid="31"/>
                                        </p:tgtEl>
                                        <p:attrNameLst>
                                          <p:attrName>ppt_h</p:attrName>
                                        </p:attrNameLst>
                                      </p:cBhvr>
                                      <p:tavLst>
                                        <p:tav tm="0">
                                          <p:val>
                                            <p:fltVal val="0"/>
                                          </p:val>
                                        </p:tav>
                                        <p:tav tm="100000">
                                          <p:val>
                                            <p:strVal val="#ppt_h"/>
                                          </p:val>
                                        </p:tav>
                                      </p:tavLst>
                                    </p:anim>
                                    <p:animEffect transition="in" filter="fade">
                                      <p:cBhvr>
                                        <p:cTn id="15" dur="500"/>
                                        <p:tgtEl>
                                          <p:spTgt spid="31"/>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p:cTn id="19" dur="500" fill="hold"/>
                                        <p:tgtEl>
                                          <p:spTgt spid="32"/>
                                        </p:tgtEl>
                                        <p:attrNameLst>
                                          <p:attrName>ppt_w</p:attrName>
                                        </p:attrNameLst>
                                      </p:cBhvr>
                                      <p:tavLst>
                                        <p:tav tm="0">
                                          <p:val>
                                            <p:fltVal val="0"/>
                                          </p:val>
                                        </p:tav>
                                        <p:tav tm="100000">
                                          <p:val>
                                            <p:strVal val="#ppt_w"/>
                                          </p:val>
                                        </p:tav>
                                      </p:tavLst>
                                    </p:anim>
                                    <p:anim calcmode="lin" valueType="num">
                                      <p:cBhvr>
                                        <p:cTn id="20" dur="500" fill="hold"/>
                                        <p:tgtEl>
                                          <p:spTgt spid="32"/>
                                        </p:tgtEl>
                                        <p:attrNameLst>
                                          <p:attrName>ppt_h</p:attrName>
                                        </p:attrNameLst>
                                      </p:cBhvr>
                                      <p:tavLst>
                                        <p:tav tm="0">
                                          <p:val>
                                            <p:fltVal val="0"/>
                                          </p:val>
                                        </p:tav>
                                        <p:tav tm="100000">
                                          <p:val>
                                            <p:strVal val="#ppt_h"/>
                                          </p:val>
                                        </p:tav>
                                      </p:tavLst>
                                    </p:anim>
                                    <p:animEffect transition="in" filter="fade">
                                      <p:cBhvr>
                                        <p:cTn id="21" dur="500"/>
                                        <p:tgtEl>
                                          <p:spTgt spid="32"/>
                                        </p:tgtEl>
                                      </p:cBhvr>
                                    </p:animEffect>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8" fill="hold" nodeType="afterEffect">
                                  <p:stCondLst>
                                    <p:cond delay="0"/>
                                  </p:stCondLst>
                                  <p:childTnLst>
                                    <p:set>
                                      <p:cBhvr>
                                        <p:cTn id="30" dur="1" fill="hold">
                                          <p:stCondLst>
                                            <p:cond delay="0"/>
                                          </p:stCondLst>
                                        </p:cTn>
                                        <p:tgtEl>
                                          <p:spTgt spid="61"/>
                                        </p:tgtEl>
                                        <p:attrNameLst>
                                          <p:attrName>style.visibility</p:attrName>
                                        </p:attrNameLst>
                                      </p:cBhvr>
                                      <p:to>
                                        <p:strVal val="visible"/>
                                      </p:to>
                                    </p:set>
                                    <p:animEffect transition="in" filter="wipe(left)">
                                      <p:cBhvr>
                                        <p:cTn id="31" dur="1000"/>
                                        <p:tgtEl>
                                          <p:spTgt spid="61"/>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53"/>
                                        </p:tgtEl>
                                        <p:attrNameLst>
                                          <p:attrName>style.visibility</p:attrName>
                                        </p:attrNameLst>
                                      </p:cBhvr>
                                      <p:to>
                                        <p:strVal val="visible"/>
                                      </p:to>
                                    </p:set>
                                    <p:anim calcmode="lin" valueType="num">
                                      <p:cBhvr>
                                        <p:cTn id="34" dur="500" fill="hold"/>
                                        <p:tgtEl>
                                          <p:spTgt spid="53"/>
                                        </p:tgtEl>
                                        <p:attrNameLst>
                                          <p:attrName>ppt_w</p:attrName>
                                        </p:attrNameLst>
                                      </p:cBhvr>
                                      <p:tavLst>
                                        <p:tav tm="0">
                                          <p:val>
                                            <p:fltVal val="0"/>
                                          </p:val>
                                        </p:tav>
                                        <p:tav tm="100000">
                                          <p:val>
                                            <p:strVal val="#ppt_w"/>
                                          </p:val>
                                        </p:tav>
                                      </p:tavLst>
                                    </p:anim>
                                    <p:anim calcmode="lin" valueType="num">
                                      <p:cBhvr>
                                        <p:cTn id="35" dur="500" fill="hold"/>
                                        <p:tgtEl>
                                          <p:spTgt spid="53"/>
                                        </p:tgtEl>
                                        <p:attrNameLst>
                                          <p:attrName>ppt_h</p:attrName>
                                        </p:attrNameLst>
                                      </p:cBhvr>
                                      <p:tavLst>
                                        <p:tav tm="0">
                                          <p:val>
                                            <p:fltVal val="0"/>
                                          </p:val>
                                        </p:tav>
                                        <p:tav tm="100000">
                                          <p:val>
                                            <p:strVal val="#ppt_h"/>
                                          </p:val>
                                        </p:tav>
                                      </p:tavLst>
                                    </p:anim>
                                    <p:animEffect transition="in" filter="fade">
                                      <p:cBhvr>
                                        <p:cTn id="36" dur="500"/>
                                        <p:tgtEl>
                                          <p:spTgt spid="53"/>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54"/>
                                        </p:tgtEl>
                                        <p:attrNameLst>
                                          <p:attrName>style.visibility</p:attrName>
                                        </p:attrNameLst>
                                      </p:cBhvr>
                                      <p:to>
                                        <p:strVal val="visible"/>
                                      </p:to>
                                    </p:set>
                                    <p:anim calcmode="lin" valueType="num">
                                      <p:cBhvr>
                                        <p:cTn id="39" dur="500" fill="hold"/>
                                        <p:tgtEl>
                                          <p:spTgt spid="54"/>
                                        </p:tgtEl>
                                        <p:attrNameLst>
                                          <p:attrName>ppt_w</p:attrName>
                                        </p:attrNameLst>
                                      </p:cBhvr>
                                      <p:tavLst>
                                        <p:tav tm="0">
                                          <p:val>
                                            <p:fltVal val="0"/>
                                          </p:val>
                                        </p:tav>
                                        <p:tav tm="100000">
                                          <p:val>
                                            <p:strVal val="#ppt_w"/>
                                          </p:val>
                                        </p:tav>
                                      </p:tavLst>
                                    </p:anim>
                                    <p:anim calcmode="lin" valueType="num">
                                      <p:cBhvr>
                                        <p:cTn id="40" dur="500" fill="hold"/>
                                        <p:tgtEl>
                                          <p:spTgt spid="54"/>
                                        </p:tgtEl>
                                        <p:attrNameLst>
                                          <p:attrName>ppt_h</p:attrName>
                                        </p:attrNameLst>
                                      </p:cBhvr>
                                      <p:tavLst>
                                        <p:tav tm="0">
                                          <p:val>
                                            <p:fltVal val="0"/>
                                          </p:val>
                                        </p:tav>
                                        <p:tav tm="100000">
                                          <p:val>
                                            <p:strVal val="#ppt_h"/>
                                          </p:val>
                                        </p:tav>
                                      </p:tavLst>
                                    </p:anim>
                                    <p:animEffect transition="in" filter="fade">
                                      <p:cBhvr>
                                        <p:cTn id="41" dur="500"/>
                                        <p:tgtEl>
                                          <p:spTgt spid="54"/>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56"/>
                                        </p:tgtEl>
                                        <p:attrNameLst>
                                          <p:attrName>style.visibility</p:attrName>
                                        </p:attrNameLst>
                                      </p:cBhvr>
                                      <p:to>
                                        <p:strVal val="visible"/>
                                      </p:to>
                                    </p:set>
                                    <p:anim calcmode="lin" valueType="num">
                                      <p:cBhvr>
                                        <p:cTn id="44" dur="500" fill="hold"/>
                                        <p:tgtEl>
                                          <p:spTgt spid="56"/>
                                        </p:tgtEl>
                                        <p:attrNameLst>
                                          <p:attrName>ppt_w</p:attrName>
                                        </p:attrNameLst>
                                      </p:cBhvr>
                                      <p:tavLst>
                                        <p:tav tm="0">
                                          <p:val>
                                            <p:fltVal val="0"/>
                                          </p:val>
                                        </p:tav>
                                        <p:tav tm="100000">
                                          <p:val>
                                            <p:strVal val="#ppt_w"/>
                                          </p:val>
                                        </p:tav>
                                      </p:tavLst>
                                    </p:anim>
                                    <p:anim calcmode="lin" valueType="num">
                                      <p:cBhvr>
                                        <p:cTn id="45" dur="500" fill="hold"/>
                                        <p:tgtEl>
                                          <p:spTgt spid="56"/>
                                        </p:tgtEl>
                                        <p:attrNameLst>
                                          <p:attrName>ppt_h</p:attrName>
                                        </p:attrNameLst>
                                      </p:cBhvr>
                                      <p:tavLst>
                                        <p:tav tm="0">
                                          <p:val>
                                            <p:fltVal val="0"/>
                                          </p:val>
                                        </p:tav>
                                        <p:tav tm="100000">
                                          <p:val>
                                            <p:strVal val="#ppt_h"/>
                                          </p:val>
                                        </p:tav>
                                      </p:tavLst>
                                    </p:anim>
                                    <p:animEffect transition="in" filter="fade">
                                      <p:cBhvr>
                                        <p:cTn id="46" dur="500"/>
                                        <p:tgtEl>
                                          <p:spTgt spid="56"/>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55"/>
                                        </p:tgtEl>
                                        <p:attrNameLst>
                                          <p:attrName>style.visibility</p:attrName>
                                        </p:attrNameLst>
                                      </p:cBhvr>
                                      <p:to>
                                        <p:strVal val="visible"/>
                                      </p:to>
                                    </p:set>
                                    <p:anim calcmode="lin" valueType="num">
                                      <p:cBhvr>
                                        <p:cTn id="49" dur="500" fill="hold"/>
                                        <p:tgtEl>
                                          <p:spTgt spid="55"/>
                                        </p:tgtEl>
                                        <p:attrNameLst>
                                          <p:attrName>ppt_w</p:attrName>
                                        </p:attrNameLst>
                                      </p:cBhvr>
                                      <p:tavLst>
                                        <p:tav tm="0">
                                          <p:val>
                                            <p:fltVal val="0"/>
                                          </p:val>
                                        </p:tav>
                                        <p:tav tm="100000">
                                          <p:val>
                                            <p:strVal val="#ppt_w"/>
                                          </p:val>
                                        </p:tav>
                                      </p:tavLst>
                                    </p:anim>
                                    <p:anim calcmode="lin" valueType="num">
                                      <p:cBhvr>
                                        <p:cTn id="50" dur="500" fill="hold"/>
                                        <p:tgtEl>
                                          <p:spTgt spid="55"/>
                                        </p:tgtEl>
                                        <p:attrNameLst>
                                          <p:attrName>ppt_h</p:attrName>
                                        </p:attrNameLst>
                                      </p:cBhvr>
                                      <p:tavLst>
                                        <p:tav tm="0">
                                          <p:val>
                                            <p:fltVal val="0"/>
                                          </p:val>
                                        </p:tav>
                                        <p:tav tm="100000">
                                          <p:val>
                                            <p:strVal val="#ppt_h"/>
                                          </p:val>
                                        </p:tav>
                                      </p:tavLst>
                                    </p:anim>
                                    <p:animEffect transition="in" filter="fade">
                                      <p:cBhvr>
                                        <p:cTn id="51"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P spid="54" grpId="0"/>
      <p:bldP spid="55" grpId="0"/>
      <p:bldP spid="56" grpId="0"/>
      <p:bldP spid="2" grpId="0"/>
      <p:bldP spid="31" grpId="0"/>
      <p:bldP spid="32" grpId="0"/>
      <p:bldP spid="3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p:cNvPicPr>
            <a:picLocks noChangeAspect="1"/>
          </p:cNvPicPr>
          <p:nvPr/>
        </p:nvPicPr>
        <p:blipFill>
          <a:blip r:embed="rId2">
            <a:extLst>
              <a:ext uri="{BEBA8EAE-BF5A-486C-A8C5-ECC9F3942E4B}">
                <a14:imgProps xmlns:a14="http://schemas.microsoft.com/office/drawing/2010/main">
                  <a14:imgLayer r:embed="rId3">
                    <a14:imgEffect>
                      <a14:brightnessContrast bright="14000" contrast="6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4" name="图形 23"/>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09600" y="552450"/>
            <a:ext cx="10972800" cy="5753100"/>
          </a:xfrm>
          <a:prstGeom prst="rect">
            <a:avLst/>
          </a:prstGeom>
        </p:spPr>
      </p:pic>
      <p:grpSp>
        <p:nvGrpSpPr>
          <p:cNvPr id="25" name="组合 24"/>
          <p:cNvGrpSpPr/>
          <p:nvPr/>
        </p:nvGrpSpPr>
        <p:grpSpPr>
          <a:xfrm>
            <a:off x="1259176" y="1282996"/>
            <a:ext cx="2839262" cy="1892841"/>
            <a:chOff x="1951459" y="1489404"/>
            <a:chExt cx="2839262" cy="1892841"/>
          </a:xfrm>
        </p:grpSpPr>
        <p:graphicFrame>
          <p:nvGraphicFramePr>
            <p:cNvPr id="26" name="图表 25"/>
            <p:cNvGraphicFramePr/>
            <p:nvPr/>
          </p:nvGraphicFramePr>
          <p:xfrm>
            <a:off x="1951459" y="1489404"/>
            <a:ext cx="2839262" cy="1892841"/>
          </p:xfrm>
          <a:graphic>
            <a:graphicData uri="http://schemas.openxmlformats.org/drawingml/2006/chart">
              <c:chart xmlns:c="http://schemas.openxmlformats.org/drawingml/2006/chart" xmlns:r="http://schemas.openxmlformats.org/officeDocument/2006/relationships" r:id="rId6"/>
            </a:graphicData>
          </a:graphic>
        </p:graphicFrame>
        <p:sp>
          <p:nvSpPr>
            <p:cNvPr id="27" name="矩形 26"/>
            <p:cNvSpPr/>
            <p:nvPr/>
          </p:nvSpPr>
          <p:spPr>
            <a:xfrm>
              <a:off x="2682544" y="1776868"/>
              <a:ext cx="598241" cy="338554"/>
            </a:xfrm>
            <a:prstGeom prst="rect">
              <a:avLst/>
            </a:prstGeom>
          </p:spPr>
          <p:txBody>
            <a:bodyPr wrap="none">
              <a:spAutoFit/>
            </a:bodyPr>
            <a:lstStyle/>
            <a:p>
              <a:pPr algn="ctr"/>
              <a:r>
                <a:rPr lang="en-US" altLang="zh-CN" sz="1600" dirty="0">
                  <a:latin typeface="思源宋体 CN" panose="02020400000000000000" pitchFamily="18" charset="-122"/>
                  <a:ea typeface="思源宋体 CN" panose="02020400000000000000" pitchFamily="18" charset="-122"/>
                  <a:cs typeface="Arial" panose="020B0604020202020204" pitchFamily="34" charset="0"/>
                </a:rPr>
                <a:t>20%</a:t>
              </a:r>
            </a:p>
          </p:txBody>
        </p:sp>
      </p:grpSp>
      <p:grpSp>
        <p:nvGrpSpPr>
          <p:cNvPr id="28" name="组合 27"/>
          <p:cNvGrpSpPr/>
          <p:nvPr/>
        </p:nvGrpSpPr>
        <p:grpSpPr>
          <a:xfrm>
            <a:off x="4542980" y="1184716"/>
            <a:ext cx="2839262" cy="1892841"/>
            <a:chOff x="4797065" y="1519251"/>
            <a:chExt cx="2839262" cy="1892841"/>
          </a:xfrm>
        </p:grpSpPr>
        <p:graphicFrame>
          <p:nvGraphicFramePr>
            <p:cNvPr id="29" name="图表 28"/>
            <p:cNvGraphicFramePr/>
            <p:nvPr/>
          </p:nvGraphicFramePr>
          <p:xfrm>
            <a:off x="4797065" y="1519251"/>
            <a:ext cx="2839262" cy="1892841"/>
          </p:xfrm>
          <a:graphic>
            <a:graphicData uri="http://schemas.openxmlformats.org/drawingml/2006/chart">
              <c:chart xmlns:c="http://schemas.openxmlformats.org/drawingml/2006/chart" xmlns:r="http://schemas.openxmlformats.org/officeDocument/2006/relationships" r:id="rId7"/>
            </a:graphicData>
          </a:graphic>
        </p:graphicFrame>
        <p:sp>
          <p:nvSpPr>
            <p:cNvPr id="30" name="矩形 29"/>
            <p:cNvSpPr/>
            <p:nvPr/>
          </p:nvSpPr>
          <p:spPr>
            <a:xfrm>
              <a:off x="5481255" y="1927993"/>
              <a:ext cx="598242" cy="338554"/>
            </a:xfrm>
            <a:prstGeom prst="rect">
              <a:avLst/>
            </a:prstGeom>
          </p:spPr>
          <p:txBody>
            <a:bodyPr wrap="none">
              <a:spAutoFit/>
            </a:bodyPr>
            <a:lstStyle/>
            <a:p>
              <a:pPr algn="ctr"/>
              <a:r>
                <a:rPr lang="en-US" altLang="zh-CN" sz="1600" dirty="0">
                  <a:latin typeface="思源宋体 CN" panose="02020400000000000000" pitchFamily="18" charset="-122"/>
                  <a:ea typeface="思源宋体 CN" panose="02020400000000000000" pitchFamily="18" charset="-122"/>
                  <a:cs typeface="Arial" panose="020B0604020202020204" pitchFamily="34" charset="0"/>
                </a:rPr>
                <a:t>30%</a:t>
              </a:r>
            </a:p>
          </p:txBody>
        </p:sp>
      </p:grpSp>
      <p:graphicFrame>
        <p:nvGraphicFramePr>
          <p:cNvPr id="31" name="图表 30"/>
          <p:cNvGraphicFramePr/>
          <p:nvPr/>
        </p:nvGraphicFramePr>
        <p:xfrm>
          <a:off x="7684248" y="1090805"/>
          <a:ext cx="2839262" cy="1892841"/>
        </p:xfrm>
        <a:graphic>
          <a:graphicData uri="http://schemas.openxmlformats.org/drawingml/2006/chart">
            <c:chart xmlns:c="http://schemas.openxmlformats.org/drawingml/2006/chart" xmlns:r="http://schemas.openxmlformats.org/officeDocument/2006/relationships" r:id="rId8"/>
          </a:graphicData>
        </a:graphic>
      </p:graphicFrame>
      <p:sp>
        <p:nvSpPr>
          <p:cNvPr id="32" name="矩形 31"/>
          <p:cNvSpPr/>
          <p:nvPr/>
        </p:nvSpPr>
        <p:spPr>
          <a:xfrm>
            <a:off x="8338900" y="1698672"/>
            <a:ext cx="598242" cy="338554"/>
          </a:xfrm>
          <a:prstGeom prst="rect">
            <a:avLst/>
          </a:prstGeom>
        </p:spPr>
        <p:txBody>
          <a:bodyPr wrap="none">
            <a:spAutoFit/>
          </a:bodyPr>
          <a:lstStyle/>
          <a:p>
            <a:pPr algn="ctr"/>
            <a:r>
              <a:rPr lang="en-US" altLang="zh-CN" sz="1600" dirty="0">
                <a:latin typeface="思源宋体 CN" panose="02020400000000000000" pitchFamily="18" charset="-122"/>
                <a:ea typeface="思源宋体 CN" panose="02020400000000000000" pitchFamily="18" charset="-122"/>
                <a:cs typeface="Arial" panose="020B0604020202020204" pitchFamily="34" charset="0"/>
              </a:rPr>
              <a:t>40%</a:t>
            </a:r>
          </a:p>
        </p:txBody>
      </p:sp>
      <p:grpSp>
        <p:nvGrpSpPr>
          <p:cNvPr id="33" name="组合 32"/>
          <p:cNvGrpSpPr/>
          <p:nvPr/>
        </p:nvGrpSpPr>
        <p:grpSpPr>
          <a:xfrm>
            <a:off x="1330038" y="3649466"/>
            <a:ext cx="2839262" cy="1500640"/>
            <a:chOff x="2439372" y="3699841"/>
            <a:chExt cx="1863436" cy="1500640"/>
          </a:xfrm>
        </p:grpSpPr>
        <p:sp>
          <p:nvSpPr>
            <p:cNvPr id="35" name="矩形 34"/>
            <p:cNvSpPr/>
            <p:nvPr/>
          </p:nvSpPr>
          <p:spPr>
            <a:xfrm>
              <a:off x="2439372" y="3761626"/>
              <a:ext cx="1863436" cy="1438855"/>
            </a:xfrm>
            <a:prstGeom prst="rect">
              <a:avLst/>
            </a:prstGeom>
          </p:spPr>
          <p:txBody>
            <a:bodyPr wrap="square">
              <a:spAutoFit/>
            </a:bodyPr>
            <a:lstStyle/>
            <a:p>
              <a:pPr algn="ctr" fontAlgn="base">
                <a:lnSpc>
                  <a:spcPts val="1500"/>
                </a:lnSpc>
                <a:spcBef>
                  <a:spcPct val="0"/>
                </a:spcBef>
                <a:spcAft>
                  <a:spcPct val="0"/>
                </a:spcAft>
              </a:pPr>
              <a:r>
                <a:rPr lang="zh-CN" altLang="en-US" sz="1400" dirty="0">
                  <a:latin typeface="宋体" panose="02010600030101010101" pitchFamily="2" charset="-122"/>
                  <a:ea typeface="宋体" panose="02010600030101010101" pitchFamily="2" charset="-122"/>
                  <a:sym typeface="方正姚体" panose="02010601030101010101" pitchFamily="2" charset="-122"/>
                </a:rPr>
                <a:t>双击输入替换内容编辑文字双击输入替换</a:t>
              </a:r>
              <a:endParaRPr lang="en-US" altLang="zh-CN" sz="1400" dirty="0">
                <a:latin typeface="宋体" panose="02010600030101010101" pitchFamily="2" charset="-122"/>
                <a:ea typeface="宋体" panose="02010600030101010101" pitchFamily="2" charset="-122"/>
                <a:sym typeface="方正姚体" panose="02010601030101010101" pitchFamily="2" charset="-122"/>
              </a:endParaRPr>
            </a:p>
            <a:p>
              <a:pPr algn="ctr" fontAlgn="base">
                <a:lnSpc>
                  <a:spcPts val="1500"/>
                </a:lnSpc>
                <a:spcBef>
                  <a:spcPct val="0"/>
                </a:spcBef>
                <a:spcAft>
                  <a:spcPct val="0"/>
                </a:spcAft>
              </a:pPr>
              <a:r>
                <a:rPr lang="zh-CN" altLang="en-US" sz="1400" dirty="0">
                  <a:latin typeface="宋体" panose="02010600030101010101" pitchFamily="2" charset="-122"/>
                  <a:ea typeface="宋体" panose="02010600030101010101" pitchFamily="2" charset="-122"/>
                  <a:sym typeface="方正姚体" panose="02010601030101010101" pitchFamily="2" charset="-122"/>
                </a:rPr>
                <a:t>内容编辑文字双击输入替换内容编辑文字双击输入替换</a:t>
              </a:r>
              <a:endParaRPr lang="en-US" altLang="zh-CN" sz="1400" dirty="0">
                <a:latin typeface="宋体" panose="02010600030101010101" pitchFamily="2" charset="-122"/>
                <a:ea typeface="宋体" panose="02010600030101010101" pitchFamily="2" charset="-122"/>
                <a:sym typeface="方正姚体" panose="02010601030101010101" pitchFamily="2" charset="-122"/>
              </a:endParaRPr>
            </a:p>
            <a:p>
              <a:pPr algn="ctr" fontAlgn="base">
                <a:lnSpc>
                  <a:spcPts val="1500"/>
                </a:lnSpc>
                <a:spcBef>
                  <a:spcPct val="0"/>
                </a:spcBef>
                <a:spcAft>
                  <a:spcPct val="0"/>
                </a:spcAft>
              </a:pPr>
              <a:r>
                <a:rPr lang="zh-CN" altLang="en-US" sz="1400" dirty="0">
                  <a:latin typeface="宋体" panose="02010600030101010101" pitchFamily="2" charset="-122"/>
                  <a:ea typeface="宋体" panose="02010600030101010101" pitchFamily="2" charset="-122"/>
                  <a:sym typeface="方正姚体" panose="02010601030101010101" pitchFamily="2" charset="-122"/>
                </a:rPr>
                <a:t>内容编辑文字</a:t>
              </a:r>
            </a:p>
            <a:p>
              <a:pPr algn="ctr" fontAlgn="base">
                <a:lnSpc>
                  <a:spcPts val="1500"/>
                </a:lnSpc>
                <a:spcBef>
                  <a:spcPct val="0"/>
                </a:spcBef>
                <a:spcAft>
                  <a:spcPct val="0"/>
                </a:spcAft>
              </a:pPr>
              <a:endParaRPr lang="zh-CN" altLang="en-US" sz="1400" dirty="0">
                <a:latin typeface="宋体" panose="02010600030101010101" pitchFamily="2" charset="-122"/>
                <a:ea typeface="宋体" panose="02010600030101010101" pitchFamily="2" charset="-122"/>
                <a:sym typeface="方正姚体" panose="02010601030101010101" pitchFamily="2" charset="-122"/>
              </a:endParaRPr>
            </a:p>
            <a:p>
              <a:pPr algn="ctr" fontAlgn="base">
                <a:lnSpc>
                  <a:spcPts val="1500"/>
                </a:lnSpc>
                <a:spcBef>
                  <a:spcPct val="0"/>
                </a:spcBef>
                <a:spcAft>
                  <a:spcPct val="0"/>
                </a:spcAft>
              </a:pPr>
              <a:endParaRPr lang="zh-CN" altLang="en-US" sz="1400" dirty="0">
                <a:latin typeface="宋体" panose="02010600030101010101" pitchFamily="2" charset="-122"/>
                <a:ea typeface="宋体" panose="02010600030101010101" pitchFamily="2" charset="-122"/>
                <a:sym typeface="方正姚体" panose="02010601030101010101" pitchFamily="2" charset="-122"/>
              </a:endParaRPr>
            </a:p>
          </p:txBody>
        </p:sp>
        <p:cxnSp>
          <p:nvCxnSpPr>
            <p:cNvPr id="36" name="直接连接符 35"/>
            <p:cNvCxnSpPr/>
            <p:nvPr/>
          </p:nvCxnSpPr>
          <p:spPr>
            <a:xfrm>
              <a:off x="3251673" y="3699841"/>
              <a:ext cx="23883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7" name="组合 36"/>
          <p:cNvGrpSpPr/>
          <p:nvPr/>
        </p:nvGrpSpPr>
        <p:grpSpPr>
          <a:xfrm>
            <a:off x="4571279" y="3649466"/>
            <a:ext cx="2828762" cy="1103563"/>
            <a:chOff x="4977193" y="3699841"/>
            <a:chExt cx="2254179" cy="1103563"/>
          </a:xfrm>
        </p:grpSpPr>
        <p:sp>
          <p:nvSpPr>
            <p:cNvPr id="39" name="矩形 38"/>
            <p:cNvSpPr/>
            <p:nvPr/>
          </p:nvSpPr>
          <p:spPr>
            <a:xfrm>
              <a:off x="4977193" y="3749269"/>
              <a:ext cx="2254179" cy="1054135"/>
            </a:xfrm>
            <a:prstGeom prst="rect">
              <a:avLst/>
            </a:prstGeom>
          </p:spPr>
          <p:txBody>
            <a:bodyPr wrap="square">
              <a:spAutoFit/>
            </a:bodyPr>
            <a:lstStyle/>
            <a:p>
              <a:pPr algn="ctr" fontAlgn="base">
                <a:lnSpc>
                  <a:spcPts val="1500"/>
                </a:lnSpc>
                <a:spcBef>
                  <a:spcPct val="0"/>
                </a:spcBef>
                <a:spcAft>
                  <a:spcPct val="0"/>
                </a:spcAft>
              </a:pPr>
              <a:r>
                <a:rPr lang="zh-CN" altLang="en-US" sz="1400" dirty="0">
                  <a:latin typeface="宋体" panose="02010600030101010101" pitchFamily="2" charset="-122"/>
                  <a:ea typeface="宋体" panose="02010600030101010101" pitchFamily="2" charset="-122"/>
                  <a:sym typeface="方正姚体" panose="02010601030101010101" pitchFamily="2" charset="-122"/>
                </a:rPr>
                <a:t>双击输入替换内容编辑文字双击输入替换</a:t>
              </a:r>
              <a:endParaRPr lang="en-US" altLang="zh-CN" sz="1400" dirty="0">
                <a:latin typeface="宋体" panose="02010600030101010101" pitchFamily="2" charset="-122"/>
                <a:ea typeface="宋体" panose="02010600030101010101" pitchFamily="2" charset="-122"/>
                <a:sym typeface="方正姚体" panose="02010601030101010101" pitchFamily="2" charset="-122"/>
              </a:endParaRPr>
            </a:p>
            <a:p>
              <a:pPr algn="ctr" fontAlgn="base">
                <a:lnSpc>
                  <a:spcPts val="1500"/>
                </a:lnSpc>
                <a:spcBef>
                  <a:spcPct val="0"/>
                </a:spcBef>
                <a:spcAft>
                  <a:spcPct val="0"/>
                </a:spcAft>
              </a:pPr>
              <a:r>
                <a:rPr lang="zh-CN" altLang="en-US" sz="1400" dirty="0">
                  <a:latin typeface="宋体" panose="02010600030101010101" pitchFamily="2" charset="-122"/>
                  <a:ea typeface="宋体" panose="02010600030101010101" pitchFamily="2" charset="-122"/>
                  <a:sym typeface="方正姚体" panose="02010601030101010101" pitchFamily="2" charset="-122"/>
                </a:rPr>
                <a:t>内容编辑文字双击输入替换内容编辑文字双击输入替换</a:t>
              </a:r>
              <a:endParaRPr lang="en-US" altLang="zh-CN" sz="1400" dirty="0">
                <a:latin typeface="宋体" panose="02010600030101010101" pitchFamily="2" charset="-122"/>
                <a:ea typeface="宋体" panose="02010600030101010101" pitchFamily="2" charset="-122"/>
                <a:sym typeface="方正姚体" panose="02010601030101010101" pitchFamily="2" charset="-122"/>
              </a:endParaRPr>
            </a:p>
            <a:p>
              <a:pPr algn="ctr" fontAlgn="base">
                <a:lnSpc>
                  <a:spcPts val="1500"/>
                </a:lnSpc>
                <a:spcBef>
                  <a:spcPct val="0"/>
                </a:spcBef>
                <a:spcAft>
                  <a:spcPct val="0"/>
                </a:spcAft>
              </a:pPr>
              <a:r>
                <a:rPr lang="zh-CN" altLang="en-US" sz="1400" dirty="0">
                  <a:latin typeface="宋体" panose="02010600030101010101" pitchFamily="2" charset="-122"/>
                  <a:ea typeface="宋体" panose="02010600030101010101" pitchFamily="2" charset="-122"/>
                  <a:sym typeface="方正姚体" panose="02010601030101010101" pitchFamily="2" charset="-122"/>
                </a:rPr>
                <a:t>内容编辑文字</a:t>
              </a:r>
            </a:p>
          </p:txBody>
        </p:sp>
        <p:cxnSp>
          <p:nvCxnSpPr>
            <p:cNvPr id="40" name="直接连接符 39"/>
            <p:cNvCxnSpPr/>
            <p:nvPr/>
          </p:nvCxnSpPr>
          <p:spPr>
            <a:xfrm>
              <a:off x="5976583" y="3699841"/>
              <a:ext cx="23883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1" name="组合 40"/>
          <p:cNvGrpSpPr/>
          <p:nvPr/>
        </p:nvGrpSpPr>
        <p:grpSpPr>
          <a:xfrm>
            <a:off x="7768885" y="3649466"/>
            <a:ext cx="2839261" cy="1054135"/>
            <a:chOff x="7807857" y="3693373"/>
            <a:chExt cx="2076526" cy="1054135"/>
          </a:xfrm>
        </p:grpSpPr>
        <p:sp>
          <p:nvSpPr>
            <p:cNvPr id="43" name="矩形 42"/>
            <p:cNvSpPr/>
            <p:nvPr/>
          </p:nvSpPr>
          <p:spPr>
            <a:xfrm>
              <a:off x="7807857" y="3693373"/>
              <a:ext cx="2076526" cy="1054135"/>
            </a:xfrm>
            <a:prstGeom prst="rect">
              <a:avLst/>
            </a:prstGeom>
          </p:spPr>
          <p:txBody>
            <a:bodyPr wrap="square">
              <a:spAutoFit/>
            </a:bodyPr>
            <a:lstStyle/>
            <a:p>
              <a:pPr algn="ctr" fontAlgn="base">
                <a:lnSpc>
                  <a:spcPts val="1500"/>
                </a:lnSpc>
                <a:spcBef>
                  <a:spcPct val="0"/>
                </a:spcBef>
                <a:spcAft>
                  <a:spcPct val="0"/>
                </a:spcAft>
              </a:pPr>
              <a:r>
                <a:rPr lang="zh-CN" altLang="en-US" sz="1400" dirty="0">
                  <a:latin typeface="宋体" panose="02010600030101010101" pitchFamily="2" charset="-122"/>
                  <a:ea typeface="宋体" panose="02010600030101010101" pitchFamily="2" charset="-122"/>
                  <a:sym typeface="方正姚体" panose="02010601030101010101" pitchFamily="2" charset="-122"/>
                </a:rPr>
                <a:t>双击输入替换内容编辑文字双击输入替换</a:t>
              </a:r>
              <a:endParaRPr lang="en-US" altLang="zh-CN" sz="1400" dirty="0">
                <a:latin typeface="宋体" panose="02010600030101010101" pitchFamily="2" charset="-122"/>
                <a:ea typeface="宋体" panose="02010600030101010101" pitchFamily="2" charset="-122"/>
                <a:sym typeface="方正姚体" panose="02010601030101010101" pitchFamily="2" charset="-122"/>
              </a:endParaRPr>
            </a:p>
            <a:p>
              <a:pPr algn="ctr" fontAlgn="base">
                <a:lnSpc>
                  <a:spcPts val="1500"/>
                </a:lnSpc>
                <a:spcBef>
                  <a:spcPct val="0"/>
                </a:spcBef>
                <a:spcAft>
                  <a:spcPct val="0"/>
                </a:spcAft>
              </a:pPr>
              <a:r>
                <a:rPr lang="zh-CN" altLang="en-US" sz="1400" dirty="0">
                  <a:latin typeface="宋体" panose="02010600030101010101" pitchFamily="2" charset="-122"/>
                  <a:ea typeface="宋体" panose="02010600030101010101" pitchFamily="2" charset="-122"/>
                  <a:sym typeface="方正姚体" panose="02010601030101010101" pitchFamily="2" charset="-122"/>
                </a:rPr>
                <a:t>内容编辑文字双击输入替换内容编辑文字双击输入替换</a:t>
              </a:r>
              <a:endParaRPr lang="en-US" altLang="zh-CN" sz="1400" dirty="0">
                <a:latin typeface="宋体" panose="02010600030101010101" pitchFamily="2" charset="-122"/>
                <a:ea typeface="宋体" panose="02010600030101010101" pitchFamily="2" charset="-122"/>
                <a:sym typeface="方正姚体" panose="02010601030101010101" pitchFamily="2" charset="-122"/>
              </a:endParaRPr>
            </a:p>
            <a:p>
              <a:pPr algn="ctr" fontAlgn="base">
                <a:lnSpc>
                  <a:spcPts val="1500"/>
                </a:lnSpc>
                <a:spcBef>
                  <a:spcPct val="0"/>
                </a:spcBef>
                <a:spcAft>
                  <a:spcPct val="0"/>
                </a:spcAft>
              </a:pPr>
              <a:r>
                <a:rPr lang="zh-CN" altLang="en-US" sz="1400" dirty="0">
                  <a:latin typeface="宋体" panose="02010600030101010101" pitchFamily="2" charset="-122"/>
                  <a:ea typeface="宋体" panose="02010600030101010101" pitchFamily="2" charset="-122"/>
                  <a:sym typeface="方正姚体" panose="02010601030101010101" pitchFamily="2" charset="-122"/>
                </a:rPr>
                <a:t>内容编辑文字</a:t>
              </a:r>
            </a:p>
          </p:txBody>
        </p:sp>
        <p:cxnSp>
          <p:nvCxnSpPr>
            <p:cNvPr id="44" name="直接连接符 43"/>
            <p:cNvCxnSpPr/>
            <p:nvPr/>
          </p:nvCxnSpPr>
          <p:spPr>
            <a:xfrm>
              <a:off x="8701493" y="3693373"/>
              <a:ext cx="23883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7" name="文本框 46"/>
          <p:cNvSpPr txBox="1"/>
          <p:nvPr/>
        </p:nvSpPr>
        <p:spPr>
          <a:xfrm>
            <a:off x="2258831" y="3208534"/>
            <a:ext cx="1806564" cy="369332"/>
          </a:xfrm>
          <a:prstGeom prst="rect">
            <a:avLst/>
          </a:prstGeom>
          <a:noFill/>
        </p:spPr>
        <p:txBody>
          <a:bodyPr wrap="square" rtlCol="0">
            <a:spAutoFit/>
          </a:bodyPr>
          <a:lstStyle/>
          <a:p>
            <a:r>
              <a:rPr lang="zh-CN" altLang="en-US" dirty="0">
                <a:latin typeface="宋体" panose="02010600030101010101" pitchFamily="2" charset="-122"/>
                <a:ea typeface="宋体" panose="02010600030101010101" pitchFamily="2" charset="-122"/>
              </a:rPr>
              <a:t>添加标题</a:t>
            </a:r>
          </a:p>
        </p:txBody>
      </p:sp>
      <p:sp>
        <p:nvSpPr>
          <p:cNvPr id="48" name="文本框 47"/>
          <p:cNvSpPr txBox="1"/>
          <p:nvPr/>
        </p:nvSpPr>
        <p:spPr>
          <a:xfrm>
            <a:off x="5372552" y="3202915"/>
            <a:ext cx="1806564" cy="369332"/>
          </a:xfrm>
          <a:prstGeom prst="rect">
            <a:avLst/>
          </a:prstGeom>
          <a:noFill/>
        </p:spPr>
        <p:txBody>
          <a:bodyPr wrap="square" rtlCol="0">
            <a:spAutoFit/>
          </a:bodyPr>
          <a:lstStyle/>
          <a:p>
            <a:r>
              <a:rPr lang="zh-CN" altLang="en-US" dirty="0">
                <a:latin typeface="宋体" panose="02010600030101010101" pitchFamily="2" charset="-122"/>
                <a:ea typeface="宋体" panose="02010600030101010101" pitchFamily="2" charset="-122"/>
              </a:rPr>
              <a:t>添加标题</a:t>
            </a:r>
          </a:p>
        </p:txBody>
      </p:sp>
      <p:sp>
        <p:nvSpPr>
          <p:cNvPr id="49" name="文本框 48"/>
          <p:cNvSpPr txBox="1"/>
          <p:nvPr/>
        </p:nvSpPr>
        <p:spPr>
          <a:xfrm>
            <a:off x="8638021" y="3200751"/>
            <a:ext cx="1806564" cy="369332"/>
          </a:xfrm>
          <a:prstGeom prst="rect">
            <a:avLst/>
          </a:prstGeom>
          <a:noFill/>
        </p:spPr>
        <p:txBody>
          <a:bodyPr wrap="square" rtlCol="0">
            <a:spAutoFit/>
          </a:bodyPr>
          <a:lstStyle/>
          <a:p>
            <a:r>
              <a:rPr lang="zh-CN" altLang="en-US" dirty="0">
                <a:latin typeface="宋体" panose="02010600030101010101" pitchFamily="2" charset="-122"/>
                <a:ea typeface="宋体" panose="02010600030101010101" pitchFamily="2" charset="-122"/>
              </a:rPr>
              <a:t>添加标题</a:t>
            </a:r>
          </a:p>
        </p:txBody>
      </p:sp>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cBhvr>
                                        <p:cTn id="7" dur="500" fill="hold"/>
                                        <p:tgtEl>
                                          <p:spTgt spid="47"/>
                                        </p:tgtEl>
                                        <p:attrNameLst>
                                          <p:attrName>ppt_w</p:attrName>
                                        </p:attrNameLst>
                                      </p:cBhvr>
                                      <p:tavLst>
                                        <p:tav tm="0">
                                          <p:val>
                                            <p:fltVal val="0"/>
                                          </p:val>
                                        </p:tav>
                                        <p:tav tm="100000">
                                          <p:val>
                                            <p:strVal val="#ppt_w"/>
                                          </p:val>
                                        </p:tav>
                                      </p:tavLst>
                                    </p:anim>
                                    <p:anim calcmode="lin" valueType="num">
                                      <p:cBhvr>
                                        <p:cTn id="8" dur="500" fill="hold"/>
                                        <p:tgtEl>
                                          <p:spTgt spid="47"/>
                                        </p:tgtEl>
                                        <p:attrNameLst>
                                          <p:attrName>ppt_h</p:attrName>
                                        </p:attrNameLst>
                                      </p:cBhvr>
                                      <p:tavLst>
                                        <p:tav tm="0">
                                          <p:val>
                                            <p:fltVal val="0"/>
                                          </p:val>
                                        </p:tav>
                                        <p:tav tm="100000">
                                          <p:val>
                                            <p:strVal val="#ppt_h"/>
                                          </p:val>
                                        </p:tav>
                                      </p:tavLst>
                                    </p:anim>
                                    <p:animEffect transition="in" filter="fade">
                                      <p:cBhvr>
                                        <p:cTn id="9" dur="500"/>
                                        <p:tgtEl>
                                          <p:spTgt spid="47"/>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 calcmode="lin" valueType="num">
                                      <p:cBhvr>
                                        <p:cTn id="13" dur="500" fill="hold"/>
                                        <p:tgtEl>
                                          <p:spTgt spid="48"/>
                                        </p:tgtEl>
                                        <p:attrNameLst>
                                          <p:attrName>ppt_w</p:attrName>
                                        </p:attrNameLst>
                                      </p:cBhvr>
                                      <p:tavLst>
                                        <p:tav tm="0">
                                          <p:val>
                                            <p:fltVal val="0"/>
                                          </p:val>
                                        </p:tav>
                                        <p:tav tm="100000">
                                          <p:val>
                                            <p:strVal val="#ppt_w"/>
                                          </p:val>
                                        </p:tav>
                                      </p:tavLst>
                                    </p:anim>
                                    <p:anim calcmode="lin" valueType="num">
                                      <p:cBhvr>
                                        <p:cTn id="14" dur="500" fill="hold"/>
                                        <p:tgtEl>
                                          <p:spTgt spid="48"/>
                                        </p:tgtEl>
                                        <p:attrNameLst>
                                          <p:attrName>ppt_h</p:attrName>
                                        </p:attrNameLst>
                                      </p:cBhvr>
                                      <p:tavLst>
                                        <p:tav tm="0">
                                          <p:val>
                                            <p:fltVal val="0"/>
                                          </p:val>
                                        </p:tav>
                                        <p:tav tm="100000">
                                          <p:val>
                                            <p:strVal val="#ppt_h"/>
                                          </p:val>
                                        </p:tav>
                                      </p:tavLst>
                                    </p:anim>
                                    <p:animEffect transition="in" filter="fade">
                                      <p:cBhvr>
                                        <p:cTn id="15" dur="500"/>
                                        <p:tgtEl>
                                          <p:spTgt spid="48"/>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49"/>
                                        </p:tgtEl>
                                        <p:attrNameLst>
                                          <p:attrName>style.visibility</p:attrName>
                                        </p:attrNameLst>
                                      </p:cBhvr>
                                      <p:to>
                                        <p:strVal val="visible"/>
                                      </p:to>
                                    </p:set>
                                    <p:anim calcmode="lin" valueType="num">
                                      <p:cBhvr>
                                        <p:cTn id="19" dur="500" fill="hold"/>
                                        <p:tgtEl>
                                          <p:spTgt spid="49"/>
                                        </p:tgtEl>
                                        <p:attrNameLst>
                                          <p:attrName>ppt_w</p:attrName>
                                        </p:attrNameLst>
                                      </p:cBhvr>
                                      <p:tavLst>
                                        <p:tav tm="0">
                                          <p:val>
                                            <p:fltVal val="0"/>
                                          </p:val>
                                        </p:tav>
                                        <p:tav tm="100000">
                                          <p:val>
                                            <p:strVal val="#ppt_w"/>
                                          </p:val>
                                        </p:tav>
                                      </p:tavLst>
                                    </p:anim>
                                    <p:anim calcmode="lin" valueType="num">
                                      <p:cBhvr>
                                        <p:cTn id="20" dur="500" fill="hold"/>
                                        <p:tgtEl>
                                          <p:spTgt spid="49"/>
                                        </p:tgtEl>
                                        <p:attrNameLst>
                                          <p:attrName>ppt_h</p:attrName>
                                        </p:attrNameLst>
                                      </p:cBhvr>
                                      <p:tavLst>
                                        <p:tav tm="0">
                                          <p:val>
                                            <p:fltVal val="0"/>
                                          </p:val>
                                        </p:tav>
                                        <p:tav tm="100000">
                                          <p:val>
                                            <p:strVal val="#ppt_h"/>
                                          </p:val>
                                        </p:tav>
                                      </p:tavLst>
                                    </p:anim>
                                    <p:animEffect transition="in" filter="fade">
                                      <p:cBhvr>
                                        <p:cTn id="21" dur="500"/>
                                        <p:tgtEl>
                                          <p:spTgt spid="49"/>
                                        </p:tgtEl>
                                      </p:cBhvr>
                                    </p:animEffect>
                                  </p:childTnLst>
                                </p:cTn>
                              </p:par>
                            </p:childTnLst>
                          </p:cTn>
                        </p:par>
                        <p:par>
                          <p:cTn id="22" fill="hold">
                            <p:stCondLst>
                              <p:cond delay="1500"/>
                            </p:stCondLst>
                            <p:childTnLst>
                              <p:par>
                                <p:cTn id="23" presetID="45" presetClass="entr" presetSubtype="0" fill="hold" nodeType="after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500"/>
                                        <p:tgtEl>
                                          <p:spTgt spid="25"/>
                                        </p:tgtEl>
                                      </p:cBhvr>
                                    </p:animEffect>
                                    <p:anim calcmode="lin" valueType="num">
                                      <p:cBhvr>
                                        <p:cTn id="26" dur="500" fill="hold"/>
                                        <p:tgtEl>
                                          <p:spTgt spid="25"/>
                                        </p:tgtEl>
                                        <p:attrNameLst>
                                          <p:attrName>ppt_w</p:attrName>
                                        </p:attrNameLst>
                                      </p:cBhvr>
                                      <p:tavLst>
                                        <p:tav tm="0" fmla="#ppt_w*sin(2.5*pi*$)">
                                          <p:val>
                                            <p:fltVal val="0"/>
                                          </p:val>
                                        </p:tav>
                                        <p:tav tm="100000">
                                          <p:val>
                                            <p:fltVal val="1"/>
                                          </p:val>
                                        </p:tav>
                                      </p:tavLst>
                                    </p:anim>
                                    <p:anim calcmode="lin" valueType="num">
                                      <p:cBhvr>
                                        <p:cTn id="27" dur="500" fill="hold"/>
                                        <p:tgtEl>
                                          <p:spTgt spid="25"/>
                                        </p:tgtEl>
                                        <p:attrNameLst>
                                          <p:attrName>ppt_h</p:attrName>
                                        </p:attrNameLst>
                                      </p:cBhvr>
                                      <p:tavLst>
                                        <p:tav tm="0">
                                          <p:val>
                                            <p:strVal val="#ppt_h"/>
                                          </p:val>
                                        </p:tav>
                                        <p:tav tm="100000">
                                          <p:val>
                                            <p:strVal val="#ppt_h"/>
                                          </p:val>
                                        </p:tav>
                                      </p:tavLst>
                                    </p:anim>
                                  </p:childTnLst>
                                </p:cTn>
                              </p:par>
                            </p:childTnLst>
                          </p:cTn>
                        </p:par>
                        <p:par>
                          <p:cTn id="28" fill="hold">
                            <p:stCondLst>
                              <p:cond delay="2000"/>
                            </p:stCondLst>
                            <p:childTnLst>
                              <p:par>
                                <p:cTn id="29" presetID="45" presetClass="entr" presetSubtype="0" fill="hold"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fade">
                                      <p:cBhvr>
                                        <p:cTn id="31" dur="500"/>
                                        <p:tgtEl>
                                          <p:spTgt spid="28"/>
                                        </p:tgtEl>
                                      </p:cBhvr>
                                    </p:animEffect>
                                    <p:anim calcmode="lin" valueType="num">
                                      <p:cBhvr>
                                        <p:cTn id="32" dur="500" fill="hold"/>
                                        <p:tgtEl>
                                          <p:spTgt spid="28"/>
                                        </p:tgtEl>
                                        <p:attrNameLst>
                                          <p:attrName>ppt_w</p:attrName>
                                        </p:attrNameLst>
                                      </p:cBhvr>
                                      <p:tavLst>
                                        <p:tav tm="0" fmla="#ppt_w*sin(2.5*pi*$)">
                                          <p:val>
                                            <p:fltVal val="0"/>
                                          </p:val>
                                        </p:tav>
                                        <p:tav tm="100000">
                                          <p:val>
                                            <p:fltVal val="1"/>
                                          </p:val>
                                        </p:tav>
                                      </p:tavLst>
                                    </p:anim>
                                    <p:anim calcmode="lin" valueType="num">
                                      <p:cBhvr>
                                        <p:cTn id="33" dur="500" fill="hold"/>
                                        <p:tgtEl>
                                          <p:spTgt spid="28"/>
                                        </p:tgtEl>
                                        <p:attrNameLst>
                                          <p:attrName>ppt_h</p:attrName>
                                        </p:attrNameLst>
                                      </p:cBhvr>
                                      <p:tavLst>
                                        <p:tav tm="0">
                                          <p:val>
                                            <p:strVal val="#ppt_h"/>
                                          </p:val>
                                        </p:tav>
                                        <p:tav tm="100000">
                                          <p:val>
                                            <p:strVal val="#ppt_h"/>
                                          </p:val>
                                        </p:tav>
                                      </p:tavLst>
                                    </p:anim>
                                  </p:childTnLst>
                                </p:cTn>
                              </p:par>
                            </p:childTnLst>
                          </p:cTn>
                        </p:par>
                        <p:par>
                          <p:cTn id="34" fill="hold">
                            <p:stCondLst>
                              <p:cond delay="2500"/>
                            </p:stCondLst>
                            <p:childTnLst>
                              <p:par>
                                <p:cTn id="35" presetID="45" presetClass="entr" presetSubtype="0" fill="hold" grpId="0" nodeType="afterEffect">
                                  <p:stCondLst>
                                    <p:cond delay="0"/>
                                  </p:stCondLst>
                                  <p:childTnLst>
                                    <p:set>
                                      <p:cBhvr>
                                        <p:cTn id="36" dur="1" fill="hold">
                                          <p:stCondLst>
                                            <p:cond delay="0"/>
                                          </p:stCondLst>
                                        </p:cTn>
                                        <p:tgtEl>
                                          <p:spTgt spid="31"/>
                                        </p:tgtEl>
                                        <p:attrNameLst>
                                          <p:attrName>style.visibility</p:attrName>
                                        </p:attrNameLst>
                                      </p:cBhvr>
                                      <p:to>
                                        <p:strVal val="visible"/>
                                      </p:to>
                                    </p:set>
                                    <p:animEffect transition="in" filter="fade">
                                      <p:cBhvr>
                                        <p:cTn id="37" dur="500"/>
                                        <p:tgtEl>
                                          <p:spTgt spid="31"/>
                                        </p:tgtEl>
                                      </p:cBhvr>
                                    </p:animEffect>
                                    <p:anim calcmode="lin" valueType="num">
                                      <p:cBhvr>
                                        <p:cTn id="38" dur="500" fill="hold"/>
                                        <p:tgtEl>
                                          <p:spTgt spid="31"/>
                                        </p:tgtEl>
                                        <p:attrNameLst>
                                          <p:attrName>ppt_w</p:attrName>
                                        </p:attrNameLst>
                                      </p:cBhvr>
                                      <p:tavLst>
                                        <p:tav tm="0" fmla="#ppt_w*sin(2.5*pi*$)">
                                          <p:val>
                                            <p:fltVal val="0"/>
                                          </p:val>
                                        </p:tav>
                                        <p:tav tm="100000">
                                          <p:val>
                                            <p:fltVal val="1"/>
                                          </p:val>
                                        </p:tav>
                                      </p:tavLst>
                                    </p:anim>
                                    <p:anim calcmode="lin" valueType="num">
                                      <p:cBhvr>
                                        <p:cTn id="39" dur="500" fill="hold"/>
                                        <p:tgtEl>
                                          <p:spTgt spid="31"/>
                                        </p:tgtEl>
                                        <p:attrNameLst>
                                          <p:attrName>ppt_h</p:attrName>
                                        </p:attrNameLst>
                                      </p:cBhvr>
                                      <p:tavLst>
                                        <p:tav tm="0">
                                          <p:val>
                                            <p:strVal val="#ppt_h"/>
                                          </p:val>
                                        </p:tav>
                                        <p:tav tm="100000">
                                          <p:val>
                                            <p:strVal val="#ppt_h"/>
                                          </p:val>
                                        </p:tav>
                                      </p:tavLst>
                                    </p:anim>
                                  </p:childTnLst>
                                </p:cTn>
                              </p:par>
                              <p:par>
                                <p:cTn id="40" presetID="45" presetClass="entr" presetSubtype="0" fill="hold" grpId="0" nodeType="withEffect">
                                  <p:stCondLst>
                                    <p:cond delay="0"/>
                                  </p:stCondLst>
                                  <p:childTnLst>
                                    <p:set>
                                      <p:cBhvr>
                                        <p:cTn id="41" dur="1" fill="hold">
                                          <p:stCondLst>
                                            <p:cond delay="0"/>
                                          </p:stCondLst>
                                        </p:cTn>
                                        <p:tgtEl>
                                          <p:spTgt spid="32"/>
                                        </p:tgtEl>
                                        <p:attrNameLst>
                                          <p:attrName>style.visibility</p:attrName>
                                        </p:attrNameLst>
                                      </p:cBhvr>
                                      <p:to>
                                        <p:strVal val="visible"/>
                                      </p:to>
                                    </p:set>
                                    <p:animEffect transition="in" filter="fade">
                                      <p:cBhvr>
                                        <p:cTn id="42" dur="500"/>
                                        <p:tgtEl>
                                          <p:spTgt spid="32"/>
                                        </p:tgtEl>
                                      </p:cBhvr>
                                    </p:animEffect>
                                    <p:anim calcmode="lin" valueType="num">
                                      <p:cBhvr>
                                        <p:cTn id="43" dur="500" fill="hold"/>
                                        <p:tgtEl>
                                          <p:spTgt spid="32"/>
                                        </p:tgtEl>
                                        <p:attrNameLst>
                                          <p:attrName>ppt_w</p:attrName>
                                        </p:attrNameLst>
                                      </p:cBhvr>
                                      <p:tavLst>
                                        <p:tav tm="0" fmla="#ppt_w*sin(2.5*pi*$)">
                                          <p:val>
                                            <p:fltVal val="0"/>
                                          </p:val>
                                        </p:tav>
                                        <p:tav tm="100000">
                                          <p:val>
                                            <p:fltVal val="1"/>
                                          </p:val>
                                        </p:tav>
                                      </p:tavLst>
                                    </p:anim>
                                    <p:anim calcmode="lin" valueType="num">
                                      <p:cBhvr>
                                        <p:cTn id="44" dur="500" fill="hold"/>
                                        <p:tgtEl>
                                          <p:spTgt spid="32"/>
                                        </p:tgtEl>
                                        <p:attrNameLst>
                                          <p:attrName>ppt_h</p:attrName>
                                        </p:attrNameLst>
                                      </p:cBhvr>
                                      <p:tavLst>
                                        <p:tav tm="0">
                                          <p:val>
                                            <p:strVal val="#ppt_h"/>
                                          </p:val>
                                        </p:tav>
                                        <p:tav tm="100000">
                                          <p:val>
                                            <p:strVal val="#ppt_h"/>
                                          </p:val>
                                        </p:tav>
                                      </p:tavLst>
                                    </p:anim>
                                  </p:childTnLst>
                                </p:cTn>
                              </p:par>
                            </p:childTnLst>
                          </p:cTn>
                        </p:par>
                        <p:par>
                          <p:cTn id="45" fill="hold">
                            <p:stCondLst>
                              <p:cond delay="3000"/>
                            </p:stCondLst>
                            <p:childTnLst>
                              <p:par>
                                <p:cTn id="46" presetID="42" presetClass="entr" presetSubtype="0" fill="hold" nodeType="after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fade">
                                      <p:cBhvr>
                                        <p:cTn id="48" dur="1000"/>
                                        <p:tgtEl>
                                          <p:spTgt spid="33"/>
                                        </p:tgtEl>
                                      </p:cBhvr>
                                    </p:animEffect>
                                    <p:anim calcmode="lin" valueType="num">
                                      <p:cBhvr>
                                        <p:cTn id="49" dur="1000" fill="hold"/>
                                        <p:tgtEl>
                                          <p:spTgt spid="33"/>
                                        </p:tgtEl>
                                        <p:attrNameLst>
                                          <p:attrName>ppt_x</p:attrName>
                                        </p:attrNameLst>
                                      </p:cBhvr>
                                      <p:tavLst>
                                        <p:tav tm="0">
                                          <p:val>
                                            <p:strVal val="#ppt_x"/>
                                          </p:val>
                                        </p:tav>
                                        <p:tav tm="100000">
                                          <p:val>
                                            <p:strVal val="#ppt_x"/>
                                          </p:val>
                                        </p:tav>
                                      </p:tavLst>
                                    </p:anim>
                                    <p:anim calcmode="lin" valueType="num">
                                      <p:cBhvr>
                                        <p:cTn id="50" dur="1000" fill="hold"/>
                                        <p:tgtEl>
                                          <p:spTgt spid="33"/>
                                        </p:tgtEl>
                                        <p:attrNameLst>
                                          <p:attrName>ppt_y</p:attrName>
                                        </p:attrNameLst>
                                      </p:cBhvr>
                                      <p:tavLst>
                                        <p:tav tm="0">
                                          <p:val>
                                            <p:strVal val="#ppt_y+.1"/>
                                          </p:val>
                                        </p:tav>
                                        <p:tav tm="100000">
                                          <p:val>
                                            <p:strVal val="#ppt_y"/>
                                          </p:val>
                                        </p:tav>
                                      </p:tavLst>
                                    </p:anim>
                                  </p:childTnLst>
                                </p:cTn>
                              </p:par>
                            </p:childTnLst>
                          </p:cTn>
                        </p:par>
                        <p:par>
                          <p:cTn id="51" fill="hold">
                            <p:stCondLst>
                              <p:cond delay="4000"/>
                            </p:stCondLst>
                            <p:childTnLst>
                              <p:par>
                                <p:cTn id="52" presetID="42" presetClass="entr" presetSubtype="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Effect transition="in" filter="fade">
                                      <p:cBhvr>
                                        <p:cTn id="54" dur="1000"/>
                                        <p:tgtEl>
                                          <p:spTgt spid="37"/>
                                        </p:tgtEl>
                                      </p:cBhvr>
                                    </p:animEffect>
                                    <p:anim calcmode="lin" valueType="num">
                                      <p:cBhvr>
                                        <p:cTn id="55" dur="1000" fill="hold"/>
                                        <p:tgtEl>
                                          <p:spTgt spid="37"/>
                                        </p:tgtEl>
                                        <p:attrNameLst>
                                          <p:attrName>ppt_x</p:attrName>
                                        </p:attrNameLst>
                                      </p:cBhvr>
                                      <p:tavLst>
                                        <p:tav tm="0">
                                          <p:val>
                                            <p:strVal val="#ppt_x"/>
                                          </p:val>
                                        </p:tav>
                                        <p:tav tm="100000">
                                          <p:val>
                                            <p:strVal val="#ppt_x"/>
                                          </p:val>
                                        </p:tav>
                                      </p:tavLst>
                                    </p:anim>
                                    <p:anim calcmode="lin" valueType="num">
                                      <p:cBhvr>
                                        <p:cTn id="56" dur="1000" fill="hold"/>
                                        <p:tgtEl>
                                          <p:spTgt spid="37"/>
                                        </p:tgtEl>
                                        <p:attrNameLst>
                                          <p:attrName>ppt_y</p:attrName>
                                        </p:attrNameLst>
                                      </p:cBhvr>
                                      <p:tavLst>
                                        <p:tav tm="0">
                                          <p:val>
                                            <p:strVal val="#ppt_y+.1"/>
                                          </p:val>
                                        </p:tav>
                                        <p:tav tm="100000">
                                          <p:val>
                                            <p:strVal val="#ppt_y"/>
                                          </p:val>
                                        </p:tav>
                                      </p:tavLst>
                                    </p:anim>
                                  </p:childTnLst>
                                </p:cTn>
                              </p:par>
                            </p:childTnLst>
                          </p:cTn>
                        </p:par>
                        <p:par>
                          <p:cTn id="57" fill="hold">
                            <p:stCondLst>
                              <p:cond delay="5000"/>
                            </p:stCondLst>
                            <p:childTnLst>
                              <p:par>
                                <p:cTn id="58" presetID="42" presetClass="entr" presetSubtype="0" fill="hold"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1" grpId="0">
        <p:bldAsOne/>
      </p:bldGraphic>
      <p:bldP spid="32" grpId="0"/>
      <p:bldP spid="47" grpId="0"/>
      <p:bldP spid="48" grpId="0"/>
      <p:bldP spid="4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图片 27"/>
          <p:cNvPicPr>
            <a:picLocks noChangeAspect="1"/>
          </p:cNvPicPr>
          <p:nvPr/>
        </p:nvPicPr>
        <p:blipFill>
          <a:blip r:embed="rId2">
            <a:extLst>
              <a:ext uri="{BEBA8EAE-BF5A-486C-A8C5-ECC9F3942E4B}">
                <a14:imgProps xmlns:a14="http://schemas.microsoft.com/office/drawing/2010/main">
                  <a14:imgLayer r:embed="rId3">
                    <a14:imgEffect>
                      <a14:brightnessContrast bright="14000" contrast="6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6" name="图片 5"/>
          <p:cNvPicPr>
            <a:picLocks noChangeAspect="1"/>
          </p:cNvPicPr>
          <p:nvPr/>
        </p:nvPicPr>
        <p:blipFill>
          <a:blip r:embed="rId4" cstate="email"/>
          <a:stretch>
            <a:fillRect/>
          </a:stretch>
        </p:blipFill>
        <p:spPr>
          <a:xfrm>
            <a:off x="-401276" y="5276380"/>
            <a:ext cx="12918707" cy="1493133"/>
          </a:xfrm>
          <a:prstGeom prst="rect">
            <a:avLst/>
          </a:prstGeom>
        </p:spPr>
      </p:pic>
      <p:sp>
        <p:nvSpPr>
          <p:cNvPr id="2" name="文本框 1"/>
          <p:cNvSpPr txBox="1"/>
          <p:nvPr/>
        </p:nvSpPr>
        <p:spPr>
          <a:xfrm>
            <a:off x="5698989" y="1853513"/>
            <a:ext cx="1099855" cy="923330"/>
          </a:xfrm>
          <a:prstGeom prst="rect">
            <a:avLst/>
          </a:prstGeom>
          <a:noFill/>
        </p:spPr>
        <p:txBody>
          <a:bodyPr wrap="square" rtlCol="0">
            <a:spAutoFit/>
          </a:bodyPr>
          <a:lstStyle/>
          <a:p>
            <a:r>
              <a:rPr lang="en-US" altLang="zh-CN" sz="5400" dirty="0">
                <a:solidFill>
                  <a:srgbClr val="FFDE64"/>
                </a:solidFill>
                <a:latin typeface="站酷庆科黄油体" panose="02000803000000020004" pitchFamily="2" charset="-122"/>
                <a:ea typeface="站酷庆科黄油体" panose="02000803000000020004" pitchFamily="2" charset="-122"/>
              </a:rPr>
              <a:t>02</a:t>
            </a:r>
            <a:endParaRPr lang="zh-CN" altLang="en-US" sz="5400" dirty="0">
              <a:solidFill>
                <a:srgbClr val="FFDE64"/>
              </a:solidFill>
              <a:latin typeface="站酷庆科黄油体" panose="02000803000000020004" pitchFamily="2" charset="-122"/>
              <a:ea typeface="站酷庆科黄油体" panose="02000803000000020004" pitchFamily="2" charset="-122"/>
            </a:endParaRPr>
          </a:p>
        </p:txBody>
      </p:sp>
      <p:sp>
        <p:nvSpPr>
          <p:cNvPr id="4" name="矩形 3"/>
          <p:cNvSpPr/>
          <p:nvPr/>
        </p:nvSpPr>
        <p:spPr>
          <a:xfrm>
            <a:off x="5204388" y="3375900"/>
            <a:ext cx="2441694" cy="769441"/>
          </a:xfrm>
          <a:prstGeom prst="rect">
            <a:avLst/>
          </a:prstGeom>
        </p:spPr>
        <p:txBody>
          <a:bodyPr wrap="none">
            <a:spAutoFit/>
          </a:bodyPr>
          <a:lstStyle/>
          <a:p>
            <a:r>
              <a:rPr lang="zh-CN" altLang="en-US" sz="4400" dirty="0">
                <a:solidFill>
                  <a:schemeClr val="bg1"/>
                </a:solidFill>
                <a:latin typeface="站酷庆科黄油体" panose="02000803000000020004" pitchFamily="2" charset="-122"/>
                <a:ea typeface="站酷庆科黄油体" panose="02000803000000020004" pitchFamily="2" charset="-122"/>
              </a:rPr>
              <a:t>我的娱乐</a:t>
            </a:r>
            <a:endParaRPr lang="zh-CN" altLang="en-US" sz="4400" dirty="0">
              <a:latin typeface="宋体" panose="02010600030101010101" pitchFamily="2" charset="-122"/>
              <a:ea typeface="宋体" panose="02010600030101010101" pitchFamily="2" charset="-122"/>
            </a:endParaRPr>
          </a:p>
        </p:txBody>
      </p:sp>
      <p:pic>
        <p:nvPicPr>
          <p:cNvPr id="7" name="图片 6"/>
          <p:cNvPicPr>
            <a:picLocks noChangeAspect="1"/>
          </p:cNvPicPr>
          <p:nvPr/>
        </p:nvPicPr>
        <p:blipFill>
          <a:blip r:embed="rId5" cstate="email"/>
          <a:stretch>
            <a:fillRect/>
          </a:stretch>
        </p:blipFill>
        <p:spPr>
          <a:xfrm>
            <a:off x="-233356" y="5736267"/>
            <a:ext cx="12750787" cy="1389563"/>
          </a:xfrm>
          <a:prstGeom prst="rect">
            <a:avLst/>
          </a:prstGeom>
        </p:spPr>
      </p:pic>
      <p:pic>
        <p:nvPicPr>
          <p:cNvPr id="10" name="图片 9"/>
          <p:cNvPicPr>
            <a:picLocks noChangeAspect="1"/>
          </p:cNvPicPr>
          <p:nvPr/>
        </p:nvPicPr>
        <p:blipFill>
          <a:blip r:embed="rId6" cstate="email"/>
          <a:stretch>
            <a:fillRect/>
          </a:stretch>
        </p:blipFill>
        <p:spPr>
          <a:xfrm>
            <a:off x="8049258" y="5008550"/>
            <a:ext cx="2026075" cy="1637594"/>
          </a:xfrm>
          <a:prstGeom prst="rect">
            <a:avLst/>
          </a:prstGeom>
        </p:spPr>
      </p:pic>
      <p:pic>
        <p:nvPicPr>
          <p:cNvPr id="8" name="图片 7"/>
          <p:cNvPicPr>
            <a:picLocks noChangeAspect="1"/>
          </p:cNvPicPr>
          <p:nvPr/>
        </p:nvPicPr>
        <p:blipFill rotWithShape="1">
          <a:blip r:embed="rId7" cstate="email"/>
          <a:srcRect b="57274"/>
          <a:stretch>
            <a:fillRect/>
          </a:stretch>
        </p:blipFill>
        <p:spPr>
          <a:xfrm>
            <a:off x="254875" y="6335324"/>
            <a:ext cx="12224635" cy="597396"/>
          </a:xfrm>
          <a:prstGeom prst="rect">
            <a:avLst/>
          </a:prstGeom>
        </p:spPr>
      </p:pic>
      <p:pic>
        <p:nvPicPr>
          <p:cNvPr id="14" name="图片 13"/>
          <p:cNvPicPr>
            <a:picLocks noChangeAspect="1"/>
          </p:cNvPicPr>
          <p:nvPr/>
        </p:nvPicPr>
        <p:blipFill>
          <a:blip r:embed="rId8" cstate="email"/>
          <a:stretch>
            <a:fillRect/>
          </a:stretch>
        </p:blipFill>
        <p:spPr>
          <a:xfrm flipH="1">
            <a:off x="1057897" y="517360"/>
            <a:ext cx="1101249" cy="528085"/>
          </a:xfrm>
          <a:prstGeom prst="rect">
            <a:avLst/>
          </a:prstGeom>
        </p:spPr>
      </p:pic>
      <p:pic>
        <p:nvPicPr>
          <p:cNvPr id="15" name="图片 14"/>
          <p:cNvPicPr>
            <a:picLocks noChangeAspect="1"/>
          </p:cNvPicPr>
          <p:nvPr/>
        </p:nvPicPr>
        <p:blipFill>
          <a:blip r:embed="rId8" cstate="email"/>
          <a:stretch>
            <a:fillRect/>
          </a:stretch>
        </p:blipFill>
        <p:spPr>
          <a:xfrm>
            <a:off x="10198084" y="956136"/>
            <a:ext cx="1347397" cy="646120"/>
          </a:xfrm>
          <a:prstGeom prst="rect">
            <a:avLst/>
          </a:prstGeom>
        </p:spPr>
      </p:pic>
      <p:grpSp>
        <p:nvGrpSpPr>
          <p:cNvPr id="16" name="组合 15"/>
          <p:cNvGrpSpPr/>
          <p:nvPr/>
        </p:nvGrpSpPr>
        <p:grpSpPr>
          <a:xfrm>
            <a:off x="1238954" y="1152572"/>
            <a:ext cx="795472" cy="663176"/>
            <a:chOff x="1467037" y="1280637"/>
            <a:chExt cx="795472" cy="663176"/>
          </a:xfrm>
        </p:grpSpPr>
        <p:sp>
          <p:nvSpPr>
            <p:cNvPr id="17" name="泪滴形 16"/>
            <p:cNvSpPr/>
            <p:nvPr/>
          </p:nvSpPr>
          <p:spPr>
            <a:xfrm rot="18985813">
              <a:off x="1467037" y="1298664"/>
              <a:ext cx="128676" cy="128676"/>
            </a:xfrm>
            <a:prstGeom prst="teardrop">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宋体" panose="02010600030101010101" pitchFamily="2" charset="-122"/>
                <a:ea typeface="宋体" panose="02010600030101010101" pitchFamily="2" charset="-122"/>
              </a:endParaRPr>
            </a:p>
          </p:txBody>
        </p:sp>
        <p:sp>
          <p:nvSpPr>
            <p:cNvPr id="18" name="泪滴形 17"/>
            <p:cNvSpPr/>
            <p:nvPr/>
          </p:nvSpPr>
          <p:spPr>
            <a:xfrm rot="18985813">
              <a:off x="1612251" y="1533785"/>
              <a:ext cx="154901" cy="154901"/>
            </a:xfrm>
            <a:prstGeom prst="teardrop">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宋体" panose="02010600030101010101" pitchFamily="2" charset="-122"/>
                <a:ea typeface="宋体" panose="02010600030101010101" pitchFamily="2" charset="-122"/>
              </a:endParaRPr>
            </a:p>
          </p:txBody>
        </p:sp>
        <p:sp>
          <p:nvSpPr>
            <p:cNvPr id="19" name="泪滴形 18"/>
            <p:cNvSpPr/>
            <p:nvPr/>
          </p:nvSpPr>
          <p:spPr>
            <a:xfrm rot="18985813">
              <a:off x="1834289" y="1306001"/>
              <a:ext cx="129563" cy="129563"/>
            </a:xfrm>
            <a:prstGeom prst="teardrop">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宋体" panose="02010600030101010101" pitchFamily="2" charset="-122"/>
                <a:ea typeface="宋体" panose="02010600030101010101" pitchFamily="2" charset="-122"/>
              </a:endParaRPr>
            </a:p>
          </p:txBody>
        </p:sp>
        <p:sp>
          <p:nvSpPr>
            <p:cNvPr id="20" name="泪滴形 19"/>
            <p:cNvSpPr/>
            <p:nvPr/>
          </p:nvSpPr>
          <p:spPr>
            <a:xfrm rot="18985813">
              <a:off x="1810168" y="1834039"/>
              <a:ext cx="109774" cy="109774"/>
            </a:xfrm>
            <a:prstGeom prst="teardrop">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宋体" panose="02010600030101010101" pitchFamily="2" charset="-122"/>
                <a:ea typeface="宋体" panose="02010600030101010101" pitchFamily="2" charset="-122"/>
              </a:endParaRPr>
            </a:p>
          </p:txBody>
        </p:sp>
        <p:sp>
          <p:nvSpPr>
            <p:cNvPr id="21" name="泪滴形 20"/>
            <p:cNvSpPr/>
            <p:nvPr/>
          </p:nvSpPr>
          <p:spPr>
            <a:xfrm rot="18985813">
              <a:off x="1981472" y="1597521"/>
              <a:ext cx="101678" cy="101678"/>
            </a:xfrm>
            <a:prstGeom prst="teardrop">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宋体" panose="02010600030101010101" pitchFamily="2" charset="-122"/>
                <a:ea typeface="宋体" panose="02010600030101010101" pitchFamily="2" charset="-122"/>
              </a:endParaRPr>
            </a:p>
          </p:txBody>
        </p:sp>
        <p:sp>
          <p:nvSpPr>
            <p:cNvPr id="22" name="泪滴形 21"/>
            <p:cNvSpPr/>
            <p:nvPr/>
          </p:nvSpPr>
          <p:spPr>
            <a:xfrm rot="18985813">
              <a:off x="2121280" y="1280637"/>
              <a:ext cx="141229" cy="141229"/>
            </a:xfrm>
            <a:prstGeom prst="teardrop">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宋体" panose="02010600030101010101" pitchFamily="2" charset="-122"/>
                <a:ea typeface="宋体" panose="02010600030101010101" pitchFamily="2" charset="-122"/>
              </a:endParaRPr>
            </a:p>
          </p:txBody>
        </p:sp>
      </p:grpSp>
      <p:grpSp>
        <p:nvGrpSpPr>
          <p:cNvPr id="23" name="组合 22"/>
          <p:cNvGrpSpPr/>
          <p:nvPr/>
        </p:nvGrpSpPr>
        <p:grpSpPr>
          <a:xfrm>
            <a:off x="10642168" y="1713401"/>
            <a:ext cx="470899" cy="410028"/>
            <a:chOff x="10642168" y="1713401"/>
            <a:chExt cx="470899" cy="410028"/>
          </a:xfrm>
        </p:grpSpPr>
        <p:sp>
          <p:nvSpPr>
            <p:cNvPr id="24" name="泪滴形 23"/>
            <p:cNvSpPr/>
            <p:nvPr/>
          </p:nvSpPr>
          <p:spPr>
            <a:xfrm rot="18985813">
              <a:off x="10642168" y="1713401"/>
              <a:ext cx="154901" cy="154901"/>
            </a:xfrm>
            <a:prstGeom prst="teardrop">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宋体" panose="02010600030101010101" pitchFamily="2" charset="-122"/>
                <a:ea typeface="宋体" panose="02010600030101010101" pitchFamily="2" charset="-122"/>
              </a:endParaRPr>
            </a:p>
          </p:txBody>
        </p:sp>
        <p:sp>
          <p:nvSpPr>
            <p:cNvPr id="25" name="泪滴形 24"/>
            <p:cNvSpPr/>
            <p:nvPr/>
          </p:nvSpPr>
          <p:spPr>
            <a:xfrm rot="18985813">
              <a:off x="10840085" y="2013655"/>
              <a:ext cx="109774" cy="109774"/>
            </a:xfrm>
            <a:prstGeom prst="teardrop">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宋体" panose="02010600030101010101" pitchFamily="2" charset="-122"/>
                <a:ea typeface="宋体" panose="02010600030101010101" pitchFamily="2" charset="-122"/>
              </a:endParaRPr>
            </a:p>
          </p:txBody>
        </p:sp>
        <p:sp>
          <p:nvSpPr>
            <p:cNvPr id="26" name="泪滴形 25"/>
            <p:cNvSpPr/>
            <p:nvPr/>
          </p:nvSpPr>
          <p:spPr>
            <a:xfrm rot="18985813">
              <a:off x="11011389" y="1777137"/>
              <a:ext cx="101678" cy="101678"/>
            </a:xfrm>
            <a:prstGeom prst="teardrop">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宋体" panose="02010600030101010101" pitchFamily="2" charset="-122"/>
                <a:ea typeface="宋体" panose="02010600030101010101" pitchFamily="2" charset="-122"/>
              </a:endParaRPr>
            </a:p>
          </p:txBody>
        </p:sp>
      </p:grpSp>
      <p:pic>
        <p:nvPicPr>
          <p:cNvPr id="27" name="图片 2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968142" y="867243"/>
            <a:ext cx="2255716" cy="2499577"/>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p:cTn id="7" dur="500" fill="hold"/>
                                        <p:tgtEl>
                                          <p:spTgt spid="27"/>
                                        </p:tgtEl>
                                        <p:attrNameLst>
                                          <p:attrName>ppt_w</p:attrName>
                                        </p:attrNameLst>
                                      </p:cBhvr>
                                      <p:tavLst>
                                        <p:tav tm="0">
                                          <p:val>
                                            <p:fltVal val="0"/>
                                          </p:val>
                                        </p:tav>
                                        <p:tav tm="100000">
                                          <p:val>
                                            <p:strVal val="#ppt_w"/>
                                          </p:val>
                                        </p:tav>
                                      </p:tavLst>
                                    </p:anim>
                                    <p:anim calcmode="lin" valueType="num">
                                      <p:cBhvr>
                                        <p:cTn id="8" dur="500" fill="hold"/>
                                        <p:tgtEl>
                                          <p:spTgt spid="27"/>
                                        </p:tgtEl>
                                        <p:attrNameLst>
                                          <p:attrName>ppt_h</p:attrName>
                                        </p:attrNameLst>
                                      </p:cBhvr>
                                      <p:tavLst>
                                        <p:tav tm="0">
                                          <p:val>
                                            <p:fltVal val="0"/>
                                          </p:val>
                                        </p:tav>
                                        <p:tav tm="100000">
                                          <p:val>
                                            <p:strVal val="#ppt_h"/>
                                          </p:val>
                                        </p:tav>
                                      </p:tavLst>
                                    </p:anim>
                                    <p:animEffect transition="in" filter="fade">
                                      <p:cBhvr>
                                        <p:cTn id="9" dur="500"/>
                                        <p:tgtEl>
                                          <p:spTgt spid="27"/>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animEffect transition="in" filter="fade">
                                      <p:cBhvr>
                                        <p:cTn id="15" dur="500"/>
                                        <p:tgtEl>
                                          <p:spTgt spid="4"/>
                                        </p:tgtEl>
                                      </p:cBhvr>
                                    </p:animEffect>
                                  </p:childTnLst>
                                </p:cTn>
                              </p:par>
                              <p:par>
                                <p:cTn id="16" presetID="53" presetClass="entr" presetSubtype="16" fill="hold" grpId="0" nodeType="with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Effect transition="in" filter="fade">
                                      <p:cBhvr>
                                        <p:cTn id="20" dur="500"/>
                                        <p:tgtEl>
                                          <p:spTgt spid="2"/>
                                        </p:tgtEl>
                                      </p:cBhvr>
                                    </p:animEffect>
                                  </p:childTnLst>
                                </p:cTn>
                              </p:par>
                            </p:childTnLst>
                          </p:cTn>
                        </p:par>
                        <p:par>
                          <p:cTn id="21" fill="hold">
                            <p:stCondLst>
                              <p:cond delay="1000"/>
                            </p:stCondLst>
                            <p:childTnLst>
                              <p:par>
                                <p:cTn id="22" presetID="10" presetClass="entr" presetSubtype="0" fill="hold" nodeType="after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500"/>
                                        <p:tgtEl>
                                          <p:spTgt spid="10"/>
                                        </p:tgtEl>
                                      </p:cBhvr>
                                    </p:animEffect>
                                  </p:childTnLst>
                                </p:cTn>
                              </p:par>
                              <p:par>
                                <p:cTn id="25" presetID="0" presetClass="path" presetSubtype="0" accel="50000" decel="50000" fill="hold" nodeType="withEffect">
                                  <p:stCondLst>
                                    <p:cond delay="0"/>
                                  </p:stCondLst>
                                  <p:childTnLst>
                                    <p:animMotion origin="layout" path="M 0.44861 0.14815 L 0.44861 0.14846 C 0.44757 0.12654 0.44775 0.10494 0.44584 0.08395 C 0.44532 0.07901 0.44306 0.07531 0.44167 0.07161 C 0.43802 0.06204 0.4283 0.03549 0.42223 0.02469 C 0.41146 0.00556 0.41094 0.00803 0.39861 -0.00741 C 0.37796 -0.03333 0.39757 -0.01327 0.37361 -0.0321 C 0.35973 -0.04321 0.35261 -0.05463 0.33611 -0.06173 L 0.31389 -0.0716 C 0.31007 -0.07346 0.30643 -0.07593 0.30278 -0.07654 C 0.29289 -0.0787 0.28855 -0.07932 0.27917 -0.08148 L 0.26945 -0.08395 L 0.22917 -0.08148 C 0.2125 -0.07716 0.20816 -0.06697 0.19584 -0.05432 C 0.19306 -0.05185 0.19011 -0.05 0.1875 -0.04691 C 0.17049 -0.02963 0.18855 -0.04444 0.16806 -0.02716 C 0.16476 -0.02469 0.16146 -0.02253 0.15834 -0.01975 C 0.14809 -0.01142 0.1474 -0.00926 0.1375 -0.00247 C 0.13334 -7.40741E-7 0.129 0.00216 0.125 0.00494 C 0.12118 0.0071 0.11754 0.01019 0.11389 0.01235 C 0.10973 0.0142 0.10539 0.01512 0.10139 0.01728 C 0.06042 0.03766 0.08212 0.03117 0.05973 0.03704 C 0.04584 0.03519 0.0316 0.03642 0.01806 0.0321 C 0.01372 0.03056 0.00695 0.01975 0.00695 0.02006 C 0.00556 0.01636 0.00382 0.01327 0.00278 0.00988 C -0.00156 -0.00339 0.00348 0.00617 -3.61111E-6 -7.40741E-7 " pathEditMode="relative" rAng="0" ptsTypes="AAAAAAAAAAAAAAAAAAAAAAAAAA">
                                      <p:cBhvr>
                                        <p:cTn id="26" dur="1000" fill="hold"/>
                                        <p:tgtEl>
                                          <p:spTgt spid="10"/>
                                        </p:tgtEl>
                                        <p:attrNameLst>
                                          <p:attrName>ppt_x</p:attrName>
                                          <p:attrName>ppt_y</p:attrName>
                                        </p:attrNameLst>
                                      </p:cBhvr>
                                      <p:rCtr x="-22431" y="-11605"/>
                                    </p:animMotion>
                                  </p:childTnLst>
                                </p:cTn>
                              </p:par>
                            </p:childTnLst>
                          </p:cTn>
                        </p:par>
                        <p:par>
                          <p:cTn id="27" fill="hold">
                            <p:stCondLst>
                              <p:cond delay="1500"/>
                            </p:stCondLst>
                            <p:childTnLst>
                              <p:par>
                                <p:cTn id="28" presetID="12" presetClass="entr" presetSubtype="8" fill="hold" nodeType="after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additive="base">
                                        <p:cTn id="30" dur="500"/>
                                        <p:tgtEl>
                                          <p:spTgt spid="14"/>
                                        </p:tgtEl>
                                        <p:attrNameLst>
                                          <p:attrName>ppt_x</p:attrName>
                                        </p:attrNameLst>
                                      </p:cBhvr>
                                      <p:tavLst>
                                        <p:tav tm="0">
                                          <p:val>
                                            <p:strVal val="#ppt_x-#ppt_w*1.125000"/>
                                          </p:val>
                                        </p:tav>
                                        <p:tav tm="100000">
                                          <p:val>
                                            <p:strVal val="#ppt_x"/>
                                          </p:val>
                                        </p:tav>
                                      </p:tavLst>
                                    </p:anim>
                                    <p:animEffect transition="in" filter="wipe(right)">
                                      <p:cBhvr>
                                        <p:cTn id="31" dur="500"/>
                                        <p:tgtEl>
                                          <p:spTgt spid="14"/>
                                        </p:tgtEl>
                                      </p:cBhvr>
                                    </p:animEffect>
                                  </p:childTnLst>
                                </p:cTn>
                              </p:par>
                            </p:childTnLst>
                          </p:cTn>
                        </p:par>
                        <p:par>
                          <p:cTn id="32" fill="hold">
                            <p:stCondLst>
                              <p:cond delay="2000"/>
                            </p:stCondLst>
                            <p:childTnLst>
                              <p:par>
                                <p:cTn id="33" presetID="12" presetClass="entr" presetSubtype="8"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p:tgtEl>
                                          <p:spTgt spid="15"/>
                                        </p:tgtEl>
                                        <p:attrNameLst>
                                          <p:attrName>ppt_x</p:attrName>
                                        </p:attrNameLst>
                                      </p:cBhvr>
                                      <p:tavLst>
                                        <p:tav tm="0">
                                          <p:val>
                                            <p:strVal val="#ppt_x-#ppt_w*1.125000"/>
                                          </p:val>
                                        </p:tav>
                                        <p:tav tm="100000">
                                          <p:val>
                                            <p:strVal val="#ppt_x"/>
                                          </p:val>
                                        </p:tav>
                                      </p:tavLst>
                                    </p:anim>
                                    <p:animEffect transition="in" filter="wipe(right)">
                                      <p:cBhvr>
                                        <p:cTn id="36" dur="500"/>
                                        <p:tgtEl>
                                          <p:spTgt spid="15"/>
                                        </p:tgtEl>
                                      </p:cBhvr>
                                    </p:animEffect>
                                  </p:childTnLst>
                                </p:cTn>
                              </p:par>
                            </p:childTnLst>
                          </p:cTn>
                        </p:par>
                        <p:par>
                          <p:cTn id="37" fill="hold">
                            <p:stCondLst>
                              <p:cond delay="2500"/>
                            </p:stCondLst>
                            <p:childTnLst>
                              <p:par>
                                <p:cTn id="38" presetID="53" presetClass="entr" presetSubtype="16" fill="hold" nodeType="afterEffect">
                                  <p:stCondLst>
                                    <p:cond delay="0"/>
                                  </p:stCondLst>
                                  <p:childTnLst>
                                    <p:set>
                                      <p:cBhvr>
                                        <p:cTn id="39" dur="1" fill="hold">
                                          <p:stCondLst>
                                            <p:cond delay="0"/>
                                          </p:stCondLst>
                                        </p:cTn>
                                        <p:tgtEl>
                                          <p:spTgt spid="16"/>
                                        </p:tgtEl>
                                        <p:attrNameLst>
                                          <p:attrName>style.visibility</p:attrName>
                                        </p:attrNameLst>
                                      </p:cBhvr>
                                      <p:to>
                                        <p:strVal val="visible"/>
                                      </p:to>
                                    </p:set>
                                    <p:anim calcmode="lin" valueType="num">
                                      <p:cBhvr>
                                        <p:cTn id="40" dur="500" fill="hold"/>
                                        <p:tgtEl>
                                          <p:spTgt spid="16"/>
                                        </p:tgtEl>
                                        <p:attrNameLst>
                                          <p:attrName>ppt_w</p:attrName>
                                        </p:attrNameLst>
                                      </p:cBhvr>
                                      <p:tavLst>
                                        <p:tav tm="0">
                                          <p:val>
                                            <p:fltVal val="0"/>
                                          </p:val>
                                        </p:tav>
                                        <p:tav tm="100000">
                                          <p:val>
                                            <p:strVal val="#ppt_w"/>
                                          </p:val>
                                        </p:tav>
                                      </p:tavLst>
                                    </p:anim>
                                    <p:anim calcmode="lin" valueType="num">
                                      <p:cBhvr>
                                        <p:cTn id="41" dur="500" fill="hold"/>
                                        <p:tgtEl>
                                          <p:spTgt spid="16"/>
                                        </p:tgtEl>
                                        <p:attrNameLst>
                                          <p:attrName>ppt_h</p:attrName>
                                        </p:attrNameLst>
                                      </p:cBhvr>
                                      <p:tavLst>
                                        <p:tav tm="0">
                                          <p:val>
                                            <p:fltVal val="0"/>
                                          </p:val>
                                        </p:tav>
                                        <p:tav tm="100000">
                                          <p:val>
                                            <p:strVal val="#ppt_h"/>
                                          </p:val>
                                        </p:tav>
                                      </p:tavLst>
                                    </p:anim>
                                    <p:animEffect transition="in" filter="fade">
                                      <p:cBhvr>
                                        <p:cTn id="42" dur="500"/>
                                        <p:tgtEl>
                                          <p:spTgt spid="16"/>
                                        </p:tgtEl>
                                      </p:cBhvr>
                                    </p:animEffect>
                                  </p:childTnLst>
                                </p:cTn>
                              </p:par>
                              <p:par>
                                <p:cTn id="43" presetID="53" presetClass="entr" presetSubtype="16" fill="hold"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Effect transition="in" filter="fade">
                                      <p:cBhvr>
                                        <p:cTn id="4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 name="图片 54"/>
          <p:cNvPicPr>
            <a:picLocks noChangeAspect="1"/>
          </p:cNvPicPr>
          <p:nvPr/>
        </p:nvPicPr>
        <p:blipFill>
          <a:blip r:embed="rId2">
            <a:extLst>
              <a:ext uri="{BEBA8EAE-BF5A-486C-A8C5-ECC9F3942E4B}">
                <a14:imgProps xmlns:a14="http://schemas.microsoft.com/office/drawing/2010/main">
                  <a14:imgLayer r:embed="rId3">
                    <a14:imgEffect>
                      <a14:brightnessContrast bright="14000" contrast="6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6" name="图形 55"/>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09600" y="552450"/>
            <a:ext cx="10972800" cy="5753100"/>
          </a:xfrm>
          <a:prstGeom prst="rect">
            <a:avLst/>
          </a:prstGeom>
        </p:spPr>
      </p:pic>
      <p:grpSp>
        <p:nvGrpSpPr>
          <p:cNvPr id="6" name="组合 5"/>
          <p:cNvGrpSpPr/>
          <p:nvPr/>
        </p:nvGrpSpPr>
        <p:grpSpPr>
          <a:xfrm>
            <a:off x="1165232" y="1792733"/>
            <a:ext cx="2898623" cy="2746939"/>
            <a:chOff x="2700262" y="1694710"/>
            <a:chExt cx="1789244" cy="1695618"/>
          </a:xfrm>
        </p:grpSpPr>
        <p:grpSp>
          <p:nvGrpSpPr>
            <p:cNvPr id="2" name="组合 1"/>
            <p:cNvGrpSpPr/>
            <p:nvPr/>
          </p:nvGrpSpPr>
          <p:grpSpPr>
            <a:xfrm>
              <a:off x="2700262" y="2907891"/>
              <a:ext cx="1435922" cy="482437"/>
              <a:chOff x="2700262" y="2897381"/>
              <a:chExt cx="1435922" cy="482437"/>
            </a:xfrm>
          </p:grpSpPr>
          <p:sp>
            <p:nvSpPr>
              <p:cNvPr id="92" name="矩形 91"/>
              <p:cNvSpPr/>
              <p:nvPr/>
            </p:nvSpPr>
            <p:spPr>
              <a:xfrm>
                <a:off x="2700262" y="2966605"/>
                <a:ext cx="1435922" cy="413213"/>
              </a:xfrm>
              <a:prstGeom prst="rect">
                <a:avLst/>
              </a:prstGeom>
            </p:spPr>
            <p:txBody>
              <a:bodyPr wrap="square">
                <a:spAutoFit/>
              </a:bodyPr>
              <a:lstStyle/>
              <a:p>
                <a:pPr algn="ctr" fontAlgn="base">
                  <a:lnSpc>
                    <a:spcPts val="1500"/>
                  </a:lnSpc>
                  <a:spcBef>
                    <a:spcPct val="0"/>
                  </a:spcBef>
                  <a:spcAft>
                    <a:spcPct val="0"/>
                  </a:spcAft>
                </a:pPr>
                <a:r>
                  <a:rPr lang="zh-CN" altLang="en-US" sz="1400" dirty="0">
                    <a:latin typeface="宋体" panose="02010600030101010101" pitchFamily="2" charset="-122"/>
                    <a:ea typeface="宋体" panose="02010600030101010101" pitchFamily="2" charset="-122"/>
                    <a:sym typeface="方正姚体" panose="02010601030101010101" pitchFamily="2" charset="-122"/>
                  </a:rPr>
                  <a:t>双击输入替换内容编辑文字双击输入替换</a:t>
                </a:r>
                <a:endParaRPr lang="en-US" altLang="zh-CN" sz="1400" dirty="0">
                  <a:latin typeface="宋体" panose="02010600030101010101" pitchFamily="2" charset="-122"/>
                  <a:ea typeface="宋体" panose="02010600030101010101" pitchFamily="2" charset="-122"/>
                  <a:sym typeface="方正姚体" panose="02010601030101010101" pitchFamily="2" charset="-122"/>
                </a:endParaRPr>
              </a:p>
              <a:p>
                <a:pPr algn="ctr" fontAlgn="base">
                  <a:lnSpc>
                    <a:spcPts val="1500"/>
                  </a:lnSpc>
                  <a:spcBef>
                    <a:spcPct val="0"/>
                  </a:spcBef>
                  <a:spcAft>
                    <a:spcPct val="0"/>
                  </a:spcAft>
                </a:pPr>
                <a:r>
                  <a:rPr lang="zh-CN" altLang="en-US" sz="1400" dirty="0">
                    <a:latin typeface="宋体" panose="02010600030101010101" pitchFamily="2" charset="-122"/>
                    <a:ea typeface="宋体" panose="02010600030101010101" pitchFamily="2" charset="-122"/>
                    <a:sym typeface="方正姚体" panose="02010601030101010101" pitchFamily="2" charset="-122"/>
                  </a:rPr>
                  <a:t>内容编辑文字</a:t>
                </a:r>
                <a:endParaRPr lang="zh-CN" altLang="en-US" sz="900" dirty="0">
                  <a:latin typeface="宋体" panose="02010600030101010101" pitchFamily="2" charset="-122"/>
                  <a:ea typeface="宋体" panose="02010600030101010101" pitchFamily="2" charset="-122"/>
                  <a:sym typeface="方正姚体" panose="02010601030101010101" pitchFamily="2" charset="-122"/>
                </a:endParaRPr>
              </a:p>
            </p:txBody>
          </p:sp>
          <p:cxnSp>
            <p:nvCxnSpPr>
              <p:cNvPr id="93" name="直接连接符 92"/>
              <p:cNvCxnSpPr/>
              <p:nvPr/>
            </p:nvCxnSpPr>
            <p:spPr>
              <a:xfrm>
                <a:off x="3264581" y="2897381"/>
                <a:ext cx="23883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94" name="椭圆 93"/>
            <p:cNvSpPr/>
            <p:nvPr/>
          </p:nvSpPr>
          <p:spPr>
            <a:xfrm>
              <a:off x="2938006" y="1694710"/>
              <a:ext cx="918945" cy="918945"/>
            </a:xfrm>
            <a:prstGeom prst="ellipse">
              <a:avLst/>
            </a:prstGeom>
            <a:noFill/>
            <a:ln>
              <a:solidFill>
                <a:srgbClr val="3ACFD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宋体" panose="02010600030101010101" pitchFamily="2" charset="-122"/>
                <a:ea typeface="宋体" panose="02010600030101010101" pitchFamily="2" charset="-122"/>
              </a:endParaRPr>
            </a:p>
          </p:txBody>
        </p:sp>
        <p:grpSp>
          <p:nvGrpSpPr>
            <p:cNvPr id="95" name="组合 94"/>
            <p:cNvGrpSpPr/>
            <p:nvPr/>
          </p:nvGrpSpPr>
          <p:grpSpPr>
            <a:xfrm>
              <a:off x="3131205" y="1992448"/>
              <a:ext cx="507584" cy="333364"/>
              <a:chOff x="4142483" y="3269073"/>
              <a:chExt cx="507584" cy="333364"/>
            </a:xfrm>
            <a:solidFill>
              <a:srgbClr val="3ACFDF"/>
            </a:solidFill>
          </p:grpSpPr>
          <p:sp>
            <p:nvSpPr>
              <p:cNvPr id="96" name="Freeform 113"/>
              <p:cNvSpPr/>
              <p:nvPr/>
            </p:nvSpPr>
            <p:spPr bwMode="auto">
              <a:xfrm>
                <a:off x="4144996" y="3541292"/>
                <a:ext cx="505071" cy="61145"/>
              </a:xfrm>
              <a:custGeom>
                <a:avLst/>
                <a:gdLst>
                  <a:gd name="T0" fmla="*/ 145 w 255"/>
                  <a:gd name="T1" fmla="*/ 26 h 31"/>
                  <a:gd name="T2" fmla="*/ 145 w 255"/>
                  <a:gd name="T3" fmla="*/ 22 h 31"/>
                  <a:gd name="T4" fmla="*/ 253 w 255"/>
                  <a:gd name="T5" fmla="*/ 22 h 31"/>
                  <a:gd name="T6" fmla="*/ 251 w 255"/>
                  <a:gd name="T7" fmla="*/ 17 h 31"/>
                  <a:gd name="T8" fmla="*/ 157 w 255"/>
                  <a:gd name="T9" fmla="*/ 17 h 31"/>
                  <a:gd name="T10" fmla="*/ 157 w 255"/>
                  <a:gd name="T11" fmla="*/ 12 h 31"/>
                  <a:gd name="T12" fmla="*/ 248 w 255"/>
                  <a:gd name="T13" fmla="*/ 12 h 31"/>
                  <a:gd name="T14" fmla="*/ 193 w 255"/>
                  <a:gd name="T15" fmla="*/ 2 h 31"/>
                  <a:gd name="T16" fmla="*/ 136 w 255"/>
                  <a:gd name="T17" fmla="*/ 13 h 31"/>
                  <a:gd name="T18" fmla="*/ 136 w 255"/>
                  <a:gd name="T19" fmla="*/ 17 h 31"/>
                  <a:gd name="T20" fmla="*/ 127 w 255"/>
                  <a:gd name="T21" fmla="*/ 17 h 31"/>
                  <a:gd name="T22" fmla="*/ 119 w 255"/>
                  <a:gd name="T23" fmla="*/ 17 h 31"/>
                  <a:gd name="T24" fmla="*/ 119 w 255"/>
                  <a:gd name="T25" fmla="*/ 14 h 31"/>
                  <a:gd name="T26" fmla="*/ 61 w 255"/>
                  <a:gd name="T27" fmla="*/ 0 h 31"/>
                  <a:gd name="T28" fmla="*/ 6 w 255"/>
                  <a:gd name="T29" fmla="*/ 10 h 31"/>
                  <a:gd name="T30" fmla="*/ 97 w 255"/>
                  <a:gd name="T31" fmla="*/ 10 h 31"/>
                  <a:gd name="T32" fmla="*/ 97 w 255"/>
                  <a:gd name="T33" fmla="*/ 14 h 31"/>
                  <a:gd name="T34" fmla="*/ 2 w 255"/>
                  <a:gd name="T35" fmla="*/ 14 h 31"/>
                  <a:gd name="T36" fmla="*/ 2 w 255"/>
                  <a:gd name="T37" fmla="*/ 19 h 31"/>
                  <a:gd name="T38" fmla="*/ 109 w 255"/>
                  <a:gd name="T39" fmla="*/ 19 h 31"/>
                  <a:gd name="T40" fmla="*/ 109 w 255"/>
                  <a:gd name="T41" fmla="*/ 24 h 31"/>
                  <a:gd name="T42" fmla="*/ 1 w 255"/>
                  <a:gd name="T43" fmla="*/ 24 h 31"/>
                  <a:gd name="T44" fmla="*/ 0 w 255"/>
                  <a:gd name="T45" fmla="*/ 31 h 31"/>
                  <a:gd name="T46" fmla="*/ 255 w 255"/>
                  <a:gd name="T47" fmla="*/ 31 h 31"/>
                  <a:gd name="T48" fmla="*/ 254 w 255"/>
                  <a:gd name="T49" fmla="*/ 26 h 31"/>
                  <a:gd name="T50" fmla="*/ 145 w 255"/>
                  <a:gd name="T51" fmla="*/ 26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55" h="31">
                    <a:moveTo>
                      <a:pt x="145" y="26"/>
                    </a:moveTo>
                    <a:cubicBezTo>
                      <a:pt x="145" y="22"/>
                      <a:pt x="145" y="22"/>
                      <a:pt x="145" y="22"/>
                    </a:cubicBezTo>
                    <a:cubicBezTo>
                      <a:pt x="253" y="22"/>
                      <a:pt x="253" y="22"/>
                      <a:pt x="253" y="22"/>
                    </a:cubicBezTo>
                    <a:cubicBezTo>
                      <a:pt x="251" y="17"/>
                      <a:pt x="251" y="17"/>
                      <a:pt x="251" y="17"/>
                    </a:cubicBezTo>
                    <a:cubicBezTo>
                      <a:pt x="157" y="17"/>
                      <a:pt x="157" y="17"/>
                      <a:pt x="157" y="17"/>
                    </a:cubicBezTo>
                    <a:cubicBezTo>
                      <a:pt x="157" y="12"/>
                      <a:pt x="157" y="12"/>
                      <a:pt x="157" y="12"/>
                    </a:cubicBezTo>
                    <a:cubicBezTo>
                      <a:pt x="248" y="12"/>
                      <a:pt x="248" y="12"/>
                      <a:pt x="248" y="12"/>
                    </a:cubicBezTo>
                    <a:cubicBezTo>
                      <a:pt x="242" y="8"/>
                      <a:pt x="223" y="2"/>
                      <a:pt x="193" y="2"/>
                    </a:cubicBezTo>
                    <a:cubicBezTo>
                      <a:pt x="163" y="2"/>
                      <a:pt x="142" y="8"/>
                      <a:pt x="136" y="13"/>
                    </a:cubicBezTo>
                    <a:cubicBezTo>
                      <a:pt x="136" y="17"/>
                      <a:pt x="136" y="17"/>
                      <a:pt x="136" y="17"/>
                    </a:cubicBezTo>
                    <a:cubicBezTo>
                      <a:pt x="127" y="17"/>
                      <a:pt x="127" y="17"/>
                      <a:pt x="127" y="17"/>
                    </a:cubicBezTo>
                    <a:cubicBezTo>
                      <a:pt x="119" y="17"/>
                      <a:pt x="119" y="17"/>
                      <a:pt x="119" y="17"/>
                    </a:cubicBezTo>
                    <a:cubicBezTo>
                      <a:pt x="119" y="14"/>
                      <a:pt x="119" y="14"/>
                      <a:pt x="119" y="14"/>
                    </a:cubicBezTo>
                    <a:cubicBezTo>
                      <a:pt x="119" y="9"/>
                      <a:pt x="99" y="0"/>
                      <a:pt x="61" y="0"/>
                    </a:cubicBezTo>
                    <a:cubicBezTo>
                      <a:pt x="33" y="0"/>
                      <a:pt x="14" y="5"/>
                      <a:pt x="6" y="10"/>
                    </a:cubicBezTo>
                    <a:cubicBezTo>
                      <a:pt x="97" y="10"/>
                      <a:pt x="97" y="10"/>
                      <a:pt x="97" y="10"/>
                    </a:cubicBezTo>
                    <a:cubicBezTo>
                      <a:pt x="97" y="14"/>
                      <a:pt x="97" y="14"/>
                      <a:pt x="97" y="14"/>
                    </a:cubicBezTo>
                    <a:cubicBezTo>
                      <a:pt x="2" y="14"/>
                      <a:pt x="2" y="14"/>
                      <a:pt x="2" y="14"/>
                    </a:cubicBezTo>
                    <a:cubicBezTo>
                      <a:pt x="2" y="19"/>
                      <a:pt x="2" y="19"/>
                      <a:pt x="2" y="19"/>
                    </a:cubicBezTo>
                    <a:cubicBezTo>
                      <a:pt x="109" y="19"/>
                      <a:pt x="109" y="19"/>
                      <a:pt x="109" y="19"/>
                    </a:cubicBezTo>
                    <a:cubicBezTo>
                      <a:pt x="109" y="24"/>
                      <a:pt x="109" y="24"/>
                      <a:pt x="109" y="24"/>
                    </a:cubicBezTo>
                    <a:cubicBezTo>
                      <a:pt x="1" y="24"/>
                      <a:pt x="1" y="24"/>
                      <a:pt x="1" y="24"/>
                    </a:cubicBezTo>
                    <a:cubicBezTo>
                      <a:pt x="0" y="31"/>
                      <a:pt x="0" y="31"/>
                      <a:pt x="0" y="31"/>
                    </a:cubicBezTo>
                    <a:cubicBezTo>
                      <a:pt x="255" y="31"/>
                      <a:pt x="255" y="31"/>
                      <a:pt x="255" y="31"/>
                    </a:cubicBezTo>
                    <a:cubicBezTo>
                      <a:pt x="254" y="26"/>
                      <a:pt x="254" y="26"/>
                      <a:pt x="254" y="26"/>
                    </a:cubicBezTo>
                    <a:lnTo>
                      <a:pt x="145" y="26"/>
                    </a:lnTo>
                    <a:close/>
                  </a:path>
                </a:pathLst>
              </a:custGeom>
              <a:grpFill/>
              <a:ln>
                <a:noFill/>
              </a:ln>
            </p:spPr>
            <p:txBody>
              <a:bodyPr vert="horz" wrap="square" lIns="91440" tIns="45720" rIns="91440" bIns="45720" numCol="1" anchor="t" anchorCtr="0" compatLnSpc="1"/>
              <a:lstStyle/>
              <a:p>
                <a:endParaRPr lang="zh-CN" altLang="en-US" dirty="0">
                  <a:solidFill>
                    <a:schemeClr val="bg1"/>
                  </a:solidFill>
                  <a:latin typeface="宋体" panose="02010600030101010101" pitchFamily="2" charset="-122"/>
                  <a:ea typeface="宋体" panose="02010600030101010101" pitchFamily="2" charset="-122"/>
                </a:endParaRPr>
              </a:p>
            </p:txBody>
          </p:sp>
          <p:sp>
            <p:nvSpPr>
              <p:cNvPr id="97" name="Freeform 114"/>
              <p:cNvSpPr>
                <a:spLocks noEditPoints="1"/>
              </p:cNvSpPr>
              <p:nvPr/>
            </p:nvSpPr>
            <p:spPr bwMode="auto">
              <a:xfrm>
                <a:off x="4142483" y="3269073"/>
                <a:ext cx="245416" cy="299860"/>
              </a:xfrm>
              <a:custGeom>
                <a:avLst/>
                <a:gdLst>
                  <a:gd name="T0" fmla="*/ 62 w 124"/>
                  <a:gd name="T1" fmla="*/ 134 h 151"/>
                  <a:gd name="T2" fmla="*/ 124 w 124"/>
                  <a:gd name="T3" fmla="*/ 151 h 151"/>
                  <a:gd name="T4" fmla="*/ 124 w 124"/>
                  <a:gd name="T5" fmla="*/ 151 h 151"/>
                  <a:gd name="T6" fmla="*/ 124 w 124"/>
                  <a:gd name="T7" fmla="*/ 17 h 151"/>
                  <a:gd name="T8" fmla="*/ 124 w 124"/>
                  <a:gd name="T9" fmla="*/ 17 h 151"/>
                  <a:gd name="T10" fmla="*/ 62 w 124"/>
                  <a:gd name="T11" fmla="*/ 0 h 151"/>
                  <a:gd name="T12" fmla="*/ 1 w 124"/>
                  <a:gd name="T13" fmla="*/ 17 h 151"/>
                  <a:gd name="T14" fmla="*/ 0 w 124"/>
                  <a:gd name="T15" fmla="*/ 17 h 151"/>
                  <a:gd name="T16" fmla="*/ 0 w 124"/>
                  <a:gd name="T17" fmla="*/ 149 h 151"/>
                  <a:gd name="T18" fmla="*/ 62 w 124"/>
                  <a:gd name="T19" fmla="*/ 134 h 151"/>
                  <a:gd name="T20" fmla="*/ 111 w 124"/>
                  <a:gd name="T21" fmla="*/ 75 h 151"/>
                  <a:gd name="T22" fmla="*/ 61 w 124"/>
                  <a:gd name="T23" fmla="*/ 67 h 151"/>
                  <a:gd name="T24" fmla="*/ 12 w 124"/>
                  <a:gd name="T25" fmla="*/ 75 h 151"/>
                  <a:gd name="T26" fmla="*/ 12 w 124"/>
                  <a:gd name="T27" fmla="*/ 69 h 151"/>
                  <a:gd name="T28" fmla="*/ 61 w 124"/>
                  <a:gd name="T29" fmla="*/ 61 h 151"/>
                  <a:gd name="T30" fmla="*/ 111 w 124"/>
                  <a:gd name="T31" fmla="*/ 69 h 151"/>
                  <a:gd name="T32" fmla="*/ 111 w 124"/>
                  <a:gd name="T33" fmla="*/ 75 h 151"/>
                  <a:gd name="T34" fmla="*/ 12 w 124"/>
                  <a:gd name="T35" fmla="*/ 31 h 151"/>
                  <a:gd name="T36" fmla="*/ 61 w 124"/>
                  <a:gd name="T37" fmla="*/ 23 h 151"/>
                  <a:gd name="T38" fmla="*/ 111 w 124"/>
                  <a:gd name="T39" fmla="*/ 31 h 151"/>
                  <a:gd name="T40" fmla="*/ 111 w 124"/>
                  <a:gd name="T41" fmla="*/ 37 h 151"/>
                  <a:gd name="T42" fmla="*/ 61 w 124"/>
                  <a:gd name="T43" fmla="*/ 29 h 151"/>
                  <a:gd name="T44" fmla="*/ 12 w 124"/>
                  <a:gd name="T45" fmla="*/ 37 h 151"/>
                  <a:gd name="T46" fmla="*/ 12 w 124"/>
                  <a:gd name="T47" fmla="*/ 31 h 151"/>
                  <a:gd name="T48" fmla="*/ 12 w 124"/>
                  <a:gd name="T49" fmla="*/ 50 h 151"/>
                  <a:gd name="T50" fmla="*/ 61 w 124"/>
                  <a:gd name="T51" fmla="*/ 43 h 151"/>
                  <a:gd name="T52" fmla="*/ 111 w 124"/>
                  <a:gd name="T53" fmla="*/ 50 h 151"/>
                  <a:gd name="T54" fmla="*/ 111 w 124"/>
                  <a:gd name="T55" fmla="*/ 56 h 151"/>
                  <a:gd name="T56" fmla="*/ 61 w 124"/>
                  <a:gd name="T57" fmla="*/ 49 h 151"/>
                  <a:gd name="T58" fmla="*/ 12 w 124"/>
                  <a:gd name="T59" fmla="*/ 56 h 151"/>
                  <a:gd name="T60" fmla="*/ 12 w 124"/>
                  <a:gd name="T61" fmla="*/ 50 h 151"/>
                  <a:gd name="T62" fmla="*/ 12 w 124"/>
                  <a:gd name="T63" fmla="*/ 88 h 151"/>
                  <a:gd name="T64" fmla="*/ 61 w 124"/>
                  <a:gd name="T65" fmla="*/ 80 h 151"/>
                  <a:gd name="T66" fmla="*/ 111 w 124"/>
                  <a:gd name="T67" fmla="*/ 88 h 151"/>
                  <a:gd name="T68" fmla="*/ 111 w 124"/>
                  <a:gd name="T69" fmla="*/ 94 h 151"/>
                  <a:gd name="T70" fmla="*/ 61 w 124"/>
                  <a:gd name="T71" fmla="*/ 87 h 151"/>
                  <a:gd name="T72" fmla="*/ 12 w 124"/>
                  <a:gd name="T73" fmla="*/ 94 h 151"/>
                  <a:gd name="T74" fmla="*/ 12 w 124"/>
                  <a:gd name="T75" fmla="*/ 88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4" h="151">
                    <a:moveTo>
                      <a:pt x="62" y="134"/>
                    </a:moveTo>
                    <a:cubicBezTo>
                      <a:pt x="96" y="134"/>
                      <a:pt x="124" y="141"/>
                      <a:pt x="124" y="151"/>
                    </a:cubicBezTo>
                    <a:cubicBezTo>
                      <a:pt x="124" y="151"/>
                      <a:pt x="124" y="151"/>
                      <a:pt x="124" y="151"/>
                    </a:cubicBezTo>
                    <a:cubicBezTo>
                      <a:pt x="124" y="17"/>
                      <a:pt x="124" y="17"/>
                      <a:pt x="124" y="17"/>
                    </a:cubicBezTo>
                    <a:cubicBezTo>
                      <a:pt x="124" y="17"/>
                      <a:pt x="124" y="17"/>
                      <a:pt x="124" y="17"/>
                    </a:cubicBezTo>
                    <a:cubicBezTo>
                      <a:pt x="122" y="8"/>
                      <a:pt x="95" y="0"/>
                      <a:pt x="62" y="0"/>
                    </a:cubicBezTo>
                    <a:cubicBezTo>
                      <a:pt x="29" y="0"/>
                      <a:pt x="2" y="8"/>
                      <a:pt x="1" y="17"/>
                    </a:cubicBezTo>
                    <a:cubicBezTo>
                      <a:pt x="0" y="17"/>
                      <a:pt x="0" y="17"/>
                      <a:pt x="0" y="17"/>
                    </a:cubicBezTo>
                    <a:cubicBezTo>
                      <a:pt x="0" y="149"/>
                      <a:pt x="0" y="149"/>
                      <a:pt x="0" y="149"/>
                    </a:cubicBezTo>
                    <a:cubicBezTo>
                      <a:pt x="4" y="140"/>
                      <a:pt x="30" y="134"/>
                      <a:pt x="62" y="134"/>
                    </a:cubicBezTo>
                    <a:close/>
                    <a:moveTo>
                      <a:pt x="111" y="75"/>
                    </a:moveTo>
                    <a:cubicBezTo>
                      <a:pt x="103" y="71"/>
                      <a:pt x="86" y="67"/>
                      <a:pt x="61" y="67"/>
                    </a:cubicBezTo>
                    <a:cubicBezTo>
                      <a:pt x="37" y="67"/>
                      <a:pt x="20" y="71"/>
                      <a:pt x="12" y="75"/>
                    </a:cubicBezTo>
                    <a:cubicBezTo>
                      <a:pt x="12" y="69"/>
                      <a:pt x="12" y="69"/>
                      <a:pt x="12" y="69"/>
                    </a:cubicBezTo>
                    <a:cubicBezTo>
                      <a:pt x="17" y="66"/>
                      <a:pt x="35" y="61"/>
                      <a:pt x="61" y="61"/>
                    </a:cubicBezTo>
                    <a:cubicBezTo>
                      <a:pt x="88" y="61"/>
                      <a:pt x="105" y="66"/>
                      <a:pt x="111" y="69"/>
                    </a:cubicBezTo>
                    <a:lnTo>
                      <a:pt x="111" y="75"/>
                    </a:lnTo>
                    <a:close/>
                    <a:moveTo>
                      <a:pt x="12" y="31"/>
                    </a:moveTo>
                    <a:cubicBezTo>
                      <a:pt x="17" y="28"/>
                      <a:pt x="35" y="23"/>
                      <a:pt x="61" y="23"/>
                    </a:cubicBezTo>
                    <a:cubicBezTo>
                      <a:pt x="88" y="23"/>
                      <a:pt x="105" y="28"/>
                      <a:pt x="111" y="31"/>
                    </a:cubicBezTo>
                    <a:cubicBezTo>
                      <a:pt x="111" y="37"/>
                      <a:pt x="111" y="37"/>
                      <a:pt x="111" y="37"/>
                    </a:cubicBezTo>
                    <a:cubicBezTo>
                      <a:pt x="103" y="33"/>
                      <a:pt x="86" y="29"/>
                      <a:pt x="61" y="29"/>
                    </a:cubicBezTo>
                    <a:cubicBezTo>
                      <a:pt x="37" y="29"/>
                      <a:pt x="20" y="33"/>
                      <a:pt x="12" y="37"/>
                    </a:cubicBezTo>
                    <a:lnTo>
                      <a:pt x="12" y="31"/>
                    </a:lnTo>
                    <a:close/>
                    <a:moveTo>
                      <a:pt x="12" y="50"/>
                    </a:moveTo>
                    <a:cubicBezTo>
                      <a:pt x="17" y="48"/>
                      <a:pt x="34" y="43"/>
                      <a:pt x="61" y="43"/>
                    </a:cubicBezTo>
                    <a:cubicBezTo>
                      <a:pt x="88" y="43"/>
                      <a:pt x="105" y="48"/>
                      <a:pt x="111" y="50"/>
                    </a:cubicBezTo>
                    <a:cubicBezTo>
                      <a:pt x="111" y="56"/>
                      <a:pt x="111" y="56"/>
                      <a:pt x="111" y="56"/>
                    </a:cubicBezTo>
                    <a:cubicBezTo>
                      <a:pt x="103" y="53"/>
                      <a:pt x="86" y="49"/>
                      <a:pt x="61" y="49"/>
                    </a:cubicBezTo>
                    <a:cubicBezTo>
                      <a:pt x="37" y="49"/>
                      <a:pt x="20" y="53"/>
                      <a:pt x="12" y="56"/>
                    </a:cubicBezTo>
                    <a:lnTo>
                      <a:pt x="12" y="50"/>
                    </a:lnTo>
                    <a:close/>
                    <a:moveTo>
                      <a:pt x="12" y="88"/>
                    </a:moveTo>
                    <a:cubicBezTo>
                      <a:pt x="17" y="85"/>
                      <a:pt x="34" y="80"/>
                      <a:pt x="61" y="80"/>
                    </a:cubicBezTo>
                    <a:cubicBezTo>
                      <a:pt x="88" y="80"/>
                      <a:pt x="105" y="85"/>
                      <a:pt x="111" y="88"/>
                    </a:cubicBezTo>
                    <a:cubicBezTo>
                      <a:pt x="111" y="94"/>
                      <a:pt x="111" y="94"/>
                      <a:pt x="111" y="94"/>
                    </a:cubicBezTo>
                    <a:cubicBezTo>
                      <a:pt x="103" y="91"/>
                      <a:pt x="86" y="87"/>
                      <a:pt x="61" y="87"/>
                    </a:cubicBezTo>
                    <a:cubicBezTo>
                      <a:pt x="37" y="87"/>
                      <a:pt x="20" y="91"/>
                      <a:pt x="12" y="94"/>
                    </a:cubicBezTo>
                    <a:lnTo>
                      <a:pt x="12" y="88"/>
                    </a:lnTo>
                    <a:close/>
                  </a:path>
                </a:pathLst>
              </a:custGeom>
              <a:grpFill/>
              <a:ln>
                <a:noFill/>
              </a:ln>
            </p:spPr>
            <p:txBody>
              <a:bodyPr vert="horz" wrap="square" lIns="91440" tIns="45720" rIns="91440" bIns="45720" numCol="1" anchor="t" anchorCtr="0" compatLnSpc="1"/>
              <a:lstStyle/>
              <a:p>
                <a:endParaRPr lang="zh-CN" altLang="en-US" dirty="0">
                  <a:solidFill>
                    <a:schemeClr val="bg1"/>
                  </a:solidFill>
                  <a:latin typeface="宋体" panose="02010600030101010101" pitchFamily="2" charset="-122"/>
                  <a:ea typeface="宋体" panose="02010600030101010101" pitchFamily="2" charset="-122"/>
                </a:endParaRPr>
              </a:p>
            </p:txBody>
          </p:sp>
          <p:sp>
            <p:nvSpPr>
              <p:cNvPr id="98" name="Freeform 115"/>
              <p:cNvSpPr/>
              <p:nvPr/>
            </p:nvSpPr>
            <p:spPr bwMode="auto">
              <a:xfrm>
                <a:off x="4544529" y="3310953"/>
                <a:ext cx="69521" cy="71196"/>
              </a:xfrm>
              <a:custGeom>
                <a:avLst/>
                <a:gdLst>
                  <a:gd name="T0" fmla="*/ 35 w 35"/>
                  <a:gd name="T1" fmla="*/ 36 h 36"/>
                  <a:gd name="T2" fmla="*/ 35 w 35"/>
                  <a:gd name="T3" fmla="*/ 6 h 36"/>
                  <a:gd name="T4" fmla="*/ 0 w 35"/>
                  <a:gd name="T5" fmla="*/ 0 h 36"/>
                  <a:gd name="T6" fmla="*/ 0 w 35"/>
                  <a:gd name="T7" fmla="*/ 31 h 36"/>
                  <a:gd name="T8" fmla="*/ 35 w 35"/>
                  <a:gd name="T9" fmla="*/ 36 h 36"/>
                </a:gdLst>
                <a:ahLst/>
                <a:cxnLst>
                  <a:cxn ang="0">
                    <a:pos x="T0" y="T1"/>
                  </a:cxn>
                  <a:cxn ang="0">
                    <a:pos x="T2" y="T3"/>
                  </a:cxn>
                  <a:cxn ang="0">
                    <a:pos x="T4" y="T5"/>
                  </a:cxn>
                  <a:cxn ang="0">
                    <a:pos x="T6" y="T7"/>
                  </a:cxn>
                  <a:cxn ang="0">
                    <a:pos x="T8" y="T9"/>
                  </a:cxn>
                </a:cxnLst>
                <a:rect l="0" t="0" r="r" b="b"/>
                <a:pathLst>
                  <a:path w="35" h="36">
                    <a:moveTo>
                      <a:pt x="35" y="36"/>
                    </a:moveTo>
                    <a:cubicBezTo>
                      <a:pt x="35" y="6"/>
                      <a:pt x="35" y="6"/>
                      <a:pt x="35" y="6"/>
                    </a:cubicBezTo>
                    <a:cubicBezTo>
                      <a:pt x="29" y="4"/>
                      <a:pt x="17" y="1"/>
                      <a:pt x="0" y="0"/>
                    </a:cubicBezTo>
                    <a:cubicBezTo>
                      <a:pt x="0" y="31"/>
                      <a:pt x="0" y="31"/>
                      <a:pt x="0" y="31"/>
                    </a:cubicBezTo>
                    <a:cubicBezTo>
                      <a:pt x="15" y="32"/>
                      <a:pt x="26" y="34"/>
                      <a:pt x="35" y="36"/>
                    </a:cubicBezTo>
                    <a:close/>
                  </a:path>
                </a:pathLst>
              </a:custGeom>
              <a:grpFill/>
              <a:ln>
                <a:noFill/>
              </a:ln>
            </p:spPr>
            <p:txBody>
              <a:bodyPr vert="horz" wrap="square" lIns="91440" tIns="45720" rIns="91440" bIns="45720" numCol="1" anchor="t" anchorCtr="0" compatLnSpc="1"/>
              <a:lstStyle/>
              <a:p>
                <a:endParaRPr lang="zh-CN" altLang="en-US" dirty="0">
                  <a:solidFill>
                    <a:schemeClr val="bg1"/>
                  </a:solidFill>
                  <a:latin typeface="宋体" panose="02010600030101010101" pitchFamily="2" charset="-122"/>
                  <a:ea typeface="宋体" panose="02010600030101010101" pitchFamily="2" charset="-122"/>
                </a:endParaRPr>
              </a:p>
            </p:txBody>
          </p:sp>
          <p:sp>
            <p:nvSpPr>
              <p:cNvPr id="99" name="Freeform 116"/>
              <p:cNvSpPr>
                <a:spLocks noEditPoints="1"/>
              </p:cNvSpPr>
              <p:nvPr/>
            </p:nvSpPr>
            <p:spPr bwMode="auto">
              <a:xfrm>
                <a:off x="4403813" y="3273261"/>
                <a:ext cx="246253" cy="299860"/>
              </a:xfrm>
              <a:custGeom>
                <a:avLst/>
                <a:gdLst>
                  <a:gd name="T0" fmla="*/ 124 w 124"/>
                  <a:gd name="T1" fmla="*/ 17 h 151"/>
                  <a:gd name="T2" fmla="*/ 62 w 124"/>
                  <a:gd name="T3" fmla="*/ 0 h 151"/>
                  <a:gd name="T4" fmla="*/ 1 w 124"/>
                  <a:gd name="T5" fmla="*/ 17 h 151"/>
                  <a:gd name="T6" fmla="*/ 0 w 124"/>
                  <a:gd name="T7" fmla="*/ 17 h 151"/>
                  <a:gd name="T8" fmla="*/ 0 w 124"/>
                  <a:gd name="T9" fmla="*/ 148 h 151"/>
                  <a:gd name="T10" fmla="*/ 62 w 124"/>
                  <a:gd name="T11" fmla="*/ 133 h 151"/>
                  <a:gd name="T12" fmla="*/ 124 w 124"/>
                  <a:gd name="T13" fmla="*/ 151 h 151"/>
                  <a:gd name="T14" fmla="*/ 124 w 124"/>
                  <a:gd name="T15" fmla="*/ 151 h 151"/>
                  <a:gd name="T16" fmla="*/ 124 w 124"/>
                  <a:gd name="T17" fmla="*/ 17 h 151"/>
                  <a:gd name="T18" fmla="*/ 112 w 124"/>
                  <a:gd name="T19" fmla="*/ 76 h 151"/>
                  <a:gd name="T20" fmla="*/ 112 w 124"/>
                  <a:gd name="T21" fmla="*/ 82 h 151"/>
                  <a:gd name="T22" fmla="*/ 62 w 124"/>
                  <a:gd name="T23" fmla="*/ 74 h 151"/>
                  <a:gd name="T24" fmla="*/ 13 w 124"/>
                  <a:gd name="T25" fmla="*/ 82 h 151"/>
                  <a:gd name="T26" fmla="*/ 13 w 124"/>
                  <a:gd name="T27" fmla="*/ 76 h 151"/>
                  <a:gd name="T28" fmla="*/ 62 w 124"/>
                  <a:gd name="T29" fmla="*/ 68 h 151"/>
                  <a:gd name="T30" fmla="*/ 112 w 124"/>
                  <a:gd name="T31" fmla="*/ 76 h 151"/>
                  <a:gd name="T32" fmla="*/ 13 w 124"/>
                  <a:gd name="T33" fmla="*/ 30 h 151"/>
                  <a:gd name="T34" fmla="*/ 55 w 124"/>
                  <a:gd name="T35" fmla="*/ 22 h 151"/>
                  <a:gd name="T36" fmla="*/ 55 w 124"/>
                  <a:gd name="T37" fmla="*/ 28 h 151"/>
                  <a:gd name="T38" fmla="*/ 13 w 124"/>
                  <a:gd name="T39" fmla="*/ 36 h 151"/>
                  <a:gd name="T40" fmla="*/ 13 w 124"/>
                  <a:gd name="T41" fmla="*/ 30 h 151"/>
                  <a:gd name="T42" fmla="*/ 13 w 124"/>
                  <a:gd name="T43" fmla="*/ 49 h 151"/>
                  <a:gd name="T44" fmla="*/ 55 w 124"/>
                  <a:gd name="T45" fmla="*/ 42 h 151"/>
                  <a:gd name="T46" fmla="*/ 55 w 124"/>
                  <a:gd name="T47" fmla="*/ 48 h 151"/>
                  <a:gd name="T48" fmla="*/ 13 w 124"/>
                  <a:gd name="T49" fmla="*/ 55 h 151"/>
                  <a:gd name="T50" fmla="*/ 13 w 124"/>
                  <a:gd name="T51" fmla="*/ 49 h 151"/>
                  <a:gd name="T52" fmla="*/ 112 w 124"/>
                  <a:gd name="T53" fmla="*/ 119 h 151"/>
                  <a:gd name="T54" fmla="*/ 62 w 124"/>
                  <a:gd name="T55" fmla="*/ 112 h 151"/>
                  <a:gd name="T56" fmla="*/ 13 w 124"/>
                  <a:gd name="T57" fmla="*/ 119 h 151"/>
                  <a:gd name="T58" fmla="*/ 13 w 124"/>
                  <a:gd name="T59" fmla="*/ 114 h 151"/>
                  <a:gd name="T60" fmla="*/ 62 w 124"/>
                  <a:gd name="T61" fmla="*/ 106 h 151"/>
                  <a:gd name="T62" fmla="*/ 112 w 124"/>
                  <a:gd name="T63" fmla="*/ 114 h 151"/>
                  <a:gd name="T64" fmla="*/ 112 w 124"/>
                  <a:gd name="T65" fmla="*/ 119 h 151"/>
                  <a:gd name="T66" fmla="*/ 112 w 124"/>
                  <a:gd name="T67" fmla="*/ 100 h 151"/>
                  <a:gd name="T68" fmla="*/ 62 w 124"/>
                  <a:gd name="T69" fmla="*/ 92 h 151"/>
                  <a:gd name="T70" fmla="*/ 13 w 124"/>
                  <a:gd name="T71" fmla="*/ 100 h 151"/>
                  <a:gd name="T72" fmla="*/ 13 w 124"/>
                  <a:gd name="T73" fmla="*/ 94 h 151"/>
                  <a:gd name="T74" fmla="*/ 62 w 124"/>
                  <a:gd name="T75" fmla="*/ 86 h 151"/>
                  <a:gd name="T76" fmla="*/ 112 w 124"/>
                  <a:gd name="T77" fmla="*/ 94 h 151"/>
                  <a:gd name="T78" fmla="*/ 112 w 124"/>
                  <a:gd name="T79" fmla="*/ 100 h 151"/>
                  <a:gd name="T80" fmla="*/ 112 w 124"/>
                  <a:gd name="T81" fmla="*/ 65 h 151"/>
                  <a:gd name="T82" fmla="*/ 65 w 124"/>
                  <a:gd name="T83" fmla="*/ 57 h 151"/>
                  <a:gd name="T84" fmla="*/ 65 w 124"/>
                  <a:gd name="T85" fmla="*/ 12 h 151"/>
                  <a:gd name="T86" fmla="*/ 112 w 124"/>
                  <a:gd name="T87" fmla="*/ 21 h 151"/>
                  <a:gd name="T88" fmla="*/ 112 w 124"/>
                  <a:gd name="T89" fmla="*/ 65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4" h="151">
                    <a:moveTo>
                      <a:pt x="124" y="17"/>
                    </a:moveTo>
                    <a:cubicBezTo>
                      <a:pt x="123" y="7"/>
                      <a:pt x="96" y="0"/>
                      <a:pt x="62" y="0"/>
                    </a:cubicBezTo>
                    <a:cubicBezTo>
                      <a:pt x="29" y="0"/>
                      <a:pt x="2" y="7"/>
                      <a:pt x="1" y="17"/>
                    </a:cubicBezTo>
                    <a:cubicBezTo>
                      <a:pt x="0" y="17"/>
                      <a:pt x="0" y="17"/>
                      <a:pt x="0" y="17"/>
                    </a:cubicBezTo>
                    <a:cubicBezTo>
                      <a:pt x="0" y="148"/>
                      <a:pt x="0" y="148"/>
                      <a:pt x="0" y="148"/>
                    </a:cubicBezTo>
                    <a:cubicBezTo>
                      <a:pt x="4" y="140"/>
                      <a:pt x="30" y="133"/>
                      <a:pt x="62" y="133"/>
                    </a:cubicBezTo>
                    <a:cubicBezTo>
                      <a:pt x="96" y="133"/>
                      <a:pt x="124" y="141"/>
                      <a:pt x="124" y="151"/>
                    </a:cubicBezTo>
                    <a:cubicBezTo>
                      <a:pt x="124" y="151"/>
                      <a:pt x="124" y="151"/>
                      <a:pt x="124" y="151"/>
                    </a:cubicBezTo>
                    <a:cubicBezTo>
                      <a:pt x="124" y="17"/>
                      <a:pt x="124" y="17"/>
                      <a:pt x="124" y="17"/>
                    </a:cubicBezTo>
                    <a:close/>
                    <a:moveTo>
                      <a:pt x="112" y="76"/>
                    </a:moveTo>
                    <a:cubicBezTo>
                      <a:pt x="112" y="82"/>
                      <a:pt x="112" y="82"/>
                      <a:pt x="112" y="82"/>
                    </a:cubicBezTo>
                    <a:cubicBezTo>
                      <a:pt x="104" y="78"/>
                      <a:pt x="87" y="74"/>
                      <a:pt x="62" y="74"/>
                    </a:cubicBezTo>
                    <a:cubicBezTo>
                      <a:pt x="38" y="74"/>
                      <a:pt x="21" y="78"/>
                      <a:pt x="13" y="82"/>
                    </a:cubicBezTo>
                    <a:cubicBezTo>
                      <a:pt x="13" y="76"/>
                      <a:pt x="13" y="76"/>
                      <a:pt x="13" y="76"/>
                    </a:cubicBezTo>
                    <a:cubicBezTo>
                      <a:pt x="18" y="73"/>
                      <a:pt x="35" y="68"/>
                      <a:pt x="62" y="68"/>
                    </a:cubicBezTo>
                    <a:cubicBezTo>
                      <a:pt x="89" y="68"/>
                      <a:pt x="106" y="73"/>
                      <a:pt x="112" y="76"/>
                    </a:cubicBezTo>
                    <a:close/>
                    <a:moveTo>
                      <a:pt x="13" y="30"/>
                    </a:moveTo>
                    <a:cubicBezTo>
                      <a:pt x="18" y="27"/>
                      <a:pt x="32" y="23"/>
                      <a:pt x="55" y="22"/>
                    </a:cubicBezTo>
                    <a:cubicBezTo>
                      <a:pt x="55" y="28"/>
                      <a:pt x="55" y="28"/>
                      <a:pt x="55" y="28"/>
                    </a:cubicBezTo>
                    <a:cubicBezTo>
                      <a:pt x="34" y="29"/>
                      <a:pt x="20" y="33"/>
                      <a:pt x="13" y="36"/>
                    </a:cubicBezTo>
                    <a:lnTo>
                      <a:pt x="13" y="30"/>
                    </a:lnTo>
                    <a:close/>
                    <a:moveTo>
                      <a:pt x="13" y="49"/>
                    </a:moveTo>
                    <a:cubicBezTo>
                      <a:pt x="18" y="47"/>
                      <a:pt x="32" y="42"/>
                      <a:pt x="55" y="42"/>
                    </a:cubicBezTo>
                    <a:cubicBezTo>
                      <a:pt x="55" y="48"/>
                      <a:pt x="55" y="48"/>
                      <a:pt x="55" y="48"/>
                    </a:cubicBezTo>
                    <a:cubicBezTo>
                      <a:pt x="34" y="49"/>
                      <a:pt x="20" y="52"/>
                      <a:pt x="13" y="55"/>
                    </a:cubicBezTo>
                    <a:lnTo>
                      <a:pt x="13" y="49"/>
                    </a:lnTo>
                    <a:close/>
                    <a:moveTo>
                      <a:pt x="112" y="119"/>
                    </a:moveTo>
                    <a:cubicBezTo>
                      <a:pt x="104" y="116"/>
                      <a:pt x="87" y="112"/>
                      <a:pt x="62" y="112"/>
                    </a:cubicBezTo>
                    <a:cubicBezTo>
                      <a:pt x="38" y="112"/>
                      <a:pt x="21" y="116"/>
                      <a:pt x="13" y="119"/>
                    </a:cubicBezTo>
                    <a:cubicBezTo>
                      <a:pt x="13" y="114"/>
                      <a:pt x="13" y="114"/>
                      <a:pt x="13" y="114"/>
                    </a:cubicBezTo>
                    <a:cubicBezTo>
                      <a:pt x="18" y="111"/>
                      <a:pt x="35" y="106"/>
                      <a:pt x="62" y="106"/>
                    </a:cubicBezTo>
                    <a:cubicBezTo>
                      <a:pt x="89" y="106"/>
                      <a:pt x="106" y="111"/>
                      <a:pt x="112" y="114"/>
                    </a:cubicBezTo>
                    <a:lnTo>
                      <a:pt x="112" y="119"/>
                    </a:lnTo>
                    <a:close/>
                    <a:moveTo>
                      <a:pt x="112" y="100"/>
                    </a:moveTo>
                    <a:cubicBezTo>
                      <a:pt x="104" y="97"/>
                      <a:pt x="87" y="92"/>
                      <a:pt x="62" y="92"/>
                    </a:cubicBezTo>
                    <a:cubicBezTo>
                      <a:pt x="38" y="92"/>
                      <a:pt x="21" y="97"/>
                      <a:pt x="13" y="100"/>
                    </a:cubicBezTo>
                    <a:cubicBezTo>
                      <a:pt x="13" y="94"/>
                      <a:pt x="13" y="94"/>
                      <a:pt x="13" y="94"/>
                    </a:cubicBezTo>
                    <a:cubicBezTo>
                      <a:pt x="18" y="91"/>
                      <a:pt x="36" y="86"/>
                      <a:pt x="62" y="86"/>
                    </a:cubicBezTo>
                    <a:cubicBezTo>
                      <a:pt x="89" y="86"/>
                      <a:pt x="106" y="91"/>
                      <a:pt x="112" y="94"/>
                    </a:cubicBezTo>
                    <a:lnTo>
                      <a:pt x="112" y="100"/>
                    </a:lnTo>
                    <a:close/>
                    <a:moveTo>
                      <a:pt x="112" y="65"/>
                    </a:moveTo>
                    <a:cubicBezTo>
                      <a:pt x="106" y="62"/>
                      <a:pt x="90" y="57"/>
                      <a:pt x="65" y="57"/>
                    </a:cubicBezTo>
                    <a:cubicBezTo>
                      <a:pt x="65" y="12"/>
                      <a:pt x="65" y="12"/>
                      <a:pt x="65" y="12"/>
                    </a:cubicBezTo>
                    <a:cubicBezTo>
                      <a:pt x="90" y="13"/>
                      <a:pt x="107" y="18"/>
                      <a:pt x="112" y="21"/>
                    </a:cubicBezTo>
                    <a:lnTo>
                      <a:pt x="112" y="65"/>
                    </a:lnTo>
                    <a:close/>
                  </a:path>
                </a:pathLst>
              </a:custGeom>
              <a:grpFill/>
              <a:ln>
                <a:noFill/>
              </a:ln>
            </p:spPr>
            <p:txBody>
              <a:bodyPr vert="horz" wrap="square" lIns="91440" tIns="45720" rIns="91440" bIns="45720" numCol="1" anchor="t" anchorCtr="0" compatLnSpc="1"/>
              <a:lstStyle/>
              <a:p>
                <a:endParaRPr lang="zh-CN" altLang="en-US" dirty="0">
                  <a:solidFill>
                    <a:schemeClr val="bg1"/>
                  </a:solidFill>
                  <a:latin typeface="宋体" panose="02010600030101010101" pitchFamily="2" charset="-122"/>
                  <a:ea typeface="宋体" panose="02010600030101010101" pitchFamily="2" charset="-122"/>
                </a:endParaRPr>
              </a:p>
            </p:txBody>
          </p:sp>
        </p:grpSp>
        <p:sp>
          <p:nvSpPr>
            <p:cNvPr id="112" name="文本框 111"/>
            <p:cNvSpPr txBox="1"/>
            <p:nvPr/>
          </p:nvSpPr>
          <p:spPr>
            <a:xfrm>
              <a:off x="3072073" y="2660149"/>
              <a:ext cx="1417433" cy="227980"/>
            </a:xfrm>
            <a:prstGeom prst="rect">
              <a:avLst/>
            </a:prstGeom>
            <a:noFill/>
          </p:spPr>
          <p:txBody>
            <a:bodyPr wrap="square" rtlCol="0">
              <a:spAutoFit/>
            </a:bodyPr>
            <a:lstStyle/>
            <a:p>
              <a:r>
                <a:rPr lang="zh-CN" altLang="en-US" dirty="0">
                  <a:latin typeface="宋体" panose="02010600030101010101" pitchFamily="2" charset="-122"/>
                  <a:ea typeface="宋体" panose="02010600030101010101" pitchFamily="2" charset="-122"/>
                </a:rPr>
                <a:t>添加标题</a:t>
              </a:r>
            </a:p>
          </p:txBody>
        </p:sp>
      </p:grpSp>
      <p:grpSp>
        <p:nvGrpSpPr>
          <p:cNvPr id="7" name="组合 6"/>
          <p:cNvGrpSpPr/>
          <p:nvPr/>
        </p:nvGrpSpPr>
        <p:grpSpPr>
          <a:xfrm>
            <a:off x="3589313" y="1791574"/>
            <a:ext cx="3561739" cy="2771104"/>
            <a:chOff x="4693812" y="1670004"/>
            <a:chExt cx="2198570" cy="1710537"/>
          </a:xfrm>
        </p:grpSpPr>
        <p:sp>
          <p:nvSpPr>
            <p:cNvPr id="58" name="椭圆 57"/>
            <p:cNvSpPr/>
            <p:nvPr/>
          </p:nvSpPr>
          <p:spPr>
            <a:xfrm>
              <a:off x="4927829" y="1670004"/>
              <a:ext cx="918945" cy="918945"/>
            </a:xfrm>
            <a:prstGeom prst="ellipse">
              <a:avLst/>
            </a:prstGeom>
            <a:noFill/>
            <a:ln>
              <a:solidFill>
                <a:srgbClr val="3ACFD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宋体" panose="02010600030101010101" pitchFamily="2" charset="-122"/>
                <a:ea typeface="宋体" panose="02010600030101010101" pitchFamily="2" charset="-122"/>
              </a:endParaRPr>
            </a:p>
          </p:txBody>
        </p:sp>
        <p:sp>
          <p:nvSpPr>
            <p:cNvPr id="59" name="Freeform 34"/>
            <p:cNvSpPr>
              <a:spLocks noEditPoints="1"/>
            </p:cNvSpPr>
            <p:nvPr/>
          </p:nvSpPr>
          <p:spPr bwMode="auto">
            <a:xfrm>
              <a:off x="5123109" y="1984611"/>
              <a:ext cx="540266" cy="344948"/>
            </a:xfrm>
            <a:custGeom>
              <a:avLst/>
              <a:gdLst>
                <a:gd name="T0" fmla="*/ 631 w 632"/>
                <a:gd name="T1" fmla="*/ 150 h 405"/>
                <a:gd name="T2" fmla="*/ 623 w 632"/>
                <a:gd name="T3" fmla="*/ 142 h 405"/>
                <a:gd name="T4" fmla="*/ 14 w 632"/>
                <a:gd name="T5" fmla="*/ 1 h 405"/>
                <a:gd name="T6" fmla="*/ 3 w 632"/>
                <a:gd name="T7" fmla="*/ 6 h 405"/>
                <a:gd name="T8" fmla="*/ 4 w 632"/>
                <a:gd name="T9" fmla="*/ 19 h 405"/>
                <a:gd name="T10" fmla="*/ 325 w 632"/>
                <a:gd name="T11" fmla="*/ 401 h 405"/>
                <a:gd name="T12" fmla="*/ 333 w 632"/>
                <a:gd name="T13" fmla="*/ 405 h 405"/>
                <a:gd name="T14" fmla="*/ 340 w 632"/>
                <a:gd name="T15" fmla="*/ 402 h 405"/>
                <a:gd name="T16" fmla="*/ 627 w 632"/>
                <a:gd name="T17" fmla="*/ 161 h 405"/>
                <a:gd name="T18" fmla="*/ 631 w 632"/>
                <a:gd name="T19" fmla="*/ 150 h 405"/>
                <a:gd name="T20" fmla="*/ 335 w 632"/>
                <a:gd name="T21" fmla="*/ 378 h 405"/>
                <a:gd name="T22" fmla="*/ 303 w 632"/>
                <a:gd name="T23" fmla="*/ 341 h 405"/>
                <a:gd name="T24" fmla="*/ 324 w 632"/>
                <a:gd name="T25" fmla="*/ 323 h 405"/>
                <a:gd name="T26" fmla="*/ 325 w 632"/>
                <a:gd name="T27" fmla="*/ 311 h 405"/>
                <a:gd name="T28" fmla="*/ 312 w 632"/>
                <a:gd name="T29" fmla="*/ 310 h 405"/>
                <a:gd name="T30" fmla="*/ 292 w 632"/>
                <a:gd name="T31" fmla="*/ 327 h 405"/>
                <a:gd name="T32" fmla="*/ 258 w 632"/>
                <a:gd name="T33" fmla="*/ 287 h 405"/>
                <a:gd name="T34" fmla="*/ 269 w 632"/>
                <a:gd name="T35" fmla="*/ 277 h 405"/>
                <a:gd name="T36" fmla="*/ 270 w 632"/>
                <a:gd name="T37" fmla="*/ 265 h 405"/>
                <a:gd name="T38" fmla="*/ 258 w 632"/>
                <a:gd name="T39" fmla="*/ 264 h 405"/>
                <a:gd name="T40" fmla="*/ 247 w 632"/>
                <a:gd name="T41" fmla="*/ 274 h 405"/>
                <a:gd name="T42" fmla="*/ 212 w 632"/>
                <a:gd name="T43" fmla="*/ 233 h 405"/>
                <a:gd name="T44" fmla="*/ 233 w 632"/>
                <a:gd name="T45" fmla="*/ 215 h 405"/>
                <a:gd name="T46" fmla="*/ 234 w 632"/>
                <a:gd name="T47" fmla="*/ 204 h 405"/>
                <a:gd name="T48" fmla="*/ 223 w 632"/>
                <a:gd name="T49" fmla="*/ 203 h 405"/>
                <a:gd name="T50" fmla="*/ 202 w 632"/>
                <a:gd name="T51" fmla="*/ 221 h 405"/>
                <a:gd name="T52" fmla="*/ 167 w 632"/>
                <a:gd name="T53" fmla="*/ 180 h 405"/>
                <a:gd name="T54" fmla="*/ 179 w 632"/>
                <a:gd name="T55" fmla="*/ 170 h 405"/>
                <a:gd name="T56" fmla="*/ 180 w 632"/>
                <a:gd name="T57" fmla="*/ 158 h 405"/>
                <a:gd name="T58" fmla="*/ 168 w 632"/>
                <a:gd name="T59" fmla="*/ 157 h 405"/>
                <a:gd name="T60" fmla="*/ 156 w 632"/>
                <a:gd name="T61" fmla="*/ 166 h 405"/>
                <a:gd name="T62" fmla="*/ 122 w 632"/>
                <a:gd name="T63" fmla="*/ 125 h 405"/>
                <a:gd name="T64" fmla="*/ 142 w 632"/>
                <a:gd name="T65" fmla="*/ 108 h 405"/>
                <a:gd name="T66" fmla="*/ 143 w 632"/>
                <a:gd name="T67" fmla="*/ 97 h 405"/>
                <a:gd name="T68" fmla="*/ 132 w 632"/>
                <a:gd name="T69" fmla="*/ 96 h 405"/>
                <a:gd name="T70" fmla="*/ 112 w 632"/>
                <a:gd name="T71" fmla="*/ 113 h 405"/>
                <a:gd name="T72" fmla="*/ 42 w 632"/>
                <a:gd name="T73" fmla="*/ 30 h 405"/>
                <a:gd name="T74" fmla="*/ 596 w 632"/>
                <a:gd name="T75" fmla="*/ 158 h 405"/>
                <a:gd name="T76" fmla="*/ 335 w 632"/>
                <a:gd name="T77" fmla="*/ 378 h 405"/>
                <a:gd name="T78" fmla="*/ 339 w 632"/>
                <a:gd name="T79" fmla="*/ 276 h 405"/>
                <a:gd name="T80" fmla="*/ 348 w 632"/>
                <a:gd name="T81" fmla="*/ 280 h 405"/>
                <a:gd name="T82" fmla="*/ 355 w 632"/>
                <a:gd name="T83" fmla="*/ 277 h 405"/>
                <a:gd name="T84" fmla="*/ 450 w 632"/>
                <a:gd name="T85" fmla="*/ 197 h 405"/>
                <a:gd name="T86" fmla="*/ 453 w 632"/>
                <a:gd name="T87" fmla="*/ 186 h 405"/>
                <a:gd name="T88" fmla="*/ 445 w 632"/>
                <a:gd name="T89" fmla="*/ 178 h 405"/>
                <a:gd name="T90" fmla="*/ 251 w 632"/>
                <a:gd name="T91" fmla="*/ 141 h 405"/>
                <a:gd name="T92" fmla="*/ 240 w 632"/>
                <a:gd name="T93" fmla="*/ 146 h 405"/>
                <a:gd name="T94" fmla="*/ 241 w 632"/>
                <a:gd name="T95" fmla="*/ 158 h 405"/>
                <a:gd name="T96" fmla="*/ 339 w 632"/>
                <a:gd name="T97" fmla="*/ 276 h 405"/>
                <a:gd name="T98" fmla="*/ 418 w 632"/>
                <a:gd name="T99" fmla="*/ 195 h 405"/>
                <a:gd name="T100" fmla="*/ 349 w 632"/>
                <a:gd name="T101" fmla="*/ 253 h 405"/>
                <a:gd name="T102" fmla="*/ 278 w 632"/>
                <a:gd name="T103" fmla="*/ 168 h 405"/>
                <a:gd name="T104" fmla="*/ 418 w 632"/>
                <a:gd name="T105" fmla="*/ 195 h 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32" h="405">
                  <a:moveTo>
                    <a:pt x="631" y="150"/>
                  </a:moveTo>
                  <a:cubicBezTo>
                    <a:pt x="630" y="146"/>
                    <a:pt x="627" y="142"/>
                    <a:pt x="623" y="142"/>
                  </a:cubicBezTo>
                  <a:cubicBezTo>
                    <a:pt x="14" y="1"/>
                    <a:pt x="14" y="1"/>
                    <a:pt x="14" y="1"/>
                  </a:cubicBezTo>
                  <a:cubicBezTo>
                    <a:pt x="10" y="0"/>
                    <a:pt x="5" y="2"/>
                    <a:pt x="3" y="6"/>
                  </a:cubicBezTo>
                  <a:cubicBezTo>
                    <a:pt x="0" y="10"/>
                    <a:pt x="1" y="16"/>
                    <a:pt x="4" y="19"/>
                  </a:cubicBezTo>
                  <a:cubicBezTo>
                    <a:pt x="325" y="401"/>
                    <a:pt x="325" y="401"/>
                    <a:pt x="325" y="401"/>
                  </a:cubicBezTo>
                  <a:cubicBezTo>
                    <a:pt x="327" y="403"/>
                    <a:pt x="330" y="405"/>
                    <a:pt x="333" y="405"/>
                  </a:cubicBezTo>
                  <a:cubicBezTo>
                    <a:pt x="336" y="405"/>
                    <a:pt x="338" y="404"/>
                    <a:pt x="340" y="402"/>
                  </a:cubicBezTo>
                  <a:cubicBezTo>
                    <a:pt x="627" y="161"/>
                    <a:pt x="627" y="161"/>
                    <a:pt x="627" y="161"/>
                  </a:cubicBezTo>
                  <a:cubicBezTo>
                    <a:pt x="630" y="158"/>
                    <a:pt x="632" y="154"/>
                    <a:pt x="631" y="150"/>
                  </a:cubicBezTo>
                  <a:close/>
                  <a:moveTo>
                    <a:pt x="335" y="378"/>
                  </a:moveTo>
                  <a:cubicBezTo>
                    <a:pt x="303" y="341"/>
                    <a:pt x="303" y="341"/>
                    <a:pt x="303" y="341"/>
                  </a:cubicBezTo>
                  <a:cubicBezTo>
                    <a:pt x="324" y="323"/>
                    <a:pt x="324" y="323"/>
                    <a:pt x="324" y="323"/>
                  </a:cubicBezTo>
                  <a:cubicBezTo>
                    <a:pt x="327" y="320"/>
                    <a:pt x="328" y="315"/>
                    <a:pt x="325" y="311"/>
                  </a:cubicBezTo>
                  <a:cubicBezTo>
                    <a:pt x="322" y="307"/>
                    <a:pt x="316" y="307"/>
                    <a:pt x="312" y="310"/>
                  </a:cubicBezTo>
                  <a:cubicBezTo>
                    <a:pt x="292" y="327"/>
                    <a:pt x="292" y="327"/>
                    <a:pt x="292" y="327"/>
                  </a:cubicBezTo>
                  <a:cubicBezTo>
                    <a:pt x="258" y="287"/>
                    <a:pt x="258" y="287"/>
                    <a:pt x="258" y="287"/>
                  </a:cubicBezTo>
                  <a:cubicBezTo>
                    <a:pt x="269" y="277"/>
                    <a:pt x="269" y="277"/>
                    <a:pt x="269" y="277"/>
                  </a:cubicBezTo>
                  <a:cubicBezTo>
                    <a:pt x="273" y="274"/>
                    <a:pt x="273" y="269"/>
                    <a:pt x="270" y="265"/>
                  </a:cubicBezTo>
                  <a:cubicBezTo>
                    <a:pt x="267" y="261"/>
                    <a:pt x="262" y="261"/>
                    <a:pt x="258" y="264"/>
                  </a:cubicBezTo>
                  <a:cubicBezTo>
                    <a:pt x="247" y="274"/>
                    <a:pt x="247" y="274"/>
                    <a:pt x="247" y="274"/>
                  </a:cubicBezTo>
                  <a:cubicBezTo>
                    <a:pt x="212" y="233"/>
                    <a:pt x="212" y="233"/>
                    <a:pt x="212" y="233"/>
                  </a:cubicBezTo>
                  <a:cubicBezTo>
                    <a:pt x="233" y="215"/>
                    <a:pt x="233" y="215"/>
                    <a:pt x="233" y="215"/>
                  </a:cubicBezTo>
                  <a:cubicBezTo>
                    <a:pt x="236" y="212"/>
                    <a:pt x="236" y="207"/>
                    <a:pt x="234" y="204"/>
                  </a:cubicBezTo>
                  <a:cubicBezTo>
                    <a:pt x="231" y="201"/>
                    <a:pt x="226" y="200"/>
                    <a:pt x="223" y="203"/>
                  </a:cubicBezTo>
                  <a:cubicBezTo>
                    <a:pt x="202" y="221"/>
                    <a:pt x="202" y="221"/>
                    <a:pt x="202" y="221"/>
                  </a:cubicBezTo>
                  <a:cubicBezTo>
                    <a:pt x="167" y="180"/>
                    <a:pt x="167" y="180"/>
                    <a:pt x="167" y="180"/>
                  </a:cubicBezTo>
                  <a:cubicBezTo>
                    <a:pt x="179" y="170"/>
                    <a:pt x="179" y="170"/>
                    <a:pt x="179" y="170"/>
                  </a:cubicBezTo>
                  <a:cubicBezTo>
                    <a:pt x="183" y="167"/>
                    <a:pt x="183" y="161"/>
                    <a:pt x="180" y="158"/>
                  </a:cubicBezTo>
                  <a:cubicBezTo>
                    <a:pt x="177" y="154"/>
                    <a:pt x="171" y="154"/>
                    <a:pt x="168" y="157"/>
                  </a:cubicBezTo>
                  <a:cubicBezTo>
                    <a:pt x="156" y="166"/>
                    <a:pt x="156" y="166"/>
                    <a:pt x="156" y="166"/>
                  </a:cubicBezTo>
                  <a:cubicBezTo>
                    <a:pt x="122" y="125"/>
                    <a:pt x="122" y="125"/>
                    <a:pt x="122" y="125"/>
                  </a:cubicBezTo>
                  <a:cubicBezTo>
                    <a:pt x="142" y="108"/>
                    <a:pt x="142" y="108"/>
                    <a:pt x="142" y="108"/>
                  </a:cubicBezTo>
                  <a:cubicBezTo>
                    <a:pt x="146" y="105"/>
                    <a:pt x="146" y="100"/>
                    <a:pt x="143" y="97"/>
                  </a:cubicBezTo>
                  <a:cubicBezTo>
                    <a:pt x="141" y="94"/>
                    <a:pt x="136" y="93"/>
                    <a:pt x="132" y="96"/>
                  </a:cubicBezTo>
                  <a:cubicBezTo>
                    <a:pt x="112" y="113"/>
                    <a:pt x="112" y="113"/>
                    <a:pt x="112" y="113"/>
                  </a:cubicBezTo>
                  <a:cubicBezTo>
                    <a:pt x="42" y="30"/>
                    <a:pt x="42" y="30"/>
                    <a:pt x="42" y="30"/>
                  </a:cubicBezTo>
                  <a:cubicBezTo>
                    <a:pt x="596" y="158"/>
                    <a:pt x="596" y="158"/>
                    <a:pt x="596" y="158"/>
                  </a:cubicBezTo>
                  <a:lnTo>
                    <a:pt x="335" y="378"/>
                  </a:lnTo>
                  <a:close/>
                  <a:moveTo>
                    <a:pt x="339" y="276"/>
                  </a:moveTo>
                  <a:cubicBezTo>
                    <a:pt x="342" y="278"/>
                    <a:pt x="345" y="280"/>
                    <a:pt x="348" y="280"/>
                  </a:cubicBezTo>
                  <a:cubicBezTo>
                    <a:pt x="350" y="280"/>
                    <a:pt x="353" y="279"/>
                    <a:pt x="355" y="277"/>
                  </a:cubicBezTo>
                  <a:cubicBezTo>
                    <a:pt x="450" y="197"/>
                    <a:pt x="450" y="197"/>
                    <a:pt x="450" y="197"/>
                  </a:cubicBezTo>
                  <a:cubicBezTo>
                    <a:pt x="453" y="195"/>
                    <a:pt x="454" y="190"/>
                    <a:pt x="453" y="186"/>
                  </a:cubicBezTo>
                  <a:cubicBezTo>
                    <a:pt x="452" y="182"/>
                    <a:pt x="449" y="179"/>
                    <a:pt x="445" y="178"/>
                  </a:cubicBezTo>
                  <a:cubicBezTo>
                    <a:pt x="251" y="141"/>
                    <a:pt x="251" y="141"/>
                    <a:pt x="251" y="141"/>
                  </a:cubicBezTo>
                  <a:cubicBezTo>
                    <a:pt x="247" y="140"/>
                    <a:pt x="242" y="142"/>
                    <a:pt x="240" y="146"/>
                  </a:cubicBezTo>
                  <a:cubicBezTo>
                    <a:pt x="237" y="150"/>
                    <a:pt x="238" y="155"/>
                    <a:pt x="241" y="158"/>
                  </a:cubicBezTo>
                  <a:lnTo>
                    <a:pt x="339" y="276"/>
                  </a:lnTo>
                  <a:close/>
                  <a:moveTo>
                    <a:pt x="418" y="195"/>
                  </a:moveTo>
                  <a:cubicBezTo>
                    <a:pt x="349" y="253"/>
                    <a:pt x="349" y="253"/>
                    <a:pt x="349" y="253"/>
                  </a:cubicBezTo>
                  <a:cubicBezTo>
                    <a:pt x="278" y="168"/>
                    <a:pt x="278" y="168"/>
                    <a:pt x="278" y="168"/>
                  </a:cubicBezTo>
                  <a:lnTo>
                    <a:pt x="418" y="195"/>
                  </a:lnTo>
                  <a:close/>
                </a:path>
              </a:pathLst>
            </a:custGeom>
            <a:solidFill>
              <a:srgbClr val="3ACFDF"/>
            </a:solidFill>
            <a:ln>
              <a:noFill/>
            </a:ln>
          </p:spPr>
          <p:txBody>
            <a:bodyPr vert="horz" wrap="square" lIns="91440" tIns="45720" rIns="91440" bIns="45720" numCol="1" anchor="t" anchorCtr="0" compatLnSpc="1"/>
            <a:lstStyle/>
            <a:p>
              <a:endParaRPr lang="zh-CN" altLang="en-US" dirty="0">
                <a:solidFill>
                  <a:schemeClr val="bg1"/>
                </a:solidFill>
                <a:latin typeface="宋体" panose="02010600030101010101" pitchFamily="2" charset="-122"/>
                <a:ea typeface="宋体" panose="02010600030101010101" pitchFamily="2" charset="-122"/>
              </a:endParaRPr>
            </a:p>
          </p:txBody>
        </p:sp>
        <p:grpSp>
          <p:nvGrpSpPr>
            <p:cNvPr id="100" name="组合 99"/>
            <p:cNvGrpSpPr/>
            <p:nvPr/>
          </p:nvGrpSpPr>
          <p:grpSpPr>
            <a:xfrm>
              <a:off x="4693812" y="2898105"/>
              <a:ext cx="1435922" cy="482436"/>
              <a:chOff x="2747790" y="2897386"/>
              <a:chExt cx="1435922" cy="482436"/>
            </a:xfrm>
          </p:grpSpPr>
          <p:sp>
            <p:nvSpPr>
              <p:cNvPr id="102" name="矩形 101"/>
              <p:cNvSpPr/>
              <p:nvPr/>
            </p:nvSpPr>
            <p:spPr>
              <a:xfrm>
                <a:off x="2747790" y="2966609"/>
                <a:ext cx="1435922" cy="413213"/>
              </a:xfrm>
              <a:prstGeom prst="rect">
                <a:avLst/>
              </a:prstGeom>
            </p:spPr>
            <p:txBody>
              <a:bodyPr wrap="square">
                <a:spAutoFit/>
              </a:bodyPr>
              <a:lstStyle/>
              <a:p>
                <a:pPr algn="ctr" fontAlgn="base">
                  <a:lnSpc>
                    <a:spcPts val="1500"/>
                  </a:lnSpc>
                  <a:spcBef>
                    <a:spcPct val="0"/>
                  </a:spcBef>
                  <a:spcAft>
                    <a:spcPct val="0"/>
                  </a:spcAft>
                </a:pPr>
                <a:r>
                  <a:rPr lang="zh-CN" altLang="en-US" sz="1400" dirty="0">
                    <a:latin typeface="宋体" panose="02010600030101010101" pitchFamily="2" charset="-122"/>
                    <a:ea typeface="宋体" panose="02010600030101010101" pitchFamily="2" charset="-122"/>
                    <a:sym typeface="方正姚体" panose="02010601030101010101" pitchFamily="2" charset="-122"/>
                  </a:rPr>
                  <a:t>双击输入替换内容编辑文字双击输入替换</a:t>
                </a:r>
                <a:endParaRPr lang="en-US" altLang="zh-CN" sz="1400" dirty="0">
                  <a:latin typeface="宋体" panose="02010600030101010101" pitchFamily="2" charset="-122"/>
                  <a:ea typeface="宋体" panose="02010600030101010101" pitchFamily="2" charset="-122"/>
                  <a:sym typeface="方正姚体" panose="02010601030101010101" pitchFamily="2" charset="-122"/>
                </a:endParaRPr>
              </a:p>
              <a:p>
                <a:pPr algn="ctr" fontAlgn="base">
                  <a:lnSpc>
                    <a:spcPts val="1500"/>
                  </a:lnSpc>
                  <a:spcBef>
                    <a:spcPct val="0"/>
                  </a:spcBef>
                  <a:spcAft>
                    <a:spcPct val="0"/>
                  </a:spcAft>
                </a:pPr>
                <a:r>
                  <a:rPr lang="zh-CN" altLang="en-US" sz="1400" dirty="0">
                    <a:latin typeface="宋体" panose="02010600030101010101" pitchFamily="2" charset="-122"/>
                    <a:ea typeface="宋体" panose="02010600030101010101" pitchFamily="2" charset="-122"/>
                    <a:sym typeface="方正姚体" panose="02010601030101010101" pitchFamily="2" charset="-122"/>
                  </a:rPr>
                  <a:t>内容编辑文字</a:t>
                </a:r>
                <a:endParaRPr lang="zh-CN" altLang="en-US" sz="900" dirty="0">
                  <a:latin typeface="宋体" panose="02010600030101010101" pitchFamily="2" charset="-122"/>
                  <a:ea typeface="宋体" panose="02010600030101010101" pitchFamily="2" charset="-122"/>
                  <a:sym typeface="方正姚体" panose="02010601030101010101" pitchFamily="2" charset="-122"/>
                </a:endParaRPr>
              </a:p>
            </p:txBody>
          </p:sp>
          <p:cxnSp>
            <p:nvCxnSpPr>
              <p:cNvPr id="103" name="直接连接符 102"/>
              <p:cNvCxnSpPr/>
              <p:nvPr/>
            </p:nvCxnSpPr>
            <p:spPr>
              <a:xfrm>
                <a:off x="3323991" y="2897386"/>
                <a:ext cx="23883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13" name="文本框 112"/>
            <p:cNvSpPr txBox="1"/>
            <p:nvPr/>
          </p:nvSpPr>
          <p:spPr>
            <a:xfrm>
              <a:off x="5085818" y="2647682"/>
              <a:ext cx="1806564" cy="227980"/>
            </a:xfrm>
            <a:prstGeom prst="rect">
              <a:avLst/>
            </a:prstGeom>
            <a:noFill/>
          </p:spPr>
          <p:txBody>
            <a:bodyPr wrap="square" rtlCol="0">
              <a:spAutoFit/>
            </a:bodyPr>
            <a:lstStyle/>
            <a:p>
              <a:r>
                <a:rPr lang="zh-CN" altLang="en-US" dirty="0">
                  <a:latin typeface="宋体" panose="02010600030101010101" pitchFamily="2" charset="-122"/>
                  <a:ea typeface="宋体" panose="02010600030101010101" pitchFamily="2" charset="-122"/>
                </a:rPr>
                <a:t>添加标题</a:t>
              </a:r>
            </a:p>
          </p:txBody>
        </p:sp>
      </p:grpSp>
      <p:grpSp>
        <p:nvGrpSpPr>
          <p:cNvPr id="8" name="组合 7"/>
          <p:cNvGrpSpPr/>
          <p:nvPr/>
        </p:nvGrpSpPr>
        <p:grpSpPr>
          <a:xfrm>
            <a:off x="6141526" y="1815846"/>
            <a:ext cx="3296241" cy="2746977"/>
            <a:chOff x="6643526" y="1694710"/>
            <a:chExt cx="2034687" cy="1695642"/>
          </a:xfrm>
        </p:grpSpPr>
        <p:sp>
          <p:nvSpPr>
            <p:cNvPr id="85" name="椭圆 84"/>
            <p:cNvSpPr/>
            <p:nvPr/>
          </p:nvSpPr>
          <p:spPr>
            <a:xfrm>
              <a:off x="6860487" y="1694710"/>
              <a:ext cx="918945" cy="918945"/>
            </a:xfrm>
            <a:prstGeom prst="ellipse">
              <a:avLst/>
            </a:prstGeom>
            <a:noFill/>
            <a:ln>
              <a:solidFill>
                <a:srgbClr val="3ACFD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宋体" panose="02010600030101010101" pitchFamily="2" charset="-122"/>
                <a:ea typeface="宋体" panose="02010600030101010101" pitchFamily="2" charset="-122"/>
              </a:endParaRPr>
            </a:p>
          </p:txBody>
        </p:sp>
        <p:grpSp>
          <p:nvGrpSpPr>
            <p:cNvPr id="86" name="组合 85"/>
            <p:cNvGrpSpPr/>
            <p:nvPr/>
          </p:nvGrpSpPr>
          <p:grpSpPr>
            <a:xfrm>
              <a:off x="7095064" y="1928031"/>
              <a:ext cx="449790" cy="452302"/>
              <a:chOff x="8182215" y="2371169"/>
              <a:chExt cx="449790" cy="452302"/>
            </a:xfrm>
            <a:solidFill>
              <a:srgbClr val="3ACFDF"/>
            </a:solidFill>
          </p:grpSpPr>
          <p:sp>
            <p:nvSpPr>
              <p:cNvPr id="87" name="Freeform 82"/>
              <p:cNvSpPr/>
              <p:nvPr/>
            </p:nvSpPr>
            <p:spPr bwMode="auto">
              <a:xfrm>
                <a:off x="8312880" y="2371169"/>
                <a:ext cx="190135" cy="87110"/>
              </a:xfrm>
              <a:custGeom>
                <a:avLst/>
                <a:gdLst>
                  <a:gd name="T0" fmla="*/ 18 w 96"/>
                  <a:gd name="T1" fmla="*/ 18 h 44"/>
                  <a:gd name="T2" fmla="*/ 77 w 96"/>
                  <a:gd name="T3" fmla="*/ 18 h 44"/>
                  <a:gd name="T4" fmla="*/ 77 w 96"/>
                  <a:gd name="T5" fmla="*/ 44 h 44"/>
                  <a:gd name="T6" fmla="*/ 96 w 96"/>
                  <a:gd name="T7" fmla="*/ 44 h 44"/>
                  <a:gd name="T8" fmla="*/ 96 w 96"/>
                  <a:gd name="T9" fmla="*/ 9 h 44"/>
                  <a:gd name="T10" fmla="*/ 86 w 96"/>
                  <a:gd name="T11" fmla="*/ 0 h 44"/>
                  <a:gd name="T12" fmla="*/ 10 w 96"/>
                  <a:gd name="T13" fmla="*/ 0 h 44"/>
                  <a:gd name="T14" fmla="*/ 0 w 96"/>
                  <a:gd name="T15" fmla="*/ 9 h 44"/>
                  <a:gd name="T16" fmla="*/ 0 w 96"/>
                  <a:gd name="T17" fmla="*/ 44 h 44"/>
                  <a:gd name="T18" fmla="*/ 18 w 96"/>
                  <a:gd name="T19" fmla="*/ 44 h 44"/>
                  <a:gd name="T20" fmla="*/ 18 w 96"/>
                  <a:gd name="T21" fmla="*/ 18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6" h="44">
                    <a:moveTo>
                      <a:pt x="18" y="18"/>
                    </a:moveTo>
                    <a:cubicBezTo>
                      <a:pt x="77" y="18"/>
                      <a:pt x="77" y="18"/>
                      <a:pt x="77" y="18"/>
                    </a:cubicBezTo>
                    <a:cubicBezTo>
                      <a:pt x="77" y="44"/>
                      <a:pt x="77" y="44"/>
                      <a:pt x="77" y="44"/>
                    </a:cubicBezTo>
                    <a:cubicBezTo>
                      <a:pt x="96" y="44"/>
                      <a:pt x="96" y="44"/>
                      <a:pt x="96" y="44"/>
                    </a:cubicBezTo>
                    <a:cubicBezTo>
                      <a:pt x="96" y="9"/>
                      <a:pt x="96" y="9"/>
                      <a:pt x="96" y="9"/>
                    </a:cubicBezTo>
                    <a:cubicBezTo>
                      <a:pt x="96" y="4"/>
                      <a:pt x="91" y="0"/>
                      <a:pt x="86" y="0"/>
                    </a:cubicBezTo>
                    <a:cubicBezTo>
                      <a:pt x="10" y="0"/>
                      <a:pt x="10" y="0"/>
                      <a:pt x="10" y="0"/>
                    </a:cubicBezTo>
                    <a:cubicBezTo>
                      <a:pt x="4" y="0"/>
                      <a:pt x="0" y="4"/>
                      <a:pt x="0" y="9"/>
                    </a:cubicBezTo>
                    <a:cubicBezTo>
                      <a:pt x="0" y="44"/>
                      <a:pt x="0" y="44"/>
                      <a:pt x="0" y="44"/>
                    </a:cubicBezTo>
                    <a:cubicBezTo>
                      <a:pt x="18" y="44"/>
                      <a:pt x="18" y="44"/>
                      <a:pt x="18" y="44"/>
                    </a:cubicBezTo>
                    <a:lnTo>
                      <a:pt x="18" y="18"/>
                    </a:lnTo>
                    <a:close/>
                  </a:path>
                </a:pathLst>
              </a:custGeom>
              <a:grpFill/>
              <a:ln>
                <a:noFill/>
              </a:ln>
            </p:spPr>
            <p:txBody>
              <a:bodyPr vert="horz" wrap="square" lIns="91440" tIns="45720" rIns="91440" bIns="45720" numCol="1" anchor="t" anchorCtr="0" compatLnSpc="1"/>
              <a:lstStyle/>
              <a:p>
                <a:endParaRPr lang="zh-CN" altLang="en-US" dirty="0">
                  <a:solidFill>
                    <a:schemeClr val="bg1"/>
                  </a:solidFill>
                  <a:latin typeface="宋体" panose="02010600030101010101" pitchFamily="2" charset="-122"/>
                  <a:ea typeface="宋体" panose="02010600030101010101" pitchFamily="2" charset="-122"/>
                </a:endParaRPr>
              </a:p>
            </p:txBody>
          </p:sp>
          <p:sp>
            <p:nvSpPr>
              <p:cNvPr id="88" name="Freeform 83"/>
              <p:cNvSpPr>
                <a:spLocks noEditPoints="1"/>
              </p:cNvSpPr>
              <p:nvPr/>
            </p:nvSpPr>
            <p:spPr bwMode="auto">
              <a:xfrm>
                <a:off x="8182215" y="2465817"/>
                <a:ext cx="449790" cy="357654"/>
              </a:xfrm>
              <a:custGeom>
                <a:avLst/>
                <a:gdLst>
                  <a:gd name="T0" fmla="*/ 212 w 227"/>
                  <a:gd name="T1" fmla="*/ 0 h 180"/>
                  <a:gd name="T2" fmla="*/ 15 w 227"/>
                  <a:gd name="T3" fmla="*/ 0 h 180"/>
                  <a:gd name="T4" fmla="*/ 0 w 227"/>
                  <a:gd name="T5" fmla="*/ 14 h 180"/>
                  <a:gd name="T6" fmla="*/ 0 w 227"/>
                  <a:gd name="T7" fmla="*/ 165 h 180"/>
                  <a:gd name="T8" fmla="*/ 15 w 227"/>
                  <a:gd name="T9" fmla="*/ 180 h 180"/>
                  <a:gd name="T10" fmla="*/ 212 w 227"/>
                  <a:gd name="T11" fmla="*/ 180 h 180"/>
                  <a:gd name="T12" fmla="*/ 227 w 227"/>
                  <a:gd name="T13" fmla="*/ 165 h 180"/>
                  <a:gd name="T14" fmla="*/ 227 w 227"/>
                  <a:gd name="T15" fmla="*/ 14 h 180"/>
                  <a:gd name="T16" fmla="*/ 212 w 227"/>
                  <a:gd name="T17" fmla="*/ 0 h 180"/>
                  <a:gd name="T18" fmla="*/ 172 w 227"/>
                  <a:gd name="T19" fmla="*/ 69 h 180"/>
                  <a:gd name="T20" fmla="*/ 183 w 227"/>
                  <a:gd name="T21" fmla="*/ 80 h 180"/>
                  <a:gd name="T22" fmla="*/ 172 w 227"/>
                  <a:gd name="T23" fmla="*/ 90 h 180"/>
                  <a:gd name="T24" fmla="*/ 161 w 227"/>
                  <a:gd name="T25" fmla="*/ 80 h 180"/>
                  <a:gd name="T26" fmla="*/ 172 w 227"/>
                  <a:gd name="T27" fmla="*/ 69 h 180"/>
                  <a:gd name="T28" fmla="*/ 53 w 227"/>
                  <a:gd name="T29" fmla="*/ 71 h 180"/>
                  <a:gd name="T30" fmla="*/ 64 w 227"/>
                  <a:gd name="T31" fmla="*/ 81 h 180"/>
                  <a:gd name="T32" fmla="*/ 53 w 227"/>
                  <a:gd name="T33" fmla="*/ 92 h 180"/>
                  <a:gd name="T34" fmla="*/ 42 w 227"/>
                  <a:gd name="T35" fmla="*/ 81 h 180"/>
                  <a:gd name="T36" fmla="*/ 53 w 227"/>
                  <a:gd name="T37" fmla="*/ 71 h 180"/>
                  <a:gd name="T38" fmla="*/ 209 w 227"/>
                  <a:gd name="T39" fmla="*/ 162 h 180"/>
                  <a:gd name="T40" fmla="*/ 185 w 227"/>
                  <a:gd name="T41" fmla="*/ 162 h 180"/>
                  <a:gd name="T42" fmla="*/ 185 w 227"/>
                  <a:gd name="T43" fmla="*/ 111 h 180"/>
                  <a:gd name="T44" fmla="*/ 161 w 227"/>
                  <a:gd name="T45" fmla="*/ 111 h 180"/>
                  <a:gd name="T46" fmla="*/ 161 w 227"/>
                  <a:gd name="T47" fmla="*/ 162 h 180"/>
                  <a:gd name="T48" fmla="*/ 64 w 227"/>
                  <a:gd name="T49" fmla="*/ 162 h 180"/>
                  <a:gd name="T50" fmla="*/ 64 w 227"/>
                  <a:gd name="T51" fmla="*/ 111 h 180"/>
                  <a:gd name="T52" fmla="*/ 39 w 227"/>
                  <a:gd name="T53" fmla="*/ 111 h 180"/>
                  <a:gd name="T54" fmla="*/ 39 w 227"/>
                  <a:gd name="T55" fmla="*/ 162 h 180"/>
                  <a:gd name="T56" fmla="*/ 19 w 227"/>
                  <a:gd name="T57" fmla="*/ 162 h 180"/>
                  <a:gd name="T58" fmla="*/ 19 w 227"/>
                  <a:gd name="T59" fmla="*/ 18 h 180"/>
                  <a:gd name="T60" fmla="*/ 28 w 227"/>
                  <a:gd name="T61" fmla="*/ 18 h 180"/>
                  <a:gd name="T62" fmla="*/ 28 w 227"/>
                  <a:gd name="T63" fmla="*/ 92 h 180"/>
                  <a:gd name="T64" fmla="*/ 39 w 227"/>
                  <a:gd name="T65" fmla="*/ 103 h 180"/>
                  <a:gd name="T66" fmla="*/ 187 w 227"/>
                  <a:gd name="T67" fmla="*/ 103 h 180"/>
                  <a:gd name="T68" fmla="*/ 198 w 227"/>
                  <a:gd name="T69" fmla="*/ 92 h 180"/>
                  <a:gd name="T70" fmla="*/ 198 w 227"/>
                  <a:gd name="T71" fmla="*/ 18 h 180"/>
                  <a:gd name="T72" fmla="*/ 209 w 227"/>
                  <a:gd name="T73" fmla="*/ 18 h 180"/>
                  <a:gd name="T74" fmla="*/ 209 w 227"/>
                  <a:gd name="T75" fmla="*/ 162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27" h="180">
                    <a:moveTo>
                      <a:pt x="212" y="0"/>
                    </a:moveTo>
                    <a:cubicBezTo>
                      <a:pt x="15" y="0"/>
                      <a:pt x="15" y="0"/>
                      <a:pt x="15" y="0"/>
                    </a:cubicBezTo>
                    <a:cubicBezTo>
                      <a:pt x="7" y="0"/>
                      <a:pt x="0" y="6"/>
                      <a:pt x="0" y="14"/>
                    </a:cubicBezTo>
                    <a:cubicBezTo>
                      <a:pt x="0" y="165"/>
                      <a:pt x="0" y="165"/>
                      <a:pt x="0" y="165"/>
                    </a:cubicBezTo>
                    <a:cubicBezTo>
                      <a:pt x="0" y="173"/>
                      <a:pt x="7" y="180"/>
                      <a:pt x="15" y="180"/>
                    </a:cubicBezTo>
                    <a:cubicBezTo>
                      <a:pt x="212" y="180"/>
                      <a:pt x="212" y="180"/>
                      <a:pt x="212" y="180"/>
                    </a:cubicBezTo>
                    <a:cubicBezTo>
                      <a:pt x="221" y="180"/>
                      <a:pt x="227" y="173"/>
                      <a:pt x="227" y="165"/>
                    </a:cubicBezTo>
                    <a:cubicBezTo>
                      <a:pt x="227" y="14"/>
                      <a:pt x="227" y="14"/>
                      <a:pt x="227" y="14"/>
                    </a:cubicBezTo>
                    <a:cubicBezTo>
                      <a:pt x="227" y="6"/>
                      <a:pt x="221" y="0"/>
                      <a:pt x="212" y="0"/>
                    </a:cubicBezTo>
                    <a:close/>
                    <a:moveTo>
                      <a:pt x="172" y="69"/>
                    </a:moveTo>
                    <a:cubicBezTo>
                      <a:pt x="178" y="69"/>
                      <a:pt x="183" y="74"/>
                      <a:pt x="183" y="80"/>
                    </a:cubicBezTo>
                    <a:cubicBezTo>
                      <a:pt x="183" y="86"/>
                      <a:pt x="178" y="90"/>
                      <a:pt x="172" y="90"/>
                    </a:cubicBezTo>
                    <a:cubicBezTo>
                      <a:pt x="166" y="90"/>
                      <a:pt x="161" y="86"/>
                      <a:pt x="161" y="80"/>
                    </a:cubicBezTo>
                    <a:cubicBezTo>
                      <a:pt x="161" y="74"/>
                      <a:pt x="166" y="69"/>
                      <a:pt x="172" y="69"/>
                    </a:cubicBezTo>
                    <a:close/>
                    <a:moveTo>
                      <a:pt x="53" y="71"/>
                    </a:moveTo>
                    <a:cubicBezTo>
                      <a:pt x="59" y="71"/>
                      <a:pt x="64" y="75"/>
                      <a:pt x="64" y="81"/>
                    </a:cubicBezTo>
                    <a:cubicBezTo>
                      <a:pt x="64" y="87"/>
                      <a:pt x="59" y="92"/>
                      <a:pt x="53" y="92"/>
                    </a:cubicBezTo>
                    <a:cubicBezTo>
                      <a:pt x="47" y="92"/>
                      <a:pt x="42" y="87"/>
                      <a:pt x="42" y="81"/>
                    </a:cubicBezTo>
                    <a:cubicBezTo>
                      <a:pt x="42" y="75"/>
                      <a:pt x="47" y="71"/>
                      <a:pt x="53" y="71"/>
                    </a:cubicBezTo>
                    <a:close/>
                    <a:moveTo>
                      <a:pt x="209" y="162"/>
                    </a:moveTo>
                    <a:cubicBezTo>
                      <a:pt x="185" y="162"/>
                      <a:pt x="185" y="162"/>
                      <a:pt x="185" y="162"/>
                    </a:cubicBezTo>
                    <a:cubicBezTo>
                      <a:pt x="185" y="111"/>
                      <a:pt x="185" y="111"/>
                      <a:pt x="185" y="111"/>
                    </a:cubicBezTo>
                    <a:cubicBezTo>
                      <a:pt x="161" y="111"/>
                      <a:pt x="161" y="111"/>
                      <a:pt x="161" y="111"/>
                    </a:cubicBezTo>
                    <a:cubicBezTo>
                      <a:pt x="161" y="162"/>
                      <a:pt x="161" y="162"/>
                      <a:pt x="161" y="162"/>
                    </a:cubicBezTo>
                    <a:cubicBezTo>
                      <a:pt x="64" y="162"/>
                      <a:pt x="64" y="162"/>
                      <a:pt x="64" y="162"/>
                    </a:cubicBezTo>
                    <a:cubicBezTo>
                      <a:pt x="64" y="111"/>
                      <a:pt x="64" y="111"/>
                      <a:pt x="64" y="111"/>
                    </a:cubicBezTo>
                    <a:cubicBezTo>
                      <a:pt x="39" y="111"/>
                      <a:pt x="39" y="111"/>
                      <a:pt x="39" y="111"/>
                    </a:cubicBezTo>
                    <a:cubicBezTo>
                      <a:pt x="39" y="162"/>
                      <a:pt x="39" y="162"/>
                      <a:pt x="39" y="162"/>
                    </a:cubicBezTo>
                    <a:cubicBezTo>
                      <a:pt x="19" y="162"/>
                      <a:pt x="19" y="162"/>
                      <a:pt x="19" y="162"/>
                    </a:cubicBezTo>
                    <a:cubicBezTo>
                      <a:pt x="19" y="18"/>
                      <a:pt x="19" y="18"/>
                      <a:pt x="19" y="18"/>
                    </a:cubicBezTo>
                    <a:cubicBezTo>
                      <a:pt x="28" y="18"/>
                      <a:pt x="28" y="18"/>
                      <a:pt x="28" y="18"/>
                    </a:cubicBezTo>
                    <a:cubicBezTo>
                      <a:pt x="28" y="92"/>
                      <a:pt x="28" y="92"/>
                      <a:pt x="28" y="92"/>
                    </a:cubicBezTo>
                    <a:cubicBezTo>
                      <a:pt x="28" y="98"/>
                      <a:pt x="33" y="103"/>
                      <a:pt x="39" y="103"/>
                    </a:cubicBezTo>
                    <a:cubicBezTo>
                      <a:pt x="187" y="103"/>
                      <a:pt x="187" y="103"/>
                      <a:pt x="187" y="103"/>
                    </a:cubicBezTo>
                    <a:cubicBezTo>
                      <a:pt x="193" y="103"/>
                      <a:pt x="198" y="98"/>
                      <a:pt x="198" y="92"/>
                    </a:cubicBezTo>
                    <a:cubicBezTo>
                      <a:pt x="198" y="18"/>
                      <a:pt x="198" y="18"/>
                      <a:pt x="198" y="18"/>
                    </a:cubicBezTo>
                    <a:cubicBezTo>
                      <a:pt x="209" y="18"/>
                      <a:pt x="209" y="18"/>
                      <a:pt x="209" y="18"/>
                    </a:cubicBezTo>
                    <a:lnTo>
                      <a:pt x="209" y="162"/>
                    </a:lnTo>
                    <a:close/>
                  </a:path>
                </a:pathLst>
              </a:custGeom>
              <a:grpFill/>
              <a:ln>
                <a:noFill/>
              </a:ln>
            </p:spPr>
            <p:txBody>
              <a:bodyPr vert="horz" wrap="square" lIns="91440" tIns="45720" rIns="91440" bIns="45720" numCol="1" anchor="t" anchorCtr="0" compatLnSpc="1"/>
              <a:lstStyle/>
              <a:p>
                <a:endParaRPr lang="zh-CN" altLang="en-US" dirty="0">
                  <a:solidFill>
                    <a:schemeClr val="bg1"/>
                  </a:solidFill>
                  <a:latin typeface="宋体" panose="02010600030101010101" pitchFamily="2" charset="-122"/>
                  <a:ea typeface="宋体" panose="02010600030101010101" pitchFamily="2" charset="-122"/>
                </a:endParaRPr>
              </a:p>
            </p:txBody>
          </p:sp>
        </p:grpSp>
        <p:grpSp>
          <p:nvGrpSpPr>
            <p:cNvPr id="104" name="组合 103"/>
            <p:cNvGrpSpPr/>
            <p:nvPr/>
          </p:nvGrpSpPr>
          <p:grpSpPr>
            <a:xfrm>
              <a:off x="6643526" y="2907916"/>
              <a:ext cx="1435922" cy="482436"/>
              <a:chOff x="2724027" y="2927090"/>
              <a:chExt cx="1435922" cy="482436"/>
            </a:xfrm>
          </p:grpSpPr>
          <p:sp>
            <p:nvSpPr>
              <p:cNvPr id="106" name="矩形 105"/>
              <p:cNvSpPr/>
              <p:nvPr/>
            </p:nvSpPr>
            <p:spPr>
              <a:xfrm>
                <a:off x="2724027" y="2996313"/>
                <a:ext cx="1435922" cy="413213"/>
              </a:xfrm>
              <a:prstGeom prst="rect">
                <a:avLst/>
              </a:prstGeom>
            </p:spPr>
            <p:txBody>
              <a:bodyPr wrap="square">
                <a:spAutoFit/>
              </a:bodyPr>
              <a:lstStyle/>
              <a:p>
                <a:pPr algn="ctr" fontAlgn="base">
                  <a:lnSpc>
                    <a:spcPts val="1500"/>
                  </a:lnSpc>
                  <a:spcBef>
                    <a:spcPct val="0"/>
                  </a:spcBef>
                  <a:spcAft>
                    <a:spcPct val="0"/>
                  </a:spcAft>
                </a:pPr>
                <a:r>
                  <a:rPr lang="zh-CN" altLang="en-US" sz="1400" dirty="0">
                    <a:latin typeface="宋体" panose="02010600030101010101" pitchFamily="2" charset="-122"/>
                    <a:ea typeface="宋体" panose="02010600030101010101" pitchFamily="2" charset="-122"/>
                    <a:sym typeface="方正姚体" panose="02010601030101010101" pitchFamily="2" charset="-122"/>
                  </a:rPr>
                  <a:t>双击输入替换内容编辑文字双击输入替换</a:t>
                </a:r>
                <a:endParaRPr lang="en-US" altLang="zh-CN" sz="1400" dirty="0">
                  <a:latin typeface="宋体" panose="02010600030101010101" pitchFamily="2" charset="-122"/>
                  <a:ea typeface="宋体" panose="02010600030101010101" pitchFamily="2" charset="-122"/>
                  <a:sym typeface="方正姚体" panose="02010601030101010101" pitchFamily="2" charset="-122"/>
                </a:endParaRPr>
              </a:p>
              <a:p>
                <a:pPr algn="ctr" fontAlgn="base">
                  <a:lnSpc>
                    <a:spcPts val="1500"/>
                  </a:lnSpc>
                  <a:spcBef>
                    <a:spcPct val="0"/>
                  </a:spcBef>
                  <a:spcAft>
                    <a:spcPct val="0"/>
                  </a:spcAft>
                </a:pPr>
                <a:r>
                  <a:rPr lang="zh-CN" altLang="en-US" sz="1400" dirty="0">
                    <a:latin typeface="宋体" panose="02010600030101010101" pitchFamily="2" charset="-122"/>
                    <a:ea typeface="宋体" panose="02010600030101010101" pitchFamily="2" charset="-122"/>
                    <a:sym typeface="方正姚体" panose="02010601030101010101" pitchFamily="2" charset="-122"/>
                  </a:rPr>
                  <a:t>内容编辑文字</a:t>
                </a:r>
                <a:endParaRPr lang="zh-CN" altLang="en-US" sz="900" dirty="0">
                  <a:latin typeface="宋体" panose="02010600030101010101" pitchFamily="2" charset="-122"/>
                  <a:ea typeface="宋体" panose="02010600030101010101" pitchFamily="2" charset="-122"/>
                  <a:sym typeface="方正姚体" panose="02010601030101010101" pitchFamily="2" charset="-122"/>
                </a:endParaRPr>
              </a:p>
            </p:txBody>
          </p:sp>
          <p:cxnSp>
            <p:nvCxnSpPr>
              <p:cNvPr id="107" name="直接连接符 106"/>
              <p:cNvCxnSpPr/>
              <p:nvPr/>
            </p:nvCxnSpPr>
            <p:spPr>
              <a:xfrm>
                <a:off x="3312106" y="2927090"/>
                <a:ext cx="23883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14" name="文本框 113"/>
            <p:cNvSpPr txBox="1"/>
            <p:nvPr/>
          </p:nvSpPr>
          <p:spPr>
            <a:xfrm>
              <a:off x="7009209" y="2647682"/>
              <a:ext cx="1669004" cy="226181"/>
            </a:xfrm>
            <a:prstGeom prst="rect">
              <a:avLst/>
            </a:prstGeom>
            <a:noFill/>
          </p:spPr>
          <p:txBody>
            <a:bodyPr wrap="square" rtlCol="0">
              <a:spAutoFit/>
            </a:bodyPr>
            <a:lstStyle/>
            <a:p>
              <a:r>
                <a:rPr lang="zh-CN" altLang="en-US" dirty="0">
                  <a:latin typeface="宋体" panose="02010600030101010101" pitchFamily="2" charset="-122"/>
                  <a:ea typeface="宋体" panose="02010600030101010101" pitchFamily="2" charset="-122"/>
                </a:rPr>
                <a:t>添加标题</a:t>
              </a:r>
            </a:p>
          </p:txBody>
        </p:sp>
      </p:grpSp>
      <p:grpSp>
        <p:nvGrpSpPr>
          <p:cNvPr id="9" name="组合 8"/>
          <p:cNvGrpSpPr/>
          <p:nvPr/>
        </p:nvGrpSpPr>
        <p:grpSpPr>
          <a:xfrm>
            <a:off x="8642030" y="1795877"/>
            <a:ext cx="3531752" cy="2749447"/>
            <a:chOff x="8580068" y="1670004"/>
            <a:chExt cx="2180060" cy="1697166"/>
          </a:xfrm>
        </p:grpSpPr>
        <p:grpSp>
          <p:nvGrpSpPr>
            <p:cNvPr id="4" name="组合 3"/>
            <p:cNvGrpSpPr/>
            <p:nvPr/>
          </p:nvGrpSpPr>
          <p:grpSpPr>
            <a:xfrm>
              <a:off x="8816135" y="1670004"/>
              <a:ext cx="918945" cy="918945"/>
              <a:chOff x="8580068" y="1648379"/>
              <a:chExt cx="918945" cy="918945"/>
            </a:xfrm>
          </p:grpSpPr>
          <p:sp>
            <p:nvSpPr>
              <p:cNvPr id="65" name="椭圆 64"/>
              <p:cNvSpPr/>
              <p:nvPr/>
            </p:nvSpPr>
            <p:spPr>
              <a:xfrm>
                <a:off x="8580068" y="1648379"/>
                <a:ext cx="918945" cy="918945"/>
              </a:xfrm>
              <a:prstGeom prst="ellipse">
                <a:avLst/>
              </a:prstGeom>
              <a:noFill/>
              <a:ln>
                <a:solidFill>
                  <a:srgbClr val="3ACFD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宋体" panose="02010600030101010101" pitchFamily="2" charset="-122"/>
                  <a:ea typeface="宋体" panose="02010600030101010101" pitchFamily="2" charset="-122"/>
                </a:endParaRPr>
              </a:p>
            </p:txBody>
          </p:sp>
          <p:grpSp>
            <p:nvGrpSpPr>
              <p:cNvPr id="66" name="组合 65"/>
              <p:cNvGrpSpPr/>
              <p:nvPr/>
            </p:nvGrpSpPr>
            <p:grpSpPr>
              <a:xfrm>
                <a:off x="8769833" y="1905812"/>
                <a:ext cx="539413" cy="373568"/>
                <a:chOff x="7342105" y="2428126"/>
                <a:chExt cx="539413" cy="373568"/>
              </a:xfrm>
            </p:grpSpPr>
            <p:sp>
              <p:nvSpPr>
                <p:cNvPr id="67" name="Freeform 59"/>
                <p:cNvSpPr>
                  <a:spLocks noEditPoints="1"/>
                </p:cNvSpPr>
                <p:nvPr/>
              </p:nvSpPr>
              <p:spPr bwMode="auto">
                <a:xfrm>
                  <a:off x="7342105" y="2428126"/>
                  <a:ext cx="539413" cy="373568"/>
                </a:xfrm>
                <a:custGeom>
                  <a:avLst/>
                  <a:gdLst>
                    <a:gd name="T0" fmla="*/ 577 w 644"/>
                    <a:gd name="T1" fmla="*/ 370 h 446"/>
                    <a:gd name="T2" fmla="*/ 577 w 644"/>
                    <a:gd name="T3" fmla="*/ 0 h 446"/>
                    <a:gd name="T4" fmla="*/ 67 w 644"/>
                    <a:gd name="T5" fmla="*/ 0 h 446"/>
                    <a:gd name="T6" fmla="*/ 67 w 644"/>
                    <a:gd name="T7" fmla="*/ 370 h 446"/>
                    <a:gd name="T8" fmla="*/ 0 w 644"/>
                    <a:gd name="T9" fmla="*/ 370 h 446"/>
                    <a:gd name="T10" fmla="*/ 0 w 644"/>
                    <a:gd name="T11" fmla="*/ 446 h 446"/>
                    <a:gd name="T12" fmla="*/ 644 w 644"/>
                    <a:gd name="T13" fmla="*/ 446 h 446"/>
                    <a:gd name="T14" fmla="*/ 644 w 644"/>
                    <a:gd name="T15" fmla="*/ 370 h 446"/>
                    <a:gd name="T16" fmla="*/ 577 w 644"/>
                    <a:gd name="T17" fmla="*/ 370 h 446"/>
                    <a:gd name="T18" fmla="*/ 104 w 644"/>
                    <a:gd name="T19" fmla="*/ 38 h 446"/>
                    <a:gd name="T20" fmla="*/ 540 w 644"/>
                    <a:gd name="T21" fmla="*/ 38 h 446"/>
                    <a:gd name="T22" fmla="*/ 540 w 644"/>
                    <a:gd name="T23" fmla="*/ 370 h 446"/>
                    <a:gd name="T24" fmla="*/ 104 w 644"/>
                    <a:gd name="T25" fmla="*/ 370 h 446"/>
                    <a:gd name="T26" fmla="*/ 104 w 644"/>
                    <a:gd name="T27" fmla="*/ 38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4" h="446">
                      <a:moveTo>
                        <a:pt x="577" y="370"/>
                      </a:moveTo>
                      <a:lnTo>
                        <a:pt x="577" y="0"/>
                      </a:lnTo>
                      <a:lnTo>
                        <a:pt x="67" y="0"/>
                      </a:lnTo>
                      <a:lnTo>
                        <a:pt x="67" y="370"/>
                      </a:lnTo>
                      <a:lnTo>
                        <a:pt x="0" y="370"/>
                      </a:lnTo>
                      <a:lnTo>
                        <a:pt x="0" y="446"/>
                      </a:lnTo>
                      <a:lnTo>
                        <a:pt x="644" y="446"/>
                      </a:lnTo>
                      <a:lnTo>
                        <a:pt x="644" y="370"/>
                      </a:lnTo>
                      <a:lnTo>
                        <a:pt x="577" y="370"/>
                      </a:lnTo>
                      <a:close/>
                      <a:moveTo>
                        <a:pt x="104" y="38"/>
                      </a:moveTo>
                      <a:lnTo>
                        <a:pt x="540" y="38"/>
                      </a:lnTo>
                      <a:lnTo>
                        <a:pt x="540" y="370"/>
                      </a:lnTo>
                      <a:lnTo>
                        <a:pt x="104" y="370"/>
                      </a:lnTo>
                      <a:lnTo>
                        <a:pt x="104" y="38"/>
                      </a:lnTo>
                      <a:close/>
                    </a:path>
                  </a:pathLst>
                </a:custGeom>
                <a:solidFill>
                  <a:srgbClr val="3ACFDF"/>
                </a:solidFill>
                <a:ln>
                  <a:solidFill>
                    <a:srgbClr val="3ACFDF"/>
                  </a:solidFill>
                </a:ln>
              </p:spPr>
              <p:txBody>
                <a:bodyPr vert="horz" wrap="square" lIns="91440" tIns="45720" rIns="91440" bIns="45720" numCol="1" anchor="t" anchorCtr="0" compatLnSpc="1"/>
                <a:lstStyle/>
                <a:p>
                  <a:endParaRPr lang="zh-CN" altLang="en-US" dirty="0">
                    <a:solidFill>
                      <a:schemeClr val="bg1"/>
                    </a:solidFill>
                    <a:latin typeface="宋体" panose="02010600030101010101" pitchFamily="2" charset="-122"/>
                    <a:ea typeface="宋体" panose="02010600030101010101" pitchFamily="2" charset="-122"/>
                  </a:endParaRPr>
                </a:p>
              </p:txBody>
            </p:sp>
            <p:sp>
              <p:nvSpPr>
                <p:cNvPr id="68" name="Freeform 60"/>
                <p:cNvSpPr>
                  <a:spLocks noEditPoints="1"/>
                </p:cNvSpPr>
                <p:nvPr/>
              </p:nvSpPr>
              <p:spPr bwMode="auto">
                <a:xfrm>
                  <a:off x="7450993" y="2500159"/>
                  <a:ext cx="59470" cy="65333"/>
                </a:xfrm>
                <a:custGeom>
                  <a:avLst/>
                  <a:gdLst>
                    <a:gd name="T0" fmla="*/ 10 w 30"/>
                    <a:gd name="T1" fmla="*/ 0 h 33"/>
                    <a:gd name="T2" fmla="*/ 0 w 30"/>
                    <a:gd name="T3" fmla="*/ 33 h 33"/>
                    <a:gd name="T4" fmla="*/ 8 w 30"/>
                    <a:gd name="T5" fmla="*/ 33 h 33"/>
                    <a:gd name="T6" fmla="*/ 10 w 30"/>
                    <a:gd name="T7" fmla="*/ 24 h 33"/>
                    <a:gd name="T8" fmla="*/ 19 w 30"/>
                    <a:gd name="T9" fmla="*/ 24 h 33"/>
                    <a:gd name="T10" fmla="*/ 22 w 30"/>
                    <a:gd name="T11" fmla="*/ 33 h 33"/>
                    <a:gd name="T12" fmla="*/ 30 w 30"/>
                    <a:gd name="T13" fmla="*/ 33 h 33"/>
                    <a:gd name="T14" fmla="*/ 20 w 30"/>
                    <a:gd name="T15" fmla="*/ 0 h 33"/>
                    <a:gd name="T16" fmla="*/ 10 w 30"/>
                    <a:gd name="T17" fmla="*/ 0 h 33"/>
                    <a:gd name="T18" fmla="*/ 11 w 30"/>
                    <a:gd name="T19" fmla="*/ 19 h 33"/>
                    <a:gd name="T20" fmla="*/ 13 w 30"/>
                    <a:gd name="T21" fmla="*/ 12 h 33"/>
                    <a:gd name="T22" fmla="*/ 15 w 30"/>
                    <a:gd name="T23" fmla="*/ 6 h 33"/>
                    <a:gd name="T24" fmla="*/ 15 w 30"/>
                    <a:gd name="T25" fmla="*/ 6 h 33"/>
                    <a:gd name="T26" fmla="*/ 16 w 30"/>
                    <a:gd name="T27" fmla="*/ 12 h 33"/>
                    <a:gd name="T28" fmla="*/ 18 w 30"/>
                    <a:gd name="T29" fmla="*/ 19 h 33"/>
                    <a:gd name="T30" fmla="*/ 11 w 30"/>
                    <a:gd name="T31" fmla="*/ 19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0" h="33">
                      <a:moveTo>
                        <a:pt x="10" y="0"/>
                      </a:moveTo>
                      <a:cubicBezTo>
                        <a:pt x="0" y="33"/>
                        <a:pt x="0" y="33"/>
                        <a:pt x="0" y="33"/>
                      </a:cubicBezTo>
                      <a:cubicBezTo>
                        <a:pt x="8" y="33"/>
                        <a:pt x="8" y="33"/>
                        <a:pt x="8" y="33"/>
                      </a:cubicBezTo>
                      <a:cubicBezTo>
                        <a:pt x="10" y="24"/>
                        <a:pt x="10" y="24"/>
                        <a:pt x="10" y="24"/>
                      </a:cubicBezTo>
                      <a:cubicBezTo>
                        <a:pt x="19" y="24"/>
                        <a:pt x="19" y="24"/>
                        <a:pt x="19" y="24"/>
                      </a:cubicBezTo>
                      <a:cubicBezTo>
                        <a:pt x="22" y="33"/>
                        <a:pt x="22" y="33"/>
                        <a:pt x="22" y="33"/>
                      </a:cubicBezTo>
                      <a:cubicBezTo>
                        <a:pt x="30" y="33"/>
                        <a:pt x="30" y="33"/>
                        <a:pt x="30" y="33"/>
                      </a:cubicBezTo>
                      <a:cubicBezTo>
                        <a:pt x="20" y="0"/>
                        <a:pt x="20" y="0"/>
                        <a:pt x="20" y="0"/>
                      </a:cubicBezTo>
                      <a:lnTo>
                        <a:pt x="10" y="0"/>
                      </a:lnTo>
                      <a:close/>
                      <a:moveTo>
                        <a:pt x="11" y="19"/>
                      </a:moveTo>
                      <a:cubicBezTo>
                        <a:pt x="13" y="12"/>
                        <a:pt x="13" y="12"/>
                        <a:pt x="13" y="12"/>
                      </a:cubicBezTo>
                      <a:cubicBezTo>
                        <a:pt x="14" y="10"/>
                        <a:pt x="14" y="8"/>
                        <a:pt x="15" y="6"/>
                      </a:cubicBezTo>
                      <a:cubicBezTo>
                        <a:pt x="15" y="6"/>
                        <a:pt x="15" y="6"/>
                        <a:pt x="15" y="6"/>
                      </a:cubicBezTo>
                      <a:cubicBezTo>
                        <a:pt x="15" y="8"/>
                        <a:pt x="16" y="10"/>
                        <a:pt x="16" y="12"/>
                      </a:cubicBezTo>
                      <a:cubicBezTo>
                        <a:pt x="18" y="19"/>
                        <a:pt x="18" y="19"/>
                        <a:pt x="18" y="19"/>
                      </a:cubicBezTo>
                      <a:lnTo>
                        <a:pt x="11" y="19"/>
                      </a:lnTo>
                      <a:close/>
                    </a:path>
                  </a:pathLst>
                </a:custGeom>
                <a:solidFill>
                  <a:srgbClr val="3ACFDF"/>
                </a:solidFill>
                <a:ln>
                  <a:solidFill>
                    <a:srgbClr val="3ACFDF"/>
                  </a:solidFill>
                </a:ln>
              </p:spPr>
              <p:txBody>
                <a:bodyPr vert="horz" wrap="square" lIns="91440" tIns="45720" rIns="91440" bIns="45720" numCol="1" anchor="t" anchorCtr="0" compatLnSpc="1"/>
                <a:lstStyle/>
                <a:p>
                  <a:endParaRPr lang="zh-CN" altLang="en-US" dirty="0">
                    <a:solidFill>
                      <a:srgbClr val="3ACFDF"/>
                    </a:solidFill>
                    <a:latin typeface="宋体" panose="02010600030101010101" pitchFamily="2" charset="-122"/>
                    <a:ea typeface="宋体" panose="02010600030101010101" pitchFamily="2" charset="-122"/>
                  </a:endParaRPr>
                </a:p>
              </p:txBody>
            </p:sp>
            <p:sp>
              <p:nvSpPr>
                <p:cNvPr id="69" name="Freeform 61"/>
                <p:cNvSpPr>
                  <a:spLocks noEditPoints="1"/>
                </p:cNvSpPr>
                <p:nvPr/>
              </p:nvSpPr>
              <p:spPr bwMode="auto">
                <a:xfrm>
                  <a:off x="7518838" y="2500159"/>
                  <a:ext cx="47743" cy="65333"/>
                </a:xfrm>
                <a:custGeom>
                  <a:avLst/>
                  <a:gdLst>
                    <a:gd name="T0" fmla="*/ 20 w 24"/>
                    <a:gd name="T1" fmla="*/ 30 h 33"/>
                    <a:gd name="T2" fmla="*/ 24 w 24"/>
                    <a:gd name="T3" fmla="*/ 23 h 33"/>
                    <a:gd name="T4" fmla="*/ 17 w 24"/>
                    <a:gd name="T5" fmla="*/ 15 h 33"/>
                    <a:gd name="T6" fmla="*/ 17 w 24"/>
                    <a:gd name="T7" fmla="*/ 15 h 33"/>
                    <a:gd name="T8" fmla="*/ 23 w 24"/>
                    <a:gd name="T9" fmla="*/ 8 h 33"/>
                    <a:gd name="T10" fmla="*/ 19 w 24"/>
                    <a:gd name="T11" fmla="*/ 2 h 33"/>
                    <a:gd name="T12" fmla="*/ 9 w 24"/>
                    <a:gd name="T13" fmla="*/ 0 h 33"/>
                    <a:gd name="T14" fmla="*/ 0 w 24"/>
                    <a:gd name="T15" fmla="*/ 1 h 33"/>
                    <a:gd name="T16" fmla="*/ 0 w 24"/>
                    <a:gd name="T17" fmla="*/ 32 h 33"/>
                    <a:gd name="T18" fmla="*/ 8 w 24"/>
                    <a:gd name="T19" fmla="*/ 33 h 33"/>
                    <a:gd name="T20" fmla="*/ 20 w 24"/>
                    <a:gd name="T21" fmla="*/ 30 h 33"/>
                    <a:gd name="T22" fmla="*/ 7 w 24"/>
                    <a:gd name="T23" fmla="*/ 6 h 33"/>
                    <a:gd name="T24" fmla="*/ 10 w 24"/>
                    <a:gd name="T25" fmla="*/ 5 h 33"/>
                    <a:gd name="T26" fmla="*/ 15 w 24"/>
                    <a:gd name="T27" fmla="*/ 9 h 33"/>
                    <a:gd name="T28" fmla="*/ 10 w 24"/>
                    <a:gd name="T29" fmla="*/ 13 h 33"/>
                    <a:gd name="T30" fmla="*/ 7 w 24"/>
                    <a:gd name="T31" fmla="*/ 13 h 33"/>
                    <a:gd name="T32" fmla="*/ 7 w 24"/>
                    <a:gd name="T33" fmla="*/ 6 h 33"/>
                    <a:gd name="T34" fmla="*/ 7 w 24"/>
                    <a:gd name="T35" fmla="*/ 18 h 33"/>
                    <a:gd name="T36" fmla="*/ 10 w 24"/>
                    <a:gd name="T37" fmla="*/ 18 h 33"/>
                    <a:gd name="T38" fmla="*/ 16 w 24"/>
                    <a:gd name="T39" fmla="*/ 23 h 33"/>
                    <a:gd name="T40" fmla="*/ 10 w 24"/>
                    <a:gd name="T41" fmla="*/ 28 h 33"/>
                    <a:gd name="T42" fmla="*/ 7 w 24"/>
                    <a:gd name="T43" fmla="*/ 27 h 33"/>
                    <a:gd name="T44" fmla="*/ 7 w 24"/>
                    <a:gd name="T45" fmla="*/ 18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 h="33">
                      <a:moveTo>
                        <a:pt x="20" y="30"/>
                      </a:moveTo>
                      <a:cubicBezTo>
                        <a:pt x="22" y="28"/>
                        <a:pt x="24" y="26"/>
                        <a:pt x="24" y="23"/>
                      </a:cubicBezTo>
                      <a:cubicBezTo>
                        <a:pt x="24" y="19"/>
                        <a:pt x="21" y="16"/>
                        <a:pt x="17" y="15"/>
                      </a:cubicBezTo>
                      <a:cubicBezTo>
                        <a:pt x="17" y="15"/>
                        <a:pt x="17" y="15"/>
                        <a:pt x="17" y="15"/>
                      </a:cubicBezTo>
                      <a:cubicBezTo>
                        <a:pt x="21" y="14"/>
                        <a:pt x="23" y="11"/>
                        <a:pt x="23" y="8"/>
                      </a:cubicBezTo>
                      <a:cubicBezTo>
                        <a:pt x="23" y="5"/>
                        <a:pt x="21" y="3"/>
                        <a:pt x="19" y="2"/>
                      </a:cubicBezTo>
                      <a:cubicBezTo>
                        <a:pt x="16" y="1"/>
                        <a:pt x="14" y="0"/>
                        <a:pt x="9" y="0"/>
                      </a:cubicBezTo>
                      <a:cubicBezTo>
                        <a:pt x="6" y="0"/>
                        <a:pt x="2" y="1"/>
                        <a:pt x="0" y="1"/>
                      </a:cubicBezTo>
                      <a:cubicBezTo>
                        <a:pt x="0" y="32"/>
                        <a:pt x="0" y="32"/>
                        <a:pt x="0" y="32"/>
                      </a:cubicBezTo>
                      <a:cubicBezTo>
                        <a:pt x="2" y="33"/>
                        <a:pt x="4" y="33"/>
                        <a:pt x="8" y="33"/>
                      </a:cubicBezTo>
                      <a:cubicBezTo>
                        <a:pt x="14" y="33"/>
                        <a:pt x="18" y="32"/>
                        <a:pt x="20" y="30"/>
                      </a:cubicBezTo>
                      <a:close/>
                      <a:moveTo>
                        <a:pt x="7" y="6"/>
                      </a:moveTo>
                      <a:cubicBezTo>
                        <a:pt x="8" y="6"/>
                        <a:pt x="9" y="5"/>
                        <a:pt x="10" y="5"/>
                      </a:cubicBezTo>
                      <a:cubicBezTo>
                        <a:pt x="14" y="5"/>
                        <a:pt x="15" y="7"/>
                        <a:pt x="15" y="9"/>
                      </a:cubicBezTo>
                      <a:cubicBezTo>
                        <a:pt x="15" y="12"/>
                        <a:pt x="13" y="13"/>
                        <a:pt x="10" y="13"/>
                      </a:cubicBezTo>
                      <a:cubicBezTo>
                        <a:pt x="7" y="13"/>
                        <a:pt x="7" y="13"/>
                        <a:pt x="7" y="13"/>
                      </a:cubicBezTo>
                      <a:lnTo>
                        <a:pt x="7" y="6"/>
                      </a:lnTo>
                      <a:close/>
                      <a:moveTo>
                        <a:pt x="7" y="18"/>
                      </a:moveTo>
                      <a:cubicBezTo>
                        <a:pt x="10" y="18"/>
                        <a:pt x="10" y="18"/>
                        <a:pt x="10" y="18"/>
                      </a:cubicBezTo>
                      <a:cubicBezTo>
                        <a:pt x="13" y="18"/>
                        <a:pt x="16" y="20"/>
                        <a:pt x="16" y="23"/>
                      </a:cubicBezTo>
                      <a:cubicBezTo>
                        <a:pt x="16" y="26"/>
                        <a:pt x="13" y="28"/>
                        <a:pt x="10" y="28"/>
                      </a:cubicBezTo>
                      <a:cubicBezTo>
                        <a:pt x="9" y="28"/>
                        <a:pt x="8" y="28"/>
                        <a:pt x="7" y="27"/>
                      </a:cubicBezTo>
                      <a:lnTo>
                        <a:pt x="7" y="18"/>
                      </a:lnTo>
                      <a:close/>
                    </a:path>
                  </a:pathLst>
                </a:custGeom>
                <a:solidFill>
                  <a:srgbClr val="3ACFDF"/>
                </a:solidFill>
                <a:ln>
                  <a:solidFill>
                    <a:srgbClr val="3ACFDF"/>
                  </a:solidFill>
                </a:ln>
              </p:spPr>
              <p:txBody>
                <a:bodyPr vert="horz" wrap="square" lIns="91440" tIns="45720" rIns="91440" bIns="45720" numCol="1" anchor="t" anchorCtr="0" compatLnSpc="1"/>
                <a:lstStyle/>
                <a:p>
                  <a:endParaRPr lang="zh-CN" altLang="en-US" dirty="0">
                    <a:solidFill>
                      <a:schemeClr val="bg1"/>
                    </a:solidFill>
                    <a:latin typeface="宋体" panose="02010600030101010101" pitchFamily="2" charset="-122"/>
                    <a:ea typeface="宋体" panose="02010600030101010101" pitchFamily="2" charset="-122"/>
                  </a:endParaRPr>
                </a:p>
              </p:txBody>
            </p:sp>
            <p:sp>
              <p:nvSpPr>
                <p:cNvPr id="70" name="Freeform 62"/>
                <p:cNvSpPr/>
                <p:nvPr/>
              </p:nvSpPr>
              <p:spPr bwMode="auto">
                <a:xfrm>
                  <a:off x="7453506" y="2583081"/>
                  <a:ext cx="51094" cy="65333"/>
                </a:xfrm>
                <a:custGeom>
                  <a:avLst/>
                  <a:gdLst>
                    <a:gd name="T0" fmla="*/ 18 w 26"/>
                    <a:gd name="T1" fmla="*/ 6 h 33"/>
                    <a:gd name="T2" fmla="*/ 24 w 26"/>
                    <a:gd name="T3" fmla="*/ 7 h 33"/>
                    <a:gd name="T4" fmla="*/ 26 w 26"/>
                    <a:gd name="T5" fmla="*/ 2 h 33"/>
                    <a:gd name="T6" fmla="*/ 18 w 26"/>
                    <a:gd name="T7" fmla="*/ 0 h 33"/>
                    <a:gd name="T8" fmla="*/ 0 w 26"/>
                    <a:gd name="T9" fmla="*/ 17 h 33"/>
                    <a:gd name="T10" fmla="*/ 17 w 26"/>
                    <a:gd name="T11" fmla="*/ 33 h 33"/>
                    <a:gd name="T12" fmla="*/ 25 w 26"/>
                    <a:gd name="T13" fmla="*/ 32 h 33"/>
                    <a:gd name="T14" fmla="*/ 24 w 26"/>
                    <a:gd name="T15" fmla="*/ 26 h 33"/>
                    <a:gd name="T16" fmla="*/ 18 w 26"/>
                    <a:gd name="T17" fmla="*/ 27 h 33"/>
                    <a:gd name="T18" fmla="*/ 8 w 26"/>
                    <a:gd name="T19" fmla="*/ 17 h 33"/>
                    <a:gd name="T20" fmla="*/ 18 w 26"/>
                    <a:gd name="T21" fmla="*/ 6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 h="33">
                      <a:moveTo>
                        <a:pt x="18" y="6"/>
                      </a:moveTo>
                      <a:cubicBezTo>
                        <a:pt x="21" y="6"/>
                        <a:pt x="23" y="7"/>
                        <a:pt x="24" y="7"/>
                      </a:cubicBezTo>
                      <a:cubicBezTo>
                        <a:pt x="26" y="2"/>
                        <a:pt x="26" y="2"/>
                        <a:pt x="26" y="2"/>
                      </a:cubicBezTo>
                      <a:cubicBezTo>
                        <a:pt x="24" y="1"/>
                        <a:pt x="22" y="0"/>
                        <a:pt x="18" y="0"/>
                      </a:cubicBezTo>
                      <a:cubicBezTo>
                        <a:pt x="8" y="0"/>
                        <a:pt x="0" y="6"/>
                        <a:pt x="0" y="17"/>
                      </a:cubicBezTo>
                      <a:cubicBezTo>
                        <a:pt x="0" y="26"/>
                        <a:pt x="6" y="33"/>
                        <a:pt x="17" y="33"/>
                      </a:cubicBezTo>
                      <a:cubicBezTo>
                        <a:pt x="21" y="33"/>
                        <a:pt x="24" y="33"/>
                        <a:pt x="25" y="32"/>
                      </a:cubicBezTo>
                      <a:cubicBezTo>
                        <a:pt x="24" y="26"/>
                        <a:pt x="24" y="26"/>
                        <a:pt x="24" y="26"/>
                      </a:cubicBezTo>
                      <a:cubicBezTo>
                        <a:pt x="23" y="27"/>
                        <a:pt x="20" y="27"/>
                        <a:pt x="18" y="27"/>
                      </a:cubicBezTo>
                      <a:cubicBezTo>
                        <a:pt x="12" y="27"/>
                        <a:pt x="8" y="23"/>
                        <a:pt x="8" y="17"/>
                      </a:cubicBezTo>
                      <a:cubicBezTo>
                        <a:pt x="8" y="10"/>
                        <a:pt x="12" y="6"/>
                        <a:pt x="18" y="6"/>
                      </a:cubicBezTo>
                      <a:close/>
                    </a:path>
                  </a:pathLst>
                </a:custGeom>
                <a:solidFill>
                  <a:srgbClr val="3ACFDF"/>
                </a:solidFill>
                <a:ln>
                  <a:solidFill>
                    <a:srgbClr val="3ACFDF"/>
                  </a:solidFill>
                </a:ln>
              </p:spPr>
              <p:txBody>
                <a:bodyPr vert="horz" wrap="square" lIns="91440" tIns="45720" rIns="91440" bIns="45720" numCol="1" anchor="t" anchorCtr="0" compatLnSpc="1"/>
                <a:lstStyle/>
                <a:p>
                  <a:endParaRPr lang="zh-CN" altLang="en-US" dirty="0">
                    <a:solidFill>
                      <a:schemeClr val="bg1"/>
                    </a:solidFill>
                    <a:latin typeface="宋体" panose="02010600030101010101" pitchFamily="2" charset="-122"/>
                    <a:ea typeface="宋体" panose="02010600030101010101" pitchFamily="2" charset="-122"/>
                  </a:endParaRPr>
                </a:p>
              </p:txBody>
            </p:sp>
            <p:sp>
              <p:nvSpPr>
                <p:cNvPr id="71" name="Freeform 63"/>
                <p:cNvSpPr>
                  <a:spLocks noEditPoints="1"/>
                </p:cNvSpPr>
                <p:nvPr/>
              </p:nvSpPr>
              <p:spPr bwMode="auto">
                <a:xfrm>
                  <a:off x="7512975" y="2583081"/>
                  <a:ext cx="56957" cy="65333"/>
                </a:xfrm>
                <a:custGeom>
                  <a:avLst/>
                  <a:gdLst>
                    <a:gd name="T0" fmla="*/ 29 w 29"/>
                    <a:gd name="T1" fmla="*/ 16 h 33"/>
                    <a:gd name="T2" fmla="*/ 23 w 29"/>
                    <a:gd name="T3" fmla="*/ 4 h 33"/>
                    <a:gd name="T4" fmla="*/ 10 w 29"/>
                    <a:gd name="T5" fmla="*/ 0 h 33"/>
                    <a:gd name="T6" fmla="*/ 0 w 29"/>
                    <a:gd name="T7" fmla="*/ 1 h 33"/>
                    <a:gd name="T8" fmla="*/ 0 w 29"/>
                    <a:gd name="T9" fmla="*/ 33 h 33"/>
                    <a:gd name="T10" fmla="*/ 8 w 29"/>
                    <a:gd name="T11" fmla="*/ 33 h 33"/>
                    <a:gd name="T12" fmla="*/ 23 w 29"/>
                    <a:gd name="T13" fmla="*/ 29 h 33"/>
                    <a:gd name="T14" fmla="*/ 29 w 29"/>
                    <a:gd name="T15" fmla="*/ 16 h 33"/>
                    <a:gd name="T16" fmla="*/ 10 w 29"/>
                    <a:gd name="T17" fmla="*/ 28 h 33"/>
                    <a:gd name="T18" fmla="*/ 7 w 29"/>
                    <a:gd name="T19" fmla="*/ 27 h 33"/>
                    <a:gd name="T20" fmla="*/ 7 w 29"/>
                    <a:gd name="T21" fmla="*/ 6 h 33"/>
                    <a:gd name="T22" fmla="*/ 11 w 29"/>
                    <a:gd name="T23" fmla="*/ 6 h 33"/>
                    <a:gd name="T24" fmla="*/ 21 w 29"/>
                    <a:gd name="T25" fmla="*/ 16 h 33"/>
                    <a:gd name="T26" fmla="*/ 10 w 29"/>
                    <a:gd name="T27" fmla="*/ 28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 h="33">
                      <a:moveTo>
                        <a:pt x="29" y="16"/>
                      </a:moveTo>
                      <a:cubicBezTo>
                        <a:pt x="29" y="10"/>
                        <a:pt x="26" y="6"/>
                        <a:pt x="23" y="4"/>
                      </a:cubicBezTo>
                      <a:cubicBezTo>
                        <a:pt x="20" y="2"/>
                        <a:pt x="16" y="0"/>
                        <a:pt x="10" y="0"/>
                      </a:cubicBezTo>
                      <a:cubicBezTo>
                        <a:pt x="6" y="0"/>
                        <a:pt x="3" y="1"/>
                        <a:pt x="0" y="1"/>
                      </a:cubicBezTo>
                      <a:cubicBezTo>
                        <a:pt x="0" y="33"/>
                        <a:pt x="0" y="33"/>
                        <a:pt x="0" y="33"/>
                      </a:cubicBezTo>
                      <a:cubicBezTo>
                        <a:pt x="2" y="33"/>
                        <a:pt x="5" y="33"/>
                        <a:pt x="8" y="33"/>
                      </a:cubicBezTo>
                      <a:cubicBezTo>
                        <a:pt x="15" y="33"/>
                        <a:pt x="20" y="32"/>
                        <a:pt x="23" y="29"/>
                      </a:cubicBezTo>
                      <a:cubicBezTo>
                        <a:pt x="26" y="26"/>
                        <a:pt x="29" y="22"/>
                        <a:pt x="29" y="16"/>
                      </a:cubicBezTo>
                      <a:close/>
                      <a:moveTo>
                        <a:pt x="10" y="28"/>
                      </a:moveTo>
                      <a:cubicBezTo>
                        <a:pt x="9" y="28"/>
                        <a:pt x="8" y="28"/>
                        <a:pt x="7" y="27"/>
                      </a:cubicBezTo>
                      <a:cubicBezTo>
                        <a:pt x="7" y="6"/>
                        <a:pt x="7" y="6"/>
                        <a:pt x="7" y="6"/>
                      </a:cubicBezTo>
                      <a:cubicBezTo>
                        <a:pt x="8" y="6"/>
                        <a:pt x="9" y="6"/>
                        <a:pt x="11" y="6"/>
                      </a:cubicBezTo>
                      <a:cubicBezTo>
                        <a:pt x="17" y="6"/>
                        <a:pt x="21" y="10"/>
                        <a:pt x="21" y="16"/>
                      </a:cubicBezTo>
                      <a:cubicBezTo>
                        <a:pt x="21" y="24"/>
                        <a:pt x="17" y="28"/>
                        <a:pt x="10" y="28"/>
                      </a:cubicBezTo>
                      <a:close/>
                    </a:path>
                  </a:pathLst>
                </a:custGeom>
                <a:solidFill>
                  <a:srgbClr val="3ACFDF"/>
                </a:solidFill>
                <a:ln>
                  <a:solidFill>
                    <a:srgbClr val="3ACFDF"/>
                  </a:solidFill>
                </a:ln>
              </p:spPr>
              <p:txBody>
                <a:bodyPr vert="horz" wrap="square" lIns="91440" tIns="45720" rIns="91440" bIns="45720" numCol="1" anchor="t" anchorCtr="0" compatLnSpc="1"/>
                <a:lstStyle/>
                <a:p>
                  <a:endParaRPr lang="zh-CN" altLang="en-US" dirty="0">
                    <a:solidFill>
                      <a:srgbClr val="3ACFDF"/>
                    </a:solidFill>
                    <a:latin typeface="宋体" panose="02010600030101010101" pitchFamily="2" charset="-122"/>
                    <a:ea typeface="宋体" panose="02010600030101010101" pitchFamily="2" charset="-122"/>
                  </a:endParaRPr>
                </a:p>
              </p:txBody>
            </p:sp>
            <p:sp>
              <p:nvSpPr>
                <p:cNvPr id="72" name="Freeform 64"/>
                <p:cNvSpPr/>
                <p:nvPr/>
              </p:nvSpPr>
              <p:spPr bwMode="auto">
                <a:xfrm>
                  <a:off x="7578308" y="2584756"/>
                  <a:ext cx="41043" cy="63657"/>
                </a:xfrm>
                <a:custGeom>
                  <a:avLst/>
                  <a:gdLst>
                    <a:gd name="T0" fmla="*/ 49 w 49"/>
                    <a:gd name="T1" fmla="*/ 62 h 76"/>
                    <a:gd name="T2" fmla="*/ 19 w 49"/>
                    <a:gd name="T3" fmla="*/ 62 h 76"/>
                    <a:gd name="T4" fmla="*/ 19 w 49"/>
                    <a:gd name="T5" fmla="*/ 43 h 76"/>
                    <a:gd name="T6" fmla="*/ 45 w 49"/>
                    <a:gd name="T7" fmla="*/ 43 h 76"/>
                    <a:gd name="T8" fmla="*/ 45 w 49"/>
                    <a:gd name="T9" fmla="*/ 29 h 76"/>
                    <a:gd name="T10" fmla="*/ 19 w 49"/>
                    <a:gd name="T11" fmla="*/ 29 h 76"/>
                    <a:gd name="T12" fmla="*/ 19 w 49"/>
                    <a:gd name="T13" fmla="*/ 15 h 76"/>
                    <a:gd name="T14" fmla="*/ 47 w 49"/>
                    <a:gd name="T15" fmla="*/ 15 h 76"/>
                    <a:gd name="T16" fmla="*/ 47 w 49"/>
                    <a:gd name="T17" fmla="*/ 0 h 76"/>
                    <a:gd name="T18" fmla="*/ 0 w 49"/>
                    <a:gd name="T19" fmla="*/ 0 h 76"/>
                    <a:gd name="T20" fmla="*/ 0 w 49"/>
                    <a:gd name="T21" fmla="*/ 76 h 76"/>
                    <a:gd name="T22" fmla="*/ 49 w 49"/>
                    <a:gd name="T23" fmla="*/ 76 h 76"/>
                    <a:gd name="T24" fmla="*/ 49 w 49"/>
                    <a:gd name="T25" fmla="*/ 62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76">
                      <a:moveTo>
                        <a:pt x="49" y="62"/>
                      </a:moveTo>
                      <a:lnTo>
                        <a:pt x="19" y="62"/>
                      </a:lnTo>
                      <a:lnTo>
                        <a:pt x="19" y="43"/>
                      </a:lnTo>
                      <a:lnTo>
                        <a:pt x="45" y="43"/>
                      </a:lnTo>
                      <a:lnTo>
                        <a:pt x="45" y="29"/>
                      </a:lnTo>
                      <a:lnTo>
                        <a:pt x="19" y="29"/>
                      </a:lnTo>
                      <a:lnTo>
                        <a:pt x="19" y="15"/>
                      </a:lnTo>
                      <a:lnTo>
                        <a:pt x="47" y="15"/>
                      </a:lnTo>
                      <a:lnTo>
                        <a:pt x="47" y="0"/>
                      </a:lnTo>
                      <a:lnTo>
                        <a:pt x="0" y="0"/>
                      </a:lnTo>
                      <a:lnTo>
                        <a:pt x="0" y="76"/>
                      </a:lnTo>
                      <a:lnTo>
                        <a:pt x="49" y="76"/>
                      </a:lnTo>
                      <a:lnTo>
                        <a:pt x="49" y="62"/>
                      </a:lnTo>
                      <a:close/>
                    </a:path>
                  </a:pathLst>
                </a:custGeom>
                <a:solidFill>
                  <a:srgbClr val="3ACFDF"/>
                </a:solidFill>
                <a:ln>
                  <a:solidFill>
                    <a:srgbClr val="3ACFDF"/>
                  </a:solidFill>
                </a:ln>
              </p:spPr>
              <p:txBody>
                <a:bodyPr vert="horz" wrap="square" lIns="91440" tIns="45720" rIns="91440" bIns="45720" numCol="1" anchor="t" anchorCtr="0" compatLnSpc="1"/>
                <a:lstStyle/>
                <a:p>
                  <a:endParaRPr lang="zh-CN" altLang="en-US" dirty="0">
                    <a:solidFill>
                      <a:schemeClr val="bg1"/>
                    </a:solidFill>
                    <a:latin typeface="宋体" panose="02010600030101010101" pitchFamily="2" charset="-122"/>
                    <a:ea typeface="宋体" panose="02010600030101010101" pitchFamily="2" charset="-122"/>
                  </a:endParaRPr>
                </a:p>
              </p:txBody>
            </p:sp>
            <p:sp>
              <p:nvSpPr>
                <p:cNvPr id="73" name="Freeform 65"/>
                <p:cNvSpPr/>
                <p:nvPr/>
              </p:nvSpPr>
              <p:spPr bwMode="auto">
                <a:xfrm>
                  <a:off x="7629401" y="2584756"/>
                  <a:ext cx="37692" cy="63657"/>
                </a:xfrm>
                <a:custGeom>
                  <a:avLst/>
                  <a:gdLst>
                    <a:gd name="T0" fmla="*/ 45 w 45"/>
                    <a:gd name="T1" fmla="*/ 31 h 76"/>
                    <a:gd name="T2" fmla="*/ 17 w 45"/>
                    <a:gd name="T3" fmla="*/ 31 h 76"/>
                    <a:gd name="T4" fmla="*/ 17 w 45"/>
                    <a:gd name="T5" fmla="*/ 15 h 76"/>
                    <a:gd name="T6" fmla="*/ 45 w 45"/>
                    <a:gd name="T7" fmla="*/ 15 h 76"/>
                    <a:gd name="T8" fmla="*/ 45 w 45"/>
                    <a:gd name="T9" fmla="*/ 0 h 76"/>
                    <a:gd name="T10" fmla="*/ 0 w 45"/>
                    <a:gd name="T11" fmla="*/ 0 h 76"/>
                    <a:gd name="T12" fmla="*/ 0 w 45"/>
                    <a:gd name="T13" fmla="*/ 76 h 76"/>
                    <a:gd name="T14" fmla="*/ 17 w 45"/>
                    <a:gd name="T15" fmla="*/ 76 h 76"/>
                    <a:gd name="T16" fmla="*/ 17 w 45"/>
                    <a:gd name="T17" fmla="*/ 45 h 76"/>
                    <a:gd name="T18" fmla="*/ 45 w 45"/>
                    <a:gd name="T19" fmla="*/ 45 h 76"/>
                    <a:gd name="T20" fmla="*/ 45 w 45"/>
                    <a:gd name="T21" fmla="*/ 31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 h="76">
                      <a:moveTo>
                        <a:pt x="45" y="31"/>
                      </a:moveTo>
                      <a:lnTo>
                        <a:pt x="17" y="31"/>
                      </a:lnTo>
                      <a:lnTo>
                        <a:pt x="17" y="15"/>
                      </a:lnTo>
                      <a:lnTo>
                        <a:pt x="45" y="15"/>
                      </a:lnTo>
                      <a:lnTo>
                        <a:pt x="45" y="0"/>
                      </a:lnTo>
                      <a:lnTo>
                        <a:pt x="0" y="0"/>
                      </a:lnTo>
                      <a:lnTo>
                        <a:pt x="0" y="76"/>
                      </a:lnTo>
                      <a:lnTo>
                        <a:pt x="17" y="76"/>
                      </a:lnTo>
                      <a:lnTo>
                        <a:pt x="17" y="45"/>
                      </a:lnTo>
                      <a:lnTo>
                        <a:pt x="45" y="45"/>
                      </a:lnTo>
                      <a:lnTo>
                        <a:pt x="45" y="31"/>
                      </a:lnTo>
                      <a:close/>
                    </a:path>
                  </a:pathLst>
                </a:custGeom>
                <a:solidFill>
                  <a:srgbClr val="3ACFDF"/>
                </a:solidFill>
                <a:ln>
                  <a:solidFill>
                    <a:srgbClr val="3ACFDF"/>
                  </a:solidFill>
                </a:ln>
              </p:spPr>
              <p:txBody>
                <a:bodyPr vert="horz" wrap="square" lIns="91440" tIns="45720" rIns="91440" bIns="45720" numCol="1" anchor="t" anchorCtr="0" compatLnSpc="1"/>
                <a:lstStyle/>
                <a:p>
                  <a:endParaRPr lang="zh-CN" altLang="en-US" dirty="0">
                    <a:solidFill>
                      <a:schemeClr val="bg1"/>
                    </a:solidFill>
                    <a:latin typeface="宋体" panose="02010600030101010101" pitchFamily="2" charset="-122"/>
                    <a:ea typeface="宋体" panose="02010600030101010101" pitchFamily="2" charset="-122"/>
                  </a:endParaRPr>
                </a:p>
              </p:txBody>
            </p:sp>
            <p:sp>
              <p:nvSpPr>
                <p:cNvPr id="74" name="Freeform 66"/>
                <p:cNvSpPr>
                  <a:spLocks noEditPoints="1"/>
                </p:cNvSpPr>
                <p:nvPr/>
              </p:nvSpPr>
              <p:spPr bwMode="auto">
                <a:xfrm>
                  <a:off x="7455181" y="2666003"/>
                  <a:ext cx="33504" cy="46068"/>
                </a:xfrm>
                <a:custGeom>
                  <a:avLst/>
                  <a:gdLst>
                    <a:gd name="T0" fmla="*/ 9 w 17"/>
                    <a:gd name="T1" fmla="*/ 0 h 23"/>
                    <a:gd name="T2" fmla="*/ 0 w 17"/>
                    <a:gd name="T3" fmla="*/ 12 h 23"/>
                    <a:gd name="T4" fmla="*/ 9 w 17"/>
                    <a:gd name="T5" fmla="*/ 23 h 23"/>
                    <a:gd name="T6" fmla="*/ 17 w 17"/>
                    <a:gd name="T7" fmla="*/ 12 h 23"/>
                    <a:gd name="T8" fmla="*/ 9 w 17"/>
                    <a:gd name="T9" fmla="*/ 0 h 23"/>
                    <a:gd name="T10" fmla="*/ 9 w 17"/>
                    <a:gd name="T11" fmla="*/ 19 h 23"/>
                    <a:gd name="T12" fmla="*/ 6 w 17"/>
                    <a:gd name="T13" fmla="*/ 12 h 23"/>
                    <a:gd name="T14" fmla="*/ 9 w 17"/>
                    <a:gd name="T15" fmla="*/ 4 h 23"/>
                    <a:gd name="T16" fmla="*/ 12 w 17"/>
                    <a:gd name="T17" fmla="*/ 12 h 23"/>
                    <a:gd name="T18" fmla="*/ 9 w 17"/>
                    <a:gd name="T19" fmla="*/ 1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23">
                      <a:moveTo>
                        <a:pt x="9" y="0"/>
                      </a:moveTo>
                      <a:cubicBezTo>
                        <a:pt x="3" y="0"/>
                        <a:pt x="0" y="5"/>
                        <a:pt x="0" y="12"/>
                      </a:cubicBezTo>
                      <a:cubicBezTo>
                        <a:pt x="0" y="18"/>
                        <a:pt x="3" y="23"/>
                        <a:pt x="9" y="23"/>
                      </a:cubicBezTo>
                      <a:cubicBezTo>
                        <a:pt x="14" y="23"/>
                        <a:pt x="17" y="19"/>
                        <a:pt x="17" y="12"/>
                      </a:cubicBezTo>
                      <a:cubicBezTo>
                        <a:pt x="17" y="6"/>
                        <a:pt x="15" y="0"/>
                        <a:pt x="9" y="0"/>
                      </a:cubicBezTo>
                      <a:close/>
                      <a:moveTo>
                        <a:pt x="9" y="19"/>
                      </a:moveTo>
                      <a:cubicBezTo>
                        <a:pt x="7" y="19"/>
                        <a:pt x="6" y="17"/>
                        <a:pt x="6" y="12"/>
                      </a:cubicBezTo>
                      <a:cubicBezTo>
                        <a:pt x="6" y="7"/>
                        <a:pt x="7" y="4"/>
                        <a:pt x="9" y="4"/>
                      </a:cubicBezTo>
                      <a:cubicBezTo>
                        <a:pt x="11" y="4"/>
                        <a:pt x="12" y="7"/>
                        <a:pt x="12" y="12"/>
                      </a:cubicBezTo>
                      <a:cubicBezTo>
                        <a:pt x="12" y="17"/>
                        <a:pt x="11" y="19"/>
                        <a:pt x="9" y="19"/>
                      </a:cubicBezTo>
                      <a:close/>
                    </a:path>
                  </a:pathLst>
                </a:custGeom>
                <a:solidFill>
                  <a:srgbClr val="3ACFDF"/>
                </a:solidFill>
                <a:ln>
                  <a:solidFill>
                    <a:srgbClr val="3ACFDF"/>
                  </a:solidFill>
                </a:ln>
              </p:spPr>
              <p:txBody>
                <a:bodyPr vert="horz" wrap="square" lIns="91440" tIns="45720" rIns="91440" bIns="45720" numCol="1" anchor="t" anchorCtr="0" compatLnSpc="1"/>
                <a:lstStyle/>
                <a:p>
                  <a:endParaRPr lang="zh-CN" altLang="en-US" dirty="0">
                    <a:solidFill>
                      <a:schemeClr val="bg1"/>
                    </a:solidFill>
                    <a:latin typeface="宋体" panose="02010600030101010101" pitchFamily="2" charset="-122"/>
                    <a:ea typeface="宋体" panose="02010600030101010101" pitchFamily="2" charset="-122"/>
                  </a:endParaRPr>
                </a:p>
              </p:txBody>
            </p:sp>
            <p:sp>
              <p:nvSpPr>
                <p:cNvPr id="75" name="Freeform 67"/>
                <p:cNvSpPr/>
                <p:nvPr/>
              </p:nvSpPr>
              <p:spPr bwMode="auto">
                <a:xfrm>
                  <a:off x="7510462" y="2668516"/>
                  <a:ext cx="20102" cy="43555"/>
                </a:xfrm>
                <a:custGeom>
                  <a:avLst/>
                  <a:gdLst>
                    <a:gd name="T0" fmla="*/ 0 w 24"/>
                    <a:gd name="T1" fmla="*/ 5 h 52"/>
                    <a:gd name="T2" fmla="*/ 3 w 24"/>
                    <a:gd name="T3" fmla="*/ 14 h 52"/>
                    <a:gd name="T4" fmla="*/ 12 w 24"/>
                    <a:gd name="T5" fmla="*/ 9 h 52"/>
                    <a:gd name="T6" fmla="*/ 12 w 24"/>
                    <a:gd name="T7" fmla="*/ 9 h 52"/>
                    <a:gd name="T8" fmla="*/ 12 w 24"/>
                    <a:gd name="T9" fmla="*/ 52 h 52"/>
                    <a:gd name="T10" fmla="*/ 24 w 24"/>
                    <a:gd name="T11" fmla="*/ 52 h 52"/>
                    <a:gd name="T12" fmla="*/ 24 w 24"/>
                    <a:gd name="T13" fmla="*/ 0 h 52"/>
                    <a:gd name="T14" fmla="*/ 15 w 24"/>
                    <a:gd name="T15" fmla="*/ 0 h 52"/>
                    <a:gd name="T16" fmla="*/ 0 w 24"/>
                    <a:gd name="T17" fmla="*/ 5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 h="52">
                      <a:moveTo>
                        <a:pt x="0" y="5"/>
                      </a:moveTo>
                      <a:lnTo>
                        <a:pt x="3" y="14"/>
                      </a:lnTo>
                      <a:lnTo>
                        <a:pt x="12" y="9"/>
                      </a:lnTo>
                      <a:lnTo>
                        <a:pt x="12" y="9"/>
                      </a:lnTo>
                      <a:lnTo>
                        <a:pt x="12" y="52"/>
                      </a:lnTo>
                      <a:lnTo>
                        <a:pt x="24" y="52"/>
                      </a:lnTo>
                      <a:lnTo>
                        <a:pt x="24" y="0"/>
                      </a:lnTo>
                      <a:lnTo>
                        <a:pt x="15" y="0"/>
                      </a:lnTo>
                      <a:lnTo>
                        <a:pt x="0" y="5"/>
                      </a:lnTo>
                      <a:close/>
                    </a:path>
                  </a:pathLst>
                </a:custGeom>
                <a:solidFill>
                  <a:srgbClr val="3ACFDF"/>
                </a:solidFill>
                <a:ln>
                  <a:solidFill>
                    <a:srgbClr val="3ACFDF"/>
                  </a:solidFill>
                </a:ln>
              </p:spPr>
              <p:txBody>
                <a:bodyPr vert="horz" wrap="square" lIns="91440" tIns="45720" rIns="91440" bIns="45720" numCol="1" anchor="t" anchorCtr="0" compatLnSpc="1"/>
                <a:lstStyle/>
                <a:p>
                  <a:endParaRPr lang="zh-CN" altLang="en-US" dirty="0">
                    <a:solidFill>
                      <a:schemeClr val="bg1"/>
                    </a:solidFill>
                    <a:latin typeface="宋体" panose="02010600030101010101" pitchFamily="2" charset="-122"/>
                    <a:ea typeface="宋体" panose="02010600030101010101" pitchFamily="2" charset="-122"/>
                  </a:endParaRPr>
                </a:p>
              </p:txBody>
            </p:sp>
            <p:sp>
              <p:nvSpPr>
                <p:cNvPr id="76" name="Freeform 68"/>
                <p:cNvSpPr/>
                <p:nvPr/>
              </p:nvSpPr>
              <p:spPr bwMode="auto">
                <a:xfrm>
                  <a:off x="7558205" y="2666003"/>
                  <a:ext cx="31829" cy="46068"/>
                </a:xfrm>
                <a:custGeom>
                  <a:avLst/>
                  <a:gdLst>
                    <a:gd name="T0" fmla="*/ 8 w 16"/>
                    <a:gd name="T1" fmla="*/ 19 h 23"/>
                    <a:gd name="T2" fmla="*/ 10 w 16"/>
                    <a:gd name="T3" fmla="*/ 17 h 23"/>
                    <a:gd name="T4" fmla="*/ 16 w 16"/>
                    <a:gd name="T5" fmla="*/ 7 h 23"/>
                    <a:gd name="T6" fmla="*/ 8 w 16"/>
                    <a:gd name="T7" fmla="*/ 0 h 23"/>
                    <a:gd name="T8" fmla="*/ 1 w 16"/>
                    <a:gd name="T9" fmla="*/ 3 h 23"/>
                    <a:gd name="T10" fmla="*/ 2 w 16"/>
                    <a:gd name="T11" fmla="*/ 6 h 23"/>
                    <a:gd name="T12" fmla="*/ 7 w 16"/>
                    <a:gd name="T13" fmla="*/ 5 h 23"/>
                    <a:gd name="T14" fmla="*/ 10 w 16"/>
                    <a:gd name="T15" fmla="*/ 8 h 23"/>
                    <a:gd name="T16" fmla="*/ 3 w 16"/>
                    <a:gd name="T17" fmla="*/ 17 h 23"/>
                    <a:gd name="T18" fmla="*/ 0 w 16"/>
                    <a:gd name="T19" fmla="*/ 20 h 23"/>
                    <a:gd name="T20" fmla="*/ 0 w 16"/>
                    <a:gd name="T21" fmla="*/ 23 h 23"/>
                    <a:gd name="T22" fmla="*/ 16 w 16"/>
                    <a:gd name="T23" fmla="*/ 23 h 23"/>
                    <a:gd name="T24" fmla="*/ 16 w 16"/>
                    <a:gd name="T25" fmla="*/ 19 h 23"/>
                    <a:gd name="T26" fmla="*/ 8 w 16"/>
                    <a:gd name="T27" fmla="*/ 1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 h="23">
                      <a:moveTo>
                        <a:pt x="8" y="19"/>
                      </a:moveTo>
                      <a:cubicBezTo>
                        <a:pt x="10" y="17"/>
                        <a:pt x="10" y="17"/>
                        <a:pt x="10" y="17"/>
                      </a:cubicBezTo>
                      <a:cubicBezTo>
                        <a:pt x="13" y="14"/>
                        <a:pt x="16" y="11"/>
                        <a:pt x="16" y="7"/>
                      </a:cubicBezTo>
                      <a:cubicBezTo>
                        <a:pt x="16" y="3"/>
                        <a:pt x="13" y="0"/>
                        <a:pt x="8" y="0"/>
                      </a:cubicBezTo>
                      <a:cubicBezTo>
                        <a:pt x="5" y="0"/>
                        <a:pt x="2" y="1"/>
                        <a:pt x="1" y="3"/>
                      </a:cubicBezTo>
                      <a:cubicBezTo>
                        <a:pt x="2" y="6"/>
                        <a:pt x="2" y="6"/>
                        <a:pt x="2" y="6"/>
                      </a:cubicBezTo>
                      <a:cubicBezTo>
                        <a:pt x="3" y="6"/>
                        <a:pt x="5" y="5"/>
                        <a:pt x="7" y="5"/>
                      </a:cubicBezTo>
                      <a:cubicBezTo>
                        <a:pt x="9" y="5"/>
                        <a:pt x="10" y="6"/>
                        <a:pt x="10" y="8"/>
                      </a:cubicBezTo>
                      <a:cubicBezTo>
                        <a:pt x="10" y="10"/>
                        <a:pt x="8" y="13"/>
                        <a:pt x="3" y="17"/>
                      </a:cubicBezTo>
                      <a:cubicBezTo>
                        <a:pt x="0" y="20"/>
                        <a:pt x="0" y="20"/>
                        <a:pt x="0" y="20"/>
                      </a:cubicBezTo>
                      <a:cubicBezTo>
                        <a:pt x="0" y="23"/>
                        <a:pt x="0" y="23"/>
                        <a:pt x="0" y="23"/>
                      </a:cubicBezTo>
                      <a:cubicBezTo>
                        <a:pt x="16" y="23"/>
                        <a:pt x="16" y="23"/>
                        <a:pt x="16" y="23"/>
                      </a:cubicBezTo>
                      <a:cubicBezTo>
                        <a:pt x="16" y="19"/>
                        <a:pt x="16" y="19"/>
                        <a:pt x="16" y="19"/>
                      </a:cubicBezTo>
                      <a:cubicBezTo>
                        <a:pt x="8" y="19"/>
                        <a:pt x="8" y="19"/>
                        <a:pt x="8" y="19"/>
                      </a:cubicBezTo>
                      <a:close/>
                    </a:path>
                  </a:pathLst>
                </a:custGeom>
                <a:solidFill>
                  <a:srgbClr val="3ACFDF"/>
                </a:solidFill>
                <a:ln>
                  <a:solidFill>
                    <a:srgbClr val="3ACFDF"/>
                  </a:solidFill>
                </a:ln>
              </p:spPr>
              <p:txBody>
                <a:bodyPr vert="horz" wrap="square" lIns="91440" tIns="45720" rIns="91440" bIns="45720" numCol="1" anchor="t" anchorCtr="0" compatLnSpc="1"/>
                <a:lstStyle/>
                <a:p>
                  <a:endParaRPr lang="zh-CN" altLang="en-US" dirty="0">
                    <a:solidFill>
                      <a:schemeClr val="bg1"/>
                    </a:solidFill>
                    <a:latin typeface="宋体" panose="02010600030101010101" pitchFamily="2" charset="-122"/>
                    <a:ea typeface="宋体" panose="02010600030101010101" pitchFamily="2" charset="-122"/>
                  </a:endParaRPr>
                </a:p>
              </p:txBody>
            </p:sp>
            <p:sp>
              <p:nvSpPr>
                <p:cNvPr id="77" name="Freeform 69"/>
                <p:cNvSpPr/>
                <p:nvPr/>
              </p:nvSpPr>
              <p:spPr bwMode="auto">
                <a:xfrm>
                  <a:off x="7610136" y="2666003"/>
                  <a:ext cx="30991" cy="46068"/>
                </a:xfrm>
                <a:custGeom>
                  <a:avLst/>
                  <a:gdLst>
                    <a:gd name="T0" fmla="*/ 11 w 16"/>
                    <a:gd name="T1" fmla="*/ 11 h 23"/>
                    <a:gd name="T2" fmla="*/ 11 w 16"/>
                    <a:gd name="T3" fmla="*/ 11 h 23"/>
                    <a:gd name="T4" fmla="*/ 15 w 16"/>
                    <a:gd name="T5" fmla="*/ 6 h 23"/>
                    <a:gd name="T6" fmla="*/ 8 w 16"/>
                    <a:gd name="T7" fmla="*/ 0 h 23"/>
                    <a:gd name="T8" fmla="*/ 1 w 16"/>
                    <a:gd name="T9" fmla="*/ 2 h 23"/>
                    <a:gd name="T10" fmla="*/ 2 w 16"/>
                    <a:gd name="T11" fmla="*/ 6 h 23"/>
                    <a:gd name="T12" fmla="*/ 6 w 16"/>
                    <a:gd name="T13" fmla="*/ 4 h 23"/>
                    <a:gd name="T14" fmla="*/ 10 w 16"/>
                    <a:gd name="T15" fmla="*/ 7 h 23"/>
                    <a:gd name="T16" fmla="*/ 6 w 16"/>
                    <a:gd name="T17" fmla="*/ 9 h 23"/>
                    <a:gd name="T18" fmla="*/ 4 w 16"/>
                    <a:gd name="T19" fmla="*/ 9 h 23"/>
                    <a:gd name="T20" fmla="*/ 4 w 16"/>
                    <a:gd name="T21" fmla="*/ 13 h 23"/>
                    <a:gd name="T22" fmla="*/ 6 w 16"/>
                    <a:gd name="T23" fmla="*/ 13 h 23"/>
                    <a:gd name="T24" fmla="*/ 10 w 16"/>
                    <a:gd name="T25" fmla="*/ 16 h 23"/>
                    <a:gd name="T26" fmla="*/ 6 w 16"/>
                    <a:gd name="T27" fmla="*/ 19 h 23"/>
                    <a:gd name="T28" fmla="*/ 1 w 16"/>
                    <a:gd name="T29" fmla="*/ 18 h 23"/>
                    <a:gd name="T30" fmla="*/ 0 w 16"/>
                    <a:gd name="T31" fmla="*/ 22 h 23"/>
                    <a:gd name="T32" fmla="*/ 7 w 16"/>
                    <a:gd name="T33" fmla="*/ 23 h 23"/>
                    <a:gd name="T34" fmla="*/ 16 w 16"/>
                    <a:gd name="T35" fmla="*/ 17 h 23"/>
                    <a:gd name="T36" fmla="*/ 11 w 16"/>
                    <a:gd name="T37" fmla="*/ 1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 h="23">
                      <a:moveTo>
                        <a:pt x="11" y="11"/>
                      </a:moveTo>
                      <a:cubicBezTo>
                        <a:pt x="11" y="11"/>
                        <a:pt x="11" y="11"/>
                        <a:pt x="11" y="11"/>
                      </a:cubicBezTo>
                      <a:cubicBezTo>
                        <a:pt x="14" y="10"/>
                        <a:pt x="15" y="8"/>
                        <a:pt x="15" y="6"/>
                      </a:cubicBezTo>
                      <a:cubicBezTo>
                        <a:pt x="15" y="3"/>
                        <a:pt x="12" y="0"/>
                        <a:pt x="8" y="0"/>
                      </a:cubicBezTo>
                      <a:cubicBezTo>
                        <a:pt x="5" y="0"/>
                        <a:pt x="2" y="1"/>
                        <a:pt x="1" y="2"/>
                      </a:cubicBezTo>
                      <a:cubicBezTo>
                        <a:pt x="2" y="6"/>
                        <a:pt x="2" y="6"/>
                        <a:pt x="2" y="6"/>
                      </a:cubicBezTo>
                      <a:cubicBezTo>
                        <a:pt x="3" y="5"/>
                        <a:pt x="5" y="4"/>
                        <a:pt x="6" y="4"/>
                      </a:cubicBezTo>
                      <a:cubicBezTo>
                        <a:pt x="9" y="4"/>
                        <a:pt x="10" y="5"/>
                        <a:pt x="10" y="7"/>
                      </a:cubicBezTo>
                      <a:cubicBezTo>
                        <a:pt x="10" y="9"/>
                        <a:pt x="7" y="9"/>
                        <a:pt x="6" y="9"/>
                      </a:cubicBezTo>
                      <a:cubicBezTo>
                        <a:pt x="4" y="9"/>
                        <a:pt x="4" y="9"/>
                        <a:pt x="4" y="9"/>
                      </a:cubicBezTo>
                      <a:cubicBezTo>
                        <a:pt x="4" y="13"/>
                        <a:pt x="4" y="13"/>
                        <a:pt x="4" y="13"/>
                      </a:cubicBezTo>
                      <a:cubicBezTo>
                        <a:pt x="6" y="13"/>
                        <a:pt x="6" y="13"/>
                        <a:pt x="6" y="13"/>
                      </a:cubicBezTo>
                      <a:cubicBezTo>
                        <a:pt x="8" y="13"/>
                        <a:pt x="10" y="14"/>
                        <a:pt x="10" y="16"/>
                      </a:cubicBezTo>
                      <a:cubicBezTo>
                        <a:pt x="10" y="18"/>
                        <a:pt x="9" y="19"/>
                        <a:pt x="6" y="19"/>
                      </a:cubicBezTo>
                      <a:cubicBezTo>
                        <a:pt x="4" y="19"/>
                        <a:pt x="2" y="18"/>
                        <a:pt x="1" y="18"/>
                      </a:cubicBezTo>
                      <a:cubicBezTo>
                        <a:pt x="0" y="22"/>
                        <a:pt x="0" y="22"/>
                        <a:pt x="0" y="22"/>
                      </a:cubicBezTo>
                      <a:cubicBezTo>
                        <a:pt x="1" y="23"/>
                        <a:pt x="4" y="23"/>
                        <a:pt x="7" y="23"/>
                      </a:cubicBezTo>
                      <a:cubicBezTo>
                        <a:pt x="12" y="23"/>
                        <a:pt x="16" y="20"/>
                        <a:pt x="16" y="17"/>
                      </a:cubicBezTo>
                      <a:cubicBezTo>
                        <a:pt x="16" y="14"/>
                        <a:pt x="13" y="12"/>
                        <a:pt x="11" y="11"/>
                      </a:cubicBezTo>
                      <a:close/>
                    </a:path>
                  </a:pathLst>
                </a:custGeom>
                <a:solidFill>
                  <a:srgbClr val="3ACFDF"/>
                </a:solidFill>
                <a:ln>
                  <a:solidFill>
                    <a:srgbClr val="3ACFDF"/>
                  </a:solidFill>
                </a:ln>
              </p:spPr>
              <p:txBody>
                <a:bodyPr vert="horz" wrap="square" lIns="91440" tIns="45720" rIns="91440" bIns="45720" numCol="1" anchor="t" anchorCtr="0" compatLnSpc="1"/>
                <a:lstStyle/>
                <a:p>
                  <a:endParaRPr lang="zh-CN" altLang="en-US" dirty="0">
                    <a:solidFill>
                      <a:schemeClr val="bg1"/>
                    </a:solidFill>
                    <a:latin typeface="宋体" panose="02010600030101010101" pitchFamily="2" charset="-122"/>
                    <a:ea typeface="宋体" panose="02010600030101010101" pitchFamily="2" charset="-122"/>
                  </a:endParaRPr>
                </a:p>
              </p:txBody>
            </p:sp>
            <p:sp>
              <p:nvSpPr>
                <p:cNvPr id="78" name="Freeform 70"/>
                <p:cNvSpPr>
                  <a:spLocks noEditPoints="1"/>
                </p:cNvSpPr>
                <p:nvPr/>
              </p:nvSpPr>
              <p:spPr bwMode="auto">
                <a:xfrm>
                  <a:off x="7659555" y="2668516"/>
                  <a:ext cx="35179" cy="43555"/>
                </a:xfrm>
                <a:custGeom>
                  <a:avLst/>
                  <a:gdLst>
                    <a:gd name="T0" fmla="*/ 15 w 18"/>
                    <a:gd name="T1" fmla="*/ 0 h 22"/>
                    <a:gd name="T2" fmla="*/ 9 w 18"/>
                    <a:gd name="T3" fmla="*/ 0 h 22"/>
                    <a:gd name="T4" fmla="*/ 0 w 18"/>
                    <a:gd name="T5" fmla="*/ 13 h 22"/>
                    <a:gd name="T6" fmla="*/ 0 w 18"/>
                    <a:gd name="T7" fmla="*/ 17 h 22"/>
                    <a:gd name="T8" fmla="*/ 10 w 18"/>
                    <a:gd name="T9" fmla="*/ 17 h 22"/>
                    <a:gd name="T10" fmla="*/ 10 w 18"/>
                    <a:gd name="T11" fmla="*/ 22 h 22"/>
                    <a:gd name="T12" fmla="*/ 15 w 18"/>
                    <a:gd name="T13" fmla="*/ 22 h 22"/>
                    <a:gd name="T14" fmla="*/ 15 w 18"/>
                    <a:gd name="T15" fmla="*/ 17 h 22"/>
                    <a:gd name="T16" fmla="*/ 18 w 18"/>
                    <a:gd name="T17" fmla="*/ 17 h 22"/>
                    <a:gd name="T18" fmla="*/ 18 w 18"/>
                    <a:gd name="T19" fmla="*/ 13 h 22"/>
                    <a:gd name="T20" fmla="*/ 15 w 18"/>
                    <a:gd name="T21" fmla="*/ 13 h 22"/>
                    <a:gd name="T22" fmla="*/ 15 w 18"/>
                    <a:gd name="T23" fmla="*/ 0 h 22"/>
                    <a:gd name="T24" fmla="*/ 10 w 18"/>
                    <a:gd name="T25" fmla="*/ 8 h 22"/>
                    <a:gd name="T26" fmla="*/ 10 w 18"/>
                    <a:gd name="T27" fmla="*/ 13 h 22"/>
                    <a:gd name="T28" fmla="*/ 5 w 18"/>
                    <a:gd name="T29" fmla="*/ 13 h 22"/>
                    <a:gd name="T30" fmla="*/ 5 w 18"/>
                    <a:gd name="T31" fmla="*/ 13 h 22"/>
                    <a:gd name="T32" fmla="*/ 8 w 18"/>
                    <a:gd name="T33" fmla="*/ 8 h 22"/>
                    <a:gd name="T34" fmla="*/ 10 w 18"/>
                    <a:gd name="T35" fmla="*/ 4 h 22"/>
                    <a:gd name="T36" fmla="*/ 10 w 18"/>
                    <a:gd name="T37" fmla="*/ 4 h 22"/>
                    <a:gd name="T38" fmla="*/ 10 w 18"/>
                    <a:gd name="T39" fmla="*/ 8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 h="22">
                      <a:moveTo>
                        <a:pt x="15" y="0"/>
                      </a:moveTo>
                      <a:cubicBezTo>
                        <a:pt x="9" y="0"/>
                        <a:pt x="9" y="0"/>
                        <a:pt x="9" y="0"/>
                      </a:cubicBezTo>
                      <a:cubicBezTo>
                        <a:pt x="0" y="13"/>
                        <a:pt x="0" y="13"/>
                        <a:pt x="0" y="13"/>
                      </a:cubicBezTo>
                      <a:cubicBezTo>
                        <a:pt x="0" y="17"/>
                        <a:pt x="0" y="17"/>
                        <a:pt x="0" y="17"/>
                      </a:cubicBezTo>
                      <a:cubicBezTo>
                        <a:pt x="10" y="17"/>
                        <a:pt x="10" y="17"/>
                        <a:pt x="10" y="17"/>
                      </a:cubicBezTo>
                      <a:cubicBezTo>
                        <a:pt x="10" y="22"/>
                        <a:pt x="10" y="22"/>
                        <a:pt x="10" y="22"/>
                      </a:cubicBezTo>
                      <a:cubicBezTo>
                        <a:pt x="15" y="22"/>
                        <a:pt x="15" y="22"/>
                        <a:pt x="15" y="22"/>
                      </a:cubicBezTo>
                      <a:cubicBezTo>
                        <a:pt x="15" y="17"/>
                        <a:pt x="15" y="17"/>
                        <a:pt x="15" y="17"/>
                      </a:cubicBezTo>
                      <a:cubicBezTo>
                        <a:pt x="18" y="17"/>
                        <a:pt x="18" y="17"/>
                        <a:pt x="18" y="17"/>
                      </a:cubicBezTo>
                      <a:cubicBezTo>
                        <a:pt x="18" y="13"/>
                        <a:pt x="18" y="13"/>
                        <a:pt x="18" y="13"/>
                      </a:cubicBezTo>
                      <a:cubicBezTo>
                        <a:pt x="15" y="13"/>
                        <a:pt x="15" y="13"/>
                        <a:pt x="15" y="13"/>
                      </a:cubicBezTo>
                      <a:lnTo>
                        <a:pt x="15" y="0"/>
                      </a:lnTo>
                      <a:close/>
                      <a:moveTo>
                        <a:pt x="10" y="8"/>
                      </a:moveTo>
                      <a:cubicBezTo>
                        <a:pt x="10" y="13"/>
                        <a:pt x="10" y="13"/>
                        <a:pt x="10" y="13"/>
                      </a:cubicBezTo>
                      <a:cubicBezTo>
                        <a:pt x="5" y="13"/>
                        <a:pt x="5" y="13"/>
                        <a:pt x="5" y="13"/>
                      </a:cubicBezTo>
                      <a:cubicBezTo>
                        <a:pt x="5" y="13"/>
                        <a:pt x="5" y="13"/>
                        <a:pt x="5" y="13"/>
                      </a:cubicBezTo>
                      <a:cubicBezTo>
                        <a:pt x="8" y="8"/>
                        <a:pt x="8" y="8"/>
                        <a:pt x="8" y="8"/>
                      </a:cubicBezTo>
                      <a:cubicBezTo>
                        <a:pt x="9" y="6"/>
                        <a:pt x="9" y="5"/>
                        <a:pt x="10" y="4"/>
                      </a:cubicBezTo>
                      <a:cubicBezTo>
                        <a:pt x="10" y="4"/>
                        <a:pt x="10" y="4"/>
                        <a:pt x="10" y="4"/>
                      </a:cubicBezTo>
                      <a:cubicBezTo>
                        <a:pt x="10" y="5"/>
                        <a:pt x="10" y="7"/>
                        <a:pt x="10" y="8"/>
                      </a:cubicBezTo>
                      <a:close/>
                    </a:path>
                  </a:pathLst>
                </a:custGeom>
                <a:solidFill>
                  <a:srgbClr val="3ACFDF"/>
                </a:solidFill>
                <a:ln>
                  <a:solidFill>
                    <a:srgbClr val="3ACFDF"/>
                  </a:solidFill>
                </a:ln>
              </p:spPr>
              <p:txBody>
                <a:bodyPr vert="horz" wrap="square" lIns="91440" tIns="45720" rIns="91440" bIns="45720" numCol="1" anchor="t" anchorCtr="0" compatLnSpc="1"/>
                <a:lstStyle/>
                <a:p>
                  <a:endParaRPr lang="zh-CN" altLang="en-US" dirty="0">
                    <a:solidFill>
                      <a:schemeClr val="bg1"/>
                    </a:solidFill>
                    <a:latin typeface="宋体" panose="02010600030101010101" pitchFamily="2" charset="-122"/>
                    <a:ea typeface="宋体" panose="02010600030101010101" pitchFamily="2" charset="-122"/>
                  </a:endParaRPr>
                </a:p>
              </p:txBody>
            </p:sp>
            <p:sp>
              <p:nvSpPr>
                <p:cNvPr id="79" name="Freeform 71"/>
                <p:cNvSpPr/>
                <p:nvPr/>
              </p:nvSpPr>
              <p:spPr bwMode="auto">
                <a:xfrm>
                  <a:off x="7713161" y="2668516"/>
                  <a:ext cx="29316" cy="43555"/>
                </a:xfrm>
                <a:custGeom>
                  <a:avLst/>
                  <a:gdLst>
                    <a:gd name="T0" fmla="*/ 13 w 15"/>
                    <a:gd name="T1" fmla="*/ 9 h 22"/>
                    <a:gd name="T2" fmla="*/ 7 w 15"/>
                    <a:gd name="T3" fmla="*/ 7 h 22"/>
                    <a:gd name="T4" fmla="*/ 5 w 15"/>
                    <a:gd name="T5" fmla="*/ 7 h 22"/>
                    <a:gd name="T6" fmla="*/ 6 w 15"/>
                    <a:gd name="T7" fmla="*/ 4 h 22"/>
                    <a:gd name="T8" fmla="*/ 15 w 15"/>
                    <a:gd name="T9" fmla="*/ 4 h 22"/>
                    <a:gd name="T10" fmla="*/ 15 w 15"/>
                    <a:gd name="T11" fmla="*/ 0 h 22"/>
                    <a:gd name="T12" fmla="*/ 2 w 15"/>
                    <a:gd name="T13" fmla="*/ 0 h 22"/>
                    <a:gd name="T14" fmla="*/ 1 w 15"/>
                    <a:gd name="T15" fmla="*/ 11 h 22"/>
                    <a:gd name="T16" fmla="*/ 4 w 15"/>
                    <a:gd name="T17" fmla="*/ 11 h 22"/>
                    <a:gd name="T18" fmla="*/ 10 w 15"/>
                    <a:gd name="T19" fmla="*/ 15 h 22"/>
                    <a:gd name="T20" fmla="*/ 6 w 15"/>
                    <a:gd name="T21" fmla="*/ 18 h 22"/>
                    <a:gd name="T22" fmla="*/ 1 w 15"/>
                    <a:gd name="T23" fmla="*/ 17 h 22"/>
                    <a:gd name="T24" fmla="*/ 0 w 15"/>
                    <a:gd name="T25" fmla="*/ 21 h 22"/>
                    <a:gd name="T26" fmla="*/ 6 w 15"/>
                    <a:gd name="T27" fmla="*/ 22 h 22"/>
                    <a:gd name="T28" fmla="*/ 15 w 15"/>
                    <a:gd name="T29" fmla="*/ 15 h 22"/>
                    <a:gd name="T30" fmla="*/ 13 w 15"/>
                    <a:gd name="T31" fmla="*/ 9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 h="22">
                      <a:moveTo>
                        <a:pt x="13" y="9"/>
                      </a:moveTo>
                      <a:cubicBezTo>
                        <a:pt x="11" y="8"/>
                        <a:pt x="9" y="7"/>
                        <a:pt x="7" y="7"/>
                      </a:cubicBezTo>
                      <a:cubicBezTo>
                        <a:pt x="6" y="7"/>
                        <a:pt x="6" y="7"/>
                        <a:pt x="5" y="7"/>
                      </a:cubicBezTo>
                      <a:cubicBezTo>
                        <a:pt x="6" y="4"/>
                        <a:pt x="6" y="4"/>
                        <a:pt x="6" y="4"/>
                      </a:cubicBezTo>
                      <a:cubicBezTo>
                        <a:pt x="15" y="4"/>
                        <a:pt x="15" y="4"/>
                        <a:pt x="15" y="4"/>
                      </a:cubicBezTo>
                      <a:cubicBezTo>
                        <a:pt x="15" y="0"/>
                        <a:pt x="15" y="0"/>
                        <a:pt x="15" y="0"/>
                      </a:cubicBezTo>
                      <a:cubicBezTo>
                        <a:pt x="2" y="0"/>
                        <a:pt x="2" y="0"/>
                        <a:pt x="2" y="0"/>
                      </a:cubicBezTo>
                      <a:cubicBezTo>
                        <a:pt x="1" y="11"/>
                        <a:pt x="1" y="11"/>
                        <a:pt x="1" y="11"/>
                      </a:cubicBezTo>
                      <a:cubicBezTo>
                        <a:pt x="2" y="11"/>
                        <a:pt x="3" y="11"/>
                        <a:pt x="4" y="11"/>
                      </a:cubicBezTo>
                      <a:cubicBezTo>
                        <a:pt x="8" y="11"/>
                        <a:pt x="10" y="13"/>
                        <a:pt x="10" y="15"/>
                      </a:cubicBezTo>
                      <a:cubicBezTo>
                        <a:pt x="10" y="17"/>
                        <a:pt x="8" y="18"/>
                        <a:pt x="6" y="18"/>
                      </a:cubicBezTo>
                      <a:cubicBezTo>
                        <a:pt x="4" y="18"/>
                        <a:pt x="2" y="18"/>
                        <a:pt x="1" y="17"/>
                      </a:cubicBezTo>
                      <a:cubicBezTo>
                        <a:pt x="0" y="21"/>
                        <a:pt x="0" y="21"/>
                        <a:pt x="0" y="21"/>
                      </a:cubicBezTo>
                      <a:cubicBezTo>
                        <a:pt x="1" y="22"/>
                        <a:pt x="3" y="22"/>
                        <a:pt x="6" y="22"/>
                      </a:cubicBezTo>
                      <a:cubicBezTo>
                        <a:pt x="12" y="22"/>
                        <a:pt x="15" y="19"/>
                        <a:pt x="15" y="15"/>
                      </a:cubicBezTo>
                      <a:cubicBezTo>
                        <a:pt x="15" y="12"/>
                        <a:pt x="14" y="10"/>
                        <a:pt x="13" y="9"/>
                      </a:cubicBezTo>
                      <a:close/>
                    </a:path>
                  </a:pathLst>
                </a:custGeom>
                <a:solidFill>
                  <a:srgbClr val="3ACFDF"/>
                </a:solidFill>
                <a:ln>
                  <a:solidFill>
                    <a:srgbClr val="3ACFDF"/>
                  </a:solidFill>
                </a:ln>
              </p:spPr>
              <p:txBody>
                <a:bodyPr vert="horz" wrap="square" lIns="91440" tIns="45720" rIns="91440" bIns="45720" numCol="1" anchor="t" anchorCtr="0" compatLnSpc="1"/>
                <a:lstStyle/>
                <a:p>
                  <a:endParaRPr lang="zh-CN" altLang="en-US" dirty="0">
                    <a:solidFill>
                      <a:schemeClr val="bg1"/>
                    </a:solidFill>
                    <a:latin typeface="宋体" panose="02010600030101010101" pitchFamily="2" charset="-122"/>
                    <a:ea typeface="宋体" panose="02010600030101010101" pitchFamily="2" charset="-122"/>
                  </a:endParaRPr>
                </a:p>
              </p:txBody>
            </p:sp>
          </p:grpSp>
        </p:grpSp>
        <p:grpSp>
          <p:nvGrpSpPr>
            <p:cNvPr id="108" name="组合 107"/>
            <p:cNvGrpSpPr/>
            <p:nvPr/>
          </p:nvGrpSpPr>
          <p:grpSpPr>
            <a:xfrm>
              <a:off x="8580068" y="2884734"/>
              <a:ext cx="1435922" cy="482436"/>
              <a:chOff x="2664613" y="2921147"/>
              <a:chExt cx="1435922" cy="482436"/>
            </a:xfrm>
          </p:grpSpPr>
          <p:sp>
            <p:nvSpPr>
              <p:cNvPr id="110" name="矩形 109"/>
              <p:cNvSpPr/>
              <p:nvPr/>
            </p:nvSpPr>
            <p:spPr>
              <a:xfrm>
                <a:off x="2664613" y="2990370"/>
                <a:ext cx="1435922" cy="413213"/>
              </a:xfrm>
              <a:prstGeom prst="rect">
                <a:avLst/>
              </a:prstGeom>
            </p:spPr>
            <p:txBody>
              <a:bodyPr wrap="square">
                <a:spAutoFit/>
              </a:bodyPr>
              <a:lstStyle/>
              <a:p>
                <a:pPr algn="ctr" fontAlgn="base">
                  <a:lnSpc>
                    <a:spcPts val="1500"/>
                  </a:lnSpc>
                  <a:spcBef>
                    <a:spcPct val="0"/>
                  </a:spcBef>
                  <a:spcAft>
                    <a:spcPct val="0"/>
                  </a:spcAft>
                </a:pPr>
                <a:r>
                  <a:rPr lang="zh-CN" altLang="en-US" sz="1400" dirty="0">
                    <a:latin typeface="宋体" panose="02010600030101010101" pitchFamily="2" charset="-122"/>
                    <a:ea typeface="宋体" panose="02010600030101010101" pitchFamily="2" charset="-122"/>
                    <a:sym typeface="方正姚体" panose="02010601030101010101" pitchFamily="2" charset="-122"/>
                  </a:rPr>
                  <a:t>双击输入替换内容编辑文字双击输入替换</a:t>
                </a:r>
                <a:endParaRPr lang="en-US" altLang="zh-CN" sz="1400" dirty="0">
                  <a:latin typeface="宋体" panose="02010600030101010101" pitchFamily="2" charset="-122"/>
                  <a:ea typeface="宋体" panose="02010600030101010101" pitchFamily="2" charset="-122"/>
                  <a:sym typeface="方正姚体" panose="02010601030101010101" pitchFamily="2" charset="-122"/>
                </a:endParaRPr>
              </a:p>
              <a:p>
                <a:pPr algn="ctr" fontAlgn="base">
                  <a:lnSpc>
                    <a:spcPts val="1500"/>
                  </a:lnSpc>
                  <a:spcBef>
                    <a:spcPct val="0"/>
                  </a:spcBef>
                  <a:spcAft>
                    <a:spcPct val="0"/>
                  </a:spcAft>
                </a:pPr>
                <a:r>
                  <a:rPr lang="zh-CN" altLang="en-US" sz="1400" dirty="0">
                    <a:latin typeface="宋体" panose="02010600030101010101" pitchFamily="2" charset="-122"/>
                    <a:ea typeface="宋体" panose="02010600030101010101" pitchFamily="2" charset="-122"/>
                    <a:sym typeface="方正姚体" panose="02010601030101010101" pitchFamily="2" charset="-122"/>
                  </a:rPr>
                  <a:t>内容编辑文字</a:t>
                </a:r>
                <a:endParaRPr lang="zh-CN" altLang="en-US" sz="900" dirty="0">
                  <a:latin typeface="宋体" panose="02010600030101010101" pitchFamily="2" charset="-122"/>
                  <a:ea typeface="宋体" panose="02010600030101010101" pitchFamily="2" charset="-122"/>
                  <a:sym typeface="方正姚体" panose="02010601030101010101" pitchFamily="2" charset="-122"/>
                </a:endParaRPr>
              </a:p>
            </p:txBody>
          </p:sp>
          <p:cxnSp>
            <p:nvCxnSpPr>
              <p:cNvPr id="111" name="直接连接符 110"/>
              <p:cNvCxnSpPr/>
              <p:nvPr/>
            </p:nvCxnSpPr>
            <p:spPr>
              <a:xfrm>
                <a:off x="3276460" y="2921147"/>
                <a:ext cx="23883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15" name="文本框 114"/>
            <p:cNvSpPr txBox="1"/>
            <p:nvPr/>
          </p:nvSpPr>
          <p:spPr>
            <a:xfrm>
              <a:off x="8953564" y="2613655"/>
              <a:ext cx="1806564" cy="227980"/>
            </a:xfrm>
            <a:prstGeom prst="rect">
              <a:avLst/>
            </a:prstGeom>
            <a:noFill/>
          </p:spPr>
          <p:txBody>
            <a:bodyPr wrap="square" rtlCol="0">
              <a:spAutoFit/>
            </a:bodyPr>
            <a:lstStyle/>
            <a:p>
              <a:r>
                <a:rPr lang="zh-CN" altLang="en-US" dirty="0">
                  <a:latin typeface="宋体" panose="02010600030101010101" pitchFamily="2" charset="-122"/>
                  <a:ea typeface="宋体" panose="02010600030101010101" pitchFamily="2" charset="-122"/>
                </a:rPr>
                <a:t>添加标题</a:t>
              </a:r>
            </a:p>
          </p:txBody>
        </p:sp>
      </p:gr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500" fill="hold"/>
                                        <p:tgtEl>
                                          <p:spTgt spid="7"/>
                                        </p:tgtEl>
                                        <p:attrNameLst>
                                          <p:attrName>ppt_w</p:attrName>
                                        </p:attrNameLst>
                                      </p:cBhvr>
                                      <p:tavLst>
                                        <p:tav tm="0">
                                          <p:val>
                                            <p:fltVal val="0"/>
                                          </p:val>
                                        </p:tav>
                                        <p:tav tm="100000">
                                          <p:val>
                                            <p:strVal val="#ppt_w"/>
                                          </p:val>
                                        </p:tav>
                                      </p:tavLst>
                                    </p:anim>
                                    <p:anim calcmode="lin" valueType="num">
                                      <p:cBhvr>
                                        <p:cTn id="14" dur="500" fill="hold"/>
                                        <p:tgtEl>
                                          <p:spTgt spid="7"/>
                                        </p:tgtEl>
                                        <p:attrNameLst>
                                          <p:attrName>ppt_h</p:attrName>
                                        </p:attrNameLst>
                                      </p:cBhvr>
                                      <p:tavLst>
                                        <p:tav tm="0">
                                          <p:val>
                                            <p:fltVal val="0"/>
                                          </p:val>
                                        </p:tav>
                                        <p:tav tm="100000">
                                          <p:val>
                                            <p:strVal val="#ppt_h"/>
                                          </p:val>
                                        </p:tav>
                                      </p:tavLst>
                                    </p:anim>
                                    <p:animEffect transition="in" filter="fade">
                                      <p:cBhvr>
                                        <p:cTn id="15" dur="500"/>
                                        <p:tgtEl>
                                          <p:spTgt spid="7"/>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500" fill="hold"/>
                                        <p:tgtEl>
                                          <p:spTgt spid="8"/>
                                        </p:tgtEl>
                                        <p:attrNameLst>
                                          <p:attrName>ppt_w</p:attrName>
                                        </p:attrNameLst>
                                      </p:cBhvr>
                                      <p:tavLst>
                                        <p:tav tm="0">
                                          <p:val>
                                            <p:fltVal val="0"/>
                                          </p:val>
                                        </p:tav>
                                        <p:tav tm="100000">
                                          <p:val>
                                            <p:strVal val="#ppt_w"/>
                                          </p:val>
                                        </p:tav>
                                      </p:tavLst>
                                    </p:anim>
                                    <p:anim calcmode="lin" valueType="num">
                                      <p:cBhvr>
                                        <p:cTn id="20" dur="500" fill="hold"/>
                                        <p:tgtEl>
                                          <p:spTgt spid="8"/>
                                        </p:tgtEl>
                                        <p:attrNameLst>
                                          <p:attrName>ppt_h</p:attrName>
                                        </p:attrNameLst>
                                      </p:cBhvr>
                                      <p:tavLst>
                                        <p:tav tm="0">
                                          <p:val>
                                            <p:fltVal val="0"/>
                                          </p:val>
                                        </p:tav>
                                        <p:tav tm="100000">
                                          <p:val>
                                            <p:strVal val="#ppt_h"/>
                                          </p:val>
                                        </p:tav>
                                      </p:tavLst>
                                    </p:anim>
                                    <p:animEffect transition="in" filter="fade">
                                      <p:cBhvr>
                                        <p:cTn id="21" dur="500"/>
                                        <p:tgtEl>
                                          <p:spTgt spid="8"/>
                                        </p:tgtEl>
                                      </p:cBhvr>
                                    </p:animEffect>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p:cTn id="25" dur="500" fill="hold"/>
                                        <p:tgtEl>
                                          <p:spTgt spid="9"/>
                                        </p:tgtEl>
                                        <p:attrNameLst>
                                          <p:attrName>ppt_w</p:attrName>
                                        </p:attrNameLst>
                                      </p:cBhvr>
                                      <p:tavLst>
                                        <p:tav tm="0">
                                          <p:val>
                                            <p:fltVal val="0"/>
                                          </p:val>
                                        </p:tav>
                                        <p:tav tm="100000">
                                          <p:val>
                                            <p:strVal val="#ppt_w"/>
                                          </p:val>
                                        </p:tav>
                                      </p:tavLst>
                                    </p:anim>
                                    <p:anim calcmode="lin" valueType="num">
                                      <p:cBhvr>
                                        <p:cTn id="26" dur="500" fill="hold"/>
                                        <p:tgtEl>
                                          <p:spTgt spid="9"/>
                                        </p:tgtEl>
                                        <p:attrNameLst>
                                          <p:attrName>ppt_h</p:attrName>
                                        </p:attrNameLst>
                                      </p:cBhvr>
                                      <p:tavLst>
                                        <p:tav tm="0">
                                          <p:val>
                                            <p:fltVal val="0"/>
                                          </p:val>
                                        </p:tav>
                                        <p:tav tm="100000">
                                          <p:val>
                                            <p:strVal val="#ppt_h"/>
                                          </p:val>
                                        </p:tav>
                                      </p:tavLst>
                                    </p:anim>
                                    <p:animEffect transition="in" filter="fade">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图片 37"/>
          <p:cNvPicPr>
            <a:picLocks noChangeAspect="1"/>
          </p:cNvPicPr>
          <p:nvPr/>
        </p:nvPicPr>
        <p:blipFill>
          <a:blip r:embed="rId2">
            <a:extLst>
              <a:ext uri="{BEBA8EAE-BF5A-486C-A8C5-ECC9F3942E4B}">
                <a14:imgProps xmlns:a14="http://schemas.microsoft.com/office/drawing/2010/main">
                  <a14:imgLayer r:embed="rId3">
                    <a14:imgEffect>
                      <a14:brightnessContrast bright="14000" contrast="6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9" name="图形 38"/>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09600" y="552450"/>
            <a:ext cx="10972800" cy="5753100"/>
          </a:xfrm>
          <a:prstGeom prst="rect">
            <a:avLst/>
          </a:prstGeom>
        </p:spPr>
      </p:pic>
      <p:sp>
        <p:nvSpPr>
          <p:cNvPr id="40" name="矩形 39"/>
          <p:cNvSpPr/>
          <p:nvPr/>
        </p:nvSpPr>
        <p:spPr>
          <a:xfrm>
            <a:off x="4162094" y="1618339"/>
            <a:ext cx="4718180" cy="3145453"/>
          </a:xfrm>
          <a:prstGeom prst="rect">
            <a:avLst/>
          </a:prstGeom>
          <a:ln>
            <a:noFill/>
          </a:ln>
        </p:spPr>
        <p:txBody>
          <a:bodyPr/>
          <a:lstStyle/>
          <a:p>
            <a:endParaRPr lang="zh-CN" altLang="en-US"/>
          </a:p>
        </p:txBody>
      </p:sp>
      <p:grpSp>
        <p:nvGrpSpPr>
          <p:cNvPr id="4" name="组合 3"/>
          <p:cNvGrpSpPr/>
          <p:nvPr/>
        </p:nvGrpSpPr>
        <p:grpSpPr>
          <a:xfrm>
            <a:off x="4423564" y="1445340"/>
            <a:ext cx="3670345" cy="3670345"/>
            <a:chOff x="4040506" y="1383560"/>
            <a:chExt cx="3670345" cy="3670345"/>
          </a:xfrm>
        </p:grpSpPr>
        <p:sp>
          <p:nvSpPr>
            <p:cNvPr id="41" name="十字箭头 88"/>
            <p:cNvSpPr/>
            <p:nvPr/>
          </p:nvSpPr>
          <p:spPr>
            <a:xfrm>
              <a:off x="4040506" y="1383560"/>
              <a:ext cx="3670345" cy="3670345"/>
            </a:xfrm>
            <a:prstGeom prst="quadArrow">
              <a:avLst>
                <a:gd name="adj1" fmla="val 2000"/>
                <a:gd name="adj2" fmla="val 4000"/>
                <a:gd name="adj3" fmla="val 5000"/>
              </a:avLst>
            </a:prstGeom>
            <a:solidFill>
              <a:srgbClr val="3ACFDF"/>
            </a:solid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zh-CN" altLang="en-US"/>
            </a:p>
          </p:txBody>
        </p:sp>
        <p:grpSp>
          <p:nvGrpSpPr>
            <p:cNvPr id="2" name="组合 1"/>
            <p:cNvGrpSpPr/>
            <p:nvPr/>
          </p:nvGrpSpPr>
          <p:grpSpPr>
            <a:xfrm>
              <a:off x="4263768" y="1612728"/>
              <a:ext cx="3193201" cy="3193201"/>
              <a:chOff x="4720425" y="1612729"/>
              <a:chExt cx="2736544" cy="2736544"/>
            </a:xfrm>
          </p:grpSpPr>
          <p:grpSp>
            <p:nvGrpSpPr>
              <p:cNvPr id="42" name="组合 41"/>
              <p:cNvGrpSpPr/>
              <p:nvPr/>
            </p:nvGrpSpPr>
            <p:grpSpPr>
              <a:xfrm>
                <a:off x="6198788" y="1612729"/>
                <a:ext cx="1258181" cy="1258181"/>
                <a:chOff x="6392753" y="1538838"/>
                <a:chExt cx="1258181" cy="1258181"/>
              </a:xfrm>
            </p:grpSpPr>
            <p:sp>
              <p:nvSpPr>
                <p:cNvPr id="43" name="任意多边形 90"/>
                <p:cNvSpPr/>
                <p:nvPr/>
              </p:nvSpPr>
              <p:spPr>
                <a:xfrm>
                  <a:off x="6392753" y="1538838"/>
                  <a:ext cx="1258181" cy="1258181"/>
                </a:xfrm>
                <a:custGeom>
                  <a:avLst/>
                  <a:gdLst>
                    <a:gd name="connsiteX0" fmla="*/ 0 w 1258181"/>
                    <a:gd name="connsiteY0" fmla="*/ 209701 h 1258181"/>
                    <a:gd name="connsiteX1" fmla="*/ 209701 w 1258181"/>
                    <a:gd name="connsiteY1" fmla="*/ 0 h 1258181"/>
                    <a:gd name="connsiteX2" fmla="*/ 1048480 w 1258181"/>
                    <a:gd name="connsiteY2" fmla="*/ 0 h 1258181"/>
                    <a:gd name="connsiteX3" fmla="*/ 1258181 w 1258181"/>
                    <a:gd name="connsiteY3" fmla="*/ 209701 h 1258181"/>
                    <a:gd name="connsiteX4" fmla="*/ 1258181 w 1258181"/>
                    <a:gd name="connsiteY4" fmla="*/ 1048480 h 1258181"/>
                    <a:gd name="connsiteX5" fmla="*/ 1048480 w 1258181"/>
                    <a:gd name="connsiteY5" fmla="*/ 1258181 h 1258181"/>
                    <a:gd name="connsiteX6" fmla="*/ 209701 w 1258181"/>
                    <a:gd name="connsiteY6" fmla="*/ 1258181 h 1258181"/>
                    <a:gd name="connsiteX7" fmla="*/ 0 w 1258181"/>
                    <a:gd name="connsiteY7" fmla="*/ 1048480 h 1258181"/>
                    <a:gd name="connsiteX8" fmla="*/ 0 w 1258181"/>
                    <a:gd name="connsiteY8" fmla="*/ 209701 h 1258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58181" h="1258181">
                      <a:moveTo>
                        <a:pt x="0" y="209701"/>
                      </a:moveTo>
                      <a:cubicBezTo>
                        <a:pt x="0" y="93886"/>
                        <a:pt x="93886" y="0"/>
                        <a:pt x="209701" y="0"/>
                      </a:cubicBezTo>
                      <a:lnTo>
                        <a:pt x="1048480" y="0"/>
                      </a:lnTo>
                      <a:cubicBezTo>
                        <a:pt x="1164295" y="0"/>
                        <a:pt x="1258181" y="93886"/>
                        <a:pt x="1258181" y="209701"/>
                      </a:cubicBezTo>
                      <a:lnTo>
                        <a:pt x="1258181" y="1048480"/>
                      </a:lnTo>
                      <a:cubicBezTo>
                        <a:pt x="1258181" y="1164295"/>
                        <a:pt x="1164295" y="1258181"/>
                        <a:pt x="1048480" y="1258181"/>
                      </a:cubicBezTo>
                      <a:lnTo>
                        <a:pt x="209701" y="1258181"/>
                      </a:lnTo>
                      <a:cubicBezTo>
                        <a:pt x="93886" y="1258181"/>
                        <a:pt x="0" y="1164295"/>
                        <a:pt x="0" y="1048480"/>
                      </a:cubicBezTo>
                      <a:lnTo>
                        <a:pt x="0" y="209701"/>
                      </a:lnTo>
                      <a:close/>
                    </a:path>
                  </a:pathLst>
                </a:custGeom>
                <a:noFill/>
                <a:ln>
                  <a:solidFill>
                    <a:srgbClr val="3ACFDF"/>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71909" tIns="171909" rIns="171909" bIns="171909" numCol="1" spcCol="1270" anchor="ctr" anchorCtr="0">
                  <a:noAutofit/>
                </a:bodyPr>
                <a:lstStyle/>
                <a:p>
                  <a:pPr lvl="0" algn="ctr" defTabSz="1289050">
                    <a:lnSpc>
                      <a:spcPct val="90000"/>
                    </a:lnSpc>
                    <a:spcBef>
                      <a:spcPct val="0"/>
                    </a:spcBef>
                    <a:spcAft>
                      <a:spcPct val="35000"/>
                    </a:spcAft>
                  </a:pPr>
                  <a:endParaRPr lang="zh-CN" altLang="en-US" sz="2900" kern="1200" dirty="0">
                    <a:latin typeface="宋体" panose="02010600030101010101" pitchFamily="2" charset="-122"/>
                    <a:ea typeface="宋体" panose="02010600030101010101" pitchFamily="2" charset="-122"/>
                  </a:endParaRPr>
                </a:p>
              </p:txBody>
            </p:sp>
            <p:grpSp>
              <p:nvGrpSpPr>
                <p:cNvPr id="44" name="Group 112"/>
                <p:cNvGrpSpPr/>
                <p:nvPr/>
              </p:nvGrpSpPr>
              <p:grpSpPr>
                <a:xfrm>
                  <a:off x="6753595" y="1979359"/>
                  <a:ext cx="520506" cy="487642"/>
                  <a:chOff x="5368132" y="3540125"/>
                  <a:chExt cx="465138" cy="435769"/>
                </a:xfrm>
                <a:solidFill>
                  <a:schemeClr val="bg1"/>
                </a:solidFill>
              </p:grpSpPr>
              <p:sp>
                <p:nvSpPr>
                  <p:cNvPr id="45" name="AutoShape 110"/>
                  <p:cNvSpPr/>
                  <p:nvPr/>
                </p:nvSpPr>
                <p:spPr bwMode="auto">
                  <a:xfrm>
                    <a:off x="5426869" y="3598069"/>
                    <a:ext cx="347663" cy="2325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699" y="20255"/>
                        </a:moveTo>
                        <a:lnTo>
                          <a:pt x="899" y="20255"/>
                        </a:lnTo>
                        <a:lnTo>
                          <a:pt x="899" y="1350"/>
                        </a:lnTo>
                        <a:lnTo>
                          <a:pt x="20699" y="1350"/>
                        </a:lnTo>
                        <a:cubicBezTo>
                          <a:pt x="20699" y="1350"/>
                          <a:pt x="20699" y="20255"/>
                          <a:pt x="20699" y="20255"/>
                        </a:cubicBezTo>
                        <a:close/>
                        <a:moveTo>
                          <a:pt x="20699" y="0"/>
                        </a:moveTo>
                        <a:lnTo>
                          <a:pt x="899" y="5"/>
                        </a:lnTo>
                        <a:cubicBezTo>
                          <a:pt x="402" y="5"/>
                          <a:pt x="0" y="603"/>
                          <a:pt x="0" y="1350"/>
                        </a:cubicBezTo>
                        <a:lnTo>
                          <a:pt x="0" y="20249"/>
                        </a:lnTo>
                        <a:cubicBezTo>
                          <a:pt x="0" y="20996"/>
                          <a:pt x="402" y="21599"/>
                          <a:pt x="899" y="21599"/>
                        </a:cubicBezTo>
                        <a:lnTo>
                          <a:pt x="20699" y="21599"/>
                        </a:lnTo>
                        <a:cubicBezTo>
                          <a:pt x="21197" y="21599"/>
                          <a:pt x="21600" y="20996"/>
                          <a:pt x="21600" y="20249"/>
                        </a:cubicBezTo>
                        <a:lnTo>
                          <a:pt x="21600" y="1350"/>
                        </a:lnTo>
                        <a:cubicBezTo>
                          <a:pt x="21600" y="603"/>
                          <a:pt x="21197" y="0"/>
                          <a:pt x="20699" y="0"/>
                        </a:cubicBezTo>
                      </a:path>
                    </a:pathLst>
                  </a:custGeom>
                  <a:solidFill>
                    <a:srgbClr val="1D9BB8"/>
                  </a:solidFill>
                  <a:ln>
                    <a:solidFill>
                      <a:srgbClr val="3ACFDF"/>
                    </a:solid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46" name="AutoShape 111"/>
                  <p:cNvSpPr/>
                  <p:nvPr/>
                </p:nvSpPr>
                <p:spPr bwMode="auto">
                  <a:xfrm>
                    <a:off x="5368132" y="3540125"/>
                    <a:ext cx="465138" cy="4357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6562"/>
                        </a:moveTo>
                        <a:cubicBezTo>
                          <a:pt x="20249" y="16959"/>
                          <a:pt x="19946" y="17282"/>
                          <a:pt x="19575" y="17282"/>
                        </a:cubicBezTo>
                        <a:lnTo>
                          <a:pt x="13499" y="17282"/>
                        </a:lnTo>
                        <a:lnTo>
                          <a:pt x="8099" y="17282"/>
                        </a:lnTo>
                        <a:lnTo>
                          <a:pt x="2024" y="17282"/>
                        </a:lnTo>
                        <a:cubicBezTo>
                          <a:pt x="1651" y="17282"/>
                          <a:pt x="1349" y="16959"/>
                          <a:pt x="1349" y="16562"/>
                        </a:cubicBezTo>
                        <a:lnTo>
                          <a:pt x="1349" y="2160"/>
                        </a:lnTo>
                        <a:cubicBezTo>
                          <a:pt x="1349" y="1762"/>
                          <a:pt x="1651" y="1440"/>
                          <a:pt x="2024" y="1440"/>
                        </a:cubicBezTo>
                        <a:lnTo>
                          <a:pt x="19575" y="1440"/>
                        </a:lnTo>
                        <a:cubicBezTo>
                          <a:pt x="19946" y="1440"/>
                          <a:pt x="20249" y="1762"/>
                          <a:pt x="20249" y="2160"/>
                        </a:cubicBezTo>
                        <a:cubicBezTo>
                          <a:pt x="20249" y="2160"/>
                          <a:pt x="20249" y="16562"/>
                          <a:pt x="20249" y="16562"/>
                        </a:cubicBezTo>
                        <a:close/>
                        <a:moveTo>
                          <a:pt x="19575" y="0"/>
                        </a:moveTo>
                        <a:lnTo>
                          <a:pt x="2024" y="0"/>
                        </a:lnTo>
                        <a:cubicBezTo>
                          <a:pt x="905" y="0"/>
                          <a:pt x="0" y="966"/>
                          <a:pt x="0" y="2160"/>
                        </a:cubicBezTo>
                        <a:lnTo>
                          <a:pt x="0" y="16562"/>
                        </a:lnTo>
                        <a:cubicBezTo>
                          <a:pt x="0" y="17753"/>
                          <a:pt x="903" y="18718"/>
                          <a:pt x="2018" y="18721"/>
                        </a:cubicBezTo>
                        <a:lnTo>
                          <a:pt x="8774" y="18721"/>
                        </a:lnTo>
                        <a:lnTo>
                          <a:pt x="8774" y="19597"/>
                        </a:lnTo>
                        <a:lnTo>
                          <a:pt x="4561" y="20181"/>
                        </a:lnTo>
                        <a:cubicBezTo>
                          <a:pt x="4260" y="20262"/>
                          <a:pt x="4049" y="20549"/>
                          <a:pt x="4049" y="20879"/>
                        </a:cubicBezTo>
                        <a:cubicBezTo>
                          <a:pt x="4049" y="21277"/>
                          <a:pt x="4351" y="21599"/>
                          <a:pt x="4724" y="21599"/>
                        </a:cubicBezTo>
                        <a:lnTo>
                          <a:pt x="16874" y="21599"/>
                        </a:lnTo>
                        <a:cubicBezTo>
                          <a:pt x="17248" y="21599"/>
                          <a:pt x="17549" y="21277"/>
                          <a:pt x="17549" y="20879"/>
                        </a:cubicBezTo>
                        <a:cubicBezTo>
                          <a:pt x="17549" y="20549"/>
                          <a:pt x="17339" y="20262"/>
                          <a:pt x="17038" y="20181"/>
                        </a:cubicBezTo>
                        <a:lnTo>
                          <a:pt x="12824" y="19597"/>
                        </a:lnTo>
                        <a:lnTo>
                          <a:pt x="12824" y="18721"/>
                        </a:lnTo>
                        <a:lnTo>
                          <a:pt x="19581" y="18721"/>
                        </a:lnTo>
                        <a:cubicBezTo>
                          <a:pt x="20696" y="18718"/>
                          <a:pt x="21600" y="17753"/>
                          <a:pt x="21600" y="16562"/>
                        </a:cubicBezTo>
                        <a:lnTo>
                          <a:pt x="21600" y="2160"/>
                        </a:lnTo>
                        <a:cubicBezTo>
                          <a:pt x="21600" y="966"/>
                          <a:pt x="20692" y="0"/>
                          <a:pt x="19575" y="0"/>
                        </a:cubicBezTo>
                      </a:path>
                    </a:pathLst>
                  </a:custGeom>
                  <a:solidFill>
                    <a:srgbClr val="1D9BB8"/>
                  </a:solidFill>
                  <a:ln>
                    <a:solidFill>
                      <a:srgbClr val="3ACFDF"/>
                    </a:solid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grpSp>
          </p:grpSp>
          <p:grpSp>
            <p:nvGrpSpPr>
              <p:cNvPr id="47" name="组合 46"/>
              <p:cNvGrpSpPr/>
              <p:nvPr/>
            </p:nvGrpSpPr>
            <p:grpSpPr>
              <a:xfrm>
                <a:off x="4720425" y="1612729"/>
                <a:ext cx="1258181" cy="1258181"/>
                <a:chOff x="4914390" y="1538838"/>
                <a:chExt cx="1258181" cy="1258181"/>
              </a:xfrm>
            </p:grpSpPr>
            <p:sp>
              <p:nvSpPr>
                <p:cNvPr id="48" name="任意多边形 89"/>
                <p:cNvSpPr/>
                <p:nvPr/>
              </p:nvSpPr>
              <p:spPr>
                <a:xfrm>
                  <a:off x="4914390" y="1538838"/>
                  <a:ext cx="1258181" cy="1258181"/>
                </a:xfrm>
                <a:custGeom>
                  <a:avLst/>
                  <a:gdLst>
                    <a:gd name="connsiteX0" fmla="*/ 0 w 1258181"/>
                    <a:gd name="connsiteY0" fmla="*/ 209701 h 1258181"/>
                    <a:gd name="connsiteX1" fmla="*/ 209701 w 1258181"/>
                    <a:gd name="connsiteY1" fmla="*/ 0 h 1258181"/>
                    <a:gd name="connsiteX2" fmla="*/ 1048480 w 1258181"/>
                    <a:gd name="connsiteY2" fmla="*/ 0 h 1258181"/>
                    <a:gd name="connsiteX3" fmla="*/ 1258181 w 1258181"/>
                    <a:gd name="connsiteY3" fmla="*/ 209701 h 1258181"/>
                    <a:gd name="connsiteX4" fmla="*/ 1258181 w 1258181"/>
                    <a:gd name="connsiteY4" fmla="*/ 1048480 h 1258181"/>
                    <a:gd name="connsiteX5" fmla="*/ 1048480 w 1258181"/>
                    <a:gd name="connsiteY5" fmla="*/ 1258181 h 1258181"/>
                    <a:gd name="connsiteX6" fmla="*/ 209701 w 1258181"/>
                    <a:gd name="connsiteY6" fmla="*/ 1258181 h 1258181"/>
                    <a:gd name="connsiteX7" fmla="*/ 0 w 1258181"/>
                    <a:gd name="connsiteY7" fmla="*/ 1048480 h 1258181"/>
                    <a:gd name="connsiteX8" fmla="*/ 0 w 1258181"/>
                    <a:gd name="connsiteY8" fmla="*/ 209701 h 1258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58181" h="1258181">
                      <a:moveTo>
                        <a:pt x="0" y="209701"/>
                      </a:moveTo>
                      <a:cubicBezTo>
                        <a:pt x="0" y="93886"/>
                        <a:pt x="93886" y="0"/>
                        <a:pt x="209701" y="0"/>
                      </a:cubicBezTo>
                      <a:lnTo>
                        <a:pt x="1048480" y="0"/>
                      </a:lnTo>
                      <a:cubicBezTo>
                        <a:pt x="1164295" y="0"/>
                        <a:pt x="1258181" y="93886"/>
                        <a:pt x="1258181" y="209701"/>
                      </a:cubicBezTo>
                      <a:lnTo>
                        <a:pt x="1258181" y="1048480"/>
                      </a:lnTo>
                      <a:cubicBezTo>
                        <a:pt x="1258181" y="1164295"/>
                        <a:pt x="1164295" y="1258181"/>
                        <a:pt x="1048480" y="1258181"/>
                      </a:cubicBezTo>
                      <a:lnTo>
                        <a:pt x="209701" y="1258181"/>
                      </a:lnTo>
                      <a:cubicBezTo>
                        <a:pt x="93886" y="1258181"/>
                        <a:pt x="0" y="1164295"/>
                        <a:pt x="0" y="1048480"/>
                      </a:cubicBezTo>
                      <a:lnTo>
                        <a:pt x="0" y="209701"/>
                      </a:lnTo>
                      <a:close/>
                    </a:path>
                  </a:pathLst>
                </a:custGeom>
                <a:noFill/>
                <a:ln>
                  <a:solidFill>
                    <a:srgbClr val="3ACFDF"/>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75719" tIns="175719" rIns="175719" bIns="175719" numCol="1" spcCol="1270" anchor="ctr" anchorCtr="0">
                  <a:noAutofit/>
                </a:bodyPr>
                <a:lstStyle/>
                <a:p>
                  <a:pPr lvl="0" algn="ctr" defTabSz="1333500">
                    <a:lnSpc>
                      <a:spcPct val="90000"/>
                    </a:lnSpc>
                    <a:spcBef>
                      <a:spcPct val="0"/>
                    </a:spcBef>
                    <a:spcAft>
                      <a:spcPct val="35000"/>
                    </a:spcAft>
                  </a:pPr>
                  <a:endParaRPr lang="zh-CN" altLang="en-US" sz="3000" kern="1200" dirty="0">
                    <a:latin typeface="宋体" panose="02010600030101010101" pitchFamily="2" charset="-122"/>
                    <a:ea typeface="宋体" panose="02010600030101010101" pitchFamily="2" charset="-122"/>
                  </a:endParaRPr>
                </a:p>
              </p:txBody>
            </p:sp>
            <p:sp>
              <p:nvSpPr>
                <p:cNvPr id="49" name="AutoShape 112"/>
                <p:cNvSpPr/>
                <p:nvPr/>
              </p:nvSpPr>
              <p:spPr bwMode="auto">
                <a:xfrm>
                  <a:off x="5280103" y="1963653"/>
                  <a:ext cx="521351" cy="519054"/>
                </a:xfrm>
                <a:custGeom>
                  <a:avLst/>
                  <a:gdLst>
                    <a:gd name="T0" fmla="*/ 10510 w 21020"/>
                    <a:gd name="T1" fmla="*/ 10800 h 21600"/>
                    <a:gd name="T2" fmla="*/ 10510 w 21020"/>
                    <a:gd name="T3" fmla="*/ 10800 h 21600"/>
                    <a:gd name="T4" fmla="*/ 10510 w 21020"/>
                    <a:gd name="T5" fmla="*/ 10800 h 21600"/>
                    <a:gd name="T6" fmla="*/ 10510 w 21020"/>
                    <a:gd name="T7" fmla="*/ 10800 h 21600"/>
                  </a:gdLst>
                  <a:ahLst/>
                  <a:cxnLst>
                    <a:cxn ang="0">
                      <a:pos x="T0" y="T1"/>
                    </a:cxn>
                    <a:cxn ang="0">
                      <a:pos x="T2" y="T3"/>
                    </a:cxn>
                    <a:cxn ang="0">
                      <a:pos x="T4" y="T5"/>
                    </a:cxn>
                    <a:cxn ang="0">
                      <a:pos x="T6" y="T7"/>
                    </a:cxn>
                  </a:cxnLst>
                  <a:rect l="0" t="0" r="r" b="b"/>
                  <a:pathLst>
                    <a:path w="21020" h="21600">
                      <a:moveTo>
                        <a:pt x="18846" y="7946"/>
                      </a:moveTo>
                      <a:lnTo>
                        <a:pt x="17740" y="9091"/>
                      </a:lnTo>
                      <a:cubicBezTo>
                        <a:pt x="17740" y="8939"/>
                        <a:pt x="17758" y="8792"/>
                        <a:pt x="17744" y="8636"/>
                      </a:cubicBezTo>
                      <a:cubicBezTo>
                        <a:pt x="17629" y="7331"/>
                        <a:pt x="17036" y="6068"/>
                        <a:pt x="16074" y="5080"/>
                      </a:cubicBezTo>
                      <a:cubicBezTo>
                        <a:pt x="15004" y="3980"/>
                        <a:pt x="13585" y="3348"/>
                        <a:pt x="12180" y="3345"/>
                      </a:cubicBezTo>
                      <a:lnTo>
                        <a:pt x="13268" y="2218"/>
                      </a:lnTo>
                      <a:cubicBezTo>
                        <a:pt x="13812" y="1659"/>
                        <a:pt x="14572" y="1350"/>
                        <a:pt x="15403" y="1350"/>
                      </a:cubicBezTo>
                      <a:cubicBezTo>
                        <a:pt x="16460" y="1350"/>
                        <a:pt x="17546" y="1840"/>
                        <a:pt x="18381" y="2696"/>
                      </a:cubicBezTo>
                      <a:cubicBezTo>
                        <a:pt x="19165" y="3500"/>
                        <a:pt x="19631" y="4499"/>
                        <a:pt x="19698" y="5510"/>
                      </a:cubicBezTo>
                      <a:cubicBezTo>
                        <a:pt x="19760" y="6453"/>
                        <a:pt x="19457" y="7317"/>
                        <a:pt x="18846" y="7946"/>
                      </a:cubicBezTo>
                      <a:moveTo>
                        <a:pt x="5828" y="19329"/>
                      </a:moveTo>
                      <a:cubicBezTo>
                        <a:pt x="5813" y="18424"/>
                        <a:pt x="5454" y="17481"/>
                        <a:pt x="4730" y="16739"/>
                      </a:cubicBezTo>
                      <a:cubicBezTo>
                        <a:pt x="4046" y="16034"/>
                        <a:pt x="3150" y="15628"/>
                        <a:pt x="2257" y="15592"/>
                      </a:cubicBezTo>
                      <a:lnTo>
                        <a:pt x="2911" y="13157"/>
                      </a:lnTo>
                      <a:cubicBezTo>
                        <a:pt x="2959" y="12995"/>
                        <a:pt x="3052" y="12835"/>
                        <a:pt x="3168" y="12695"/>
                      </a:cubicBezTo>
                      <a:cubicBezTo>
                        <a:pt x="4485" y="11726"/>
                        <a:pt x="6512" y="12012"/>
                        <a:pt x="7920" y="13460"/>
                      </a:cubicBezTo>
                      <a:cubicBezTo>
                        <a:pt x="9409" y="14990"/>
                        <a:pt x="9639" y="17230"/>
                        <a:pt x="8492" y="18568"/>
                      </a:cubicBezTo>
                      <a:cubicBezTo>
                        <a:pt x="8416" y="18609"/>
                        <a:pt x="8339" y="18648"/>
                        <a:pt x="8256" y="18675"/>
                      </a:cubicBezTo>
                      <a:cubicBezTo>
                        <a:pt x="8256" y="18675"/>
                        <a:pt x="5828" y="19329"/>
                        <a:pt x="5828" y="19329"/>
                      </a:cubicBezTo>
                      <a:close/>
                      <a:moveTo>
                        <a:pt x="2737" y="20164"/>
                      </a:moveTo>
                      <a:cubicBezTo>
                        <a:pt x="2665" y="20181"/>
                        <a:pt x="2443" y="20239"/>
                        <a:pt x="2291" y="20249"/>
                      </a:cubicBezTo>
                      <a:cubicBezTo>
                        <a:pt x="1751" y="20244"/>
                        <a:pt x="1313" y="19792"/>
                        <a:pt x="1313" y="19237"/>
                      </a:cubicBezTo>
                      <a:cubicBezTo>
                        <a:pt x="1321" y="19124"/>
                        <a:pt x="1365" y="18929"/>
                        <a:pt x="1380" y="18857"/>
                      </a:cubicBezTo>
                      <a:lnTo>
                        <a:pt x="2071" y="16283"/>
                      </a:lnTo>
                      <a:cubicBezTo>
                        <a:pt x="2822" y="16261"/>
                        <a:pt x="3630" y="16562"/>
                        <a:pt x="4265" y="17215"/>
                      </a:cubicBezTo>
                      <a:cubicBezTo>
                        <a:pt x="4911" y="17878"/>
                        <a:pt x="5214" y="18725"/>
                        <a:pt x="5181" y="19504"/>
                      </a:cubicBezTo>
                      <a:cubicBezTo>
                        <a:pt x="5181" y="19504"/>
                        <a:pt x="2737" y="20164"/>
                        <a:pt x="2737" y="20164"/>
                      </a:cubicBezTo>
                      <a:close/>
                      <a:moveTo>
                        <a:pt x="6888" y="11179"/>
                      </a:moveTo>
                      <a:cubicBezTo>
                        <a:pt x="6280" y="10927"/>
                        <a:pt x="5642" y="10783"/>
                        <a:pt x="5004" y="10774"/>
                      </a:cubicBezTo>
                      <a:lnTo>
                        <a:pt x="10063" y="5536"/>
                      </a:lnTo>
                      <a:cubicBezTo>
                        <a:pt x="10838" y="4759"/>
                        <a:pt x="11966" y="4536"/>
                        <a:pt x="13077" y="4819"/>
                      </a:cubicBezTo>
                      <a:cubicBezTo>
                        <a:pt x="13077" y="4819"/>
                        <a:pt x="6888" y="11179"/>
                        <a:pt x="6888" y="11179"/>
                      </a:cubicBezTo>
                      <a:close/>
                      <a:moveTo>
                        <a:pt x="9717" y="13672"/>
                      </a:moveTo>
                      <a:cubicBezTo>
                        <a:pt x="9473" y="13258"/>
                        <a:pt x="9194" y="12859"/>
                        <a:pt x="8848" y="12505"/>
                      </a:cubicBezTo>
                      <a:cubicBezTo>
                        <a:pt x="8447" y="12093"/>
                        <a:pt x="7986" y="11770"/>
                        <a:pt x="7507" y="11498"/>
                      </a:cubicBezTo>
                      <a:lnTo>
                        <a:pt x="13767" y="5064"/>
                      </a:lnTo>
                      <a:cubicBezTo>
                        <a:pt x="14259" y="5288"/>
                        <a:pt x="14729" y="5607"/>
                        <a:pt x="15145" y="6035"/>
                      </a:cubicBezTo>
                      <a:cubicBezTo>
                        <a:pt x="15500" y="6398"/>
                        <a:pt x="15775" y="6806"/>
                        <a:pt x="15987" y="7229"/>
                      </a:cubicBezTo>
                      <a:cubicBezTo>
                        <a:pt x="15987" y="7229"/>
                        <a:pt x="9717" y="13672"/>
                        <a:pt x="9717" y="13672"/>
                      </a:cubicBezTo>
                      <a:close/>
                      <a:moveTo>
                        <a:pt x="10519" y="16061"/>
                      </a:moveTo>
                      <a:cubicBezTo>
                        <a:pt x="10465" y="15452"/>
                        <a:pt x="10298" y="14854"/>
                        <a:pt x="10047" y="14288"/>
                      </a:cubicBezTo>
                      <a:lnTo>
                        <a:pt x="16257" y="7906"/>
                      </a:lnTo>
                      <a:cubicBezTo>
                        <a:pt x="16637" y="9140"/>
                        <a:pt x="16442" y="10429"/>
                        <a:pt x="15610" y="11284"/>
                      </a:cubicBezTo>
                      <a:cubicBezTo>
                        <a:pt x="15604" y="11290"/>
                        <a:pt x="15598" y="11293"/>
                        <a:pt x="15593" y="11298"/>
                      </a:cubicBezTo>
                      <a:lnTo>
                        <a:pt x="15602" y="11306"/>
                      </a:lnTo>
                      <a:lnTo>
                        <a:pt x="10525" y="16565"/>
                      </a:lnTo>
                      <a:cubicBezTo>
                        <a:pt x="10527" y="16397"/>
                        <a:pt x="10534" y="16232"/>
                        <a:pt x="10519" y="16061"/>
                      </a:cubicBezTo>
                      <a:moveTo>
                        <a:pt x="19308" y="1741"/>
                      </a:moveTo>
                      <a:cubicBezTo>
                        <a:pt x="18228" y="632"/>
                        <a:pt x="16805" y="0"/>
                        <a:pt x="15403" y="0"/>
                      </a:cubicBezTo>
                      <a:cubicBezTo>
                        <a:pt x="14220" y="0"/>
                        <a:pt x="13131" y="450"/>
                        <a:pt x="12335" y="1266"/>
                      </a:cubicBezTo>
                      <a:lnTo>
                        <a:pt x="9138" y="4577"/>
                      </a:lnTo>
                      <a:cubicBezTo>
                        <a:pt x="9129" y="4585"/>
                        <a:pt x="9118" y="4592"/>
                        <a:pt x="9108" y="4602"/>
                      </a:cubicBezTo>
                      <a:cubicBezTo>
                        <a:pt x="9103" y="4608"/>
                        <a:pt x="9100" y="4614"/>
                        <a:pt x="9095" y="4620"/>
                      </a:cubicBezTo>
                      <a:lnTo>
                        <a:pt x="9096" y="4621"/>
                      </a:lnTo>
                      <a:lnTo>
                        <a:pt x="2310" y="11647"/>
                      </a:lnTo>
                      <a:cubicBezTo>
                        <a:pt x="1998" y="11966"/>
                        <a:pt x="1771" y="12364"/>
                        <a:pt x="1645" y="12797"/>
                      </a:cubicBezTo>
                      <a:lnTo>
                        <a:pt x="102" y="18541"/>
                      </a:lnTo>
                      <a:cubicBezTo>
                        <a:pt x="100" y="18557"/>
                        <a:pt x="0" y="19008"/>
                        <a:pt x="0" y="19237"/>
                      </a:cubicBezTo>
                      <a:cubicBezTo>
                        <a:pt x="0" y="20541"/>
                        <a:pt x="1030" y="21599"/>
                        <a:pt x="2302" y="21599"/>
                      </a:cubicBezTo>
                      <a:cubicBezTo>
                        <a:pt x="2554" y="21599"/>
                        <a:pt x="3044" y="21475"/>
                        <a:pt x="3062" y="21473"/>
                      </a:cubicBezTo>
                      <a:lnTo>
                        <a:pt x="8630" y="19969"/>
                      </a:lnTo>
                      <a:cubicBezTo>
                        <a:pt x="9054" y="19839"/>
                        <a:pt x="9439" y="19604"/>
                        <a:pt x="9750" y="19283"/>
                      </a:cubicBezTo>
                      <a:lnTo>
                        <a:pt x="19776" y="8899"/>
                      </a:lnTo>
                      <a:cubicBezTo>
                        <a:pt x="21600" y="7023"/>
                        <a:pt x="21394" y="3881"/>
                        <a:pt x="19308" y="1741"/>
                      </a:cubicBezTo>
                    </a:path>
                  </a:pathLst>
                </a:custGeom>
                <a:solidFill>
                  <a:srgbClr val="1D9BB8"/>
                </a:solid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grpSp>
          <p:grpSp>
            <p:nvGrpSpPr>
              <p:cNvPr id="50" name="组合 49"/>
              <p:cNvGrpSpPr/>
              <p:nvPr/>
            </p:nvGrpSpPr>
            <p:grpSpPr>
              <a:xfrm>
                <a:off x="4720425" y="3091092"/>
                <a:ext cx="1258181" cy="1258181"/>
                <a:chOff x="4914390" y="3017201"/>
                <a:chExt cx="1258181" cy="1258181"/>
              </a:xfrm>
            </p:grpSpPr>
            <p:sp>
              <p:nvSpPr>
                <p:cNvPr id="51" name="任意多边形 91"/>
                <p:cNvSpPr/>
                <p:nvPr/>
              </p:nvSpPr>
              <p:spPr>
                <a:xfrm>
                  <a:off x="4914390" y="3017201"/>
                  <a:ext cx="1258181" cy="1258181"/>
                </a:xfrm>
                <a:custGeom>
                  <a:avLst/>
                  <a:gdLst>
                    <a:gd name="connsiteX0" fmla="*/ 0 w 1258181"/>
                    <a:gd name="connsiteY0" fmla="*/ 209701 h 1258181"/>
                    <a:gd name="connsiteX1" fmla="*/ 209701 w 1258181"/>
                    <a:gd name="connsiteY1" fmla="*/ 0 h 1258181"/>
                    <a:gd name="connsiteX2" fmla="*/ 1048480 w 1258181"/>
                    <a:gd name="connsiteY2" fmla="*/ 0 h 1258181"/>
                    <a:gd name="connsiteX3" fmla="*/ 1258181 w 1258181"/>
                    <a:gd name="connsiteY3" fmla="*/ 209701 h 1258181"/>
                    <a:gd name="connsiteX4" fmla="*/ 1258181 w 1258181"/>
                    <a:gd name="connsiteY4" fmla="*/ 1048480 h 1258181"/>
                    <a:gd name="connsiteX5" fmla="*/ 1048480 w 1258181"/>
                    <a:gd name="connsiteY5" fmla="*/ 1258181 h 1258181"/>
                    <a:gd name="connsiteX6" fmla="*/ 209701 w 1258181"/>
                    <a:gd name="connsiteY6" fmla="*/ 1258181 h 1258181"/>
                    <a:gd name="connsiteX7" fmla="*/ 0 w 1258181"/>
                    <a:gd name="connsiteY7" fmla="*/ 1048480 h 1258181"/>
                    <a:gd name="connsiteX8" fmla="*/ 0 w 1258181"/>
                    <a:gd name="connsiteY8" fmla="*/ 209701 h 1258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58181" h="1258181">
                      <a:moveTo>
                        <a:pt x="0" y="209701"/>
                      </a:moveTo>
                      <a:cubicBezTo>
                        <a:pt x="0" y="93886"/>
                        <a:pt x="93886" y="0"/>
                        <a:pt x="209701" y="0"/>
                      </a:cubicBezTo>
                      <a:lnTo>
                        <a:pt x="1048480" y="0"/>
                      </a:lnTo>
                      <a:cubicBezTo>
                        <a:pt x="1164295" y="0"/>
                        <a:pt x="1258181" y="93886"/>
                        <a:pt x="1258181" y="209701"/>
                      </a:cubicBezTo>
                      <a:lnTo>
                        <a:pt x="1258181" y="1048480"/>
                      </a:lnTo>
                      <a:cubicBezTo>
                        <a:pt x="1258181" y="1164295"/>
                        <a:pt x="1164295" y="1258181"/>
                        <a:pt x="1048480" y="1258181"/>
                      </a:cubicBezTo>
                      <a:lnTo>
                        <a:pt x="209701" y="1258181"/>
                      </a:lnTo>
                      <a:cubicBezTo>
                        <a:pt x="93886" y="1258181"/>
                        <a:pt x="0" y="1164295"/>
                        <a:pt x="0" y="1048480"/>
                      </a:cubicBezTo>
                      <a:lnTo>
                        <a:pt x="0" y="209701"/>
                      </a:lnTo>
                      <a:close/>
                    </a:path>
                  </a:pathLst>
                </a:custGeom>
                <a:noFill/>
                <a:ln>
                  <a:solidFill>
                    <a:srgbClr val="3ACFDF"/>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75719" tIns="175719" rIns="175719" bIns="175719" numCol="1" spcCol="1270" anchor="ctr" anchorCtr="0">
                  <a:noAutofit/>
                </a:bodyPr>
                <a:lstStyle/>
                <a:p>
                  <a:pPr lvl="0" algn="ctr" defTabSz="1333500">
                    <a:lnSpc>
                      <a:spcPct val="90000"/>
                    </a:lnSpc>
                    <a:spcBef>
                      <a:spcPct val="0"/>
                    </a:spcBef>
                    <a:spcAft>
                      <a:spcPct val="35000"/>
                    </a:spcAft>
                  </a:pPr>
                  <a:endParaRPr lang="zh-CN" altLang="en-US" sz="3000" kern="1200" dirty="0">
                    <a:latin typeface="宋体" panose="02010600030101010101" pitchFamily="2" charset="-122"/>
                    <a:ea typeface="宋体" panose="02010600030101010101" pitchFamily="2" charset="-122"/>
                  </a:endParaRPr>
                </a:p>
              </p:txBody>
            </p:sp>
            <p:grpSp>
              <p:nvGrpSpPr>
                <p:cNvPr id="52" name="组合 51"/>
                <p:cNvGrpSpPr/>
                <p:nvPr/>
              </p:nvGrpSpPr>
              <p:grpSpPr>
                <a:xfrm>
                  <a:off x="5376007" y="3336082"/>
                  <a:ext cx="357071" cy="520506"/>
                  <a:chOff x="2528974" y="2863357"/>
                  <a:chExt cx="246811" cy="359779"/>
                </a:xfrm>
                <a:solidFill>
                  <a:schemeClr val="bg1"/>
                </a:solidFill>
              </p:grpSpPr>
              <p:sp>
                <p:nvSpPr>
                  <p:cNvPr id="53" name="AutoShape 113"/>
                  <p:cNvSpPr/>
                  <p:nvPr/>
                </p:nvSpPr>
                <p:spPr bwMode="auto">
                  <a:xfrm>
                    <a:off x="2528974" y="2863357"/>
                    <a:ext cx="246811" cy="3597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386" y="14175"/>
                        </a:moveTo>
                        <a:lnTo>
                          <a:pt x="6223" y="14175"/>
                        </a:lnTo>
                        <a:cubicBezTo>
                          <a:pt x="5734" y="13446"/>
                          <a:pt x="5147" y="12716"/>
                          <a:pt x="4568" y="12003"/>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1"/>
                        </a:cubicBezTo>
                        <a:cubicBezTo>
                          <a:pt x="16455" y="12723"/>
                          <a:pt x="15873" y="13449"/>
                          <a:pt x="15386" y="14175"/>
                        </a:cubicBezTo>
                        <a:moveTo>
                          <a:pt x="10800" y="20249"/>
                        </a:moveTo>
                        <a:cubicBezTo>
                          <a:pt x="9805" y="20249"/>
                          <a:pt x="9347" y="20171"/>
                          <a:pt x="8839" y="19406"/>
                        </a:cubicBezTo>
                        <a:lnTo>
                          <a:pt x="13000" y="19048"/>
                        </a:lnTo>
                        <a:cubicBezTo>
                          <a:pt x="12398" y="20164"/>
                          <a:pt x="11959" y="20249"/>
                          <a:pt x="10800" y="20249"/>
                        </a:cubicBezTo>
                        <a:moveTo>
                          <a:pt x="7595" y="16813"/>
                        </a:moveTo>
                        <a:cubicBezTo>
                          <a:pt x="7417" y="16407"/>
                          <a:pt x="7215" y="15978"/>
                          <a:pt x="6991" y="15525"/>
                        </a:cubicBezTo>
                        <a:lnTo>
                          <a:pt x="14616" y="15525"/>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90"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5"/>
                        </a:cubicBezTo>
                        <a:cubicBezTo>
                          <a:pt x="0" y="10146"/>
                          <a:pt x="3621" y="13029"/>
                          <a:pt x="4939" y="15562"/>
                        </a:cubicBezTo>
                        <a:cubicBezTo>
                          <a:pt x="6906" y="19339"/>
                          <a:pt x="6688" y="21599"/>
                          <a:pt x="10800" y="21599"/>
                        </a:cubicBezTo>
                        <a:cubicBezTo>
                          <a:pt x="14972" y="21599"/>
                          <a:pt x="14692" y="19349"/>
                          <a:pt x="16660" y="15577"/>
                        </a:cubicBezTo>
                        <a:cubicBezTo>
                          <a:pt x="17983" y="13039"/>
                          <a:pt x="21600" y="10124"/>
                          <a:pt x="21600" y="7425"/>
                        </a:cubicBezTo>
                        <a:cubicBezTo>
                          <a:pt x="21600" y="3324"/>
                          <a:pt x="16764" y="0"/>
                          <a:pt x="10800" y="0"/>
                        </a:cubicBezTo>
                      </a:path>
                    </a:pathLst>
                  </a:custGeom>
                  <a:solidFill>
                    <a:srgbClr val="1D9BB8"/>
                  </a:solid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dirty="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54" name="AutoShape 114"/>
                  <p:cNvSpPr/>
                  <p:nvPr/>
                </p:nvSpPr>
                <p:spPr bwMode="auto">
                  <a:xfrm>
                    <a:off x="2584843" y="2919841"/>
                    <a:ext cx="73061" cy="730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solidFill>
                    <a:srgbClr val="1D9BB8"/>
                  </a:solid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dirty="0">
                      <a:ln>
                        <a:noFill/>
                      </a:ln>
                      <a:solidFill>
                        <a:srgbClr val="FFFFFF"/>
                      </a:solidFill>
                      <a:effectLst>
                        <a:outerShdw blurRad="38100" dist="38100" dir="2700000" algn="tl">
                          <a:srgbClr val="000000"/>
                        </a:outerShdw>
                      </a:effectLst>
                      <a:uLnTx/>
                      <a:uFillTx/>
                      <a:latin typeface="Gill Sans" charset="0"/>
                      <a:sym typeface="Gill Sans" charset="0"/>
                    </a:endParaRPr>
                  </a:p>
                </p:txBody>
              </p:sp>
            </p:grpSp>
          </p:grpSp>
          <p:grpSp>
            <p:nvGrpSpPr>
              <p:cNvPr id="55" name="组合 54"/>
              <p:cNvGrpSpPr/>
              <p:nvPr/>
            </p:nvGrpSpPr>
            <p:grpSpPr>
              <a:xfrm>
                <a:off x="6198788" y="3091092"/>
                <a:ext cx="1258181" cy="1258181"/>
                <a:chOff x="6392753" y="3017201"/>
                <a:chExt cx="1258181" cy="1258181"/>
              </a:xfrm>
            </p:grpSpPr>
            <p:sp>
              <p:nvSpPr>
                <p:cNvPr id="56" name="任意多边形 92"/>
                <p:cNvSpPr/>
                <p:nvPr/>
              </p:nvSpPr>
              <p:spPr>
                <a:xfrm>
                  <a:off x="6392753" y="3017201"/>
                  <a:ext cx="1258181" cy="1258181"/>
                </a:xfrm>
                <a:custGeom>
                  <a:avLst/>
                  <a:gdLst>
                    <a:gd name="connsiteX0" fmla="*/ 0 w 1258181"/>
                    <a:gd name="connsiteY0" fmla="*/ 209701 h 1258181"/>
                    <a:gd name="connsiteX1" fmla="*/ 209701 w 1258181"/>
                    <a:gd name="connsiteY1" fmla="*/ 0 h 1258181"/>
                    <a:gd name="connsiteX2" fmla="*/ 1048480 w 1258181"/>
                    <a:gd name="connsiteY2" fmla="*/ 0 h 1258181"/>
                    <a:gd name="connsiteX3" fmla="*/ 1258181 w 1258181"/>
                    <a:gd name="connsiteY3" fmla="*/ 209701 h 1258181"/>
                    <a:gd name="connsiteX4" fmla="*/ 1258181 w 1258181"/>
                    <a:gd name="connsiteY4" fmla="*/ 1048480 h 1258181"/>
                    <a:gd name="connsiteX5" fmla="*/ 1048480 w 1258181"/>
                    <a:gd name="connsiteY5" fmla="*/ 1258181 h 1258181"/>
                    <a:gd name="connsiteX6" fmla="*/ 209701 w 1258181"/>
                    <a:gd name="connsiteY6" fmla="*/ 1258181 h 1258181"/>
                    <a:gd name="connsiteX7" fmla="*/ 0 w 1258181"/>
                    <a:gd name="connsiteY7" fmla="*/ 1048480 h 1258181"/>
                    <a:gd name="connsiteX8" fmla="*/ 0 w 1258181"/>
                    <a:gd name="connsiteY8" fmla="*/ 209701 h 1258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58181" h="1258181">
                      <a:moveTo>
                        <a:pt x="0" y="209701"/>
                      </a:moveTo>
                      <a:cubicBezTo>
                        <a:pt x="0" y="93886"/>
                        <a:pt x="93886" y="0"/>
                        <a:pt x="209701" y="0"/>
                      </a:cubicBezTo>
                      <a:lnTo>
                        <a:pt x="1048480" y="0"/>
                      </a:lnTo>
                      <a:cubicBezTo>
                        <a:pt x="1164295" y="0"/>
                        <a:pt x="1258181" y="93886"/>
                        <a:pt x="1258181" y="209701"/>
                      </a:cubicBezTo>
                      <a:lnTo>
                        <a:pt x="1258181" y="1048480"/>
                      </a:lnTo>
                      <a:cubicBezTo>
                        <a:pt x="1258181" y="1164295"/>
                        <a:pt x="1164295" y="1258181"/>
                        <a:pt x="1048480" y="1258181"/>
                      </a:cubicBezTo>
                      <a:lnTo>
                        <a:pt x="209701" y="1258181"/>
                      </a:lnTo>
                      <a:cubicBezTo>
                        <a:pt x="93886" y="1258181"/>
                        <a:pt x="0" y="1164295"/>
                        <a:pt x="0" y="1048480"/>
                      </a:cubicBezTo>
                      <a:lnTo>
                        <a:pt x="0" y="209701"/>
                      </a:lnTo>
                      <a:close/>
                    </a:path>
                  </a:pathLst>
                </a:custGeom>
                <a:noFill/>
                <a:ln>
                  <a:solidFill>
                    <a:srgbClr val="3ACFDF"/>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75719" tIns="175719" rIns="175719" bIns="175719" numCol="1" spcCol="1270" anchor="ctr" anchorCtr="0">
                  <a:noAutofit/>
                </a:bodyPr>
                <a:lstStyle/>
                <a:p>
                  <a:pPr lvl="0" algn="ctr" defTabSz="1333500">
                    <a:lnSpc>
                      <a:spcPct val="90000"/>
                    </a:lnSpc>
                    <a:spcBef>
                      <a:spcPct val="0"/>
                    </a:spcBef>
                    <a:spcAft>
                      <a:spcPct val="35000"/>
                    </a:spcAft>
                  </a:pPr>
                  <a:endParaRPr lang="zh-CN" altLang="en-US" sz="3000" kern="1200" dirty="0">
                    <a:latin typeface="宋体" panose="02010600030101010101" pitchFamily="2" charset="-122"/>
                    <a:ea typeface="宋体" panose="02010600030101010101" pitchFamily="2" charset="-122"/>
                  </a:endParaRPr>
                </a:p>
              </p:txBody>
            </p:sp>
            <p:grpSp>
              <p:nvGrpSpPr>
                <p:cNvPr id="57" name="组合 56"/>
                <p:cNvGrpSpPr/>
                <p:nvPr/>
              </p:nvGrpSpPr>
              <p:grpSpPr>
                <a:xfrm>
                  <a:off x="6724938" y="3354405"/>
                  <a:ext cx="519618" cy="519618"/>
                  <a:chOff x="2473104" y="2145028"/>
                  <a:chExt cx="359165" cy="359165"/>
                </a:xfrm>
                <a:solidFill>
                  <a:schemeClr val="bg1"/>
                </a:solidFill>
              </p:grpSpPr>
              <p:sp>
                <p:nvSpPr>
                  <p:cNvPr id="58" name="AutoShape 126"/>
                  <p:cNvSpPr/>
                  <p:nvPr/>
                </p:nvSpPr>
                <p:spPr bwMode="auto">
                  <a:xfrm>
                    <a:off x="2473104" y="2145028"/>
                    <a:ext cx="359165" cy="3591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499" y="14850"/>
                        </a:moveTo>
                        <a:cubicBezTo>
                          <a:pt x="9772" y="14850"/>
                          <a:pt x="6749" y="11827"/>
                          <a:pt x="6749" y="8100"/>
                        </a:cubicBezTo>
                        <a:cubicBezTo>
                          <a:pt x="6749" y="4372"/>
                          <a:pt x="9772" y="1350"/>
                          <a:pt x="13499" y="1350"/>
                        </a:cubicBezTo>
                        <a:cubicBezTo>
                          <a:pt x="17227" y="1350"/>
                          <a:pt x="20249" y="4372"/>
                          <a:pt x="20249" y="8100"/>
                        </a:cubicBezTo>
                        <a:cubicBezTo>
                          <a:pt x="20249" y="11827"/>
                          <a:pt x="17227" y="14850"/>
                          <a:pt x="13499" y="14850"/>
                        </a:cubicBezTo>
                        <a:moveTo>
                          <a:pt x="3236" y="20042"/>
                        </a:moveTo>
                        <a:cubicBezTo>
                          <a:pt x="3019" y="20266"/>
                          <a:pt x="2718" y="20408"/>
                          <a:pt x="2382" y="20408"/>
                        </a:cubicBezTo>
                        <a:cubicBezTo>
                          <a:pt x="1724" y="20408"/>
                          <a:pt x="1191" y="19875"/>
                          <a:pt x="1191" y="19218"/>
                        </a:cubicBezTo>
                        <a:cubicBezTo>
                          <a:pt x="1191" y="18881"/>
                          <a:pt x="1332" y="18580"/>
                          <a:pt x="1557" y="18363"/>
                        </a:cubicBezTo>
                        <a:lnTo>
                          <a:pt x="1551" y="18358"/>
                        </a:lnTo>
                        <a:lnTo>
                          <a:pt x="6996" y="12913"/>
                        </a:lnTo>
                        <a:cubicBezTo>
                          <a:pt x="7472" y="13555"/>
                          <a:pt x="8039" y="14122"/>
                          <a:pt x="8680" y="14599"/>
                        </a:cubicBezTo>
                        <a:cubicBezTo>
                          <a:pt x="8680" y="14599"/>
                          <a:pt x="3236" y="20042"/>
                          <a:pt x="3236" y="20042"/>
                        </a:cubicBezTo>
                        <a:close/>
                        <a:moveTo>
                          <a:pt x="13499" y="0"/>
                        </a:moveTo>
                        <a:cubicBezTo>
                          <a:pt x="9026" y="0"/>
                          <a:pt x="5399" y="3626"/>
                          <a:pt x="5399" y="8100"/>
                        </a:cubicBezTo>
                        <a:cubicBezTo>
                          <a:pt x="5399" y="9467"/>
                          <a:pt x="5742" y="10754"/>
                          <a:pt x="6341" y="11884"/>
                        </a:cubicBezTo>
                        <a:lnTo>
                          <a:pt x="709" y="17515"/>
                        </a:lnTo>
                        <a:lnTo>
                          <a:pt x="713" y="17520"/>
                        </a:lnTo>
                        <a:cubicBezTo>
                          <a:pt x="274" y="17953"/>
                          <a:pt x="0" y="18552"/>
                          <a:pt x="0" y="19218"/>
                        </a:cubicBezTo>
                        <a:cubicBezTo>
                          <a:pt x="0" y="20533"/>
                          <a:pt x="1066" y="21599"/>
                          <a:pt x="2382" y="21599"/>
                        </a:cubicBezTo>
                        <a:cubicBezTo>
                          <a:pt x="3047" y="21599"/>
                          <a:pt x="3647" y="21326"/>
                          <a:pt x="4079" y="20885"/>
                        </a:cubicBezTo>
                        <a:lnTo>
                          <a:pt x="4078" y="20884"/>
                        </a:lnTo>
                        <a:lnTo>
                          <a:pt x="9708" y="15255"/>
                        </a:lnTo>
                        <a:cubicBezTo>
                          <a:pt x="10839" y="15856"/>
                          <a:pt x="12128" y="16200"/>
                          <a:pt x="13499" y="16200"/>
                        </a:cubicBezTo>
                        <a:cubicBezTo>
                          <a:pt x="17973" y="16200"/>
                          <a:pt x="21600" y="12573"/>
                          <a:pt x="21600" y="8100"/>
                        </a:cubicBezTo>
                        <a:cubicBezTo>
                          <a:pt x="21600" y="3626"/>
                          <a:pt x="17973" y="0"/>
                          <a:pt x="13499" y="0"/>
                        </a:cubicBezTo>
                      </a:path>
                    </a:pathLst>
                  </a:custGeom>
                  <a:solidFill>
                    <a:srgbClr val="1D9BB8"/>
                  </a:solid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59" name="AutoShape 127"/>
                  <p:cNvSpPr/>
                  <p:nvPr/>
                </p:nvSpPr>
                <p:spPr bwMode="auto">
                  <a:xfrm>
                    <a:off x="2618611" y="2200897"/>
                    <a:ext cx="84727" cy="841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60" y="0"/>
                        </a:moveTo>
                        <a:cubicBezTo>
                          <a:pt x="9025" y="0"/>
                          <a:pt x="0" y="9025"/>
                          <a:pt x="0" y="20160"/>
                        </a:cubicBezTo>
                        <a:cubicBezTo>
                          <a:pt x="0" y="20954"/>
                          <a:pt x="644" y="21600"/>
                          <a:pt x="1440" y="21600"/>
                        </a:cubicBezTo>
                        <a:cubicBezTo>
                          <a:pt x="2235" y="21600"/>
                          <a:pt x="2880" y="20954"/>
                          <a:pt x="2880" y="20160"/>
                        </a:cubicBezTo>
                        <a:cubicBezTo>
                          <a:pt x="2880" y="10618"/>
                          <a:pt x="10617" y="2880"/>
                          <a:pt x="20160" y="2880"/>
                        </a:cubicBezTo>
                        <a:cubicBezTo>
                          <a:pt x="20955" y="2880"/>
                          <a:pt x="21599" y="2234"/>
                          <a:pt x="21599" y="1440"/>
                        </a:cubicBezTo>
                        <a:cubicBezTo>
                          <a:pt x="21599" y="645"/>
                          <a:pt x="20955" y="0"/>
                          <a:pt x="20160" y="0"/>
                        </a:cubicBezTo>
                      </a:path>
                    </a:pathLst>
                  </a:custGeom>
                  <a:solidFill>
                    <a:srgbClr val="1D9BB8"/>
                  </a:solid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dirty="0">
                      <a:ln>
                        <a:noFill/>
                      </a:ln>
                      <a:solidFill>
                        <a:srgbClr val="FFFFFF"/>
                      </a:solidFill>
                      <a:effectLst>
                        <a:outerShdw blurRad="38100" dist="38100" dir="2700000" algn="tl">
                          <a:srgbClr val="000000"/>
                        </a:outerShdw>
                      </a:effectLst>
                      <a:uLnTx/>
                      <a:uFillTx/>
                      <a:latin typeface="Gill Sans" charset="0"/>
                      <a:sym typeface="Gill Sans" charset="0"/>
                    </a:endParaRPr>
                  </a:p>
                </p:txBody>
              </p:sp>
            </p:grpSp>
          </p:grpSp>
        </p:grpSp>
      </p:grpSp>
      <p:grpSp>
        <p:nvGrpSpPr>
          <p:cNvPr id="60" name="组合 59"/>
          <p:cNvGrpSpPr/>
          <p:nvPr/>
        </p:nvGrpSpPr>
        <p:grpSpPr>
          <a:xfrm>
            <a:off x="1617331" y="2236349"/>
            <a:ext cx="2733413" cy="555284"/>
            <a:chOff x="1960795" y="2099398"/>
            <a:chExt cx="2733413" cy="555284"/>
          </a:xfrm>
        </p:grpSpPr>
        <p:sp>
          <p:nvSpPr>
            <p:cNvPr id="62" name="矩形 61"/>
            <p:cNvSpPr/>
            <p:nvPr/>
          </p:nvSpPr>
          <p:spPr>
            <a:xfrm>
              <a:off x="1960795" y="2177628"/>
              <a:ext cx="2733413" cy="477054"/>
            </a:xfrm>
            <a:prstGeom prst="rect">
              <a:avLst/>
            </a:prstGeom>
          </p:spPr>
          <p:txBody>
            <a:bodyPr wrap="square">
              <a:spAutoFit/>
            </a:bodyPr>
            <a:lstStyle/>
            <a:p>
              <a:pPr algn="r" fontAlgn="base">
                <a:lnSpc>
                  <a:spcPts val="1500"/>
                </a:lnSpc>
                <a:spcBef>
                  <a:spcPct val="0"/>
                </a:spcBef>
                <a:spcAft>
                  <a:spcPct val="0"/>
                </a:spcAft>
              </a:pPr>
              <a:r>
                <a:rPr lang="zh-CN" altLang="en-US" sz="1400" dirty="0">
                  <a:latin typeface="宋体" panose="02010600030101010101" pitchFamily="2" charset="-122"/>
                  <a:ea typeface="宋体" panose="02010600030101010101" pitchFamily="2" charset="-122"/>
                  <a:sym typeface="方正姚体" panose="02010601030101010101" pitchFamily="2" charset="-122"/>
                </a:rPr>
                <a:t>双击输入替换内容编辑</a:t>
              </a:r>
              <a:endParaRPr lang="en-US" altLang="zh-CN" sz="1400" dirty="0">
                <a:latin typeface="宋体" panose="02010600030101010101" pitchFamily="2" charset="-122"/>
                <a:ea typeface="宋体" panose="02010600030101010101" pitchFamily="2" charset="-122"/>
                <a:sym typeface="方正姚体" panose="02010601030101010101" pitchFamily="2" charset="-122"/>
              </a:endParaRPr>
            </a:p>
            <a:p>
              <a:pPr algn="r" fontAlgn="base">
                <a:lnSpc>
                  <a:spcPts val="1500"/>
                </a:lnSpc>
                <a:spcBef>
                  <a:spcPct val="0"/>
                </a:spcBef>
                <a:spcAft>
                  <a:spcPct val="0"/>
                </a:spcAft>
              </a:pPr>
              <a:r>
                <a:rPr lang="zh-CN" altLang="en-US" sz="1400" dirty="0">
                  <a:latin typeface="宋体" panose="02010600030101010101" pitchFamily="2" charset="-122"/>
                  <a:ea typeface="宋体" panose="02010600030101010101" pitchFamily="2" charset="-122"/>
                  <a:sym typeface="方正姚体" panose="02010601030101010101" pitchFamily="2" charset="-122"/>
                </a:rPr>
                <a:t>文字双击输入替换内容编辑文字</a:t>
              </a:r>
            </a:p>
          </p:txBody>
        </p:sp>
        <p:cxnSp>
          <p:nvCxnSpPr>
            <p:cNvPr id="63" name="直接连接符 62"/>
            <p:cNvCxnSpPr/>
            <p:nvPr/>
          </p:nvCxnSpPr>
          <p:spPr>
            <a:xfrm>
              <a:off x="4339595" y="2099398"/>
              <a:ext cx="23883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65" name="矩形 64"/>
          <p:cNvSpPr/>
          <p:nvPr/>
        </p:nvSpPr>
        <p:spPr>
          <a:xfrm>
            <a:off x="1198362" y="3904881"/>
            <a:ext cx="3148283" cy="483017"/>
          </a:xfrm>
          <a:prstGeom prst="rect">
            <a:avLst/>
          </a:prstGeom>
        </p:spPr>
        <p:txBody>
          <a:bodyPr wrap="square">
            <a:spAutoFit/>
          </a:bodyPr>
          <a:lstStyle/>
          <a:p>
            <a:pPr algn="r" fontAlgn="base">
              <a:lnSpc>
                <a:spcPts val="1500"/>
              </a:lnSpc>
              <a:spcBef>
                <a:spcPct val="0"/>
              </a:spcBef>
              <a:spcAft>
                <a:spcPct val="0"/>
              </a:spcAft>
            </a:pPr>
            <a:r>
              <a:rPr lang="zh-CN" altLang="en-US" sz="1600" dirty="0">
                <a:latin typeface="宋体" panose="02010600030101010101" pitchFamily="2" charset="-122"/>
                <a:ea typeface="宋体" panose="02010600030101010101" pitchFamily="2" charset="-122"/>
                <a:sym typeface="方正姚体" panose="02010601030101010101" pitchFamily="2" charset="-122"/>
              </a:rPr>
              <a:t>双击输入替换内容编辑</a:t>
            </a:r>
            <a:endParaRPr lang="en-US" altLang="zh-CN" sz="1600" dirty="0">
              <a:latin typeface="宋体" panose="02010600030101010101" pitchFamily="2" charset="-122"/>
              <a:ea typeface="宋体" panose="02010600030101010101" pitchFamily="2" charset="-122"/>
              <a:sym typeface="方正姚体" panose="02010601030101010101" pitchFamily="2" charset="-122"/>
            </a:endParaRPr>
          </a:p>
          <a:p>
            <a:pPr algn="r" fontAlgn="base">
              <a:lnSpc>
                <a:spcPts val="1500"/>
              </a:lnSpc>
              <a:spcBef>
                <a:spcPct val="0"/>
              </a:spcBef>
              <a:spcAft>
                <a:spcPct val="0"/>
              </a:spcAft>
            </a:pPr>
            <a:r>
              <a:rPr lang="zh-CN" altLang="en-US" sz="1600" dirty="0">
                <a:latin typeface="宋体" panose="02010600030101010101" pitchFamily="2" charset="-122"/>
                <a:ea typeface="宋体" panose="02010600030101010101" pitchFamily="2" charset="-122"/>
                <a:sym typeface="方正姚体" panose="02010601030101010101" pitchFamily="2" charset="-122"/>
              </a:rPr>
              <a:t>文字双击输入替换内容编辑文字</a:t>
            </a:r>
          </a:p>
        </p:txBody>
      </p:sp>
      <p:cxnSp>
        <p:nvCxnSpPr>
          <p:cNvPr id="66" name="直接连接符 65"/>
          <p:cNvCxnSpPr/>
          <p:nvPr/>
        </p:nvCxnSpPr>
        <p:spPr>
          <a:xfrm>
            <a:off x="3992031" y="3789706"/>
            <a:ext cx="23883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8" name="矩形 67"/>
          <p:cNvSpPr/>
          <p:nvPr/>
        </p:nvSpPr>
        <p:spPr>
          <a:xfrm>
            <a:off x="8102619" y="2498527"/>
            <a:ext cx="2733413" cy="477054"/>
          </a:xfrm>
          <a:prstGeom prst="rect">
            <a:avLst/>
          </a:prstGeom>
        </p:spPr>
        <p:txBody>
          <a:bodyPr wrap="square">
            <a:spAutoFit/>
          </a:bodyPr>
          <a:lstStyle/>
          <a:p>
            <a:pPr fontAlgn="base">
              <a:lnSpc>
                <a:spcPts val="1500"/>
              </a:lnSpc>
              <a:spcBef>
                <a:spcPct val="0"/>
              </a:spcBef>
              <a:spcAft>
                <a:spcPct val="0"/>
              </a:spcAft>
            </a:pPr>
            <a:r>
              <a:rPr lang="zh-CN" altLang="en-US" sz="1400" dirty="0">
                <a:latin typeface="宋体" panose="02010600030101010101" pitchFamily="2" charset="-122"/>
                <a:ea typeface="宋体" panose="02010600030101010101" pitchFamily="2" charset="-122"/>
                <a:sym typeface="方正姚体" panose="02010601030101010101" pitchFamily="2" charset="-122"/>
              </a:rPr>
              <a:t>双击输入替换内容编辑</a:t>
            </a:r>
            <a:endParaRPr lang="en-US" altLang="zh-CN" sz="1400" dirty="0">
              <a:latin typeface="宋体" panose="02010600030101010101" pitchFamily="2" charset="-122"/>
              <a:ea typeface="宋体" panose="02010600030101010101" pitchFamily="2" charset="-122"/>
              <a:sym typeface="方正姚体" panose="02010601030101010101" pitchFamily="2" charset="-122"/>
            </a:endParaRPr>
          </a:p>
          <a:p>
            <a:pPr fontAlgn="base">
              <a:lnSpc>
                <a:spcPts val="1500"/>
              </a:lnSpc>
              <a:spcBef>
                <a:spcPct val="0"/>
              </a:spcBef>
              <a:spcAft>
                <a:spcPct val="0"/>
              </a:spcAft>
            </a:pPr>
            <a:r>
              <a:rPr lang="zh-CN" altLang="en-US" sz="1400" dirty="0">
                <a:latin typeface="宋体" panose="02010600030101010101" pitchFamily="2" charset="-122"/>
                <a:ea typeface="宋体" panose="02010600030101010101" pitchFamily="2" charset="-122"/>
                <a:sym typeface="方正姚体" panose="02010601030101010101" pitchFamily="2" charset="-122"/>
              </a:rPr>
              <a:t>文字双击输入替换内容编辑文字</a:t>
            </a:r>
          </a:p>
        </p:txBody>
      </p:sp>
      <p:cxnSp>
        <p:nvCxnSpPr>
          <p:cNvPr id="69" name="直接连接符 68"/>
          <p:cNvCxnSpPr/>
          <p:nvPr/>
        </p:nvCxnSpPr>
        <p:spPr>
          <a:xfrm>
            <a:off x="8222036" y="2383353"/>
            <a:ext cx="23883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70" name="组合 69"/>
          <p:cNvGrpSpPr/>
          <p:nvPr/>
        </p:nvGrpSpPr>
        <p:grpSpPr>
          <a:xfrm>
            <a:off x="8105854" y="3937929"/>
            <a:ext cx="2733413" cy="555840"/>
            <a:chOff x="7916761" y="3666331"/>
            <a:chExt cx="2733413" cy="555840"/>
          </a:xfrm>
        </p:grpSpPr>
        <p:sp>
          <p:nvSpPr>
            <p:cNvPr id="72" name="矩形 71"/>
            <p:cNvSpPr/>
            <p:nvPr/>
          </p:nvSpPr>
          <p:spPr>
            <a:xfrm>
              <a:off x="7916761" y="3745117"/>
              <a:ext cx="2733413" cy="477054"/>
            </a:xfrm>
            <a:prstGeom prst="rect">
              <a:avLst/>
            </a:prstGeom>
          </p:spPr>
          <p:txBody>
            <a:bodyPr wrap="square">
              <a:spAutoFit/>
            </a:bodyPr>
            <a:lstStyle/>
            <a:p>
              <a:pPr fontAlgn="base">
                <a:lnSpc>
                  <a:spcPts val="1500"/>
                </a:lnSpc>
                <a:spcBef>
                  <a:spcPct val="0"/>
                </a:spcBef>
                <a:spcAft>
                  <a:spcPct val="0"/>
                </a:spcAft>
              </a:pPr>
              <a:r>
                <a:rPr lang="zh-CN" altLang="en-US" sz="1400" dirty="0">
                  <a:latin typeface="宋体" panose="02010600030101010101" pitchFamily="2" charset="-122"/>
                  <a:ea typeface="宋体" panose="02010600030101010101" pitchFamily="2" charset="-122"/>
                  <a:sym typeface="方正姚体" panose="02010601030101010101" pitchFamily="2" charset="-122"/>
                </a:rPr>
                <a:t>双击输入替换内容编辑</a:t>
              </a:r>
              <a:endParaRPr lang="en-US" altLang="zh-CN" sz="1400" dirty="0">
                <a:latin typeface="宋体" panose="02010600030101010101" pitchFamily="2" charset="-122"/>
                <a:ea typeface="宋体" panose="02010600030101010101" pitchFamily="2" charset="-122"/>
                <a:sym typeface="方正姚体" panose="02010601030101010101" pitchFamily="2" charset="-122"/>
              </a:endParaRPr>
            </a:p>
            <a:p>
              <a:pPr fontAlgn="base">
                <a:lnSpc>
                  <a:spcPts val="1500"/>
                </a:lnSpc>
                <a:spcBef>
                  <a:spcPct val="0"/>
                </a:spcBef>
                <a:spcAft>
                  <a:spcPct val="0"/>
                </a:spcAft>
              </a:pPr>
              <a:r>
                <a:rPr lang="zh-CN" altLang="en-US" sz="1400" dirty="0">
                  <a:latin typeface="宋体" panose="02010600030101010101" pitchFamily="2" charset="-122"/>
                  <a:ea typeface="宋体" panose="02010600030101010101" pitchFamily="2" charset="-122"/>
                  <a:sym typeface="方正姚体" panose="02010601030101010101" pitchFamily="2" charset="-122"/>
                </a:rPr>
                <a:t>文字双击输入替换内容编辑文字</a:t>
              </a:r>
            </a:p>
          </p:txBody>
        </p:sp>
        <p:cxnSp>
          <p:nvCxnSpPr>
            <p:cNvPr id="73" name="直接连接符 72"/>
            <p:cNvCxnSpPr/>
            <p:nvPr/>
          </p:nvCxnSpPr>
          <p:spPr>
            <a:xfrm>
              <a:off x="8041000" y="3666331"/>
              <a:ext cx="23883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74" name="文本框 73"/>
          <p:cNvSpPr txBox="1"/>
          <p:nvPr/>
        </p:nvSpPr>
        <p:spPr>
          <a:xfrm>
            <a:off x="8118623" y="1935236"/>
            <a:ext cx="1806564" cy="369332"/>
          </a:xfrm>
          <a:prstGeom prst="rect">
            <a:avLst/>
          </a:prstGeom>
          <a:noFill/>
        </p:spPr>
        <p:txBody>
          <a:bodyPr wrap="square" rtlCol="0">
            <a:spAutoFit/>
          </a:bodyPr>
          <a:lstStyle/>
          <a:p>
            <a:r>
              <a:rPr lang="zh-CN" altLang="en-US" dirty="0">
                <a:latin typeface="宋体" panose="02010600030101010101" pitchFamily="2" charset="-122"/>
                <a:ea typeface="宋体" panose="02010600030101010101" pitchFamily="2" charset="-122"/>
              </a:rPr>
              <a:t>添加标题</a:t>
            </a:r>
          </a:p>
        </p:txBody>
      </p:sp>
      <p:sp>
        <p:nvSpPr>
          <p:cNvPr id="75" name="文本框 74"/>
          <p:cNvSpPr txBox="1"/>
          <p:nvPr/>
        </p:nvSpPr>
        <p:spPr>
          <a:xfrm>
            <a:off x="3253682" y="3384672"/>
            <a:ext cx="1806564" cy="369332"/>
          </a:xfrm>
          <a:prstGeom prst="rect">
            <a:avLst/>
          </a:prstGeom>
          <a:noFill/>
        </p:spPr>
        <p:txBody>
          <a:bodyPr wrap="square" rtlCol="0">
            <a:spAutoFit/>
          </a:bodyPr>
          <a:lstStyle/>
          <a:p>
            <a:r>
              <a:rPr lang="zh-CN" altLang="en-US" dirty="0">
                <a:latin typeface="宋体" panose="02010600030101010101" pitchFamily="2" charset="-122"/>
                <a:ea typeface="宋体" panose="02010600030101010101" pitchFamily="2" charset="-122"/>
              </a:rPr>
              <a:t>添加标题</a:t>
            </a:r>
          </a:p>
        </p:txBody>
      </p:sp>
      <p:sp>
        <p:nvSpPr>
          <p:cNvPr id="76" name="文本框 75"/>
          <p:cNvSpPr txBox="1"/>
          <p:nvPr/>
        </p:nvSpPr>
        <p:spPr>
          <a:xfrm>
            <a:off x="3246992" y="1822793"/>
            <a:ext cx="1806564" cy="369332"/>
          </a:xfrm>
          <a:prstGeom prst="rect">
            <a:avLst/>
          </a:prstGeom>
          <a:noFill/>
        </p:spPr>
        <p:txBody>
          <a:bodyPr wrap="square" rtlCol="0">
            <a:spAutoFit/>
          </a:bodyPr>
          <a:lstStyle/>
          <a:p>
            <a:r>
              <a:rPr lang="zh-CN" altLang="en-US" dirty="0">
                <a:latin typeface="宋体" panose="02010600030101010101" pitchFamily="2" charset="-122"/>
                <a:ea typeface="宋体" panose="02010600030101010101" pitchFamily="2" charset="-122"/>
              </a:rPr>
              <a:t>添加标题</a:t>
            </a:r>
          </a:p>
        </p:txBody>
      </p:sp>
      <p:sp>
        <p:nvSpPr>
          <p:cNvPr id="77" name="文本框 76"/>
          <p:cNvSpPr txBox="1"/>
          <p:nvPr/>
        </p:nvSpPr>
        <p:spPr>
          <a:xfrm>
            <a:off x="8126962" y="3515932"/>
            <a:ext cx="1806564" cy="369332"/>
          </a:xfrm>
          <a:prstGeom prst="rect">
            <a:avLst/>
          </a:prstGeom>
          <a:noFill/>
        </p:spPr>
        <p:txBody>
          <a:bodyPr wrap="square" rtlCol="0">
            <a:spAutoFit/>
          </a:bodyPr>
          <a:lstStyle/>
          <a:p>
            <a:r>
              <a:rPr lang="zh-CN" altLang="en-US" dirty="0">
                <a:latin typeface="宋体" panose="02010600030101010101" pitchFamily="2" charset="-122"/>
                <a:ea typeface="宋体" panose="02010600030101010101" pitchFamily="2" charset="-122"/>
              </a:rPr>
              <a:t>添加标题</a:t>
            </a:r>
          </a:p>
        </p:txBody>
      </p:sp>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 calcmode="lin" valueType="num">
                                      <p:cBhvr>
                                        <p:cTn id="7" dur="500" fill="hold"/>
                                        <p:tgtEl>
                                          <p:spTgt spid="60"/>
                                        </p:tgtEl>
                                        <p:attrNameLst>
                                          <p:attrName>ppt_w</p:attrName>
                                        </p:attrNameLst>
                                      </p:cBhvr>
                                      <p:tavLst>
                                        <p:tav tm="0">
                                          <p:val>
                                            <p:fltVal val="0"/>
                                          </p:val>
                                        </p:tav>
                                        <p:tav tm="100000">
                                          <p:val>
                                            <p:strVal val="#ppt_w"/>
                                          </p:val>
                                        </p:tav>
                                      </p:tavLst>
                                    </p:anim>
                                    <p:anim calcmode="lin" valueType="num">
                                      <p:cBhvr>
                                        <p:cTn id="8" dur="500" fill="hold"/>
                                        <p:tgtEl>
                                          <p:spTgt spid="60"/>
                                        </p:tgtEl>
                                        <p:attrNameLst>
                                          <p:attrName>ppt_h</p:attrName>
                                        </p:attrNameLst>
                                      </p:cBhvr>
                                      <p:tavLst>
                                        <p:tav tm="0">
                                          <p:val>
                                            <p:fltVal val="0"/>
                                          </p:val>
                                        </p:tav>
                                        <p:tav tm="100000">
                                          <p:val>
                                            <p:strVal val="#ppt_h"/>
                                          </p:val>
                                        </p:tav>
                                      </p:tavLst>
                                    </p:anim>
                                    <p:animEffect transition="in" filter="fade">
                                      <p:cBhvr>
                                        <p:cTn id="9" dur="500"/>
                                        <p:tgtEl>
                                          <p:spTgt spid="60"/>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66"/>
                                        </p:tgtEl>
                                        <p:attrNameLst>
                                          <p:attrName>style.visibility</p:attrName>
                                        </p:attrNameLst>
                                      </p:cBhvr>
                                      <p:to>
                                        <p:strVal val="visible"/>
                                      </p:to>
                                    </p:set>
                                    <p:anim calcmode="lin" valueType="num">
                                      <p:cBhvr>
                                        <p:cTn id="13" dur="500" fill="hold"/>
                                        <p:tgtEl>
                                          <p:spTgt spid="66"/>
                                        </p:tgtEl>
                                        <p:attrNameLst>
                                          <p:attrName>ppt_w</p:attrName>
                                        </p:attrNameLst>
                                      </p:cBhvr>
                                      <p:tavLst>
                                        <p:tav tm="0">
                                          <p:val>
                                            <p:fltVal val="0"/>
                                          </p:val>
                                        </p:tav>
                                        <p:tav tm="100000">
                                          <p:val>
                                            <p:strVal val="#ppt_w"/>
                                          </p:val>
                                        </p:tav>
                                      </p:tavLst>
                                    </p:anim>
                                    <p:anim calcmode="lin" valueType="num">
                                      <p:cBhvr>
                                        <p:cTn id="14" dur="500" fill="hold"/>
                                        <p:tgtEl>
                                          <p:spTgt spid="66"/>
                                        </p:tgtEl>
                                        <p:attrNameLst>
                                          <p:attrName>ppt_h</p:attrName>
                                        </p:attrNameLst>
                                      </p:cBhvr>
                                      <p:tavLst>
                                        <p:tav tm="0">
                                          <p:val>
                                            <p:fltVal val="0"/>
                                          </p:val>
                                        </p:tav>
                                        <p:tav tm="100000">
                                          <p:val>
                                            <p:strVal val="#ppt_h"/>
                                          </p:val>
                                        </p:tav>
                                      </p:tavLst>
                                    </p:anim>
                                    <p:animEffect transition="in" filter="fade">
                                      <p:cBhvr>
                                        <p:cTn id="15" dur="500"/>
                                        <p:tgtEl>
                                          <p:spTgt spid="66"/>
                                        </p:tgtEl>
                                      </p:cBhvr>
                                    </p:animEffect>
                                  </p:childTnLst>
                                </p:cTn>
                              </p:par>
                              <p:par>
                                <p:cTn id="16" presetID="53" presetClass="entr" presetSubtype="16" fill="hold" grpId="0" nodeType="withEffect">
                                  <p:stCondLst>
                                    <p:cond delay="0"/>
                                  </p:stCondLst>
                                  <p:childTnLst>
                                    <p:set>
                                      <p:cBhvr>
                                        <p:cTn id="17" dur="1" fill="hold">
                                          <p:stCondLst>
                                            <p:cond delay="0"/>
                                          </p:stCondLst>
                                        </p:cTn>
                                        <p:tgtEl>
                                          <p:spTgt spid="65"/>
                                        </p:tgtEl>
                                        <p:attrNameLst>
                                          <p:attrName>style.visibility</p:attrName>
                                        </p:attrNameLst>
                                      </p:cBhvr>
                                      <p:to>
                                        <p:strVal val="visible"/>
                                      </p:to>
                                    </p:set>
                                    <p:anim calcmode="lin" valueType="num">
                                      <p:cBhvr>
                                        <p:cTn id="18" dur="500" fill="hold"/>
                                        <p:tgtEl>
                                          <p:spTgt spid="65"/>
                                        </p:tgtEl>
                                        <p:attrNameLst>
                                          <p:attrName>ppt_w</p:attrName>
                                        </p:attrNameLst>
                                      </p:cBhvr>
                                      <p:tavLst>
                                        <p:tav tm="0">
                                          <p:val>
                                            <p:fltVal val="0"/>
                                          </p:val>
                                        </p:tav>
                                        <p:tav tm="100000">
                                          <p:val>
                                            <p:strVal val="#ppt_w"/>
                                          </p:val>
                                        </p:tav>
                                      </p:tavLst>
                                    </p:anim>
                                    <p:anim calcmode="lin" valueType="num">
                                      <p:cBhvr>
                                        <p:cTn id="19" dur="500" fill="hold"/>
                                        <p:tgtEl>
                                          <p:spTgt spid="65"/>
                                        </p:tgtEl>
                                        <p:attrNameLst>
                                          <p:attrName>ppt_h</p:attrName>
                                        </p:attrNameLst>
                                      </p:cBhvr>
                                      <p:tavLst>
                                        <p:tav tm="0">
                                          <p:val>
                                            <p:fltVal val="0"/>
                                          </p:val>
                                        </p:tav>
                                        <p:tav tm="100000">
                                          <p:val>
                                            <p:strVal val="#ppt_h"/>
                                          </p:val>
                                        </p:tav>
                                      </p:tavLst>
                                    </p:anim>
                                    <p:animEffect transition="in" filter="fade">
                                      <p:cBhvr>
                                        <p:cTn id="20" dur="500"/>
                                        <p:tgtEl>
                                          <p:spTgt spid="65"/>
                                        </p:tgtEl>
                                      </p:cBhvr>
                                    </p:animEffect>
                                  </p:childTnLst>
                                </p:cTn>
                              </p:par>
                            </p:childTnLst>
                          </p:cTn>
                        </p:par>
                        <p:par>
                          <p:cTn id="21" fill="hold">
                            <p:stCondLst>
                              <p:cond delay="1000"/>
                            </p:stCondLst>
                            <p:childTnLst>
                              <p:par>
                                <p:cTn id="22" presetID="53" presetClass="entr" presetSubtype="16" fill="hold" nodeType="afterEffect">
                                  <p:stCondLst>
                                    <p:cond delay="0"/>
                                  </p:stCondLst>
                                  <p:childTnLst>
                                    <p:set>
                                      <p:cBhvr>
                                        <p:cTn id="23" dur="1" fill="hold">
                                          <p:stCondLst>
                                            <p:cond delay="0"/>
                                          </p:stCondLst>
                                        </p:cTn>
                                        <p:tgtEl>
                                          <p:spTgt spid="69"/>
                                        </p:tgtEl>
                                        <p:attrNameLst>
                                          <p:attrName>style.visibility</p:attrName>
                                        </p:attrNameLst>
                                      </p:cBhvr>
                                      <p:to>
                                        <p:strVal val="visible"/>
                                      </p:to>
                                    </p:set>
                                    <p:anim calcmode="lin" valueType="num">
                                      <p:cBhvr>
                                        <p:cTn id="24" dur="500" fill="hold"/>
                                        <p:tgtEl>
                                          <p:spTgt spid="69"/>
                                        </p:tgtEl>
                                        <p:attrNameLst>
                                          <p:attrName>ppt_w</p:attrName>
                                        </p:attrNameLst>
                                      </p:cBhvr>
                                      <p:tavLst>
                                        <p:tav tm="0">
                                          <p:val>
                                            <p:fltVal val="0"/>
                                          </p:val>
                                        </p:tav>
                                        <p:tav tm="100000">
                                          <p:val>
                                            <p:strVal val="#ppt_w"/>
                                          </p:val>
                                        </p:tav>
                                      </p:tavLst>
                                    </p:anim>
                                    <p:anim calcmode="lin" valueType="num">
                                      <p:cBhvr>
                                        <p:cTn id="25" dur="500" fill="hold"/>
                                        <p:tgtEl>
                                          <p:spTgt spid="69"/>
                                        </p:tgtEl>
                                        <p:attrNameLst>
                                          <p:attrName>ppt_h</p:attrName>
                                        </p:attrNameLst>
                                      </p:cBhvr>
                                      <p:tavLst>
                                        <p:tav tm="0">
                                          <p:val>
                                            <p:fltVal val="0"/>
                                          </p:val>
                                        </p:tav>
                                        <p:tav tm="100000">
                                          <p:val>
                                            <p:strVal val="#ppt_h"/>
                                          </p:val>
                                        </p:tav>
                                      </p:tavLst>
                                    </p:anim>
                                    <p:animEffect transition="in" filter="fade">
                                      <p:cBhvr>
                                        <p:cTn id="26" dur="500"/>
                                        <p:tgtEl>
                                          <p:spTgt spid="69"/>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68"/>
                                        </p:tgtEl>
                                        <p:attrNameLst>
                                          <p:attrName>style.visibility</p:attrName>
                                        </p:attrNameLst>
                                      </p:cBhvr>
                                      <p:to>
                                        <p:strVal val="visible"/>
                                      </p:to>
                                    </p:set>
                                    <p:anim calcmode="lin" valueType="num">
                                      <p:cBhvr>
                                        <p:cTn id="29" dur="500" fill="hold"/>
                                        <p:tgtEl>
                                          <p:spTgt spid="68"/>
                                        </p:tgtEl>
                                        <p:attrNameLst>
                                          <p:attrName>ppt_w</p:attrName>
                                        </p:attrNameLst>
                                      </p:cBhvr>
                                      <p:tavLst>
                                        <p:tav tm="0">
                                          <p:val>
                                            <p:fltVal val="0"/>
                                          </p:val>
                                        </p:tav>
                                        <p:tav tm="100000">
                                          <p:val>
                                            <p:strVal val="#ppt_w"/>
                                          </p:val>
                                        </p:tav>
                                      </p:tavLst>
                                    </p:anim>
                                    <p:anim calcmode="lin" valueType="num">
                                      <p:cBhvr>
                                        <p:cTn id="30" dur="500" fill="hold"/>
                                        <p:tgtEl>
                                          <p:spTgt spid="68"/>
                                        </p:tgtEl>
                                        <p:attrNameLst>
                                          <p:attrName>ppt_h</p:attrName>
                                        </p:attrNameLst>
                                      </p:cBhvr>
                                      <p:tavLst>
                                        <p:tav tm="0">
                                          <p:val>
                                            <p:fltVal val="0"/>
                                          </p:val>
                                        </p:tav>
                                        <p:tav tm="100000">
                                          <p:val>
                                            <p:strVal val="#ppt_h"/>
                                          </p:val>
                                        </p:tav>
                                      </p:tavLst>
                                    </p:anim>
                                    <p:animEffect transition="in" filter="fade">
                                      <p:cBhvr>
                                        <p:cTn id="31" dur="500"/>
                                        <p:tgtEl>
                                          <p:spTgt spid="68"/>
                                        </p:tgtEl>
                                      </p:cBhvr>
                                    </p:animEffect>
                                  </p:childTnLst>
                                </p:cTn>
                              </p:par>
                            </p:childTnLst>
                          </p:cTn>
                        </p:par>
                        <p:par>
                          <p:cTn id="32" fill="hold">
                            <p:stCondLst>
                              <p:cond delay="1500"/>
                            </p:stCondLst>
                            <p:childTnLst>
                              <p:par>
                                <p:cTn id="33" presetID="53" presetClass="entr" presetSubtype="16" fill="hold" nodeType="afterEffect">
                                  <p:stCondLst>
                                    <p:cond delay="0"/>
                                  </p:stCondLst>
                                  <p:childTnLst>
                                    <p:set>
                                      <p:cBhvr>
                                        <p:cTn id="34" dur="1" fill="hold">
                                          <p:stCondLst>
                                            <p:cond delay="0"/>
                                          </p:stCondLst>
                                        </p:cTn>
                                        <p:tgtEl>
                                          <p:spTgt spid="70"/>
                                        </p:tgtEl>
                                        <p:attrNameLst>
                                          <p:attrName>style.visibility</p:attrName>
                                        </p:attrNameLst>
                                      </p:cBhvr>
                                      <p:to>
                                        <p:strVal val="visible"/>
                                      </p:to>
                                    </p:set>
                                    <p:anim calcmode="lin" valueType="num">
                                      <p:cBhvr>
                                        <p:cTn id="35" dur="500" fill="hold"/>
                                        <p:tgtEl>
                                          <p:spTgt spid="70"/>
                                        </p:tgtEl>
                                        <p:attrNameLst>
                                          <p:attrName>ppt_w</p:attrName>
                                        </p:attrNameLst>
                                      </p:cBhvr>
                                      <p:tavLst>
                                        <p:tav tm="0">
                                          <p:val>
                                            <p:fltVal val="0"/>
                                          </p:val>
                                        </p:tav>
                                        <p:tav tm="100000">
                                          <p:val>
                                            <p:strVal val="#ppt_w"/>
                                          </p:val>
                                        </p:tav>
                                      </p:tavLst>
                                    </p:anim>
                                    <p:anim calcmode="lin" valueType="num">
                                      <p:cBhvr>
                                        <p:cTn id="36" dur="500" fill="hold"/>
                                        <p:tgtEl>
                                          <p:spTgt spid="70"/>
                                        </p:tgtEl>
                                        <p:attrNameLst>
                                          <p:attrName>ppt_h</p:attrName>
                                        </p:attrNameLst>
                                      </p:cBhvr>
                                      <p:tavLst>
                                        <p:tav tm="0">
                                          <p:val>
                                            <p:fltVal val="0"/>
                                          </p:val>
                                        </p:tav>
                                        <p:tav tm="100000">
                                          <p:val>
                                            <p:strVal val="#ppt_h"/>
                                          </p:val>
                                        </p:tav>
                                      </p:tavLst>
                                    </p:anim>
                                    <p:animEffect transition="in" filter="fade">
                                      <p:cBhvr>
                                        <p:cTn id="37" dur="500"/>
                                        <p:tgtEl>
                                          <p:spTgt spid="70"/>
                                        </p:tgtEl>
                                      </p:cBhvr>
                                    </p:animEffect>
                                  </p:childTnLst>
                                </p:cTn>
                              </p:par>
                            </p:childTnLst>
                          </p:cTn>
                        </p:par>
                        <p:par>
                          <p:cTn id="38" fill="hold">
                            <p:stCondLst>
                              <p:cond delay="2000"/>
                            </p:stCondLst>
                            <p:childTnLst>
                              <p:par>
                                <p:cTn id="39" presetID="53" presetClass="entr" presetSubtype="16"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 calcmode="lin" valueType="num">
                                      <p:cBhvr>
                                        <p:cTn id="41" dur="500" fill="hold"/>
                                        <p:tgtEl>
                                          <p:spTgt spid="4"/>
                                        </p:tgtEl>
                                        <p:attrNameLst>
                                          <p:attrName>ppt_w</p:attrName>
                                        </p:attrNameLst>
                                      </p:cBhvr>
                                      <p:tavLst>
                                        <p:tav tm="0">
                                          <p:val>
                                            <p:fltVal val="0"/>
                                          </p:val>
                                        </p:tav>
                                        <p:tav tm="100000">
                                          <p:val>
                                            <p:strVal val="#ppt_w"/>
                                          </p:val>
                                        </p:tav>
                                      </p:tavLst>
                                    </p:anim>
                                    <p:anim calcmode="lin" valueType="num">
                                      <p:cBhvr>
                                        <p:cTn id="42" dur="500" fill="hold"/>
                                        <p:tgtEl>
                                          <p:spTgt spid="4"/>
                                        </p:tgtEl>
                                        <p:attrNameLst>
                                          <p:attrName>ppt_h</p:attrName>
                                        </p:attrNameLst>
                                      </p:cBhvr>
                                      <p:tavLst>
                                        <p:tav tm="0">
                                          <p:val>
                                            <p:fltVal val="0"/>
                                          </p:val>
                                        </p:tav>
                                        <p:tav tm="100000">
                                          <p:val>
                                            <p:strVal val="#ppt_h"/>
                                          </p:val>
                                        </p:tav>
                                      </p:tavLst>
                                    </p:anim>
                                    <p:animEffect transition="in" filter="fade">
                                      <p:cBhvr>
                                        <p:cTn id="4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p:bldP spid="68" grpId="0"/>
    </p:bldLst>
  </p:timing>
</p:sld>
</file>

<file path=ppt/theme/theme1.xml><?xml version="1.0" encoding="utf-8"?>
<a:theme xmlns:a="http://schemas.openxmlformats.org/drawingml/2006/main" name="办公资源网：www.bangongziyuan.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729</Words>
  <Application>Microsoft Office PowerPoint</Application>
  <PresentationFormat>宽屏</PresentationFormat>
  <Paragraphs>155</Paragraphs>
  <Slides>16</Slides>
  <Notes>0</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16</vt:i4>
      </vt:variant>
    </vt:vector>
  </HeadingPairs>
  <TitlesOfParts>
    <vt:vector size="26" baseType="lpstr">
      <vt:lpstr>Gill Sans</vt:lpstr>
      <vt:lpstr>阿里巴巴普惠体 B</vt:lpstr>
      <vt:lpstr>阿里巴巴普惠体 R</vt:lpstr>
      <vt:lpstr>等线</vt:lpstr>
      <vt:lpstr>思源宋体 CN</vt:lpstr>
      <vt:lpstr>宋体</vt:lpstr>
      <vt:lpstr>站酷庆科黄油体</vt:lpstr>
      <vt:lpstr>Arial</vt:lpstr>
      <vt:lpstr>Calibri</vt:lpstr>
      <vt:lpstr>办公资源网：www.bangongziyuan.com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办公资源</Manager>
  <Company>办公资源网:www.bangongziyuan.com;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办公资源网</dc:creator>
  <cp:keywords>www.bangongziyuan.com</cp:keywords>
  <dc:description>办公资源网:www.bangongziyuan.com;</dc:description>
  <cp:lastModifiedBy>天 下</cp:lastModifiedBy>
  <cp:revision>6</cp:revision>
  <dcterms:created xsi:type="dcterms:W3CDTF">2019-06-18T01:49:00Z</dcterms:created>
  <dcterms:modified xsi:type="dcterms:W3CDTF">2021-01-04T15:54:51Z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