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304" r:id="rId2"/>
    <p:sldId id="297" r:id="rId3"/>
    <p:sldId id="282" r:id="rId4"/>
    <p:sldId id="272" r:id="rId5"/>
    <p:sldId id="279" r:id="rId6"/>
    <p:sldId id="274" r:id="rId7"/>
    <p:sldId id="287" r:id="rId8"/>
    <p:sldId id="281" r:id="rId9"/>
    <p:sldId id="300" r:id="rId10"/>
    <p:sldId id="275" r:id="rId11"/>
    <p:sldId id="290" r:id="rId12"/>
    <p:sldId id="284" r:id="rId13"/>
    <p:sldId id="278" r:id="rId14"/>
    <p:sldId id="298" r:id="rId15"/>
    <p:sldId id="301" r:id="rId16"/>
    <p:sldId id="266" r:id="rId17"/>
    <p:sldId id="270" r:id="rId18"/>
    <p:sldId id="280" r:id="rId19"/>
    <p:sldId id="299" r:id="rId20"/>
    <p:sldId id="302" r:id="rId21"/>
    <p:sldId id="273" r:id="rId22"/>
    <p:sldId id="277" r:id="rId23"/>
    <p:sldId id="285" r:id="rId24"/>
    <p:sldId id="276" r:id="rId25"/>
    <p:sldId id="303" r:id="rId26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D6ED"/>
    <a:srgbClr val="45BBB6"/>
    <a:srgbClr val="E84E4E"/>
    <a:srgbClr val="FF9409"/>
    <a:srgbClr val="B3559C"/>
    <a:srgbClr val="261D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19" autoAdjust="0"/>
    <p:restoredTop sz="94660"/>
  </p:normalViewPr>
  <p:slideViewPr>
    <p:cSldViewPr snapToGrid="0">
      <p:cViewPr>
        <p:scale>
          <a:sx n="50" d="100"/>
          <a:sy n="50" d="100"/>
        </p:scale>
        <p:origin x="-276" y="-17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3BBE5-0BEA-4494-9BEF-C8C2F48C9E2D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B8912-F0BA-4AD8-8415-DA1F26BCB0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5003801" y="323851"/>
            <a:ext cx="6658587" cy="17679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5003801" y="323851"/>
            <a:ext cx="6658587" cy="17679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5003801" y="323851"/>
            <a:ext cx="6658587" cy="17679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矩形 3"/>
          <p:cNvSpPr/>
          <p:nvPr userDrawn="1"/>
        </p:nvSpPr>
        <p:spPr>
          <a:xfrm>
            <a:off x="0" y="30327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srgbClr val="9AD6ED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9AD6ED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srgbClr val="9AD6ED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srgbClr val="9AD6ED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srgbClr val="9AD6ED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9AD6ED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srgbClr val="9AD6ED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srgbClr val="9AD6ED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srgbClr val="9AD6ED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9AD6ED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srgbClr val="9AD6ED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srgbClr val="9AD6ED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srgbClr val="9AD6ED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srgbClr val="9AD6ED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9AD6ED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srgbClr val="9AD6ED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srgbClr val="9AD6ED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srgbClr val="9AD6ED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srgbClr val="9AD6ED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srgbClr val="9AD6ED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9AD6ED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srgbClr val="9AD6ED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srgbClr val="9AD6ED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srgbClr val="9AD6ED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srgbClr val="9AD6ED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9AD6ED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srgbClr val="9AD6ED"/>
                </a:solidFill>
                <a:latin typeface="Calibri" panose="020F0502020204030204"/>
                <a:ea typeface="宋体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srgbClr val="9AD6ED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srgbClr val="9AD6ED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srgbClr val="9AD6ED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srgbClr val="9AD6ED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9AD6ED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srgbClr val="9AD6ED"/>
                </a:solidFill>
                <a:latin typeface="Calibri" panose="020F0502020204030204"/>
                <a:ea typeface="宋体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srgbClr val="9AD6ED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srgbClr val="9AD6ED"/>
                </a:solidFill>
                <a:latin typeface="Calibri" panose="020F0502020204030204"/>
                <a:ea typeface="宋体" panose="02010600030101010101" pitchFamily="2" charset="-122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srgbClr val="9AD6ED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srgbClr val="9AD6ED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9AD6ED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srgbClr val="9AD6ED"/>
                </a:solidFill>
                <a:latin typeface="Calibri" panose="020F0502020204030204"/>
                <a:ea typeface="宋体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srgbClr val="9AD6ED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srgbClr val="9AD6ED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9AD6ED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srgbClr val="9AD6ED"/>
                </a:solidFill>
                <a:latin typeface="Calibri" panose="020F0502020204030204"/>
                <a:ea typeface="宋体" panose="02010600030101010101" pitchFamily="2" charset="-122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srgbClr val="9AD6ED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srgbClr val="9AD6ED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9AD6ED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srgbClr val="9AD6ED"/>
                </a:solidFill>
                <a:latin typeface="Calibri" panose="020F0502020204030204"/>
                <a:ea typeface="宋体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srgbClr val="9AD6ED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srgbClr val="9AD6ED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9AD6ED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srgbClr val="9AD6ED"/>
                </a:solidFill>
                <a:latin typeface="Calibri" panose="020F0502020204030204"/>
                <a:ea typeface="宋体" panose="02010600030101010101" pitchFamily="2" charset="-122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srgbClr val="9AD6ED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D6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11" cstate="screen"/>
          <a:srcRect/>
          <a:stretch>
            <a:fillRect/>
          </a:stretch>
        </p:blipFill>
        <p:spPr>
          <a:xfrm>
            <a:off x="1" y="1"/>
            <a:ext cx="12192003" cy="685799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emf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emf"/><Relationship Id="rId4" Type="http://schemas.openxmlformats.org/officeDocument/2006/relationships/image" Target="../media/image4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5" Type="http://schemas.openxmlformats.org/officeDocument/2006/relationships/image" Target="../media/image52.emf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emf"/><Relationship Id="rId4" Type="http://schemas.openxmlformats.org/officeDocument/2006/relationships/image" Target="../media/image5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4.png"/><Relationship Id="rId4" Type="http://schemas.openxmlformats.org/officeDocument/2006/relationships/image" Target="../media/image2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8.png"/><Relationship Id="rId4" Type="http://schemas.openxmlformats.org/officeDocument/2006/relationships/image" Target="../media/image2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emf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829" y="464261"/>
            <a:ext cx="7315200" cy="539548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3016252"/>
            <a:ext cx="12192000" cy="34798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4654553"/>
            <a:ext cx="12192000" cy="220345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8362499" y="2781808"/>
            <a:ext cx="3943348" cy="3943348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2844969" y="2330450"/>
            <a:ext cx="5262979" cy="1107996"/>
          </a:xfrm>
          <a:prstGeom prst="rect">
            <a:avLst/>
          </a:prstGeom>
          <a:noFill/>
        </p:spPr>
        <p:txBody>
          <a:bodyPr wrap="none" rtlCol="0">
            <a:prstTxWarp prst="textWave2">
              <a:avLst>
                <a:gd name="adj1" fmla="val 12500"/>
                <a:gd name="adj2" fmla="val 552"/>
              </a:avLst>
            </a:prstTxWarp>
            <a:spAutoFit/>
          </a:bodyPr>
          <a:lstStyle/>
          <a:p>
            <a:pPr algn="ctr"/>
            <a:r>
              <a:rPr lang="zh-CN" altLang="en-US" sz="6600" b="1" dirty="0">
                <a:ln w="1905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95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E84E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可爱</a:t>
            </a:r>
            <a:r>
              <a:rPr lang="zh-CN" altLang="en-US" sz="6600" b="1" dirty="0">
                <a:ln w="1905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95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卡通</a:t>
            </a:r>
            <a:r>
              <a:rPr lang="zh-CN" altLang="en-US" sz="6600" b="1" dirty="0">
                <a:ln w="1905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95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261D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模板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553426" y="224398"/>
            <a:ext cx="1972428" cy="2541954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 rot="21358139">
            <a:off x="2768207" y="1675230"/>
            <a:ext cx="5444607" cy="5835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CARTOON GENERAL PURPOSE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283" y="1801813"/>
            <a:ext cx="4023919" cy="39751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1161" y="1801813"/>
            <a:ext cx="4023919" cy="39751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029200" y="3350779"/>
            <a:ext cx="2133603" cy="295794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285" y="325160"/>
            <a:ext cx="1674115" cy="98980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057402" y="455358"/>
            <a:ext cx="4288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您的标题添加此处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7552253" y="3177402"/>
            <a:ext cx="2711032" cy="1223925"/>
            <a:chOff x="8282381" y="2192795"/>
            <a:chExt cx="2711032" cy="1223925"/>
          </a:xfrm>
        </p:grpSpPr>
        <p:sp>
          <p:nvSpPr>
            <p:cNvPr id="9" name="矩形 8"/>
            <p:cNvSpPr/>
            <p:nvPr/>
          </p:nvSpPr>
          <p:spPr>
            <a:xfrm>
              <a:off x="8386922" y="2192795"/>
              <a:ext cx="2501951" cy="4616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8282381" y="2622656"/>
              <a:ext cx="2711032" cy="7940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522024" y="3177402"/>
            <a:ext cx="2711032" cy="1223925"/>
            <a:chOff x="8282381" y="2192795"/>
            <a:chExt cx="2711032" cy="1223925"/>
          </a:xfrm>
        </p:grpSpPr>
        <p:sp>
          <p:nvSpPr>
            <p:cNvPr id="12" name="矩形 11"/>
            <p:cNvSpPr/>
            <p:nvPr/>
          </p:nvSpPr>
          <p:spPr>
            <a:xfrm>
              <a:off x="8386922" y="2192795"/>
              <a:ext cx="2501951" cy="4616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8282381" y="2622656"/>
              <a:ext cx="2711032" cy="7940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285" y="325160"/>
            <a:ext cx="1674115" cy="98980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057402" y="455358"/>
            <a:ext cx="4288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您的标题添加此处</a:t>
            </a:r>
          </a:p>
        </p:txBody>
      </p:sp>
      <p:sp>
        <p:nvSpPr>
          <p:cNvPr id="8" name="矩形 7"/>
          <p:cNvSpPr/>
          <p:nvPr/>
        </p:nvSpPr>
        <p:spPr>
          <a:xfrm>
            <a:off x="1302818" y="4759232"/>
            <a:ext cx="2501951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标题文字添加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1095113" y="1698490"/>
            <a:ext cx="2917355" cy="2957264"/>
            <a:chOff x="1095114" y="1698490"/>
            <a:chExt cx="2917354" cy="2957264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1095114" y="1698490"/>
              <a:ext cx="2917354" cy="2957264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1836856" y="2610989"/>
              <a:ext cx="1615224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</a:t>
              </a:r>
            </a:p>
          </p:txBody>
        </p:sp>
      </p:grpSp>
      <p:sp>
        <p:nvSpPr>
          <p:cNvPr id="10" name="矩形 9"/>
          <p:cNvSpPr/>
          <p:nvPr/>
        </p:nvSpPr>
        <p:spPr>
          <a:xfrm>
            <a:off x="4845027" y="5619781"/>
            <a:ext cx="2501951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标题文字添加</a:t>
            </a:r>
          </a:p>
        </p:txBody>
      </p:sp>
      <p:sp>
        <p:nvSpPr>
          <p:cNvPr id="11" name="矩形 10"/>
          <p:cNvSpPr/>
          <p:nvPr/>
        </p:nvSpPr>
        <p:spPr>
          <a:xfrm>
            <a:off x="8594938" y="5054642"/>
            <a:ext cx="2501951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标题文字添加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4640733" y="2559039"/>
            <a:ext cx="2917355" cy="2957264"/>
            <a:chOff x="4640734" y="2559039"/>
            <a:chExt cx="2917354" cy="2957264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4640734" y="2559039"/>
              <a:ext cx="2917354" cy="2957264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5382476" y="3471538"/>
              <a:ext cx="1615224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387233" y="1993900"/>
            <a:ext cx="2917355" cy="2957264"/>
            <a:chOff x="8387234" y="1993900"/>
            <a:chExt cx="2917354" cy="2957264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8387234" y="1993900"/>
              <a:ext cx="2917354" cy="2957264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9139898" y="2906399"/>
              <a:ext cx="1615224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6397" y="1585913"/>
            <a:ext cx="3032403" cy="44069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2500" y="1585913"/>
            <a:ext cx="3032403" cy="44069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01" y="1585913"/>
            <a:ext cx="3032403" cy="44069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285" y="325160"/>
            <a:ext cx="1674115" cy="98980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057402" y="455358"/>
            <a:ext cx="4288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您的标题添加此处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601625" y="3380602"/>
            <a:ext cx="2501951" cy="1399357"/>
            <a:chOff x="8386922" y="2192795"/>
            <a:chExt cx="2501951" cy="1399357"/>
          </a:xfrm>
        </p:grpSpPr>
        <p:sp>
          <p:nvSpPr>
            <p:cNvPr id="8" name="矩形 7"/>
            <p:cNvSpPr/>
            <p:nvPr/>
          </p:nvSpPr>
          <p:spPr>
            <a:xfrm>
              <a:off x="8386922" y="2192795"/>
              <a:ext cx="2501951" cy="4616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dirty="0">
                  <a:solidFill>
                    <a:srgbClr val="E84E4E"/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8528094" y="2622656"/>
              <a:ext cx="2219606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857726" y="3380602"/>
            <a:ext cx="2501951" cy="1399357"/>
            <a:chOff x="8386922" y="2192795"/>
            <a:chExt cx="2501951" cy="1399357"/>
          </a:xfrm>
        </p:grpSpPr>
        <p:sp>
          <p:nvSpPr>
            <p:cNvPr id="11" name="矩形 10"/>
            <p:cNvSpPr/>
            <p:nvPr/>
          </p:nvSpPr>
          <p:spPr>
            <a:xfrm>
              <a:off x="8386922" y="2192795"/>
              <a:ext cx="2501951" cy="4616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dirty="0">
                  <a:solidFill>
                    <a:srgbClr val="45BBB6"/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528094" y="2622656"/>
              <a:ext cx="2219606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113827" y="3380602"/>
            <a:ext cx="2501951" cy="1399357"/>
            <a:chOff x="8386922" y="2192795"/>
            <a:chExt cx="2501951" cy="1399357"/>
          </a:xfrm>
        </p:grpSpPr>
        <p:sp>
          <p:nvSpPr>
            <p:cNvPr id="14" name="矩形 13"/>
            <p:cNvSpPr/>
            <p:nvPr/>
          </p:nvSpPr>
          <p:spPr>
            <a:xfrm>
              <a:off x="8386922" y="2192795"/>
              <a:ext cx="2501951" cy="4616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dirty="0">
                  <a:solidFill>
                    <a:srgbClr val="FF9409"/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8528094" y="2622656"/>
              <a:ext cx="2219606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2542648" y="2660352"/>
            <a:ext cx="1025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01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833060" y="2660352"/>
            <a:ext cx="1025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02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003772" y="2660352"/>
            <a:ext cx="1025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03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8791" y="1403350"/>
            <a:ext cx="7476620" cy="44069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278189" y="2743575"/>
            <a:ext cx="2028419" cy="35651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285" y="325160"/>
            <a:ext cx="1674115" cy="98980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057402" y="455358"/>
            <a:ext cx="4288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您的标题添加此处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5685353" y="2817041"/>
            <a:ext cx="2711032" cy="1223925"/>
            <a:chOff x="8282381" y="2192795"/>
            <a:chExt cx="2711032" cy="1223925"/>
          </a:xfrm>
        </p:grpSpPr>
        <p:sp>
          <p:nvSpPr>
            <p:cNvPr id="9" name="矩形 8"/>
            <p:cNvSpPr/>
            <p:nvPr/>
          </p:nvSpPr>
          <p:spPr>
            <a:xfrm>
              <a:off x="8386922" y="2192795"/>
              <a:ext cx="2501951" cy="4616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8282381" y="2622656"/>
              <a:ext cx="2711032" cy="7940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080036" y="1711892"/>
            <a:ext cx="3046928" cy="3009962"/>
            <a:chOff x="4572536" y="1749992"/>
            <a:chExt cx="3046928" cy="3009962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536" y="1749992"/>
              <a:ext cx="3046928" cy="3009962"/>
            </a:xfrm>
            <a:prstGeom prst="rect">
              <a:avLst/>
            </a:prstGeom>
          </p:spPr>
        </p:pic>
        <p:sp>
          <p:nvSpPr>
            <p:cNvPr id="5" name="任意多边形: 形状 4"/>
            <p:cNvSpPr/>
            <p:nvPr/>
          </p:nvSpPr>
          <p:spPr>
            <a:xfrm>
              <a:off x="4767234" y="1973115"/>
              <a:ext cx="2560420" cy="2581254"/>
            </a:xfrm>
            <a:custGeom>
              <a:avLst/>
              <a:gdLst>
                <a:gd name="connsiteX0" fmla="*/ 442941 w 2560420"/>
                <a:gd name="connsiteY0" fmla="*/ 717698 h 2581254"/>
                <a:gd name="connsiteX1" fmla="*/ 495329 w 2560420"/>
                <a:gd name="connsiteY1" fmla="*/ 355748 h 2581254"/>
                <a:gd name="connsiteX2" fmla="*/ 690591 w 2560420"/>
                <a:gd name="connsiteY2" fmla="*/ 117623 h 2581254"/>
                <a:gd name="connsiteX3" fmla="*/ 952529 w 2560420"/>
                <a:gd name="connsiteY3" fmla="*/ 17610 h 2581254"/>
                <a:gd name="connsiteX4" fmla="*/ 1214466 w 2560420"/>
                <a:gd name="connsiteY4" fmla="*/ 8085 h 2581254"/>
                <a:gd name="connsiteX5" fmla="*/ 1457354 w 2560420"/>
                <a:gd name="connsiteY5" fmla="*/ 103335 h 2581254"/>
                <a:gd name="connsiteX6" fmla="*/ 1585941 w 2560420"/>
                <a:gd name="connsiteY6" fmla="*/ 284310 h 2581254"/>
                <a:gd name="connsiteX7" fmla="*/ 1619279 w 2560420"/>
                <a:gd name="connsiteY7" fmla="*/ 398610 h 2581254"/>
                <a:gd name="connsiteX8" fmla="*/ 1676429 w 2560420"/>
                <a:gd name="connsiteY8" fmla="*/ 346223 h 2581254"/>
                <a:gd name="connsiteX9" fmla="*/ 1890741 w 2560420"/>
                <a:gd name="connsiteY9" fmla="*/ 303360 h 2581254"/>
                <a:gd name="connsiteX10" fmla="*/ 2109816 w 2560420"/>
                <a:gd name="connsiteY10" fmla="*/ 303360 h 2581254"/>
                <a:gd name="connsiteX11" fmla="*/ 2305079 w 2560420"/>
                <a:gd name="connsiteY11" fmla="*/ 398610 h 2581254"/>
                <a:gd name="connsiteX12" fmla="*/ 2519391 w 2560420"/>
                <a:gd name="connsiteY12" fmla="*/ 689123 h 2581254"/>
                <a:gd name="connsiteX13" fmla="*/ 2452716 w 2560420"/>
                <a:gd name="connsiteY13" fmla="*/ 1065360 h 2581254"/>
                <a:gd name="connsiteX14" fmla="*/ 2319366 w 2560420"/>
                <a:gd name="connsiteY14" fmla="*/ 1279673 h 2581254"/>
                <a:gd name="connsiteX15" fmla="*/ 2362229 w 2560420"/>
                <a:gd name="connsiteY15" fmla="*/ 1303485 h 2581254"/>
                <a:gd name="connsiteX16" fmla="*/ 2486054 w 2560420"/>
                <a:gd name="connsiteY16" fmla="*/ 1413023 h 2581254"/>
                <a:gd name="connsiteX17" fmla="*/ 2557491 w 2560420"/>
                <a:gd name="connsiteY17" fmla="*/ 1694010 h 2581254"/>
                <a:gd name="connsiteX18" fmla="*/ 2519391 w 2560420"/>
                <a:gd name="connsiteY18" fmla="*/ 2022623 h 2581254"/>
                <a:gd name="connsiteX19" fmla="*/ 2281266 w 2560420"/>
                <a:gd name="connsiteY19" fmla="*/ 2265510 h 2581254"/>
                <a:gd name="connsiteX20" fmla="*/ 1981229 w 2560420"/>
                <a:gd name="connsiteY20" fmla="*/ 2365523 h 2581254"/>
                <a:gd name="connsiteX21" fmla="*/ 1724054 w 2560420"/>
                <a:gd name="connsiteY21" fmla="*/ 2341710 h 2581254"/>
                <a:gd name="connsiteX22" fmla="*/ 1638329 w 2560420"/>
                <a:gd name="connsiteY22" fmla="*/ 2289323 h 2581254"/>
                <a:gd name="connsiteX23" fmla="*/ 1581179 w 2560420"/>
                <a:gd name="connsiteY23" fmla="*/ 2370285 h 2581254"/>
                <a:gd name="connsiteX24" fmla="*/ 1357341 w 2560420"/>
                <a:gd name="connsiteY24" fmla="*/ 2546498 h 2581254"/>
                <a:gd name="connsiteX25" fmla="*/ 1062066 w 2560420"/>
                <a:gd name="connsiteY25" fmla="*/ 2579835 h 2581254"/>
                <a:gd name="connsiteX26" fmla="*/ 814416 w 2560420"/>
                <a:gd name="connsiteY26" fmla="*/ 2522685 h 2581254"/>
                <a:gd name="connsiteX27" fmla="*/ 647729 w 2560420"/>
                <a:gd name="connsiteY27" fmla="*/ 2370285 h 2581254"/>
                <a:gd name="connsiteX28" fmla="*/ 557241 w 2560420"/>
                <a:gd name="connsiteY28" fmla="*/ 2184548 h 2581254"/>
                <a:gd name="connsiteX29" fmla="*/ 533429 w 2560420"/>
                <a:gd name="connsiteY29" fmla="*/ 2013098 h 2581254"/>
                <a:gd name="connsiteX30" fmla="*/ 552479 w 2560420"/>
                <a:gd name="connsiteY30" fmla="*/ 1889273 h 2581254"/>
                <a:gd name="connsiteX31" fmla="*/ 409604 w 2560420"/>
                <a:gd name="connsiteY31" fmla="*/ 1889273 h 2581254"/>
                <a:gd name="connsiteX32" fmla="*/ 166716 w 2560420"/>
                <a:gd name="connsiteY32" fmla="*/ 1760685 h 2581254"/>
                <a:gd name="connsiteX33" fmla="*/ 47654 w 2560420"/>
                <a:gd name="connsiteY33" fmla="*/ 1603523 h 2581254"/>
                <a:gd name="connsiteX34" fmla="*/ 29 w 2560420"/>
                <a:gd name="connsiteY34" fmla="*/ 1317773 h 2581254"/>
                <a:gd name="connsiteX35" fmla="*/ 42891 w 2560420"/>
                <a:gd name="connsiteY35" fmla="*/ 1074885 h 2581254"/>
                <a:gd name="connsiteX36" fmla="*/ 171479 w 2560420"/>
                <a:gd name="connsiteY36" fmla="*/ 927248 h 2581254"/>
                <a:gd name="connsiteX37" fmla="*/ 328641 w 2560420"/>
                <a:gd name="connsiteY37" fmla="*/ 808185 h 2581254"/>
                <a:gd name="connsiteX38" fmla="*/ 395316 w 2560420"/>
                <a:gd name="connsiteY38" fmla="*/ 774848 h 2581254"/>
                <a:gd name="connsiteX39" fmla="*/ 442941 w 2560420"/>
                <a:gd name="connsiteY39" fmla="*/ 717698 h 2581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560420" h="2581254">
                  <a:moveTo>
                    <a:pt x="442941" y="717698"/>
                  </a:moveTo>
                  <a:cubicBezTo>
                    <a:pt x="459610" y="647848"/>
                    <a:pt x="454054" y="455760"/>
                    <a:pt x="495329" y="355748"/>
                  </a:cubicBezTo>
                  <a:cubicBezTo>
                    <a:pt x="536604" y="255735"/>
                    <a:pt x="614391" y="173979"/>
                    <a:pt x="690591" y="117623"/>
                  </a:cubicBezTo>
                  <a:cubicBezTo>
                    <a:pt x="766791" y="61267"/>
                    <a:pt x="865216" y="35866"/>
                    <a:pt x="952529" y="17610"/>
                  </a:cubicBezTo>
                  <a:cubicBezTo>
                    <a:pt x="1039842" y="-646"/>
                    <a:pt x="1130329" y="-6202"/>
                    <a:pt x="1214466" y="8085"/>
                  </a:cubicBezTo>
                  <a:cubicBezTo>
                    <a:pt x="1298603" y="22372"/>
                    <a:pt x="1395442" y="57298"/>
                    <a:pt x="1457354" y="103335"/>
                  </a:cubicBezTo>
                  <a:cubicBezTo>
                    <a:pt x="1519266" y="149372"/>
                    <a:pt x="1558954" y="235098"/>
                    <a:pt x="1585941" y="284310"/>
                  </a:cubicBezTo>
                  <a:cubicBezTo>
                    <a:pt x="1612928" y="333522"/>
                    <a:pt x="1604198" y="388291"/>
                    <a:pt x="1619279" y="398610"/>
                  </a:cubicBezTo>
                  <a:cubicBezTo>
                    <a:pt x="1634360" y="408929"/>
                    <a:pt x="1631185" y="362098"/>
                    <a:pt x="1676429" y="346223"/>
                  </a:cubicBezTo>
                  <a:cubicBezTo>
                    <a:pt x="1721673" y="330348"/>
                    <a:pt x="1818510" y="310504"/>
                    <a:pt x="1890741" y="303360"/>
                  </a:cubicBezTo>
                  <a:cubicBezTo>
                    <a:pt x="1962972" y="296216"/>
                    <a:pt x="2040760" y="287485"/>
                    <a:pt x="2109816" y="303360"/>
                  </a:cubicBezTo>
                  <a:cubicBezTo>
                    <a:pt x="2178872" y="319235"/>
                    <a:pt x="2236817" y="334316"/>
                    <a:pt x="2305079" y="398610"/>
                  </a:cubicBezTo>
                  <a:cubicBezTo>
                    <a:pt x="2373342" y="462904"/>
                    <a:pt x="2494785" y="577998"/>
                    <a:pt x="2519391" y="689123"/>
                  </a:cubicBezTo>
                  <a:cubicBezTo>
                    <a:pt x="2543997" y="800248"/>
                    <a:pt x="2486053" y="966935"/>
                    <a:pt x="2452716" y="1065360"/>
                  </a:cubicBezTo>
                  <a:cubicBezTo>
                    <a:pt x="2419379" y="1163785"/>
                    <a:pt x="2334447" y="1239985"/>
                    <a:pt x="2319366" y="1279673"/>
                  </a:cubicBezTo>
                  <a:cubicBezTo>
                    <a:pt x="2304285" y="1319361"/>
                    <a:pt x="2334448" y="1281260"/>
                    <a:pt x="2362229" y="1303485"/>
                  </a:cubicBezTo>
                  <a:cubicBezTo>
                    <a:pt x="2390010" y="1325710"/>
                    <a:pt x="2453510" y="1347936"/>
                    <a:pt x="2486054" y="1413023"/>
                  </a:cubicBezTo>
                  <a:cubicBezTo>
                    <a:pt x="2518598" y="1478110"/>
                    <a:pt x="2551935" y="1592410"/>
                    <a:pt x="2557491" y="1694010"/>
                  </a:cubicBezTo>
                  <a:cubicBezTo>
                    <a:pt x="2563047" y="1795610"/>
                    <a:pt x="2565429" y="1927373"/>
                    <a:pt x="2519391" y="2022623"/>
                  </a:cubicBezTo>
                  <a:cubicBezTo>
                    <a:pt x="2473354" y="2117873"/>
                    <a:pt x="2370960" y="2208360"/>
                    <a:pt x="2281266" y="2265510"/>
                  </a:cubicBezTo>
                  <a:cubicBezTo>
                    <a:pt x="2191572" y="2322660"/>
                    <a:pt x="2074098" y="2352823"/>
                    <a:pt x="1981229" y="2365523"/>
                  </a:cubicBezTo>
                  <a:cubicBezTo>
                    <a:pt x="1888360" y="2378223"/>
                    <a:pt x="1781204" y="2354410"/>
                    <a:pt x="1724054" y="2341710"/>
                  </a:cubicBezTo>
                  <a:cubicBezTo>
                    <a:pt x="1666904" y="2329010"/>
                    <a:pt x="1662141" y="2284561"/>
                    <a:pt x="1638329" y="2289323"/>
                  </a:cubicBezTo>
                  <a:cubicBezTo>
                    <a:pt x="1614517" y="2294085"/>
                    <a:pt x="1628010" y="2327422"/>
                    <a:pt x="1581179" y="2370285"/>
                  </a:cubicBezTo>
                  <a:cubicBezTo>
                    <a:pt x="1534348" y="2413148"/>
                    <a:pt x="1443860" y="2511573"/>
                    <a:pt x="1357341" y="2546498"/>
                  </a:cubicBezTo>
                  <a:cubicBezTo>
                    <a:pt x="1270822" y="2581423"/>
                    <a:pt x="1152553" y="2583804"/>
                    <a:pt x="1062066" y="2579835"/>
                  </a:cubicBezTo>
                  <a:cubicBezTo>
                    <a:pt x="971579" y="2575866"/>
                    <a:pt x="883472" y="2557610"/>
                    <a:pt x="814416" y="2522685"/>
                  </a:cubicBezTo>
                  <a:cubicBezTo>
                    <a:pt x="745360" y="2487760"/>
                    <a:pt x="690591" y="2426641"/>
                    <a:pt x="647729" y="2370285"/>
                  </a:cubicBezTo>
                  <a:cubicBezTo>
                    <a:pt x="604867" y="2313929"/>
                    <a:pt x="576291" y="2244079"/>
                    <a:pt x="557241" y="2184548"/>
                  </a:cubicBezTo>
                  <a:cubicBezTo>
                    <a:pt x="538191" y="2125017"/>
                    <a:pt x="534223" y="2062310"/>
                    <a:pt x="533429" y="2013098"/>
                  </a:cubicBezTo>
                  <a:cubicBezTo>
                    <a:pt x="532635" y="1963886"/>
                    <a:pt x="573116" y="1909910"/>
                    <a:pt x="552479" y="1889273"/>
                  </a:cubicBezTo>
                  <a:cubicBezTo>
                    <a:pt x="531842" y="1868636"/>
                    <a:pt x="473898" y="1910704"/>
                    <a:pt x="409604" y="1889273"/>
                  </a:cubicBezTo>
                  <a:cubicBezTo>
                    <a:pt x="345310" y="1867842"/>
                    <a:pt x="227041" y="1808310"/>
                    <a:pt x="166716" y="1760685"/>
                  </a:cubicBezTo>
                  <a:cubicBezTo>
                    <a:pt x="106391" y="1713060"/>
                    <a:pt x="75435" y="1677342"/>
                    <a:pt x="47654" y="1603523"/>
                  </a:cubicBezTo>
                  <a:cubicBezTo>
                    <a:pt x="19873" y="1529704"/>
                    <a:pt x="823" y="1405879"/>
                    <a:pt x="29" y="1317773"/>
                  </a:cubicBezTo>
                  <a:cubicBezTo>
                    <a:pt x="-765" y="1229667"/>
                    <a:pt x="14316" y="1139972"/>
                    <a:pt x="42891" y="1074885"/>
                  </a:cubicBezTo>
                  <a:cubicBezTo>
                    <a:pt x="71466" y="1009798"/>
                    <a:pt x="123854" y="971698"/>
                    <a:pt x="171479" y="927248"/>
                  </a:cubicBezTo>
                  <a:cubicBezTo>
                    <a:pt x="219104" y="882798"/>
                    <a:pt x="291335" y="833585"/>
                    <a:pt x="328641" y="808185"/>
                  </a:cubicBezTo>
                  <a:cubicBezTo>
                    <a:pt x="365947" y="782785"/>
                    <a:pt x="377060" y="787548"/>
                    <a:pt x="395316" y="774848"/>
                  </a:cubicBezTo>
                  <a:cubicBezTo>
                    <a:pt x="413572" y="762148"/>
                    <a:pt x="426272" y="787548"/>
                    <a:pt x="442941" y="717698"/>
                  </a:cubicBezTo>
                  <a:close/>
                </a:path>
              </a:pathLst>
            </a:custGeom>
            <a:blipFill>
              <a:blip r:embed="rId4" cstate="screen"/>
              <a:stretch>
                <a:fillRect/>
              </a:stretch>
            </a:blip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572537" y="1711892"/>
            <a:ext cx="3046928" cy="3009962"/>
            <a:chOff x="4572536" y="1749992"/>
            <a:chExt cx="3046928" cy="3009962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536" y="1749992"/>
              <a:ext cx="3046928" cy="3009962"/>
            </a:xfrm>
            <a:prstGeom prst="rect">
              <a:avLst/>
            </a:prstGeom>
          </p:spPr>
        </p:pic>
        <p:sp>
          <p:nvSpPr>
            <p:cNvPr id="9" name="任意多边形: 形状 8"/>
            <p:cNvSpPr/>
            <p:nvPr/>
          </p:nvSpPr>
          <p:spPr>
            <a:xfrm>
              <a:off x="4767234" y="1973115"/>
              <a:ext cx="2560420" cy="2581254"/>
            </a:xfrm>
            <a:custGeom>
              <a:avLst/>
              <a:gdLst>
                <a:gd name="connsiteX0" fmla="*/ 442941 w 2560420"/>
                <a:gd name="connsiteY0" fmla="*/ 717698 h 2581254"/>
                <a:gd name="connsiteX1" fmla="*/ 495329 w 2560420"/>
                <a:gd name="connsiteY1" fmla="*/ 355748 h 2581254"/>
                <a:gd name="connsiteX2" fmla="*/ 690591 w 2560420"/>
                <a:gd name="connsiteY2" fmla="*/ 117623 h 2581254"/>
                <a:gd name="connsiteX3" fmla="*/ 952529 w 2560420"/>
                <a:gd name="connsiteY3" fmla="*/ 17610 h 2581254"/>
                <a:gd name="connsiteX4" fmla="*/ 1214466 w 2560420"/>
                <a:gd name="connsiteY4" fmla="*/ 8085 h 2581254"/>
                <a:gd name="connsiteX5" fmla="*/ 1457354 w 2560420"/>
                <a:gd name="connsiteY5" fmla="*/ 103335 h 2581254"/>
                <a:gd name="connsiteX6" fmla="*/ 1585941 w 2560420"/>
                <a:gd name="connsiteY6" fmla="*/ 284310 h 2581254"/>
                <a:gd name="connsiteX7" fmla="*/ 1619279 w 2560420"/>
                <a:gd name="connsiteY7" fmla="*/ 398610 h 2581254"/>
                <a:gd name="connsiteX8" fmla="*/ 1676429 w 2560420"/>
                <a:gd name="connsiteY8" fmla="*/ 346223 h 2581254"/>
                <a:gd name="connsiteX9" fmla="*/ 1890741 w 2560420"/>
                <a:gd name="connsiteY9" fmla="*/ 303360 h 2581254"/>
                <a:gd name="connsiteX10" fmla="*/ 2109816 w 2560420"/>
                <a:gd name="connsiteY10" fmla="*/ 303360 h 2581254"/>
                <a:gd name="connsiteX11" fmla="*/ 2305079 w 2560420"/>
                <a:gd name="connsiteY11" fmla="*/ 398610 h 2581254"/>
                <a:gd name="connsiteX12" fmla="*/ 2519391 w 2560420"/>
                <a:gd name="connsiteY12" fmla="*/ 689123 h 2581254"/>
                <a:gd name="connsiteX13" fmla="*/ 2452716 w 2560420"/>
                <a:gd name="connsiteY13" fmla="*/ 1065360 h 2581254"/>
                <a:gd name="connsiteX14" fmla="*/ 2319366 w 2560420"/>
                <a:gd name="connsiteY14" fmla="*/ 1279673 h 2581254"/>
                <a:gd name="connsiteX15" fmla="*/ 2362229 w 2560420"/>
                <a:gd name="connsiteY15" fmla="*/ 1303485 h 2581254"/>
                <a:gd name="connsiteX16" fmla="*/ 2486054 w 2560420"/>
                <a:gd name="connsiteY16" fmla="*/ 1413023 h 2581254"/>
                <a:gd name="connsiteX17" fmla="*/ 2557491 w 2560420"/>
                <a:gd name="connsiteY17" fmla="*/ 1694010 h 2581254"/>
                <a:gd name="connsiteX18" fmla="*/ 2519391 w 2560420"/>
                <a:gd name="connsiteY18" fmla="*/ 2022623 h 2581254"/>
                <a:gd name="connsiteX19" fmla="*/ 2281266 w 2560420"/>
                <a:gd name="connsiteY19" fmla="*/ 2265510 h 2581254"/>
                <a:gd name="connsiteX20" fmla="*/ 1981229 w 2560420"/>
                <a:gd name="connsiteY20" fmla="*/ 2365523 h 2581254"/>
                <a:gd name="connsiteX21" fmla="*/ 1724054 w 2560420"/>
                <a:gd name="connsiteY21" fmla="*/ 2341710 h 2581254"/>
                <a:gd name="connsiteX22" fmla="*/ 1638329 w 2560420"/>
                <a:gd name="connsiteY22" fmla="*/ 2289323 h 2581254"/>
                <a:gd name="connsiteX23" fmla="*/ 1581179 w 2560420"/>
                <a:gd name="connsiteY23" fmla="*/ 2370285 h 2581254"/>
                <a:gd name="connsiteX24" fmla="*/ 1357341 w 2560420"/>
                <a:gd name="connsiteY24" fmla="*/ 2546498 h 2581254"/>
                <a:gd name="connsiteX25" fmla="*/ 1062066 w 2560420"/>
                <a:gd name="connsiteY25" fmla="*/ 2579835 h 2581254"/>
                <a:gd name="connsiteX26" fmla="*/ 814416 w 2560420"/>
                <a:gd name="connsiteY26" fmla="*/ 2522685 h 2581254"/>
                <a:gd name="connsiteX27" fmla="*/ 647729 w 2560420"/>
                <a:gd name="connsiteY27" fmla="*/ 2370285 h 2581254"/>
                <a:gd name="connsiteX28" fmla="*/ 557241 w 2560420"/>
                <a:gd name="connsiteY28" fmla="*/ 2184548 h 2581254"/>
                <a:gd name="connsiteX29" fmla="*/ 533429 w 2560420"/>
                <a:gd name="connsiteY29" fmla="*/ 2013098 h 2581254"/>
                <a:gd name="connsiteX30" fmla="*/ 552479 w 2560420"/>
                <a:gd name="connsiteY30" fmla="*/ 1889273 h 2581254"/>
                <a:gd name="connsiteX31" fmla="*/ 409604 w 2560420"/>
                <a:gd name="connsiteY31" fmla="*/ 1889273 h 2581254"/>
                <a:gd name="connsiteX32" fmla="*/ 166716 w 2560420"/>
                <a:gd name="connsiteY32" fmla="*/ 1760685 h 2581254"/>
                <a:gd name="connsiteX33" fmla="*/ 47654 w 2560420"/>
                <a:gd name="connsiteY33" fmla="*/ 1603523 h 2581254"/>
                <a:gd name="connsiteX34" fmla="*/ 29 w 2560420"/>
                <a:gd name="connsiteY34" fmla="*/ 1317773 h 2581254"/>
                <a:gd name="connsiteX35" fmla="*/ 42891 w 2560420"/>
                <a:gd name="connsiteY35" fmla="*/ 1074885 h 2581254"/>
                <a:gd name="connsiteX36" fmla="*/ 171479 w 2560420"/>
                <a:gd name="connsiteY36" fmla="*/ 927248 h 2581254"/>
                <a:gd name="connsiteX37" fmla="*/ 328641 w 2560420"/>
                <a:gd name="connsiteY37" fmla="*/ 808185 h 2581254"/>
                <a:gd name="connsiteX38" fmla="*/ 395316 w 2560420"/>
                <a:gd name="connsiteY38" fmla="*/ 774848 h 2581254"/>
                <a:gd name="connsiteX39" fmla="*/ 442941 w 2560420"/>
                <a:gd name="connsiteY39" fmla="*/ 717698 h 2581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560420" h="2581254">
                  <a:moveTo>
                    <a:pt x="442941" y="717698"/>
                  </a:moveTo>
                  <a:cubicBezTo>
                    <a:pt x="459610" y="647848"/>
                    <a:pt x="454054" y="455760"/>
                    <a:pt x="495329" y="355748"/>
                  </a:cubicBezTo>
                  <a:cubicBezTo>
                    <a:pt x="536604" y="255735"/>
                    <a:pt x="614391" y="173979"/>
                    <a:pt x="690591" y="117623"/>
                  </a:cubicBezTo>
                  <a:cubicBezTo>
                    <a:pt x="766791" y="61267"/>
                    <a:pt x="865216" y="35866"/>
                    <a:pt x="952529" y="17610"/>
                  </a:cubicBezTo>
                  <a:cubicBezTo>
                    <a:pt x="1039842" y="-646"/>
                    <a:pt x="1130329" y="-6202"/>
                    <a:pt x="1214466" y="8085"/>
                  </a:cubicBezTo>
                  <a:cubicBezTo>
                    <a:pt x="1298603" y="22372"/>
                    <a:pt x="1395442" y="57298"/>
                    <a:pt x="1457354" y="103335"/>
                  </a:cubicBezTo>
                  <a:cubicBezTo>
                    <a:pt x="1519266" y="149372"/>
                    <a:pt x="1558954" y="235098"/>
                    <a:pt x="1585941" y="284310"/>
                  </a:cubicBezTo>
                  <a:cubicBezTo>
                    <a:pt x="1612928" y="333522"/>
                    <a:pt x="1604198" y="388291"/>
                    <a:pt x="1619279" y="398610"/>
                  </a:cubicBezTo>
                  <a:cubicBezTo>
                    <a:pt x="1634360" y="408929"/>
                    <a:pt x="1631185" y="362098"/>
                    <a:pt x="1676429" y="346223"/>
                  </a:cubicBezTo>
                  <a:cubicBezTo>
                    <a:pt x="1721673" y="330348"/>
                    <a:pt x="1818510" y="310504"/>
                    <a:pt x="1890741" y="303360"/>
                  </a:cubicBezTo>
                  <a:cubicBezTo>
                    <a:pt x="1962972" y="296216"/>
                    <a:pt x="2040760" y="287485"/>
                    <a:pt x="2109816" y="303360"/>
                  </a:cubicBezTo>
                  <a:cubicBezTo>
                    <a:pt x="2178872" y="319235"/>
                    <a:pt x="2236817" y="334316"/>
                    <a:pt x="2305079" y="398610"/>
                  </a:cubicBezTo>
                  <a:cubicBezTo>
                    <a:pt x="2373342" y="462904"/>
                    <a:pt x="2494785" y="577998"/>
                    <a:pt x="2519391" y="689123"/>
                  </a:cubicBezTo>
                  <a:cubicBezTo>
                    <a:pt x="2543997" y="800248"/>
                    <a:pt x="2486053" y="966935"/>
                    <a:pt x="2452716" y="1065360"/>
                  </a:cubicBezTo>
                  <a:cubicBezTo>
                    <a:pt x="2419379" y="1163785"/>
                    <a:pt x="2334447" y="1239985"/>
                    <a:pt x="2319366" y="1279673"/>
                  </a:cubicBezTo>
                  <a:cubicBezTo>
                    <a:pt x="2304285" y="1319361"/>
                    <a:pt x="2334448" y="1281260"/>
                    <a:pt x="2362229" y="1303485"/>
                  </a:cubicBezTo>
                  <a:cubicBezTo>
                    <a:pt x="2390010" y="1325710"/>
                    <a:pt x="2453510" y="1347936"/>
                    <a:pt x="2486054" y="1413023"/>
                  </a:cubicBezTo>
                  <a:cubicBezTo>
                    <a:pt x="2518598" y="1478110"/>
                    <a:pt x="2551935" y="1592410"/>
                    <a:pt x="2557491" y="1694010"/>
                  </a:cubicBezTo>
                  <a:cubicBezTo>
                    <a:pt x="2563047" y="1795610"/>
                    <a:pt x="2565429" y="1927373"/>
                    <a:pt x="2519391" y="2022623"/>
                  </a:cubicBezTo>
                  <a:cubicBezTo>
                    <a:pt x="2473354" y="2117873"/>
                    <a:pt x="2370960" y="2208360"/>
                    <a:pt x="2281266" y="2265510"/>
                  </a:cubicBezTo>
                  <a:cubicBezTo>
                    <a:pt x="2191572" y="2322660"/>
                    <a:pt x="2074098" y="2352823"/>
                    <a:pt x="1981229" y="2365523"/>
                  </a:cubicBezTo>
                  <a:cubicBezTo>
                    <a:pt x="1888360" y="2378223"/>
                    <a:pt x="1781204" y="2354410"/>
                    <a:pt x="1724054" y="2341710"/>
                  </a:cubicBezTo>
                  <a:cubicBezTo>
                    <a:pt x="1666904" y="2329010"/>
                    <a:pt x="1662141" y="2284561"/>
                    <a:pt x="1638329" y="2289323"/>
                  </a:cubicBezTo>
                  <a:cubicBezTo>
                    <a:pt x="1614517" y="2294085"/>
                    <a:pt x="1628010" y="2327422"/>
                    <a:pt x="1581179" y="2370285"/>
                  </a:cubicBezTo>
                  <a:cubicBezTo>
                    <a:pt x="1534348" y="2413148"/>
                    <a:pt x="1443860" y="2511573"/>
                    <a:pt x="1357341" y="2546498"/>
                  </a:cubicBezTo>
                  <a:cubicBezTo>
                    <a:pt x="1270822" y="2581423"/>
                    <a:pt x="1152553" y="2583804"/>
                    <a:pt x="1062066" y="2579835"/>
                  </a:cubicBezTo>
                  <a:cubicBezTo>
                    <a:pt x="971579" y="2575866"/>
                    <a:pt x="883472" y="2557610"/>
                    <a:pt x="814416" y="2522685"/>
                  </a:cubicBezTo>
                  <a:cubicBezTo>
                    <a:pt x="745360" y="2487760"/>
                    <a:pt x="690591" y="2426641"/>
                    <a:pt x="647729" y="2370285"/>
                  </a:cubicBezTo>
                  <a:cubicBezTo>
                    <a:pt x="604867" y="2313929"/>
                    <a:pt x="576291" y="2244079"/>
                    <a:pt x="557241" y="2184548"/>
                  </a:cubicBezTo>
                  <a:cubicBezTo>
                    <a:pt x="538191" y="2125017"/>
                    <a:pt x="534223" y="2062310"/>
                    <a:pt x="533429" y="2013098"/>
                  </a:cubicBezTo>
                  <a:cubicBezTo>
                    <a:pt x="532635" y="1963886"/>
                    <a:pt x="573116" y="1909910"/>
                    <a:pt x="552479" y="1889273"/>
                  </a:cubicBezTo>
                  <a:cubicBezTo>
                    <a:pt x="531842" y="1868636"/>
                    <a:pt x="473898" y="1910704"/>
                    <a:pt x="409604" y="1889273"/>
                  </a:cubicBezTo>
                  <a:cubicBezTo>
                    <a:pt x="345310" y="1867842"/>
                    <a:pt x="227041" y="1808310"/>
                    <a:pt x="166716" y="1760685"/>
                  </a:cubicBezTo>
                  <a:cubicBezTo>
                    <a:pt x="106391" y="1713060"/>
                    <a:pt x="75435" y="1677342"/>
                    <a:pt x="47654" y="1603523"/>
                  </a:cubicBezTo>
                  <a:cubicBezTo>
                    <a:pt x="19873" y="1529704"/>
                    <a:pt x="823" y="1405879"/>
                    <a:pt x="29" y="1317773"/>
                  </a:cubicBezTo>
                  <a:cubicBezTo>
                    <a:pt x="-765" y="1229667"/>
                    <a:pt x="14316" y="1139972"/>
                    <a:pt x="42891" y="1074885"/>
                  </a:cubicBezTo>
                  <a:cubicBezTo>
                    <a:pt x="71466" y="1009798"/>
                    <a:pt x="123854" y="971698"/>
                    <a:pt x="171479" y="927248"/>
                  </a:cubicBezTo>
                  <a:cubicBezTo>
                    <a:pt x="219104" y="882798"/>
                    <a:pt x="291335" y="833585"/>
                    <a:pt x="328641" y="808185"/>
                  </a:cubicBezTo>
                  <a:cubicBezTo>
                    <a:pt x="365947" y="782785"/>
                    <a:pt x="377060" y="787548"/>
                    <a:pt x="395316" y="774848"/>
                  </a:cubicBezTo>
                  <a:cubicBezTo>
                    <a:pt x="413572" y="762148"/>
                    <a:pt x="426272" y="787548"/>
                    <a:pt x="442941" y="717698"/>
                  </a:cubicBezTo>
                  <a:close/>
                </a:path>
              </a:pathLst>
            </a:custGeom>
            <a:blipFill>
              <a:blip r:embed="rId5" cstate="screen"/>
              <a:stretch>
                <a:fillRect/>
              </a:stretch>
            </a:blip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065039" y="1711892"/>
            <a:ext cx="3046928" cy="3009962"/>
            <a:chOff x="4572536" y="1749992"/>
            <a:chExt cx="3046928" cy="3009962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536" y="1749992"/>
              <a:ext cx="3046928" cy="3009962"/>
            </a:xfrm>
            <a:prstGeom prst="rect">
              <a:avLst/>
            </a:prstGeom>
          </p:spPr>
        </p:pic>
        <p:sp>
          <p:nvSpPr>
            <p:cNvPr id="12" name="任意多边形: 形状 11"/>
            <p:cNvSpPr/>
            <p:nvPr/>
          </p:nvSpPr>
          <p:spPr>
            <a:xfrm>
              <a:off x="4767234" y="1973115"/>
              <a:ext cx="2560420" cy="2581254"/>
            </a:xfrm>
            <a:custGeom>
              <a:avLst/>
              <a:gdLst>
                <a:gd name="connsiteX0" fmla="*/ 442941 w 2560420"/>
                <a:gd name="connsiteY0" fmla="*/ 717698 h 2581254"/>
                <a:gd name="connsiteX1" fmla="*/ 495329 w 2560420"/>
                <a:gd name="connsiteY1" fmla="*/ 355748 h 2581254"/>
                <a:gd name="connsiteX2" fmla="*/ 690591 w 2560420"/>
                <a:gd name="connsiteY2" fmla="*/ 117623 h 2581254"/>
                <a:gd name="connsiteX3" fmla="*/ 952529 w 2560420"/>
                <a:gd name="connsiteY3" fmla="*/ 17610 h 2581254"/>
                <a:gd name="connsiteX4" fmla="*/ 1214466 w 2560420"/>
                <a:gd name="connsiteY4" fmla="*/ 8085 h 2581254"/>
                <a:gd name="connsiteX5" fmla="*/ 1457354 w 2560420"/>
                <a:gd name="connsiteY5" fmla="*/ 103335 h 2581254"/>
                <a:gd name="connsiteX6" fmla="*/ 1585941 w 2560420"/>
                <a:gd name="connsiteY6" fmla="*/ 284310 h 2581254"/>
                <a:gd name="connsiteX7" fmla="*/ 1619279 w 2560420"/>
                <a:gd name="connsiteY7" fmla="*/ 398610 h 2581254"/>
                <a:gd name="connsiteX8" fmla="*/ 1676429 w 2560420"/>
                <a:gd name="connsiteY8" fmla="*/ 346223 h 2581254"/>
                <a:gd name="connsiteX9" fmla="*/ 1890741 w 2560420"/>
                <a:gd name="connsiteY9" fmla="*/ 303360 h 2581254"/>
                <a:gd name="connsiteX10" fmla="*/ 2109816 w 2560420"/>
                <a:gd name="connsiteY10" fmla="*/ 303360 h 2581254"/>
                <a:gd name="connsiteX11" fmla="*/ 2305079 w 2560420"/>
                <a:gd name="connsiteY11" fmla="*/ 398610 h 2581254"/>
                <a:gd name="connsiteX12" fmla="*/ 2519391 w 2560420"/>
                <a:gd name="connsiteY12" fmla="*/ 689123 h 2581254"/>
                <a:gd name="connsiteX13" fmla="*/ 2452716 w 2560420"/>
                <a:gd name="connsiteY13" fmla="*/ 1065360 h 2581254"/>
                <a:gd name="connsiteX14" fmla="*/ 2319366 w 2560420"/>
                <a:gd name="connsiteY14" fmla="*/ 1279673 h 2581254"/>
                <a:gd name="connsiteX15" fmla="*/ 2362229 w 2560420"/>
                <a:gd name="connsiteY15" fmla="*/ 1303485 h 2581254"/>
                <a:gd name="connsiteX16" fmla="*/ 2486054 w 2560420"/>
                <a:gd name="connsiteY16" fmla="*/ 1413023 h 2581254"/>
                <a:gd name="connsiteX17" fmla="*/ 2557491 w 2560420"/>
                <a:gd name="connsiteY17" fmla="*/ 1694010 h 2581254"/>
                <a:gd name="connsiteX18" fmla="*/ 2519391 w 2560420"/>
                <a:gd name="connsiteY18" fmla="*/ 2022623 h 2581254"/>
                <a:gd name="connsiteX19" fmla="*/ 2281266 w 2560420"/>
                <a:gd name="connsiteY19" fmla="*/ 2265510 h 2581254"/>
                <a:gd name="connsiteX20" fmla="*/ 1981229 w 2560420"/>
                <a:gd name="connsiteY20" fmla="*/ 2365523 h 2581254"/>
                <a:gd name="connsiteX21" fmla="*/ 1724054 w 2560420"/>
                <a:gd name="connsiteY21" fmla="*/ 2341710 h 2581254"/>
                <a:gd name="connsiteX22" fmla="*/ 1638329 w 2560420"/>
                <a:gd name="connsiteY22" fmla="*/ 2289323 h 2581254"/>
                <a:gd name="connsiteX23" fmla="*/ 1581179 w 2560420"/>
                <a:gd name="connsiteY23" fmla="*/ 2370285 h 2581254"/>
                <a:gd name="connsiteX24" fmla="*/ 1357341 w 2560420"/>
                <a:gd name="connsiteY24" fmla="*/ 2546498 h 2581254"/>
                <a:gd name="connsiteX25" fmla="*/ 1062066 w 2560420"/>
                <a:gd name="connsiteY25" fmla="*/ 2579835 h 2581254"/>
                <a:gd name="connsiteX26" fmla="*/ 814416 w 2560420"/>
                <a:gd name="connsiteY26" fmla="*/ 2522685 h 2581254"/>
                <a:gd name="connsiteX27" fmla="*/ 647729 w 2560420"/>
                <a:gd name="connsiteY27" fmla="*/ 2370285 h 2581254"/>
                <a:gd name="connsiteX28" fmla="*/ 557241 w 2560420"/>
                <a:gd name="connsiteY28" fmla="*/ 2184548 h 2581254"/>
                <a:gd name="connsiteX29" fmla="*/ 533429 w 2560420"/>
                <a:gd name="connsiteY29" fmla="*/ 2013098 h 2581254"/>
                <a:gd name="connsiteX30" fmla="*/ 552479 w 2560420"/>
                <a:gd name="connsiteY30" fmla="*/ 1889273 h 2581254"/>
                <a:gd name="connsiteX31" fmla="*/ 409604 w 2560420"/>
                <a:gd name="connsiteY31" fmla="*/ 1889273 h 2581254"/>
                <a:gd name="connsiteX32" fmla="*/ 166716 w 2560420"/>
                <a:gd name="connsiteY32" fmla="*/ 1760685 h 2581254"/>
                <a:gd name="connsiteX33" fmla="*/ 47654 w 2560420"/>
                <a:gd name="connsiteY33" fmla="*/ 1603523 h 2581254"/>
                <a:gd name="connsiteX34" fmla="*/ 29 w 2560420"/>
                <a:gd name="connsiteY34" fmla="*/ 1317773 h 2581254"/>
                <a:gd name="connsiteX35" fmla="*/ 42891 w 2560420"/>
                <a:gd name="connsiteY35" fmla="*/ 1074885 h 2581254"/>
                <a:gd name="connsiteX36" fmla="*/ 171479 w 2560420"/>
                <a:gd name="connsiteY36" fmla="*/ 927248 h 2581254"/>
                <a:gd name="connsiteX37" fmla="*/ 328641 w 2560420"/>
                <a:gd name="connsiteY37" fmla="*/ 808185 h 2581254"/>
                <a:gd name="connsiteX38" fmla="*/ 395316 w 2560420"/>
                <a:gd name="connsiteY38" fmla="*/ 774848 h 2581254"/>
                <a:gd name="connsiteX39" fmla="*/ 442941 w 2560420"/>
                <a:gd name="connsiteY39" fmla="*/ 717698 h 2581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560420" h="2581254">
                  <a:moveTo>
                    <a:pt x="442941" y="717698"/>
                  </a:moveTo>
                  <a:cubicBezTo>
                    <a:pt x="459610" y="647848"/>
                    <a:pt x="454054" y="455760"/>
                    <a:pt x="495329" y="355748"/>
                  </a:cubicBezTo>
                  <a:cubicBezTo>
                    <a:pt x="536604" y="255735"/>
                    <a:pt x="614391" y="173979"/>
                    <a:pt x="690591" y="117623"/>
                  </a:cubicBezTo>
                  <a:cubicBezTo>
                    <a:pt x="766791" y="61267"/>
                    <a:pt x="865216" y="35866"/>
                    <a:pt x="952529" y="17610"/>
                  </a:cubicBezTo>
                  <a:cubicBezTo>
                    <a:pt x="1039842" y="-646"/>
                    <a:pt x="1130329" y="-6202"/>
                    <a:pt x="1214466" y="8085"/>
                  </a:cubicBezTo>
                  <a:cubicBezTo>
                    <a:pt x="1298603" y="22372"/>
                    <a:pt x="1395442" y="57298"/>
                    <a:pt x="1457354" y="103335"/>
                  </a:cubicBezTo>
                  <a:cubicBezTo>
                    <a:pt x="1519266" y="149372"/>
                    <a:pt x="1558954" y="235098"/>
                    <a:pt x="1585941" y="284310"/>
                  </a:cubicBezTo>
                  <a:cubicBezTo>
                    <a:pt x="1612928" y="333522"/>
                    <a:pt x="1604198" y="388291"/>
                    <a:pt x="1619279" y="398610"/>
                  </a:cubicBezTo>
                  <a:cubicBezTo>
                    <a:pt x="1634360" y="408929"/>
                    <a:pt x="1631185" y="362098"/>
                    <a:pt x="1676429" y="346223"/>
                  </a:cubicBezTo>
                  <a:cubicBezTo>
                    <a:pt x="1721673" y="330348"/>
                    <a:pt x="1818510" y="310504"/>
                    <a:pt x="1890741" y="303360"/>
                  </a:cubicBezTo>
                  <a:cubicBezTo>
                    <a:pt x="1962972" y="296216"/>
                    <a:pt x="2040760" y="287485"/>
                    <a:pt x="2109816" y="303360"/>
                  </a:cubicBezTo>
                  <a:cubicBezTo>
                    <a:pt x="2178872" y="319235"/>
                    <a:pt x="2236817" y="334316"/>
                    <a:pt x="2305079" y="398610"/>
                  </a:cubicBezTo>
                  <a:cubicBezTo>
                    <a:pt x="2373342" y="462904"/>
                    <a:pt x="2494785" y="577998"/>
                    <a:pt x="2519391" y="689123"/>
                  </a:cubicBezTo>
                  <a:cubicBezTo>
                    <a:pt x="2543997" y="800248"/>
                    <a:pt x="2486053" y="966935"/>
                    <a:pt x="2452716" y="1065360"/>
                  </a:cubicBezTo>
                  <a:cubicBezTo>
                    <a:pt x="2419379" y="1163785"/>
                    <a:pt x="2334447" y="1239985"/>
                    <a:pt x="2319366" y="1279673"/>
                  </a:cubicBezTo>
                  <a:cubicBezTo>
                    <a:pt x="2304285" y="1319361"/>
                    <a:pt x="2334448" y="1281260"/>
                    <a:pt x="2362229" y="1303485"/>
                  </a:cubicBezTo>
                  <a:cubicBezTo>
                    <a:pt x="2390010" y="1325710"/>
                    <a:pt x="2453510" y="1347936"/>
                    <a:pt x="2486054" y="1413023"/>
                  </a:cubicBezTo>
                  <a:cubicBezTo>
                    <a:pt x="2518598" y="1478110"/>
                    <a:pt x="2551935" y="1592410"/>
                    <a:pt x="2557491" y="1694010"/>
                  </a:cubicBezTo>
                  <a:cubicBezTo>
                    <a:pt x="2563047" y="1795610"/>
                    <a:pt x="2565429" y="1927373"/>
                    <a:pt x="2519391" y="2022623"/>
                  </a:cubicBezTo>
                  <a:cubicBezTo>
                    <a:pt x="2473354" y="2117873"/>
                    <a:pt x="2370960" y="2208360"/>
                    <a:pt x="2281266" y="2265510"/>
                  </a:cubicBezTo>
                  <a:cubicBezTo>
                    <a:pt x="2191572" y="2322660"/>
                    <a:pt x="2074098" y="2352823"/>
                    <a:pt x="1981229" y="2365523"/>
                  </a:cubicBezTo>
                  <a:cubicBezTo>
                    <a:pt x="1888360" y="2378223"/>
                    <a:pt x="1781204" y="2354410"/>
                    <a:pt x="1724054" y="2341710"/>
                  </a:cubicBezTo>
                  <a:cubicBezTo>
                    <a:pt x="1666904" y="2329010"/>
                    <a:pt x="1662141" y="2284561"/>
                    <a:pt x="1638329" y="2289323"/>
                  </a:cubicBezTo>
                  <a:cubicBezTo>
                    <a:pt x="1614517" y="2294085"/>
                    <a:pt x="1628010" y="2327422"/>
                    <a:pt x="1581179" y="2370285"/>
                  </a:cubicBezTo>
                  <a:cubicBezTo>
                    <a:pt x="1534348" y="2413148"/>
                    <a:pt x="1443860" y="2511573"/>
                    <a:pt x="1357341" y="2546498"/>
                  </a:cubicBezTo>
                  <a:cubicBezTo>
                    <a:pt x="1270822" y="2581423"/>
                    <a:pt x="1152553" y="2583804"/>
                    <a:pt x="1062066" y="2579835"/>
                  </a:cubicBezTo>
                  <a:cubicBezTo>
                    <a:pt x="971579" y="2575866"/>
                    <a:pt x="883472" y="2557610"/>
                    <a:pt x="814416" y="2522685"/>
                  </a:cubicBezTo>
                  <a:cubicBezTo>
                    <a:pt x="745360" y="2487760"/>
                    <a:pt x="690591" y="2426641"/>
                    <a:pt x="647729" y="2370285"/>
                  </a:cubicBezTo>
                  <a:cubicBezTo>
                    <a:pt x="604867" y="2313929"/>
                    <a:pt x="576291" y="2244079"/>
                    <a:pt x="557241" y="2184548"/>
                  </a:cubicBezTo>
                  <a:cubicBezTo>
                    <a:pt x="538191" y="2125017"/>
                    <a:pt x="534223" y="2062310"/>
                    <a:pt x="533429" y="2013098"/>
                  </a:cubicBezTo>
                  <a:cubicBezTo>
                    <a:pt x="532635" y="1963886"/>
                    <a:pt x="573116" y="1909910"/>
                    <a:pt x="552479" y="1889273"/>
                  </a:cubicBezTo>
                  <a:cubicBezTo>
                    <a:pt x="531842" y="1868636"/>
                    <a:pt x="473898" y="1910704"/>
                    <a:pt x="409604" y="1889273"/>
                  </a:cubicBezTo>
                  <a:cubicBezTo>
                    <a:pt x="345310" y="1867842"/>
                    <a:pt x="227041" y="1808310"/>
                    <a:pt x="166716" y="1760685"/>
                  </a:cubicBezTo>
                  <a:cubicBezTo>
                    <a:pt x="106391" y="1713060"/>
                    <a:pt x="75435" y="1677342"/>
                    <a:pt x="47654" y="1603523"/>
                  </a:cubicBezTo>
                  <a:cubicBezTo>
                    <a:pt x="19873" y="1529704"/>
                    <a:pt x="823" y="1405879"/>
                    <a:pt x="29" y="1317773"/>
                  </a:cubicBezTo>
                  <a:cubicBezTo>
                    <a:pt x="-765" y="1229667"/>
                    <a:pt x="14316" y="1139972"/>
                    <a:pt x="42891" y="1074885"/>
                  </a:cubicBezTo>
                  <a:cubicBezTo>
                    <a:pt x="71466" y="1009798"/>
                    <a:pt x="123854" y="971698"/>
                    <a:pt x="171479" y="927248"/>
                  </a:cubicBezTo>
                  <a:cubicBezTo>
                    <a:pt x="219104" y="882798"/>
                    <a:pt x="291335" y="833585"/>
                    <a:pt x="328641" y="808185"/>
                  </a:cubicBezTo>
                  <a:cubicBezTo>
                    <a:pt x="365947" y="782785"/>
                    <a:pt x="377060" y="787548"/>
                    <a:pt x="395316" y="774848"/>
                  </a:cubicBezTo>
                  <a:cubicBezTo>
                    <a:pt x="413572" y="762148"/>
                    <a:pt x="426272" y="787548"/>
                    <a:pt x="442941" y="717698"/>
                  </a:cubicBezTo>
                  <a:close/>
                </a:path>
              </a:pathLst>
            </a:custGeom>
            <a:blipFill>
              <a:blip r:embed="rId6" cstate="screen"/>
              <a:stretch>
                <a:fillRect/>
              </a:stretch>
            </a:blip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1247984" y="4944977"/>
            <a:ext cx="2711032" cy="7940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The user can demonstrate on a projector or computer, or print the presentation and make it into a film to be used in a wider field. Using PowerPoint,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691929" y="4944977"/>
            <a:ext cx="2711032" cy="7940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The user can demonstrate on a projector or computer, or print the presentation and make it into a film to be used in a wider field. Using PowerPoint,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232987" y="4944977"/>
            <a:ext cx="2711032" cy="7940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The user can demonstrate on a projector or computer, or print the presentation and make it into a film to be used in a wider field. Using PowerPoint,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3285" y="325160"/>
            <a:ext cx="1674115" cy="989803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2057402" y="455358"/>
            <a:ext cx="4288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您的标题添加此处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104" y="1166813"/>
            <a:ext cx="6797499" cy="3758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596900" y="731838"/>
            <a:ext cx="6115051" cy="61150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" y="3016252"/>
            <a:ext cx="12192000" cy="34798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" y="4654553"/>
            <a:ext cx="12192000" cy="220345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313915" y="194106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dirty="0">
                <a:ln w="1905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95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E84E4E"/>
                </a:solidFill>
                <a:effectLst>
                  <a:outerShdw blurRad="2159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第三章节</a:t>
            </a:r>
          </a:p>
        </p:txBody>
      </p:sp>
      <p:sp>
        <p:nvSpPr>
          <p:cNvPr id="12" name="文本框 9"/>
          <p:cNvSpPr txBox="1"/>
          <p:nvPr/>
        </p:nvSpPr>
        <p:spPr>
          <a:xfrm>
            <a:off x="4313914" y="2951484"/>
            <a:ext cx="4791988" cy="943019"/>
          </a:xfrm>
          <a:prstGeom prst="rect">
            <a:avLst/>
          </a:prstGeom>
          <a:noFill/>
        </p:spPr>
        <p:txBody>
          <a:bodyPr wrap="none" rtlCol="0">
            <a:prstTxWarp prst="textWave2">
              <a:avLst>
                <a:gd name="adj1" fmla="val 12500"/>
                <a:gd name="adj2" fmla="val 552"/>
              </a:avLst>
            </a:prstTxWarp>
            <a:spAutoFit/>
          </a:bodyPr>
          <a:lstStyle/>
          <a:p>
            <a:pPr algn="ctr"/>
            <a:r>
              <a:rPr lang="zh-CN" altLang="en-US" sz="5400" b="1" dirty="0">
                <a:ln w="1905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95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E84E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添加</a:t>
            </a:r>
            <a:r>
              <a:rPr lang="zh-CN" altLang="en-US" sz="5400" b="1" dirty="0">
                <a:ln w="1905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95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您的</a:t>
            </a:r>
            <a:r>
              <a:rPr lang="zh-CN" altLang="en-US" sz="5400" b="1" dirty="0">
                <a:ln w="1905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95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261D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285" y="325160"/>
            <a:ext cx="1674115" cy="989803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057402" y="455358"/>
            <a:ext cx="4288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您的标题添加此处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6706" y="987665"/>
            <a:ext cx="3262433" cy="1610357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1528133" y="1897740"/>
            <a:ext cx="3605304" cy="3390260"/>
            <a:chOff x="1528133" y="1897740"/>
            <a:chExt cx="3605304" cy="339026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28133" y="1897740"/>
              <a:ext cx="3605304" cy="3390260"/>
            </a:xfrm>
            <a:prstGeom prst="rect">
              <a:avLst/>
            </a:prstGeom>
          </p:spPr>
        </p:pic>
        <p:grpSp>
          <p:nvGrpSpPr>
            <p:cNvPr id="12" name="组合 11"/>
            <p:cNvGrpSpPr/>
            <p:nvPr/>
          </p:nvGrpSpPr>
          <p:grpSpPr>
            <a:xfrm>
              <a:off x="1975269" y="2817037"/>
              <a:ext cx="2711032" cy="1223925"/>
              <a:chOff x="8282381" y="2192795"/>
              <a:chExt cx="2711032" cy="1223925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8386922" y="2192795"/>
                <a:ext cx="2501951" cy="461665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2000" dirty="0">
                    <a:solidFill>
                      <a:srgbClr val="E84E4E"/>
                    </a:solidFill>
                    <a:cs typeface="+mn-ea"/>
                    <a:sym typeface="+mn-lt"/>
                  </a:rPr>
                  <a:t>标题文字添加</a:t>
                </a: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8282381" y="2622656"/>
                <a:ext cx="2711032" cy="79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altLang="zh-CN" sz="10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The user can demonstrate on a projector or computer, or print the presentation and make it into a film to be used in a wider field. Using PowerPoint,</a:t>
                </a: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6922996" y="2643457"/>
            <a:ext cx="3605304" cy="3390260"/>
            <a:chOff x="6922996" y="2643457"/>
            <a:chExt cx="3605304" cy="339026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22996" y="2643457"/>
              <a:ext cx="3605304" cy="3390260"/>
            </a:xfrm>
            <a:prstGeom prst="rect">
              <a:avLst/>
            </a:prstGeom>
          </p:spPr>
        </p:pic>
        <p:grpSp>
          <p:nvGrpSpPr>
            <p:cNvPr id="15" name="组合 14"/>
            <p:cNvGrpSpPr/>
            <p:nvPr/>
          </p:nvGrpSpPr>
          <p:grpSpPr>
            <a:xfrm>
              <a:off x="7370132" y="3592870"/>
              <a:ext cx="2711032" cy="1223925"/>
              <a:chOff x="8282381" y="2192795"/>
              <a:chExt cx="2711032" cy="1223925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8386922" y="2192795"/>
                <a:ext cx="2501951" cy="461665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2000" dirty="0">
                    <a:solidFill>
                      <a:srgbClr val="FF9409"/>
                    </a:solidFill>
                    <a:cs typeface="+mn-ea"/>
                    <a:sym typeface="+mn-lt"/>
                  </a:rPr>
                  <a:t>标题文字添加</a:t>
                </a: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8282381" y="2622656"/>
                <a:ext cx="2711032" cy="79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altLang="zh-CN" sz="10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The user can demonstrate on a projector or computer, or print the presentation and make it into a film to be used in a wider field. Using PowerPoint,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1632" y="1847849"/>
            <a:ext cx="4664368" cy="421481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572253" y="1339850"/>
            <a:ext cx="4899025" cy="48990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285" y="325160"/>
            <a:ext cx="1674115" cy="98980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057402" y="455358"/>
            <a:ext cx="4288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您的标题添加此处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904444" y="2632946"/>
            <a:ext cx="3718747" cy="18928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The user can demonstrate on a projector or computer, or print the presentation and make it into a film to be used in a wider field. Using PowerPoint, The user can demonstrate on a projector or computer, or print the presentation and make it into a film to be used in a wider field. Using PowerPoint, The user can demonstrate on a projector or computer, or print the presentation and make it into a film to be used in a wider field. Using PowerPoint, The user can demonstrate on a projector or computer, or print the presentation and make it into a film to be used in a wider field. Using PowerPoint,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285" y="325160"/>
            <a:ext cx="1674115" cy="98980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057402" y="455358"/>
            <a:ext cx="4288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您的标题添加此处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6909732" y="1268417"/>
            <a:ext cx="3782739" cy="5054601"/>
            <a:chOff x="6909731" y="1268413"/>
            <a:chExt cx="3782738" cy="5054601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09731" y="1268413"/>
              <a:ext cx="3782738" cy="5054601"/>
            </a:xfrm>
            <a:prstGeom prst="rect">
              <a:avLst/>
            </a:prstGeom>
          </p:spPr>
        </p:pic>
        <p:grpSp>
          <p:nvGrpSpPr>
            <p:cNvPr id="7" name="组合 6"/>
            <p:cNvGrpSpPr/>
            <p:nvPr/>
          </p:nvGrpSpPr>
          <p:grpSpPr>
            <a:xfrm>
              <a:off x="7715224" y="2552737"/>
              <a:ext cx="2501952" cy="1223925"/>
              <a:chOff x="8386921" y="2192795"/>
              <a:chExt cx="2501952" cy="1223925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8386922" y="2192795"/>
                <a:ext cx="2501951" cy="461665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2000" dirty="0">
                    <a:solidFill>
                      <a:schemeClr val="bg1"/>
                    </a:solidFill>
                    <a:cs typeface="+mn-ea"/>
                    <a:sym typeface="+mn-lt"/>
                  </a:rPr>
                  <a:t>标题文字添加</a:t>
                </a: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8386921" y="2622656"/>
                <a:ext cx="2501952" cy="79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altLang="zh-CN" sz="1000" dirty="0">
                    <a:solidFill>
                      <a:schemeClr val="bg1"/>
                    </a:solidFill>
                    <a:cs typeface="+mn-ea"/>
                    <a:sym typeface="+mn-lt"/>
                  </a:rPr>
                  <a:t>The user can demonstrate on a projector or computer, or print the presentation and make it into a film to be used in a wider field. Using PowerPoint,</a:t>
                </a: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1293207" y="1684439"/>
            <a:ext cx="4663095" cy="4209847"/>
            <a:chOff x="1293206" y="1684439"/>
            <a:chExt cx="4663094" cy="4209847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1293206" y="1684439"/>
              <a:ext cx="4663094" cy="4209847"/>
            </a:xfrm>
            <a:prstGeom prst="rect">
              <a:avLst/>
            </a:prstGeom>
          </p:spPr>
        </p:pic>
        <p:grpSp>
          <p:nvGrpSpPr>
            <p:cNvPr id="10" name="组合 9"/>
            <p:cNvGrpSpPr/>
            <p:nvPr/>
          </p:nvGrpSpPr>
          <p:grpSpPr>
            <a:xfrm>
              <a:off x="2057400" y="2578137"/>
              <a:ext cx="2819400" cy="2034126"/>
              <a:chOff x="8228197" y="2192795"/>
              <a:chExt cx="2819400" cy="2034126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8386922" y="2192795"/>
                <a:ext cx="2501951" cy="461665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2000" dirty="0">
                    <a:solidFill>
                      <a:schemeClr val="bg1"/>
                    </a:solidFill>
                    <a:cs typeface="+mn-ea"/>
                    <a:sym typeface="+mn-lt"/>
                  </a:rPr>
                  <a:t>标题文字添加</a:t>
                </a: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8228197" y="2622656"/>
                <a:ext cx="2819400" cy="79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altLang="zh-CN" sz="1000" dirty="0">
                    <a:solidFill>
                      <a:schemeClr val="bg1"/>
                    </a:solidFill>
                    <a:cs typeface="+mn-ea"/>
                    <a:sym typeface="+mn-lt"/>
                  </a:rPr>
                  <a:t>The user can demonstrate on a projector or computer, or print the presentation and make it into a film to be used in a wider field. Using PowerPoint,</a:t>
                </a: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8228197" y="3432857"/>
                <a:ext cx="2819400" cy="79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altLang="zh-CN" sz="1000" dirty="0">
                    <a:solidFill>
                      <a:schemeClr val="bg1"/>
                    </a:solidFill>
                    <a:cs typeface="+mn-ea"/>
                    <a:sym typeface="+mn-lt"/>
                  </a:rPr>
                  <a:t>The user can demonstrate on a projector or computer, or print the presentation and make it into a film to be used in a wider field. Using PowerPoint,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285" y="325160"/>
            <a:ext cx="1674115" cy="98980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057402" y="455358"/>
            <a:ext cx="4288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您的标题添加此处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1" y="1752600"/>
            <a:ext cx="5156200" cy="384882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47700" y="1529044"/>
            <a:ext cx="5003800" cy="500380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6096002" y="2592786"/>
            <a:ext cx="3568700" cy="1887174"/>
            <a:chOff x="8282381" y="2192795"/>
            <a:chExt cx="3568700" cy="1887174"/>
          </a:xfrm>
        </p:grpSpPr>
        <p:sp>
          <p:nvSpPr>
            <p:cNvPr id="17" name="矩形 16"/>
            <p:cNvSpPr/>
            <p:nvPr/>
          </p:nvSpPr>
          <p:spPr>
            <a:xfrm>
              <a:off x="8815756" y="2192795"/>
              <a:ext cx="2501951" cy="4616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8282381" y="2622656"/>
              <a:ext cx="3568700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8282381" y="3461338"/>
              <a:ext cx="3568700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285" y="325160"/>
            <a:ext cx="1674115" cy="98980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057402" y="455358"/>
            <a:ext cx="4288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您的标题添加此处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993469" y="1598045"/>
            <a:ext cx="3224225" cy="2428829"/>
            <a:chOff x="993466" y="1598041"/>
            <a:chExt cx="3224225" cy="2428829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993466" y="1598041"/>
              <a:ext cx="3224225" cy="2428829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1208362" y="2097253"/>
              <a:ext cx="1172152" cy="1172152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2286900" y="2458457"/>
              <a:ext cx="16004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B3559C"/>
                  </a:solidFill>
                  <a:cs typeface="+mn-ea"/>
                  <a:sym typeface="+mn-lt"/>
                </a:rPr>
                <a:t>标题添加此处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2299871" y="1906098"/>
              <a:ext cx="10253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01</a:t>
              </a:r>
              <a:endPara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3071650" y="3662482"/>
            <a:ext cx="3224225" cy="2428829"/>
            <a:chOff x="3071647" y="3662478"/>
            <a:chExt cx="3224225" cy="2428829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3071647" y="3662478"/>
              <a:ext cx="3224225" cy="2428829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3667683" y="4048060"/>
              <a:ext cx="1172152" cy="1172152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4611814" y="4719781"/>
              <a:ext cx="16004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FF9409"/>
                  </a:solidFill>
                  <a:cs typeface="+mn-ea"/>
                  <a:sym typeface="+mn-lt"/>
                </a:rPr>
                <a:t>标题添加此处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4652798" y="4174342"/>
              <a:ext cx="10253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02</a:t>
              </a:r>
              <a:endPara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630948" y="1786181"/>
            <a:ext cx="3224225" cy="2428829"/>
            <a:chOff x="5630945" y="1786177"/>
            <a:chExt cx="3224225" cy="2428829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5630945" y="1786177"/>
              <a:ext cx="3224225" cy="2428829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6295872" y="1871683"/>
              <a:ext cx="1230190" cy="1230190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7052460" y="2849277"/>
              <a:ext cx="16004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E84E4E"/>
                  </a:solidFill>
                  <a:cs typeface="+mn-ea"/>
                  <a:sym typeface="+mn-lt"/>
                </a:rPr>
                <a:t>标题添加此处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7461645" y="2289180"/>
              <a:ext cx="10253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03</a:t>
              </a:r>
              <a:endPara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936633" y="3779864"/>
            <a:ext cx="3224225" cy="2428829"/>
            <a:chOff x="7936630" y="3779860"/>
            <a:chExt cx="3224225" cy="2428829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7936630" y="3779860"/>
              <a:ext cx="3224225" cy="2428829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8" cstate="screen"/>
            <a:stretch>
              <a:fillRect/>
            </a:stretch>
          </p:blipFill>
          <p:spPr>
            <a:xfrm>
              <a:off x="9548742" y="4215006"/>
              <a:ext cx="1172152" cy="1172152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8308540" y="4580456"/>
              <a:ext cx="16004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45BBB6"/>
                  </a:solidFill>
                  <a:cs typeface="+mn-ea"/>
                  <a:sym typeface="+mn-lt"/>
                </a:rPr>
                <a:t>标题添加此处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8836569" y="4065377"/>
              <a:ext cx="10253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04</a:t>
              </a:r>
              <a:endPara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104" y="1166813"/>
            <a:ext cx="6797499" cy="3758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596900" y="731838"/>
            <a:ext cx="6115051" cy="61150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" y="3016252"/>
            <a:ext cx="12192000" cy="34798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" y="4654553"/>
            <a:ext cx="12192000" cy="220345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313915" y="194106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dirty="0">
                <a:ln w="1905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95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E84E4E"/>
                </a:solidFill>
                <a:effectLst>
                  <a:outerShdw blurRad="2159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第四章节</a:t>
            </a:r>
          </a:p>
        </p:txBody>
      </p:sp>
      <p:sp>
        <p:nvSpPr>
          <p:cNvPr id="12" name="文本框 9"/>
          <p:cNvSpPr txBox="1"/>
          <p:nvPr/>
        </p:nvSpPr>
        <p:spPr>
          <a:xfrm>
            <a:off x="4313914" y="2951484"/>
            <a:ext cx="4791988" cy="943019"/>
          </a:xfrm>
          <a:prstGeom prst="rect">
            <a:avLst/>
          </a:prstGeom>
          <a:noFill/>
        </p:spPr>
        <p:txBody>
          <a:bodyPr wrap="none" rtlCol="0">
            <a:prstTxWarp prst="textWave2">
              <a:avLst>
                <a:gd name="adj1" fmla="val 12500"/>
                <a:gd name="adj2" fmla="val 552"/>
              </a:avLst>
            </a:prstTxWarp>
            <a:spAutoFit/>
          </a:bodyPr>
          <a:lstStyle/>
          <a:p>
            <a:pPr algn="ctr"/>
            <a:r>
              <a:rPr lang="zh-CN" altLang="en-US" sz="5400" b="1" dirty="0">
                <a:ln w="1905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95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E84E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添加</a:t>
            </a:r>
            <a:r>
              <a:rPr lang="zh-CN" altLang="en-US" sz="5400" b="1" dirty="0">
                <a:ln w="1905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95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您的</a:t>
            </a:r>
            <a:r>
              <a:rPr lang="zh-CN" altLang="en-US" sz="5400" b="1" dirty="0">
                <a:ln w="1905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95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261D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478" y="1543051"/>
            <a:ext cx="4222201" cy="449262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285" y="325160"/>
            <a:ext cx="1674115" cy="98980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057402" y="455358"/>
            <a:ext cx="4288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您的标题添加此处</a:t>
            </a:r>
          </a:p>
        </p:txBody>
      </p:sp>
      <p:sp>
        <p:nvSpPr>
          <p:cNvPr id="10" name="矩形 9"/>
          <p:cNvSpPr/>
          <p:nvPr/>
        </p:nvSpPr>
        <p:spPr>
          <a:xfrm>
            <a:off x="2836302" y="3003691"/>
            <a:ext cx="2501951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342900" indent="-342900" algn="ctr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rgbClr val="E84E4E"/>
                </a:solidFill>
                <a:cs typeface="+mn-ea"/>
                <a:sym typeface="+mn-lt"/>
              </a:rPr>
              <a:t>标题文字添加</a:t>
            </a:r>
          </a:p>
        </p:txBody>
      </p:sp>
      <p:sp>
        <p:nvSpPr>
          <p:cNvPr id="11" name="矩形 10"/>
          <p:cNvSpPr/>
          <p:nvPr/>
        </p:nvSpPr>
        <p:spPr>
          <a:xfrm>
            <a:off x="2836302" y="3582036"/>
            <a:ext cx="2501951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342900" indent="-342900" algn="ctr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标题文字添加</a:t>
            </a:r>
          </a:p>
        </p:txBody>
      </p:sp>
      <p:sp>
        <p:nvSpPr>
          <p:cNvPr id="12" name="矩形 11"/>
          <p:cNvSpPr/>
          <p:nvPr/>
        </p:nvSpPr>
        <p:spPr>
          <a:xfrm>
            <a:off x="2836302" y="4160383"/>
            <a:ext cx="2501951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342900" indent="-342900" algn="ctr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rgbClr val="E84E4E"/>
                </a:solidFill>
                <a:cs typeface="+mn-ea"/>
                <a:sym typeface="+mn-lt"/>
              </a:rPr>
              <a:t>标题文字添加</a:t>
            </a:r>
          </a:p>
        </p:txBody>
      </p:sp>
      <p:sp>
        <p:nvSpPr>
          <p:cNvPr id="13" name="矩形 12"/>
          <p:cNvSpPr/>
          <p:nvPr/>
        </p:nvSpPr>
        <p:spPr>
          <a:xfrm>
            <a:off x="2836302" y="4738728"/>
            <a:ext cx="2501951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342900" indent="-342900" algn="ctr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标题文字添加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6650037" y="1641475"/>
            <a:ext cx="4667251" cy="4667250"/>
            <a:chOff x="6650038" y="1641475"/>
            <a:chExt cx="4667250" cy="4667250"/>
          </a:xfrm>
        </p:grpSpPr>
        <p:sp>
          <p:nvSpPr>
            <p:cNvPr id="14" name="椭圆 13"/>
            <p:cNvSpPr/>
            <p:nvPr/>
          </p:nvSpPr>
          <p:spPr>
            <a:xfrm>
              <a:off x="7279575" y="2893375"/>
              <a:ext cx="1436914" cy="14733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6650038" y="1641475"/>
              <a:ext cx="4667250" cy="466725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54734">
            <a:off x="9214476" y="3653061"/>
            <a:ext cx="2159963" cy="271208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285" y="325160"/>
            <a:ext cx="1674115" cy="98980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057402" y="455358"/>
            <a:ext cx="4288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您的标题添加此处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5886453" y="1268413"/>
            <a:ext cx="4150857" cy="4826001"/>
            <a:chOff x="5886450" y="1268413"/>
            <a:chExt cx="4150857" cy="4826001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86450" y="1268413"/>
              <a:ext cx="4150857" cy="4826001"/>
            </a:xfrm>
            <a:prstGeom prst="rect">
              <a:avLst/>
            </a:prstGeom>
          </p:spPr>
        </p:pic>
        <p:grpSp>
          <p:nvGrpSpPr>
            <p:cNvPr id="7" name="组合 6"/>
            <p:cNvGrpSpPr/>
            <p:nvPr/>
          </p:nvGrpSpPr>
          <p:grpSpPr>
            <a:xfrm>
              <a:off x="6345753" y="2565438"/>
              <a:ext cx="2711032" cy="1223925"/>
              <a:chOff x="8282381" y="2192795"/>
              <a:chExt cx="2711032" cy="1223925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8386922" y="2192795"/>
                <a:ext cx="2501951" cy="461665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2000" dirty="0">
                    <a:solidFill>
                      <a:schemeClr val="bg1"/>
                    </a:solidFill>
                    <a:cs typeface="+mn-ea"/>
                    <a:sym typeface="+mn-lt"/>
                  </a:rPr>
                  <a:t>标题文字添加</a:t>
                </a: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8282381" y="2622656"/>
                <a:ext cx="2711032" cy="79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altLang="zh-CN" sz="1000" dirty="0">
                    <a:solidFill>
                      <a:schemeClr val="bg1"/>
                    </a:solidFill>
                    <a:cs typeface="+mn-ea"/>
                    <a:sym typeface="+mn-lt"/>
                  </a:rPr>
                  <a:t>The user can demonstrate on a projector or computer, or print the presentation and make it into a film to be used in a wider field. Using PowerPoint,</a:t>
                </a:r>
              </a:p>
            </p:txBody>
          </p:sp>
        </p:grpSp>
      </p:grpSp>
      <p:grpSp>
        <p:nvGrpSpPr>
          <p:cNvPr id="12" name="组合 11"/>
          <p:cNvGrpSpPr/>
          <p:nvPr/>
        </p:nvGrpSpPr>
        <p:grpSpPr>
          <a:xfrm>
            <a:off x="874715" y="1839914"/>
            <a:ext cx="4265101" cy="4254500"/>
            <a:chOff x="874713" y="1839914"/>
            <a:chExt cx="4265101" cy="42545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74713" y="1839914"/>
              <a:ext cx="4265101" cy="4254500"/>
            </a:xfrm>
            <a:prstGeom prst="rect">
              <a:avLst/>
            </a:prstGeom>
          </p:spPr>
        </p:pic>
        <p:sp>
          <p:nvSpPr>
            <p:cNvPr id="10" name="任意多边形: 形状 9"/>
            <p:cNvSpPr/>
            <p:nvPr/>
          </p:nvSpPr>
          <p:spPr>
            <a:xfrm>
              <a:off x="1407212" y="2244113"/>
              <a:ext cx="3365283" cy="3510212"/>
            </a:xfrm>
            <a:custGeom>
              <a:avLst/>
              <a:gdLst>
                <a:gd name="connsiteX0" fmla="*/ 1145488 w 3365283"/>
                <a:gd name="connsiteY0" fmla="*/ 527213 h 3455286"/>
                <a:gd name="connsiteX1" fmla="*/ 1269313 w 3365283"/>
                <a:gd name="connsiteY1" fmla="*/ 98588 h 3455286"/>
                <a:gd name="connsiteX2" fmla="*/ 1393138 w 3365283"/>
                <a:gd name="connsiteY2" fmla="*/ 50963 h 3455286"/>
                <a:gd name="connsiteX3" fmla="*/ 1555063 w 3365283"/>
                <a:gd name="connsiteY3" fmla="*/ 12863 h 3455286"/>
                <a:gd name="connsiteX4" fmla="*/ 1812238 w 3365283"/>
                <a:gd name="connsiteY4" fmla="*/ 289088 h 3455286"/>
                <a:gd name="connsiteX5" fmla="*/ 2240863 w 3365283"/>
                <a:gd name="connsiteY5" fmla="*/ 765338 h 3455286"/>
                <a:gd name="connsiteX6" fmla="*/ 2831413 w 3365283"/>
                <a:gd name="connsiteY6" fmla="*/ 746288 h 3455286"/>
                <a:gd name="connsiteX7" fmla="*/ 3202888 w 3365283"/>
                <a:gd name="connsiteY7" fmla="*/ 736763 h 3455286"/>
                <a:gd name="connsiteX8" fmla="*/ 3364813 w 3365283"/>
                <a:gd name="connsiteY8" fmla="*/ 917738 h 3455286"/>
                <a:gd name="connsiteX9" fmla="*/ 3240988 w 3365283"/>
                <a:gd name="connsiteY9" fmla="*/ 1365413 h 3455286"/>
                <a:gd name="connsiteX10" fmla="*/ 2936188 w 3365283"/>
                <a:gd name="connsiteY10" fmla="*/ 1803563 h 3455286"/>
                <a:gd name="connsiteX11" fmla="*/ 3126688 w 3365283"/>
                <a:gd name="connsiteY11" fmla="*/ 2479838 h 3455286"/>
                <a:gd name="connsiteX12" fmla="*/ 3240988 w 3365283"/>
                <a:gd name="connsiteY12" fmla="*/ 2851313 h 3455286"/>
                <a:gd name="connsiteX13" fmla="*/ 3088588 w 3365283"/>
                <a:gd name="connsiteY13" fmla="*/ 3013238 h 3455286"/>
                <a:gd name="connsiteX14" fmla="*/ 2755213 w 3365283"/>
                <a:gd name="connsiteY14" fmla="*/ 3022763 h 3455286"/>
                <a:gd name="connsiteX15" fmla="*/ 2136088 w 3365283"/>
                <a:gd name="connsiteY15" fmla="*/ 2822738 h 3455286"/>
                <a:gd name="connsiteX16" fmla="*/ 1326463 w 3365283"/>
                <a:gd name="connsiteY16" fmla="*/ 3413288 h 3455286"/>
                <a:gd name="connsiteX17" fmla="*/ 1126438 w 3365283"/>
                <a:gd name="connsiteY17" fmla="*/ 3394238 h 3455286"/>
                <a:gd name="connsiteX18" fmla="*/ 926413 w 3365283"/>
                <a:gd name="connsiteY18" fmla="*/ 3289463 h 3455286"/>
                <a:gd name="connsiteX19" fmla="*/ 888313 w 3365283"/>
                <a:gd name="connsiteY19" fmla="*/ 2375063 h 3455286"/>
                <a:gd name="connsiteX20" fmla="*/ 202513 w 3365283"/>
                <a:gd name="connsiteY20" fmla="*/ 1889288 h 3455286"/>
                <a:gd name="connsiteX21" fmla="*/ 12013 w 3365283"/>
                <a:gd name="connsiteY21" fmla="*/ 1603538 h 3455286"/>
                <a:gd name="connsiteX22" fmla="*/ 88213 w 3365283"/>
                <a:gd name="connsiteY22" fmla="*/ 1413038 h 3455286"/>
                <a:gd name="connsiteX23" fmla="*/ 640663 w 3365283"/>
                <a:gd name="connsiteY23" fmla="*/ 1155863 h 3455286"/>
                <a:gd name="connsiteX24" fmla="*/ 954988 w 3365283"/>
                <a:gd name="connsiteY24" fmla="*/ 1041563 h 3455286"/>
                <a:gd name="connsiteX25" fmla="*/ 1145488 w 3365283"/>
                <a:gd name="connsiteY25" fmla="*/ 527213 h 3455286"/>
                <a:gd name="connsiteX0-1" fmla="*/ 1145488 w 3365283"/>
                <a:gd name="connsiteY0-2" fmla="*/ 527213 h 3473763"/>
                <a:gd name="connsiteX1-3" fmla="*/ 1269313 w 3365283"/>
                <a:gd name="connsiteY1-4" fmla="*/ 98588 h 3473763"/>
                <a:gd name="connsiteX2-5" fmla="*/ 1393138 w 3365283"/>
                <a:gd name="connsiteY2-6" fmla="*/ 50963 h 3473763"/>
                <a:gd name="connsiteX3-7" fmla="*/ 1555063 w 3365283"/>
                <a:gd name="connsiteY3-8" fmla="*/ 12863 h 3473763"/>
                <a:gd name="connsiteX4-9" fmla="*/ 1812238 w 3365283"/>
                <a:gd name="connsiteY4-10" fmla="*/ 289088 h 3473763"/>
                <a:gd name="connsiteX5-11" fmla="*/ 2240863 w 3365283"/>
                <a:gd name="connsiteY5-12" fmla="*/ 765338 h 3473763"/>
                <a:gd name="connsiteX6-13" fmla="*/ 2831413 w 3365283"/>
                <a:gd name="connsiteY6-14" fmla="*/ 746288 h 3473763"/>
                <a:gd name="connsiteX7-15" fmla="*/ 3202888 w 3365283"/>
                <a:gd name="connsiteY7-16" fmla="*/ 736763 h 3473763"/>
                <a:gd name="connsiteX8-17" fmla="*/ 3364813 w 3365283"/>
                <a:gd name="connsiteY8-18" fmla="*/ 917738 h 3473763"/>
                <a:gd name="connsiteX9-19" fmla="*/ 3240988 w 3365283"/>
                <a:gd name="connsiteY9-20" fmla="*/ 1365413 h 3473763"/>
                <a:gd name="connsiteX10-21" fmla="*/ 2936188 w 3365283"/>
                <a:gd name="connsiteY10-22" fmla="*/ 1803563 h 3473763"/>
                <a:gd name="connsiteX11-23" fmla="*/ 3126688 w 3365283"/>
                <a:gd name="connsiteY11-24" fmla="*/ 2479838 h 3473763"/>
                <a:gd name="connsiteX12-25" fmla="*/ 3240988 w 3365283"/>
                <a:gd name="connsiteY12-26" fmla="*/ 2851313 h 3473763"/>
                <a:gd name="connsiteX13-27" fmla="*/ 3088588 w 3365283"/>
                <a:gd name="connsiteY13-28" fmla="*/ 3013238 h 3473763"/>
                <a:gd name="connsiteX14-29" fmla="*/ 2755213 w 3365283"/>
                <a:gd name="connsiteY14-30" fmla="*/ 3022763 h 3473763"/>
                <a:gd name="connsiteX15-31" fmla="*/ 2136088 w 3365283"/>
                <a:gd name="connsiteY15-32" fmla="*/ 2822738 h 3473763"/>
                <a:gd name="connsiteX16-33" fmla="*/ 1326463 w 3365283"/>
                <a:gd name="connsiteY16-34" fmla="*/ 3413288 h 3473763"/>
                <a:gd name="connsiteX17-35" fmla="*/ 1126438 w 3365283"/>
                <a:gd name="connsiteY17-36" fmla="*/ 3440420 h 3473763"/>
                <a:gd name="connsiteX18-37" fmla="*/ 926413 w 3365283"/>
                <a:gd name="connsiteY18-38" fmla="*/ 3289463 h 3473763"/>
                <a:gd name="connsiteX19-39" fmla="*/ 888313 w 3365283"/>
                <a:gd name="connsiteY19-40" fmla="*/ 2375063 h 3473763"/>
                <a:gd name="connsiteX20-41" fmla="*/ 202513 w 3365283"/>
                <a:gd name="connsiteY20-42" fmla="*/ 1889288 h 3473763"/>
                <a:gd name="connsiteX21-43" fmla="*/ 12013 w 3365283"/>
                <a:gd name="connsiteY21-44" fmla="*/ 1603538 h 3473763"/>
                <a:gd name="connsiteX22-45" fmla="*/ 88213 w 3365283"/>
                <a:gd name="connsiteY22-46" fmla="*/ 1413038 h 3473763"/>
                <a:gd name="connsiteX23-47" fmla="*/ 640663 w 3365283"/>
                <a:gd name="connsiteY23-48" fmla="*/ 1155863 h 3473763"/>
                <a:gd name="connsiteX24-49" fmla="*/ 954988 w 3365283"/>
                <a:gd name="connsiteY24-50" fmla="*/ 1041563 h 3473763"/>
                <a:gd name="connsiteX25-51" fmla="*/ 1145488 w 3365283"/>
                <a:gd name="connsiteY25-52" fmla="*/ 527213 h 3473763"/>
                <a:gd name="connsiteX0-53" fmla="*/ 1145488 w 3365283"/>
                <a:gd name="connsiteY0-54" fmla="*/ 546713 h 3493263"/>
                <a:gd name="connsiteX1-55" fmla="*/ 1269313 w 3365283"/>
                <a:gd name="connsiteY1-56" fmla="*/ 118088 h 3493263"/>
                <a:gd name="connsiteX2-57" fmla="*/ 1393138 w 3365283"/>
                <a:gd name="connsiteY2-58" fmla="*/ 15044 h 3493263"/>
                <a:gd name="connsiteX3-59" fmla="*/ 1555063 w 3365283"/>
                <a:gd name="connsiteY3-60" fmla="*/ 32363 h 3493263"/>
                <a:gd name="connsiteX4-61" fmla="*/ 1812238 w 3365283"/>
                <a:gd name="connsiteY4-62" fmla="*/ 308588 h 3493263"/>
                <a:gd name="connsiteX5-63" fmla="*/ 2240863 w 3365283"/>
                <a:gd name="connsiteY5-64" fmla="*/ 784838 h 3493263"/>
                <a:gd name="connsiteX6-65" fmla="*/ 2831413 w 3365283"/>
                <a:gd name="connsiteY6-66" fmla="*/ 765788 h 3493263"/>
                <a:gd name="connsiteX7-67" fmla="*/ 3202888 w 3365283"/>
                <a:gd name="connsiteY7-68" fmla="*/ 756263 h 3493263"/>
                <a:gd name="connsiteX8-69" fmla="*/ 3364813 w 3365283"/>
                <a:gd name="connsiteY8-70" fmla="*/ 937238 h 3493263"/>
                <a:gd name="connsiteX9-71" fmla="*/ 3240988 w 3365283"/>
                <a:gd name="connsiteY9-72" fmla="*/ 1384913 h 3493263"/>
                <a:gd name="connsiteX10-73" fmla="*/ 2936188 w 3365283"/>
                <a:gd name="connsiteY10-74" fmla="*/ 1823063 h 3493263"/>
                <a:gd name="connsiteX11-75" fmla="*/ 3126688 w 3365283"/>
                <a:gd name="connsiteY11-76" fmla="*/ 2499338 h 3493263"/>
                <a:gd name="connsiteX12-77" fmla="*/ 3240988 w 3365283"/>
                <a:gd name="connsiteY12-78" fmla="*/ 2870813 h 3493263"/>
                <a:gd name="connsiteX13-79" fmla="*/ 3088588 w 3365283"/>
                <a:gd name="connsiteY13-80" fmla="*/ 3032738 h 3493263"/>
                <a:gd name="connsiteX14-81" fmla="*/ 2755213 w 3365283"/>
                <a:gd name="connsiteY14-82" fmla="*/ 3042263 h 3493263"/>
                <a:gd name="connsiteX15-83" fmla="*/ 2136088 w 3365283"/>
                <a:gd name="connsiteY15-84" fmla="*/ 2842238 h 3493263"/>
                <a:gd name="connsiteX16-85" fmla="*/ 1326463 w 3365283"/>
                <a:gd name="connsiteY16-86" fmla="*/ 3432788 h 3493263"/>
                <a:gd name="connsiteX17-87" fmla="*/ 1126438 w 3365283"/>
                <a:gd name="connsiteY17-88" fmla="*/ 3459920 h 3493263"/>
                <a:gd name="connsiteX18-89" fmla="*/ 926413 w 3365283"/>
                <a:gd name="connsiteY18-90" fmla="*/ 3308963 h 3493263"/>
                <a:gd name="connsiteX19-91" fmla="*/ 888313 w 3365283"/>
                <a:gd name="connsiteY19-92" fmla="*/ 2394563 h 3493263"/>
                <a:gd name="connsiteX20-93" fmla="*/ 202513 w 3365283"/>
                <a:gd name="connsiteY20-94" fmla="*/ 1908788 h 3493263"/>
                <a:gd name="connsiteX21-95" fmla="*/ 12013 w 3365283"/>
                <a:gd name="connsiteY21-96" fmla="*/ 1623038 h 3493263"/>
                <a:gd name="connsiteX22-97" fmla="*/ 88213 w 3365283"/>
                <a:gd name="connsiteY22-98" fmla="*/ 1432538 h 3493263"/>
                <a:gd name="connsiteX23-99" fmla="*/ 640663 w 3365283"/>
                <a:gd name="connsiteY23-100" fmla="*/ 1175363 h 3493263"/>
                <a:gd name="connsiteX24-101" fmla="*/ 954988 w 3365283"/>
                <a:gd name="connsiteY24-102" fmla="*/ 1061063 h 3493263"/>
                <a:gd name="connsiteX25-103" fmla="*/ 1145488 w 3365283"/>
                <a:gd name="connsiteY25-104" fmla="*/ 546713 h 3493263"/>
                <a:gd name="connsiteX0-105" fmla="*/ 1145488 w 3365283"/>
                <a:gd name="connsiteY0-106" fmla="*/ 546713 h 3506276"/>
                <a:gd name="connsiteX1-107" fmla="*/ 1269313 w 3365283"/>
                <a:gd name="connsiteY1-108" fmla="*/ 118088 h 3506276"/>
                <a:gd name="connsiteX2-109" fmla="*/ 1393138 w 3365283"/>
                <a:gd name="connsiteY2-110" fmla="*/ 15044 h 3506276"/>
                <a:gd name="connsiteX3-111" fmla="*/ 1555063 w 3365283"/>
                <a:gd name="connsiteY3-112" fmla="*/ 32363 h 3506276"/>
                <a:gd name="connsiteX4-113" fmla="*/ 1812238 w 3365283"/>
                <a:gd name="connsiteY4-114" fmla="*/ 308588 h 3506276"/>
                <a:gd name="connsiteX5-115" fmla="*/ 2240863 w 3365283"/>
                <a:gd name="connsiteY5-116" fmla="*/ 784838 h 3506276"/>
                <a:gd name="connsiteX6-117" fmla="*/ 2831413 w 3365283"/>
                <a:gd name="connsiteY6-118" fmla="*/ 765788 h 3506276"/>
                <a:gd name="connsiteX7-119" fmla="*/ 3202888 w 3365283"/>
                <a:gd name="connsiteY7-120" fmla="*/ 756263 h 3506276"/>
                <a:gd name="connsiteX8-121" fmla="*/ 3364813 w 3365283"/>
                <a:gd name="connsiteY8-122" fmla="*/ 937238 h 3506276"/>
                <a:gd name="connsiteX9-123" fmla="*/ 3240988 w 3365283"/>
                <a:gd name="connsiteY9-124" fmla="*/ 1384913 h 3506276"/>
                <a:gd name="connsiteX10-125" fmla="*/ 2936188 w 3365283"/>
                <a:gd name="connsiteY10-126" fmla="*/ 1823063 h 3506276"/>
                <a:gd name="connsiteX11-127" fmla="*/ 3126688 w 3365283"/>
                <a:gd name="connsiteY11-128" fmla="*/ 2499338 h 3506276"/>
                <a:gd name="connsiteX12-129" fmla="*/ 3240988 w 3365283"/>
                <a:gd name="connsiteY12-130" fmla="*/ 2870813 h 3506276"/>
                <a:gd name="connsiteX13-131" fmla="*/ 3088588 w 3365283"/>
                <a:gd name="connsiteY13-132" fmla="*/ 3032738 h 3506276"/>
                <a:gd name="connsiteX14-133" fmla="*/ 2755213 w 3365283"/>
                <a:gd name="connsiteY14-134" fmla="*/ 3042263 h 3506276"/>
                <a:gd name="connsiteX15-135" fmla="*/ 2136088 w 3365283"/>
                <a:gd name="connsiteY15-136" fmla="*/ 2842238 h 3506276"/>
                <a:gd name="connsiteX16-137" fmla="*/ 1326463 w 3365283"/>
                <a:gd name="connsiteY16-138" fmla="*/ 3432788 h 3506276"/>
                <a:gd name="connsiteX17-139" fmla="*/ 1121676 w 3365283"/>
                <a:gd name="connsiteY17-140" fmla="*/ 3483733 h 3506276"/>
                <a:gd name="connsiteX18-141" fmla="*/ 926413 w 3365283"/>
                <a:gd name="connsiteY18-142" fmla="*/ 3308963 h 3506276"/>
                <a:gd name="connsiteX19-143" fmla="*/ 888313 w 3365283"/>
                <a:gd name="connsiteY19-144" fmla="*/ 2394563 h 3506276"/>
                <a:gd name="connsiteX20-145" fmla="*/ 202513 w 3365283"/>
                <a:gd name="connsiteY20-146" fmla="*/ 1908788 h 3506276"/>
                <a:gd name="connsiteX21-147" fmla="*/ 12013 w 3365283"/>
                <a:gd name="connsiteY21-148" fmla="*/ 1623038 h 3506276"/>
                <a:gd name="connsiteX22-149" fmla="*/ 88213 w 3365283"/>
                <a:gd name="connsiteY22-150" fmla="*/ 1432538 h 3506276"/>
                <a:gd name="connsiteX23-151" fmla="*/ 640663 w 3365283"/>
                <a:gd name="connsiteY23-152" fmla="*/ 1175363 h 3506276"/>
                <a:gd name="connsiteX24-153" fmla="*/ 954988 w 3365283"/>
                <a:gd name="connsiteY24-154" fmla="*/ 1061063 h 3506276"/>
                <a:gd name="connsiteX25-155" fmla="*/ 1145488 w 3365283"/>
                <a:gd name="connsiteY25-156" fmla="*/ 546713 h 3506276"/>
                <a:gd name="connsiteX0-157" fmla="*/ 1145488 w 3365283"/>
                <a:gd name="connsiteY0-158" fmla="*/ 546713 h 3502550"/>
                <a:gd name="connsiteX1-159" fmla="*/ 1269313 w 3365283"/>
                <a:gd name="connsiteY1-160" fmla="*/ 118088 h 3502550"/>
                <a:gd name="connsiteX2-161" fmla="*/ 1393138 w 3365283"/>
                <a:gd name="connsiteY2-162" fmla="*/ 15044 h 3502550"/>
                <a:gd name="connsiteX3-163" fmla="*/ 1555063 w 3365283"/>
                <a:gd name="connsiteY3-164" fmla="*/ 32363 h 3502550"/>
                <a:gd name="connsiteX4-165" fmla="*/ 1812238 w 3365283"/>
                <a:gd name="connsiteY4-166" fmla="*/ 308588 h 3502550"/>
                <a:gd name="connsiteX5-167" fmla="*/ 2240863 w 3365283"/>
                <a:gd name="connsiteY5-168" fmla="*/ 784838 h 3502550"/>
                <a:gd name="connsiteX6-169" fmla="*/ 2831413 w 3365283"/>
                <a:gd name="connsiteY6-170" fmla="*/ 765788 h 3502550"/>
                <a:gd name="connsiteX7-171" fmla="*/ 3202888 w 3365283"/>
                <a:gd name="connsiteY7-172" fmla="*/ 756263 h 3502550"/>
                <a:gd name="connsiteX8-173" fmla="*/ 3364813 w 3365283"/>
                <a:gd name="connsiteY8-174" fmla="*/ 937238 h 3502550"/>
                <a:gd name="connsiteX9-175" fmla="*/ 3240988 w 3365283"/>
                <a:gd name="connsiteY9-176" fmla="*/ 1384913 h 3502550"/>
                <a:gd name="connsiteX10-177" fmla="*/ 2936188 w 3365283"/>
                <a:gd name="connsiteY10-178" fmla="*/ 1823063 h 3502550"/>
                <a:gd name="connsiteX11-179" fmla="*/ 3126688 w 3365283"/>
                <a:gd name="connsiteY11-180" fmla="*/ 2499338 h 3502550"/>
                <a:gd name="connsiteX12-181" fmla="*/ 3240988 w 3365283"/>
                <a:gd name="connsiteY12-182" fmla="*/ 2870813 h 3502550"/>
                <a:gd name="connsiteX13-183" fmla="*/ 3088588 w 3365283"/>
                <a:gd name="connsiteY13-184" fmla="*/ 3032738 h 3502550"/>
                <a:gd name="connsiteX14-185" fmla="*/ 2755213 w 3365283"/>
                <a:gd name="connsiteY14-186" fmla="*/ 3042263 h 3502550"/>
                <a:gd name="connsiteX15-187" fmla="*/ 2136088 w 3365283"/>
                <a:gd name="connsiteY15-188" fmla="*/ 2842238 h 3502550"/>
                <a:gd name="connsiteX16-189" fmla="*/ 1326463 w 3365283"/>
                <a:gd name="connsiteY16-190" fmla="*/ 3432788 h 3502550"/>
                <a:gd name="connsiteX17-191" fmla="*/ 1121676 w 3365283"/>
                <a:gd name="connsiteY17-192" fmla="*/ 3483733 h 3502550"/>
                <a:gd name="connsiteX18-193" fmla="*/ 926413 w 3365283"/>
                <a:gd name="connsiteY18-194" fmla="*/ 3308963 h 3502550"/>
                <a:gd name="connsiteX19-195" fmla="*/ 888313 w 3365283"/>
                <a:gd name="connsiteY19-196" fmla="*/ 2394563 h 3502550"/>
                <a:gd name="connsiteX20-197" fmla="*/ 202513 w 3365283"/>
                <a:gd name="connsiteY20-198" fmla="*/ 1908788 h 3502550"/>
                <a:gd name="connsiteX21-199" fmla="*/ 12013 w 3365283"/>
                <a:gd name="connsiteY21-200" fmla="*/ 1623038 h 3502550"/>
                <a:gd name="connsiteX22-201" fmla="*/ 88213 w 3365283"/>
                <a:gd name="connsiteY22-202" fmla="*/ 1432538 h 3502550"/>
                <a:gd name="connsiteX23-203" fmla="*/ 640663 w 3365283"/>
                <a:gd name="connsiteY23-204" fmla="*/ 1175363 h 3502550"/>
                <a:gd name="connsiteX24-205" fmla="*/ 954988 w 3365283"/>
                <a:gd name="connsiteY24-206" fmla="*/ 1061063 h 3502550"/>
                <a:gd name="connsiteX25-207" fmla="*/ 1145488 w 3365283"/>
                <a:gd name="connsiteY25-208" fmla="*/ 546713 h 3502550"/>
                <a:gd name="connsiteX0-209" fmla="*/ 1145488 w 3365283"/>
                <a:gd name="connsiteY0-210" fmla="*/ 546713 h 3488128"/>
                <a:gd name="connsiteX1-211" fmla="*/ 1269313 w 3365283"/>
                <a:gd name="connsiteY1-212" fmla="*/ 118088 h 3488128"/>
                <a:gd name="connsiteX2-213" fmla="*/ 1393138 w 3365283"/>
                <a:gd name="connsiteY2-214" fmla="*/ 15044 h 3488128"/>
                <a:gd name="connsiteX3-215" fmla="*/ 1555063 w 3365283"/>
                <a:gd name="connsiteY3-216" fmla="*/ 32363 h 3488128"/>
                <a:gd name="connsiteX4-217" fmla="*/ 1812238 w 3365283"/>
                <a:gd name="connsiteY4-218" fmla="*/ 308588 h 3488128"/>
                <a:gd name="connsiteX5-219" fmla="*/ 2240863 w 3365283"/>
                <a:gd name="connsiteY5-220" fmla="*/ 784838 h 3488128"/>
                <a:gd name="connsiteX6-221" fmla="*/ 2831413 w 3365283"/>
                <a:gd name="connsiteY6-222" fmla="*/ 765788 h 3488128"/>
                <a:gd name="connsiteX7-223" fmla="*/ 3202888 w 3365283"/>
                <a:gd name="connsiteY7-224" fmla="*/ 756263 h 3488128"/>
                <a:gd name="connsiteX8-225" fmla="*/ 3364813 w 3365283"/>
                <a:gd name="connsiteY8-226" fmla="*/ 937238 h 3488128"/>
                <a:gd name="connsiteX9-227" fmla="*/ 3240988 w 3365283"/>
                <a:gd name="connsiteY9-228" fmla="*/ 1384913 h 3488128"/>
                <a:gd name="connsiteX10-229" fmla="*/ 2936188 w 3365283"/>
                <a:gd name="connsiteY10-230" fmla="*/ 1823063 h 3488128"/>
                <a:gd name="connsiteX11-231" fmla="*/ 3126688 w 3365283"/>
                <a:gd name="connsiteY11-232" fmla="*/ 2499338 h 3488128"/>
                <a:gd name="connsiteX12-233" fmla="*/ 3240988 w 3365283"/>
                <a:gd name="connsiteY12-234" fmla="*/ 2870813 h 3488128"/>
                <a:gd name="connsiteX13-235" fmla="*/ 3088588 w 3365283"/>
                <a:gd name="connsiteY13-236" fmla="*/ 3032738 h 3488128"/>
                <a:gd name="connsiteX14-237" fmla="*/ 2755213 w 3365283"/>
                <a:gd name="connsiteY14-238" fmla="*/ 3042263 h 3488128"/>
                <a:gd name="connsiteX15-239" fmla="*/ 2136088 w 3365283"/>
                <a:gd name="connsiteY15-240" fmla="*/ 2842238 h 3488128"/>
                <a:gd name="connsiteX16-241" fmla="*/ 1326463 w 3365283"/>
                <a:gd name="connsiteY16-242" fmla="*/ 3432788 h 3488128"/>
                <a:gd name="connsiteX17-243" fmla="*/ 1121676 w 3365283"/>
                <a:gd name="connsiteY17-244" fmla="*/ 3483733 h 3488128"/>
                <a:gd name="connsiteX18-245" fmla="*/ 926413 w 3365283"/>
                <a:gd name="connsiteY18-246" fmla="*/ 3308963 h 3488128"/>
                <a:gd name="connsiteX19-247" fmla="*/ 888313 w 3365283"/>
                <a:gd name="connsiteY19-248" fmla="*/ 2394563 h 3488128"/>
                <a:gd name="connsiteX20-249" fmla="*/ 202513 w 3365283"/>
                <a:gd name="connsiteY20-250" fmla="*/ 1908788 h 3488128"/>
                <a:gd name="connsiteX21-251" fmla="*/ 12013 w 3365283"/>
                <a:gd name="connsiteY21-252" fmla="*/ 1623038 h 3488128"/>
                <a:gd name="connsiteX22-253" fmla="*/ 88213 w 3365283"/>
                <a:gd name="connsiteY22-254" fmla="*/ 1432538 h 3488128"/>
                <a:gd name="connsiteX23-255" fmla="*/ 640663 w 3365283"/>
                <a:gd name="connsiteY23-256" fmla="*/ 1175363 h 3488128"/>
                <a:gd name="connsiteX24-257" fmla="*/ 954988 w 3365283"/>
                <a:gd name="connsiteY24-258" fmla="*/ 1061063 h 3488128"/>
                <a:gd name="connsiteX25-259" fmla="*/ 1145488 w 3365283"/>
                <a:gd name="connsiteY25-260" fmla="*/ 546713 h 3488128"/>
                <a:gd name="connsiteX0-261" fmla="*/ 1145488 w 3365283"/>
                <a:gd name="connsiteY0-262" fmla="*/ 546713 h 3511426"/>
                <a:gd name="connsiteX1-263" fmla="*/ 1269313 w 3365283"/>
                <a:gd name="connsiteY1-264" fmla="*/ 118088 h 3511426"/>
                <a:gd name="connsiteX2-265" fmla="*/ 1393138 w 3365283"/>
                <a:gd name="connsiteY2-266" fmla="*/ 15044 h 3511426"/>
                <a:gd name="connsiteX3-267" fmla="*/ 1555063 w 3365283"/>
                <a:gd name="connsiteY3-268" fmla="*/ 32363 h 3511426"/>
                <a:gd name="connsiteX4-269" fmla="*/ 1812238 w 3365283"/>
                <a:gd name="connsiteY4-270" fmla="*/ 308588 h 3511426"/>
                <a:gd name="connsiteX5-271" fmla="*/ 2240863 w 3365283"/>
                <a:gd name="connsiteY5-272" fmla="*/ 784838 h 3511426"/>
                <a:gd name="connsiteX6-273" fmla="*/ 2831413 w 3365283"/>
                <a:gd name="connsiteY6-274" fmla="*/ 765788 h 3511426"/>
                <a:gd name="connsiteX7-275" fmla="*/ 3202888 w 3365283"/>
                <a:gd name="connsiteY7-276" fmla="*/ 756263 h 3511426"/>
                <a:gd name="connsiteX8-277" fmla="*/ 3364813 w 3365283"/>
                <a:gd name="connsiteY8-278" fmla="*/ 937238 h 3511426"/>
                <a:gd name="connsiteX9-279" fmla="*/ 3240988 w 3365283"/>
                <a:gd name="connsiteY9-280" fmla="*/ 1384913 h 3511426"/>
                <a:gd name="connsiteX10-281" fmla="*/ 2936188 w 3365283"/>
                <a:gd name="connsiteY10-282" fmla="*/ 1823063 h 3511426"/>
                <a:gd name="connsiteX11-283" fmla="*/ 3126688 w 3365283"/>
                <a:gd name="connsiteY11-284" fmla="*/ 2499338 h 3511426"/>
                <a:gd name="connsiteX12-285" fmla="*/ 3240988 w 3365283"/>
                <a:gd name="connsiteY12-286" fmla="*/ 2870813 h 3511426"/>
                <a:gd name="connsiteX13-287" fmla="*/ 3088588 w 3365283"/>
                <a:gd name="connsiteY13-288" fmla="*/ 3032738 h 3511426"/>
                <a:gd name="connsiteX14-289" fmla="*/ 2755213 w 3365283"/>
                <a:gd name="connsiteY14-290" fmla="*/ 3042263 h 3511426"/>
                <a:gd name="connsiteX15-291" fmla="*/ 2136088 w 3365283"/>
                <a:gd name="connsiteY15-292" fmla="*/ 2842238 h 3511426"/>
                <a:gd name="connsiteX16-293" fmla="*/ 1326463 w 3365283"/>
                <a:gd name="connsiteY16-294" fmla="*/ 3432788 h 3511426"/>
                <a:gd name="connsiteX17-295" fmla="*/ 1121676 w 3365283"/>
                <a:gd name="connsiteY17-296" fmla="*/ 3498020 h 3511426"/>
                <a:gd name="connsiteX18-297" fmla="*/ 926413 w 3365283"/>
                <a:gd name="connsiteY18-298" fmla="*/ 3308963 h 3511426"/>
                <a:gd name="connsiteX19-299" fmla="*/ 888313 w 3365283"/>
                <a:gd name="connsiteY19-300" fmla="*/ 2394563 h 3511426"/>
                <a:gd name="connsiteX20-301" fmla="*/ 202513 w 3365283"/>
                <a:gd name="connsiteY20-302" fmla="*/ 1908788 h 3511426"/>
                <a:gd name="connsiteX21-303" fmla="*/ 12013 w 3365283"/>
                <a:gd name="connsiteY21-304" fmla="*/ 1623038 h 3511426"/>
                <a:gd name="connsiteX22-305" fmla="*/ 88213 w 3365283"/>
                <a:gd name="connsiteY22-306" fmla="*/ 1432538 h 3511426"/>
                <a:gd name="connsiteX23-307" fmla="*/ 640663 w 3365283"/>
                <a:gd name="connsiteY23-308" fmla="*/ 1175363 h 3511426"/>
                <a:gd name="connsiteX24-309" fmla="*/ 954988 w 3365283"/>
                <a:gd name="connsiteY24-310" fmla="*/ 1061063 h 3511426"/>
                <a:gd name="connsiteX25-311" fmla="*/ 1145488 w 3365283"/>
                <a:gd name="connsiteY25-312" fmla="*/ 546713 h 3511426"/>
                <a:gd name="connsiteX0-313" fmla="*/ 1145488 w 3365283"/>
                <a:gd name="connsiteY0-314" fmla="*/ 546713 h 3501423"/>
                <a:gd name="connsiteX1-315" fmla="*/ 1269313 w 3365283"/>
                <a:gd name="connsiteY1-316" fmla="*/ 118088 h 3501423"/>
                <a:gd name="connsiteX2-317" fmla="*/ 1393138 w 3365283"/>
                <a:gd name="connsiteY2-318" fmla="*/ 15044 h 3501423"/>
                <a:gd name="connsiteX3-319" fmla="*/ 1555063 w 3365283"/>
                <a:gd name="connsiteY3-320" fmla="*/ 32363 h 3501423"/>
                <a:gd name="connsiteX4-321" fmla="*/ 1812238 w 3365283"/>
                <a:gd name="connsiteY4-322" fmla="*/ 308588 h 3501423"/>
                <a:gd name="connsiteX5-323" fmla="*/ 2240863 w 3365283"/>
                <a:gd name="connsiteY5-324" fmla="*/ 784838 h 3501423"/>
                <a:gd name="connsiteX6-325" fmla="*/ 2831413 w 3365283"/>
                <a:gd name="connsiteY6-326" fmla="*/ 765788 h 3501423"/>
                <a:gd name="connsiteX7-327" fmla="*/ 3202888 w 3365283"/>
                <a:gd name="connsiteY7-328" fmla="*/ 756263 h 3501423"/>
                <a:gd name="connsiteX8-329" fmla="*/ 3364813 w 3365283"/>
                <a:gd name="connsiteY8-330" fmla="*/ 937238 h 3501423"/>
                <a:gd name="connsiteX9-331" fmla="*/ 3240988 w 3365283"/>
                <a:gd name="connsiteY9-332" fmla="*/ 1384913 h 3501423"/>
                <a:gd name="connsiteX10-333" fmla="*/ 2936188 w 3365283"/>
                <a:gd name="connsiteY10-334" fmla="*/ 1823063 h 3501423"/>
                <a:gd name="connsiteX11-335" fmla="*/ 3126688 w 3365283"/>
                <a:gd name="connsiteY11-336" fmla="*/ 2499338 h 3501423"/>
                <a:gd name="connsiteX12-337" fmla="*/ 3240988 w 3365283"/>
                <a:gd name="connsiteY12-338" fmla="*/ 2870813 h 3501423"/>
                <a:gd name="connsiteX13-339" fmla="*/ 3088588 w 3365283"/>
                <a:gd name="connsiteY13-340" fmla="*/ 3032738 h 3501423"/>
                <a:gd name="connsiteX14-341" fmla="*/ 2755213 w 3365283"/>
                <a:gd name="connsiteY14-342" fmla="*/ 3042263 h 3501423"/>
                <a:gd name="connsiteX15-343" fmla="*/ 2136088 w 3365283"/>
                <a:gd name="connsiteY15-344" fmla="*/ 2842238 h 3501423"/>
                <a:gd name="connsiteX16-345" fmla="*/ 1326463 w 3365283"/>
                <a:gd name="connsiteY16-346" fmla="*/ 3432788 h 3501423"/>
                <a:gd name="connsiteX17-347" fmla="*/ 1121676 w 3365283"/>
                <a:gd name="connsiteY17-348" fmla="*/ 3498020 h 3501423"/>
                <a:gd name="connsiteX18-349" fmla="*/ 926413 w 3365283"/>
                <a:gd name="connsiteY18-350" fmla="*/ 3308963 h 3501423"/>
                <a:gd name="connsiteX19-351" fmla="*/ 888313 w 3365283"/>
                <a:gd name="connsiteY19-352" fmla="*/ 2394563 h 3501423"/>
                <a:gd name="connsiteX20-353" fmla="*/ 202513 w 3365283"/>
                <a:gd name="connsiteY20-354" fmla="*/ 1908788 h 3501423"/>
                <a:gd name="connsiteX21-355" fmla="*/ 12013 w 3365283"/>
                <a:gd name="connsiteY21-356" fmla="*/ 1623038 h 3501423"/>
                <a:gd name="connsiteX22-357" fmla="*/ 88213 w 3365283"/>
                <a:gd name="connsiteY22-358" fmla="*/ 1432538 h 3501423"/>
                <a:gd name="connsiteX23-359" fmla="*/ 640663 w 3365283"/>
                <a:gd name="connsiteY23-360" fmla="*/ 1175363 h 3501423"/>
                <a:gd name="connsiteX24-361" fmla="*/ 954988 w 3365283"/>
                <a:gd name="connsiteY24-362" fmla="*/ 1061063 h 3501423"/>
                <a:gd name="connsiteX25-363" fmla="*/ 1145488 w 3365283"/>
                <a:gd name="connsiteY25-364" fmla="*/ 546713 h 3501423"/>
                <a:gd name="connsiteX0-365" fmla="*/ 1145488 w 3365283"/>
                <a:gd name="connsiteY0-366" fmla="*/ 546713 h 3510212"/>
                <a:gd name="connsiteX1-367" fmla="*/ 1269313 w 3365283"/>
                <a:gd name="connsiteY1-368" fmla="*/ 118088 h 3510212"/>
                <a:gd name="connsiteX2-369" fmla="*/ 1393138 w 3365283"/>
                <a:gd name="connsiteY2-370" fmla="*/ 15044 h 3510212"/>
                <a:gd name="connsiteX3-371" fmla="*/ 1555063 w 3365283"/>
                <a:gd name="connsiteY3-372" fmla="*/ 32363 h 3510212"/>
                <a:gd name="connsiteX4-373" fmla="*/ 1812238 w 3365283"/>
                <a:gd name="connsiteY4-374" fmla="*/ 308588 h 3510212"/>
                <a:gd name="connsiteX5-375" fmla="*/ 2240863 w 3365283"/>
                <a:gd name="connsiteY5-376" fmla="*/ 784838 h 3510212"/>
                <a:gd name="connsiteX6-377" fmla="*/ 2831413 w 3365283"/>
                <a:gd name="connsiteY6-378" fmla="*/ 765788 h 3510212"/>
                <a:gd name="connsiteX7-379" fmla="*/ 3202888 w 3365283"/>
                <a:gd name="connsiteY7-380" fmla="*/ 756263 h 3510212"/>
                <a:gd name="connsiteX8-381" fmla="*/ 3364813 w 3365283"/>
                <a:gd name="connsiteY8-382" fmla="*/ 937238 h 3510212"/>
                <a:gd name="connsiteX9-383" fmla="*/ 3240988 w 3365283"/>
                <a:gd name="connsiteY9-384" fmla="*/ 1384913 h 3510212"/>
                <a:gd name="connsiteX10-385" fmla="*/ 2936188 w 3365283"/>
                <a:gd name="connsiteY10-386" fmla="*/ 1823063 h 3510212"/>
                <a:gd name="connsiteX11-387" fmla="*/ 3126688 w 3365283"/>
                <a:gd name="connsiteY11-388" fmla="*/ 2499338 h 3510212"/>
                <a:gd name="connsiteX12-389" fmla="*/ 3240988 w 3365283"/>
                <a:gd name="connsiteY12-390" fmla="*/ 2870813 h 3510212"/>
                <a:gd name="connsiteX13-391" fmla="*/ 3088588 w 3365283"/>
                <a:gd name="connsiteY13-392" fmla="*/ 3032738 h 3510212"/>
                <a:gd name="connsiteX14-393" fmla="*/ 2755213 w 3365283"/>
                <a:gd name="connsiteY14-394" fmla="*/ 3042263 h 3510212"/>
                <a:gd name="connsiteX15-395" fmla="*/ 2136088 w 3365283"/>
                <a:gd name="connsiteY15-396" fmla="*/ 2866051 h 3510212"/>
                <a:gd name="connsiteX16-397" fmla="*/ 1326463 w 3365283"/>
                <a:gd name="connsiteY16-398" fmla="*/ 3432788 h 3510212"/>
                <a:gd name="connsiteX17-399" fmla="*/ 1121676 w 3365283"/>
                <a:gd name="connsiteY17-400" fmla="*/ 3498020 h 3510212"/>
                <a:gd name="connsiteX18-401" fmla="*/ 926413 w 3365283"/>
                <a:gd name="connsiteY18-402" fmla="*/ 3308963 h 3510212"/>
                <a:gd name="connsiteX19-403" fmla="*/ 888313 w 3365283"/>
                <a:gd name="connsiteY19-404" fmla="*/ 2394563 h 3510212"/>
                <a:gd name="connsiteX20-405" fmla="*/ 202513 w 3365283"/>
                <a:gd name="connsiteY20-406" fmla="*/ 1908788 h 3510212"/>
                <a:gd name="connsiteX21-407" fmla="*/ 12013 w 3365283"/>
                <a:gd name="connsiteY21-408" fmla="*/ 1623038 h 3510212"/>
                <a:gd name="connsiteX22-409" fmla="*/ 88213 w 3365283"/>
                <a:gd name="connsiteY22-410" fmla="*/ 1432538 h 3510212"/>
                <a:gd name="connsiteX23-411" fmla="*/ 640663 w 3365283"/>
                <a:gd name="connsiteY23-412" fmla="*/ 1175363 h 3510212"/>
                <a:gd name="connsiteX24-413" fmla="*/ 954988 w 3365283"/>
                <a:gd name="connsiteY24-414" fmla="*/ 1061063 h 3510212"/>
                <a:gd name="connsiteX25-415" fmla="*/ 1145488 w 3365283"/>
                <a:gd name="connsiteY25-416" fmla="*/ 546713 h 351021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</a:cxnLst>
              <a:rect l="l" t="t" r="r" b="b"/>
              <a:pathLst>
                <a:path w="3365283" h="3510212">
                  <a:moveTo>
                    <a:pt x="1145488" y="546713"/>
                  </a:moveTo>
                  <a:cubicBezTo>
                    <a:pt x="1197876" y="389550"/>
                    <a:pt x="1228038" y="206699"/>
                    <a:pt x="1269313" y="118088"/>
                  </a:cubicBezTo>
                  <a:cubicBezTo>
                    <a:pt x="1310588" y="29477"/>
                    <a:pt x="1345513" y="29331"/>
                    <a:pt x="1393138" y="15044"/>
                  </a:cubicBezTo>
                  <a:cubicBezTo>
                    <a:pt x="1440763" y="757"/>
                    <a:pt x="1485213" y="-16561"/>
                    <a:pt x="1555063" y="32363"/>
                  </a:cubicBezTo>
                  <a:cubicBezTo>
                    <a:pt x="1624913" y="81287"/>
                    <a:pt x="1697938" y="183175"/>
                    <a:pt x="1812238" y="308588"/>
                  </a:cubicBezTo>
                  <a:cubicBezTo>
                    <a:pt x="1926538" y="434000"/>
                    <a:pt x="2071001" y="708638"/>
                    <a:pt x="2240863" y="784838"/>
                  </a:cubicBezTo>
                  <a:cubicBezTo>
                    <a:pt x="2410726" y="861038"/>
                    <a:pt x="2831413" y="765788"/>
                    <a:pt x="2831413" y="765788"/>
                  </a:cubicBezTo>
                  <a:cubicBezTo>
                    <a:pt x="2991750" y="761026"/>
                    <a:pt x="3113988" y="727688"/>
                    <a:pt x="3202888" y="756263"/>
                  </a:cubicBezTo>
                  <a:cubicBezTo>
                    <a:pt x="3291788" y="784838"/>
                    <a:pt x="3358463" y="832463"/>
                    <a:pt x="3364813" y="937238"/>
                  </a:cubicBezTo>
                  <a:cubicBezTo>
                    <a:pt x="3371163" y="1042013"/>
                    <a:pt x="3312425" y="1237276"/>
                    <a:pt x="3240988" y="1384913"/>
                  </a:cubicBezTo>
                  <a:cubicBezTo>
                    <a:pt x="3169551" y="1532550"/>
                    <a:pt x="2955238" y="1637325"/>
                    <a:pt x="2936188" y="1823063"/>
                  </a:cubicBezTo>
                  <a:cubicBezTo>
                    <a:pt x="2917138" y="2008801"/>
                    <a:pt x="3075888" y="2324713"/>
                    <a:pt x="3126688" y="2499338"/>
                  </a:cubicBezTo>
                  <a:cubicBezTo>
                    <a:pt x="3177488" y="2673963"/>
                    <a:pt x="3247338" y="2781913"/>
                    <a:pt x="3240988" y="2870813"/>
                  </a:cubicBezTo>
                  <a:cubicBezTo>
                    <a:pt x="3234638" y="2959713"/>
                    <a:pt x="3169551" y="3004163"/>
                    <a:pt x="3088588" y="3032738"/>
                  </a:cubicBezTo>
                  <a:cubicBezTo>
                    <a:pt x="3007626" y="3061313"/>
                    <a:pt x="2913963" y="3070044"/>
                    <a:pt x="2755213" y="3042263"/>
                  </a:cubicBezTo>
                  <a:cubicBezTo>
                    <a:pt x="2596463" y="3014482"/>
                    <a:pt x="2374213" y="2800963"/>
                    <a:pt x="2136088" y="2866051"/>
                  </a:cubicBezTo>
                  <a:cubicBezTo>
                    <a:pt x="1897963" y="2931139"/>
                    <a:pt x="1495532" y="3327460"/>
                    <a:pt x="1326463" y="3432788"/>
                  </a:cubicBezTo>
                  <a:cubicBezTo>
                    <a:pt x="1157394" y="3538116"/>
                    <a:pt x="1197876" y="3509132"/>
                    <a:pt x="1121676" y="3498020"/>
                  </a:cubicBezTo>
                  <a:cubicBezTo>
                    <a:pt x="1045476" y="3486908"/>
                    <a:pt x="965307" y="3492873"/>
                    <a:pt x="926413" y="3308963"/>
                  </a:cubicBezTo>
                  <a:cubicBezTo>
                    <a:pt x="887519" y="3125054"/>
                    <a:pt x="1008963" y="2627925"/>
                    <a:pt x="888313" y="2394563"/>
                  </a:cubicBezTo>
                  <a:cubicBezTo>
                    <a:pt x="767663" y="2161201"/>
                    <a:pt x="348563" y="2037376"/>
                    <a:pt x="202513" y="1908788"/>
                  </a:cubicBezTo>
                  <a:cubicBezTo>
                    <a:pt x="56463" y="1780201"/>
                    <a:pt x="31063" y="1702413"/>
                    <a:pt x="12013" y="1623038"/>
                  </a:cubicBezTo>
                  <a:cubicBezTo>
                    <a:pt x="-7037" y="1543663"/>
                    <a:pt x="-16562" y="1507150"/>
                    <a:pt x="88213" y="1432538"/>
                  </a:cubicBezTo>
                  <a:cubicBezTo>
                    <a:pt x="192988" y="1357926"/>
                    <a:pt x="496201" y="1237275"/>
                    <a:pt x="640663" y="1175363"/>
                  </a:cubicBezTo>
                  <a:cubicBezTo>
                    <a:pt x="785125" y="1113451"/>
                    <a:pt x="870851" y="1162663"/>
                    <a:pt x="954988" y="1061063"/>
                  </a:cubicBezTo>
                  <a:cubicBezTo>
                    <a:pt x="1039125" y="959463"/>
                    <a:pt x="1093100" y="703876"/>
                    <a:pt x="1145488" y="546713"/>
                  </a:cubicBezTo>
                  <a:close/>
                </a:path>
              </a:pathLst>
            </a:custGeom>
            <a:blipFill>
              <a:blip r:embed="rId7" cstate="screen"/>
              <a:stretch>
                <a:fillRect/>
              </a:stretch>
            </a:blip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285" y="325160"/>
            <a:ext cx="1674115" cy="98980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057402" y="455358"/>
            <a:ext cx="4288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您的标题添加此处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2045837" y="1365250"/>
            <a:ext cx="3510400" cy="2228850"/>
            <a:chOff x="2045837" y="1365250"/>
            <a:chExt cx="3510400" cy="222885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45837" y="1365250"/>
              <a:ext cx="3510400" cy="2228850"/>
            </a:xfrm>
            <a:prstGeom prst="rect">
              <a:avLst/>
            </a:prstGeom>
          </p:spPr>
        </p:pic>
        <p:grpSp>
          <p:nvGrpSpPr>
            <p:cNvPr id="8" name="组合 7"/>
            <p:cNvGrpSpPr/>
            <p:nvPr/>
          </p:nvGrpSpPr>
          <p:grpSpPr>
            <a:xfrm>
              <a:off x="2445521" y="1934984"/>
              <a:ext cx="2711032" cy="1223925"/>
              <a:chOff x="8282381" y="2192795"/>
              <a:chExt cx="2711032" cy="1223925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8386922" y="2192795"/>
                <a:ext cx="2501951" cy="461665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2000" dirty="0">
                    <a:solidFill>
                      <a:srgbClr val="FF9409"/>
                    </a:solidFill>
                    <a:cs typeface="+mn-ea"/>
                    <a:sym typeface="+mn-lt"/>
                  </a:rPr>
                  <a:t>标题文字添加</a:t>
                </a: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8282381" y="2622656"/>
                <a:ext cx="2711032" cy="79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altLang="zh-CN" sz="10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The user can demonstrate on a projector or computer, or print the presentation and make it into a film to be used in a wider field. Using PowerPoint,</a:t>
                </a:r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2045837" y="3930650"/>
            <a:ext cx="3510400" cy="2228850"/>
            <a:chOff x="2045837" y="3930650"/>
            <a:chExt cx="3510400" cy="222885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45837" y="3930650"/>
              <a:ext cx="3510400" cy="2228850"/>
            </a:xfrm>
            <a:prstGeom prst="rect">
              <a:avLst/>
            </a:prstGeom>
          </p:spPr>
        </p:pic>
        <p:grpSp>
          <p:nvGrpSpPr>
            <p:cNvPr id="11" name="组合 10"/>
            <p:cNvGrpSpPr/>
            <p:nvPr/>
          </p:nvGrpSpPr>
          <p:grpSpPr>
            <a:xfrm>
              <a:off x="2445521" y="4576584"/>
              <a:ext cx="2711032" cy="1223925"/>
              <a:chOff x="8282381" y="2192795"/>
              <a:chExt cx="2711032" cy="1223925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8386922" y="2192795"/>
                <a:ext cx="2501951" cy="461665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2000" dirty="0">
                    <a:solidFill>
                      <a:srgbClr val="E84E4E"/>
                    </a:solidFill>
                    <a:cs typeface="+mn-ea"/>
                    <a:sym typeface="+mn-lt"/>
                  </a:rPr>
                  <a:t>标题文字添加</a:t>
                </a: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8282381" y="2622656"/>
                <a:ext cx="2711032" cy="79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altLang="zh-CN" sz="10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The user can demonstrate on a projector or computer, or print the presentation and make it into a film to be used in a wider field. Using PowerPoint,</a:t>
                </a: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6744837" y="1365250"/>
            <a:ext cx="3510400" cy="2228850"/>
            <a:chOff x="6744837" y="1365250"/>
            <a:chExt cx="3510400" cy="222885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44837" y="1365250"/>
              <a:ext cx="3510400" cy="2228850"/>
            </a:xfrm>
            <a:prstGeom prst="rect">
              <a:avLst/>
            </a:prstGeom>
          </p:spPr>
        </p:pic>
        <p:grpSp>
          <p:nvGrpSpPr>
            <p:cNvPr id="14" name="组合 13"/>
            <p:cNvGrpSpPr/>
            <p:nvPr/>
          </p:nvGrpSpPr>
          <p:grpSpPr>
            <a:xfrm>
              <a:off x="7144521" y="1934984"/>
              <a:ext cx="2711032" cy="1223925"/>
              <a:chOff x="8282381" y="2192795"/>
              <a:chExt cx="2711032" cy="1223925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8386922" y="2192795"/>
                <a:ext cx="2501951" cy="461665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2000" dirty="0">
                    <a:solidFill>
                      <a:srgbClr val="E84E4E"/>
                    </a:solidFill>
                    <a:cs typeface="+mn-ea"/>
                    <a:sym typeface="+mn-lt"/>
                  </a:rPr>
                  <a:t>标题文字添加</a:t>
                </a:r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8282381" y="2622656"/>
                <a:ext cx="2711032" cy="79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altLang="zh-CN" sz="10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The user can demonstrate on a projector or computer, or print the presentation and make it into a film to be used in a wider field. Using PowerPoint,</a:t>
                </a: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6744837" y="3930650"/>
            <a:ext cx="3510400" cy="2228850"/>
            <a:chOff x="6744837" y="3930650"/>
            <a:chExt cx="3510400" cy="222885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44837" y="3930650"/>
              <a:ext cx="3510400" cy="2228850"/>
            </a:xfrm>
            <a:prstGeom prst="rect">
              <a:avLst/>
            </a:prstGeom>
          </p:spPr>
        </p:pic>
        <p:grpSp>
          <p:nvGrpSpPr>
            <p:cNvPr id="17" name="组合 16"/>
            <p:cNvGrpSpPr/>
            <p:nvPr/>
          </p:nvGrpSpPr>
          <p:grpSpPr>
            <a:xfrm>
              <a:off x="7144521" y="4576584"/>
              <a:ext cx="2711032" cy="1223925"/>
              <a:chOff x="8282381" y="2192795"/>
              <a:chExt cx="2711032" cy="1223925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8386922" y="2192795"/>
                <a:ext cx="2501951" cy="461665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2000" dirty="0">
                    <a:solidFill>
                      <a:srgbClr val="FF9409"/>
                    </a:solidFill>
                    <a:cs typeface="+mn-ea"/>
                    <a:sym typeface="+mn-lt"/>
                  </a:rPr>
                  <a:t>标题文字添加</a:t>
                </a: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8282381" y="2622656"/>
                <a:ext cx="2711032" cy="79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altLang="zh-CN" sz="10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The user can demonstrate on a projector or computer, or print the presentation and make it into a film to be used in a wider field. Using PowerPoint,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285" y="325160"/>
            <a:ext cx="1674115" cy="98980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057402" y="455358"/>
            <a:ext cx="4288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您的标题添加此处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6096000" y="1268413"/>
            <a:ext cx="5104211" cy="4396338"/>
            <a:chOff x="6096000" y="1268413"/>
            <a:chExt cx="5104210" cy="4396338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6000" y="1268413"/>
              <a:ext cx="5104210" cy="4396338"/>
            </a:xfrm>
            <a:prstGeom prst="rect">
              <a:avLst/>
            </a:prstGeom>
          </p:spPr>
        </p:pic>
        <p:grpSp>
          <p:nvGrpSpPr>
            <p:cNvPr id="8" name="组合 7"/>
            <p:cNvGrpSpPr/>
            <p:nvPr/>
          </p:nvGrpSpPr>
          <p:grpSpPr>
            <a:xfrm>
              <a:off x="6827021" y="2950984"/>
              <a:ext cx="2711032" cy="1223925"/>
              <a:chOff x="8282381" y="2192795"/>
              <a:chExt cx="2711032" cy="1223925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8386922" y="2192795"/>
                <a:ext cx="2501951" cy="461665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标题文字添加</a:t>
                </a: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8282381" y="2622656"/>
                <a:ext cx="2711032" cy="79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altLang="zh-CN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The user can demonstrate on a projector or computer, or print the presentation and make it into a film to be used in a wider field. Using PowerPoint,</a:t>
                </a: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1054431" y="2819400"/>
            <a:ext cx="4728479" cy="3138486"/>
            <a:chOff x="1054428" y="2819400"/>
            <a:chExt cx="4728479" cy="3138486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54428" y="2819400"/>
              <a:ext cx="4728479" cy="3138486"/>
            </a:xfrm>
            <a:prstGeom prst="rect">
              <a:avLst/>
            </a:prstGeom>
          </p:spPr>
        </p:pic>
        <p:grpSp>
          <p:nvGrpSpPr>
            <p:cNvPr id="11" name="组合 10"/>
            <p:cNvGrpSpPr/>
            <p:nvPr/>
          </p:nvGrpSpPr>
          <p:grpSpPr>
            <a:xfrm rot="982526">
              <a:off x="1874020" y="3730245"/>
              <a:ext cx="2711032" cy="1223923"/>
              <a:chOff x="8282381" y="2192795"/>
              <a:chExt cx="2711032" cy="1223923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8386922" y="2192795"/>
                <a:ext cx="2501951" cy="461665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标题文字添加</a:t>
                </a: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8282381" y="2622654"/>
                <a:ext cx="2711032" cy="79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altLang="zh-CN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The user can demonstrate on a projector or computer, or print the presentation and make it into a film to be used in a wider field. Using PowerPoint,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829" y="464261"/>
            <a:ext cx="7315200" cy="539548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3016252"/>
            <a:ext cx="12192000" cy="34798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4654553"/>
            <a:ext cx="12192000" cy="220345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8362499" y="2781808"/>
            <a:ext cx="3943348" cy="394334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553426" y="224398"/>
            <a:ext cx="1972428" cy="2541954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 rot="21358139">
            <a:off x="2768207" y="1675229"/>
            <a:ext cx="5444607" cy="5835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CARTOON GENERAL PURPOSE</a:t>
            </a:r>
          </a:p>
        </p:txBody>
      </p:sp>
      <p:sp>
        <p:nvSpPr>
          <p:cNvPr id="9" name="文本框 15"/>
          <p:cNvSpPr txBox="1"/>
          <p:nvPr/>
        </p:nvSpPr>
        <p:spPr>
          <a:xfrm>
            <a:off x="2844969" y="2330450"/>
            <a:ext cx="5262979" cy="1107996"/>
          </a:xfrm>
          <a:prstGeom prst="rect">
            <a:avLst/>
          </a:prstGeom>
          <a:noFill/>
        </p:spPr>
        <p:txBody>
          <a:bodyPr wrap="none" rtlCol="0">
            <a:prstTxWarp prst="textWave2">
              <a:avLst>
                <a:gd name="adj1" fmla="val 12500"/>
                <a:gd name="adj2" fmla="val 552"/>
              </a:avLst>
            </a:prstTxWarp>
            <a:spAutoFit/>
          </a:bodyPr>
          <a:lstStyle/>
          <a:p>
            <a:pPr algn="ctr"/>
            <a:r>
              <a:rPr lang="zh-CN" altLang="en-US" sz="6600" b="1" dirty="0">
                <a:ln w="1905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95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E84E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感谢</a:t>
            </a:r>
            <a:r>
              <a:rPr lang="zh-CN" altLang="en-US" sz="6600" b="1" dirty="0">
                <a:ln w="1905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95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您的</a:t>
            </a:r>
            <a:r>
              <a:rPr lang="zh-CN" altLang="en-US" sz="6600" b="1" dirty="0">
                <a:ln w="1905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95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261D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观看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104" y="1166813"/>
            <a:ext cx="6797499" cy="3758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596900" y="731838"/>
            <a:ext cx="6115051" cy="61150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" y="3016252"/>
            <a:ext cx="12192000" cy="34798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" y="4654553"/>
            <a:ext cx="12192000" cy="2203451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313914" y="2951484"/>
            <a:ext cx="4791988" cy="943019"/>
          </a:xfrm>
          <a:prstGeom prst="rect">
            <a:avLst/>
          </a:prstGeom>
          <a:noFill/>
        </p:spPr>
        <p:txBody>
          <a:bodyPr wrap="none" rtlCol="0">
            <a:prstTxWarp prst="textWave2">
              <a:avLst>
                <a:gd name="adj1" fmla="val 12500"/>
                <a:gd name="adj2" fmla="val 552"/>
              </a:avLst>
            </a:prstTxWarp>
            <a:spAutoFit/>
          </a:bodyPr>
          <a:lstStyle/>
          <a:p>
            <a:pPr algn="ctr"/>
            <a:r>
              <a:rPr lang="zh-CN" altLang="en-US" sz="5400" b="1" dirty="0">
                <a:ln w="1905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95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E84E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添加</a:t>
            </a:r>
            <a:r>
              <a:rPr lang="zh-CN" altLang="en-US" sz="5400" b="1" dirty="0">
                <a:ln w="1905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95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您的</a:t>
            </a:r>
            <a:r>
              <a:rPr lang="zh-CN" altLang="en-US" sz="5400" b="1" dirty="0">
                <a:ln w="1905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95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261D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标题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313915" y="194106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dirty="0">
                <a:ln w="1905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95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E84E4E"/>
                </a:solidFill>
                <a:effectLst>
                  <a:outerShdw blurRad="2159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第一章节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185" y="1371604"/>
            <a:ext cx="4636569" cy="49117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498602" y="2260604"/>
            <a:ext cx="3933825" cy="39338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285" y="325160"/>
            <a:ext cx="1674115" cy="98980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057402" y="455358"/>
            <a:ext cx="4288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您的标题添加此处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6810651" y="2128879"/>
            <a:ext cx="2711032" cy="1223925"/>
            <a:chOff x="8282381" y="2192795"/>
            <a:chExt cx="2711032" cy="1223925"/>
          </a:xfrm>
        </p:grpSpPr>
        <p:sp>
          <p:nvSpPr>
            <p:cNvPr id="8" name="矩形 7"/>
            <p:cNvSpPr/>
            <p:nvPr/>
          </p:nvSpPr>
          <p:spPr>
            <a:xfrm>
              <a:off x="8386922" y="2192795"/>
              <a:ext cx="2501951" cy="4616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8282381" y="2622656"/>
              <a:ext cx="2711032" cy="7940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810651" y="3687767"/>
            <a:ext cx="2711032" cy="1223925"/>
            <a:chOff x="8282381" y="2192795"/>
            <a:chExt cx="2711032" cy="1223925"/>
          </a:xfrm>
        </p:grpSpPr>
        <p:sp>
          <p:nvSpPr>
            <p:cNvPr id="11" name="矩形 10"/>
            <p:cNvSpPr/>
            <p:nvPr/>
          </p:nvSpPr>
          <p:spPr>
            <a:xfrm>
              <a:off x="8386922" y="2192795"/>
              <a:ext cx="2501951" cy="4616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dirty="0">
                  <a:solidFill>
                    <a:srgbClr val="E84E4E"/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282381" y="2622656"/>
              <a:ext cx="2711032" cy="7940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8038" y="2171703"/>
            <a:ext cx="1388484" cy="97790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0144" y="1611368"/>
            <a:ext cx="4216891" cy="452273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6183" y="2368553"/>
            <a:ext cx="3752247" cy="376510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005822" y="4021082"/>
            <a:ext cx="2451100" cy="24511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3285" y="325160"/>
            <a:ext cx="1674115" cy="989803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057402" y="455358"/>
            <a:ext cx="4288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您的标题添加此处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2136705" y="2565442"/>
            <a:ext cx="2711032" cy="1223925"/>
            <a:chOff x="8282381" y="2192795"/>
            <a:chExt cx="2711032" cy="1223925"/>
          </a:xfrm>
        </p:grpSpPr>
        <p:sp>
          <p:nvSpPr>
            <p:cNvPr id="10" name="矩形 9"/>
            <p:cNvSpPr/>
            <p:nvPr/>
          </p:nvSpPr>
          <p:spPr>
            <a:xfrm>
              <a:off x="8386922" y="2192795"/>
              <a:ext cx="2501951" cy="4616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8282381" y="2622656"/>
              <a:ext cx="2711032" cy="7940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8772472" y="3389174"/>
            <a:ext cx="12105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标题</a:t>
            </a:r>
            <a:endParaRPr lang="en-US" altLang="zh-CN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  <a:p>
            <a:r>
              <a:rPr lang="zh-CN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添加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0950" y="1750325"/>
            <a:ext cx="1827900" cy="1905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3749" y="1488924"/>
            <a:ext cx="4695163" cy="481980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24802" y="2702825"/>
            <a:ext cx="4063100" cy="40631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285" y="325160"/>
            <a:ext cx="1674115" cy="98980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057402" y="455358"/>
            <a:ext cx="4288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您的标题添加此处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5675159" y="3708353"/>
            <a:ext cx="3532343" cy="1635327"/>
            <a:chOff x="7871726" y="2192795"/>
            <a:chExt cx="3532342" cy="1635327"/>
          </a:xfrm>
        </p:grpSpPr>
        <p:sp>
          <p:nvSpPr>
            <p:cNvPr id="9" name="矩形 8"/>
            <p:cNvSpPr/>
            <p:nvPr/>
          </p:nvSpPr>
          <p:spPr>
            <a:xfrm>
              <a:off x="8386922" y="2192795"/>
              <a:ext cx="2501951" cy="4616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7871726" y="2622656"/>
              <a:ext cx="3532342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7871726" y="3209491"/>
              <a:ext cx="3532342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9184" y="1604963"/>
            <a:ext cx="3389232" cy="43688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9358" y="1800225"/>
            <a:ext cx="4785545" cy="42926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285" y="325160"/>
            <a:ext cx="1674115" cy="98980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057402" y="455358"/>
            <a:ext cx="4288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您的标题添加此处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7458284" y="2722603"/>
            <a:ext cx="2711032" cy="2086037"/>
            <a:chOff x="8282381" y="2192795"/>
            <a:chExt cx="2711032" cy="2086037"/>
          </a:xfrm>
        </p:grpSpPr>
        <p:sp>
          <p:nvSpPr>
            <p:cNvPr id="7" name="矩形 6"/>
            <p:cNvSpPr/>
            <p:nvPr/>
          </p:nvSpPr>
          <p:spPr>
            <a:xfrm>
              <a:off x="8386922" y="2192795"/>
              <a:ext cx="2501951" cy="4616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dirty="0">
                  <a:solidFill>
                    <a:srgbClr val="B3559C"/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8282381" y="2622656"/>
              <a:ext cx="2711032" cy="7940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8282381" y="3484768"/>
              <a:ext cx="2711032" cy="7940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2212153" y="2683746"/>
            <a:ext cx="3159947" cy="20220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14000"/>
              </a:lnSpc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The user can demonstrate on a projector or computer, or print the presentation and make it into a film to be used in a wider field. Using PowerPoint, The user can demonstrate on a projector or computer, or print the presentation and make it into a film to be used in a wider field. Using PowerPoint, The user can demonstrate on a projector or computer, or print the presentation and make it into a film to be used in a wider field. Using PowerPoint, The user can demonstrate on a projector or computer, or print the presentation and make it into a film to be used in a wider field. Using PowerPoint,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8189027" y="4808637"/>
            <a:ext cx="1489364" cy="14893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6076" y="1510507"/>
            <a:ext cx="4427747" cy="45577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285" y="325160"/>
            <a:ext cx="1674115" cy="989803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057402" y="455358"/>
            <a:ext cx="4288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您的标题添加此处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2470921" y="3141487"/>
            <a:ext cx="2711032" cy="1223925"/>
            <a:chOff x="8282381" y="2192795"/>
            <a:chExt cx="2711032" cy="1223925"/>
          </a:xfrm>
        </p:grpSpPr>
        <p:sp>
          <p:nvSpPr>
            <p:cNvPr id="6" name="矩形 5"/>
            <p:cNvSpPr/>
            <p:nvPr/>
          </p:nvSpPr>
          <p:spPr>
            <a:xfrm>
              <a:off x="8386922" y="2192795"/>
              <a:ext cx="2501951" cy="4616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8282381" y="2622656"/>
              <a:ext cx="2711032" cy="7940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096000" y="1510507"/>
            <a:ext cx="2960288" cy="2952930"/>
            <a:chOff x="874713" y="1839914"/>
            <a:chExt cx="4265101" cy="425450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4713" y="1839914"/>
              <a:ext cx="4265101" cy="4254500"/>
            </a:xfrm>
            <a:prstGeom prst="rect">
              <a:avLst/>
            </a:prstGeom>
          </p:spPr>
        </p:pic>
        <p:sp>
          <p:nvSpPr>
            <p:cNvPr id="9" name="任意多边形: 形状 8"/>
            <p:cNvSpPr/>
            <p:nvPr/>
          </p:nvSpPr>
          <p:spPr>
            <a:xfrm>
              <a:off x="1407212" y="2244113"/>
              <a:ext cx="3365283" cy="3510212"/>
            </a:xfrm>
            <a:custGeom>
              <a:avLst/>
              <a:gdLst>
                <a:gd name="connsiteX0" fmla="*/ 1145488 w 3365283"/>
                <a:gd name="connsiteY0" fmla="*/ 527213 h 3455286"/>
                <a:gd name="connsiteX1" fmla="*/ 1269313 w 3365283"/>
                <a:gd name="connsiteY1" fmla="*/ 98588 h 3455286"/>
                <a:gd name="connsiteX2" fmla="*/ 1393138 w 3365283"/>
                <a:gd name="connsiteY2" fmla="*/ 50963 h 3455286"/>
                <a:gd name="connsiteX3" fmla="*/ 1555063 w 3365283"/>
                <a:gd name="connsiteY3" fmla="*/ 12863 h 3455286"/>
                <a:gd name="connsiteX4" fmla="*/ 1812238 w 3365283"/>
                <a:gd name="connsiteY4" fmla="*/ 289088 h 3455286"/>
                <a:gd name="connsiteX5" fmla="*/ 2240863 w 3365283"/>
                <a:gd name="connsiteY5" fmla="*/ 765338 h 3455286"/>
                <a:gd name="connsiteX6" fmla="*/ 2831413 w 3365283"/>
                <a:gd name="connsiteY6" fmla="*/ 746288 h 3455286"/>
                <a:gd name="connsiteX7" fmla="*/ 3202888 w 3365283"/>
                <a:gd name="connsiteY7" fmla="*/ 736763 h 3455286"/>
                <a:gd name="connsiteX8" fmla="*/ 3364813 w 3365283"/>
                <a:gd name="connsiteY8" fmla="*/ 917738 h 3455286"/>
                <a:gd name="connsiteX9" fmla="*/ 3240988 w 3365283"/>
                <a:gd name="connsiteY9" fmla="*/ 1365413 h 3455286"/>
                <a:gd name="connsiteX10" fmla="*/ 2936188 w 3365283"/>
                <a:gd name="connsiteY10" fmla="*/ 1803563 h 3455286"/>
                <a:gd name="connsiteX11" fmla="*/ 3126688 w 3365283"/>
                <a:gd name="connsiteY11" fmla="*/ 2479838 h 3455286"/>
                <a:gd name="connsiteX12" fmla="*/ 3240988 w 3365283"/>
                <a:gd name="connsiteY12" fmla="*/ 2851313 h 3455286"/>
                <a:gd name="connsiteX13" fmla="*/ 3088588 w 3365283"/>
                <a:gd name="connsiteY13" fmla="*/ 3013238 h 3455286"/>
                <a:gd name="connsiteX14" fmla="*/ 2755213 w 3365283"/>
                <a:gd name="connsiteY14" fmla="*/ 3022763 h 3455286"/>
                <a:gd name="connsiteX15" fmla="*/ 2136088 w 3365283"/>
                <a:gd name="connsiteY15" fmla="*/ 2822738 h 3455286"/>
                <a:gd name="connsiteX16" fmla="*/ 1326463 w 3365283"/>
                <a:gd name="connsiteY16" fmla="*/ 3413288 h 3455286"/>
                <a:gd name="connsiteX17" fmla="*/ 1126438 w 3365283"/>
                <a:gd name="connsiteY17" fmla="*/ 3394238 h 3455286"/>
                <a:gd name="connsiteX18" fmla="*/ 926413 w 3365283"/>
                <a:gd name="connsiteY18" fmla="*/ 3289463 h 3455286"/>
                <a:gd name="connsiteX19" fmla="*/ 888313 w 3365283"/>
                <a:gd name="connsiteY19" fmla="*/ 2375063 h 3455286"/>
                <a:gd name="connsiteX20" fmla="*/ 202513 w 3365283"/>
                <a:gd name="connsiteY20" fmla="*/ 1889288 h 3455286"/>
                <a:gd name="connsiteX21" fmla="*/ 12013 w 3365283"/>
                <a:gd name="connsiteY21" fmla="*/ 1603538 h 3455286"/>
                <a:gd name="connsiteX22" fmla="*/ 88213 w 3365283"/>
                <a:gd name="connsiteY22" fmla="*/ 1413038 h 3455286"/>
                <a:gd name="connsiteX23" fmla="*/ 640663 w 3365283"/>
                <a:gd name="connsiteY23" fmla="*/ 1155863 h 3455286"/>
                <a:gd name="connsiteX24" fmla="*/ 954988 w 3365283"/>
                <a:gd name="connsiteY24" fmla="*/ 1041563 h 3455286"/>
                <a:gd name="connsiteX25" fmla="*/ 1145488 w 3365283"/>
                <a:gd name="connsiteY25" fmla="*/ 527213 h 3455286"/>
                <a:gd name="connsiteX0-1" fmla="*/ 1145488 w 3365283"/>
                <a:gd name="connsiteY0-2" fmla="*/ 527213 h 3473763"/>
                <a:gd name="connsiteX1-3" fmla="*/ 1269313 w 3365283"/>
                <a:gd name="connsiteY1-4" fmla="*/ 98588 h 3473763"/>
                <a:gd name="connsiteX2-5" fmla="*/ 1393138 w 3365283"/>
                <a:gd name="connsiteY2-6" fmla="*/ 50963 h 3473763"/>
                <a:gd name="connsiteX3-7" fmla="*/ 1555063 w 3365283"/>
                <a:gd name="connsiteY3-8" fmla="*/ 12863 h 3473763"/>
                <a:gd name="connsiteX4-9" fmla="*/ 1812238 w 3365283"/>
                <a:gd name="connsiteY4-10" fmla="*/ 289088 h 3473763"/>
                <a:gd name="connsiteX5-11" fmla="*/ 2240863 w 3365283"/>
                <a:gd name="connsiteY5-12" fmla="*/ 765338 h 3473763"/>
                <a:gd name="connsiteX6-13" fmla="*/ 2831413 w 3365283"/>
                <a:gd name="connsiteY6-14" fmla="*/ 746288 h 3473763"/>
                <a:gd name="connsiteX7-15" fmla="*/ 3202888 w 3365283"/>
                <a:gd name="connsiteY7-16" fmla="*/ 736763 h 3473763"/>
                <a:gd name="connsiteX8-17" fmla="*/ 3364813 w 3365283"/>
                <a:gd name="connsiteY8-18" fmla="*/ 917738 h 3473763"/>
                <a:gd name="connsiteX9-19" fmla="*/ 3240988 w 3365283"/>
                <a:gd name="connsiteY9-20" fmla="*/ 1365413 h 3473763"/>
                <a:gd name="connsiteX10-21" fmla="*/ 2936188 w 3365283"/>
                <a:gd name="connsiteY10-22" fmla="*/ 1803563 h 3473763"/>
                <a:gd name="connsiteX11-23" fmla="*/ 3126688 w 3365283"/>
                <a:gd name="connsiteY11-24" fmla="*/ 2479838 h 3473763"/>
                <a:gd name="connsiteX12-25" fmla="*/ 3240988 w 3365283"/>
                <a:gd name="connsiteY12-26" fmla="*/ 2851313 h 3473763"/>
                <a:gd name="connsiteX13-27" fmla="*/ 3088588 w 3365283"/>
                <a:gd name="connsiteY13-28" fmla="*/ 3013238 h 3473763"/>
                <a:gd name="connsiteX14-29" fmla="*/ 2755213 w 3365283"/>
                <a:gd name="connsiteY14-30" fmla="*/ 3022763 h 3473763"/>
                <a:gd name="connsiteX15-31" fmla="*/ 2136088 w 3365283"/>
                <a:gd name="connsiteY15-32" fmla="*/ 2822738 h 3473763"/>
                <a:gd name="connsiteX16-33" fmla="*/ 1326463 w 3365283"/>
                <a:gd name="connsiteY16-34" fmla="*/ 3413288 h 3473763"/>
                <a:gd name="connsiteX17-35" fmla="*/ 1126438 w 3365283"/>
                <a:gd name="connsiteY17-36" fmla="*/ 3440420 h 3473763"/>
                <a:gd name="connsiteX18-37" fmla="*/ 926413 w 3365283"/>
                <a:gd name="connsiteY18-38" fmla="*/ 3289463 h 3473763"/>
                <a:gd name="connsiteX19-39" fmla="*/ 888313 w 3365283"/>
                <a:gd name="connsiteY19-40" fmla="*/ 2375063 h 3473763"/>
                <a:gd name="connsiteX20-41" fmla="*/ 202513 w 3365283"/>
                <a:gd name="connsiteY20-42" fmla="*/ 1889288 h 3473763"/>
                <a:gd name="connsiteX21-43" fmla="*/ 12013 w 3365283"/>
                <a:gd name="connsiteY21-44" fmla="*/ 1603538 h 3473763"/>
                <a:gd name="connsiteX22-45" fmla="*/ 88213 w 3365283"/>
                <a:gd name="connsiteY22-46" fmla="*/ 1413038 h 3473763"/>
                <a:gd name="connsiteX23-47" fmla="*/ 640663 w 3365283"/>
                <a:gd name="connsiteY23-48" fmla="*/ 1155863 h 3473763"/>
                <a:gd name="connsiteX24-49" fmla="*/ 954988 w 3365283"/>
                <a:gd name="connsiteY24-50" fmla="*/ 1041563 h 3473763"/>
                <a:gd name="connsiteX25-51" fmla="*/ 1145488 w 3365283"/>
                <a:gd name="connsiteY25-52" fmla="*/ 527213 h 3473763"/>
                <a:gd name="connsiteX0-53" fmla="*/ 1145488 w 3365283"/>
                <a:gd name="connsiteY0-54" fmla="*/ 546713 h 3493263"/>
                <a:gd name="connsiteX1-55" fmla="*/ 1269313 w 3365283"/>
                <a:gd name="connsiteY1-56" fmla="*/ 118088 h 3493263"/>
                <a:gd name="connsiteX2-57" fmla="*/ 1393138 w 3365283"/>
                <a:gd name="connsiteY2-58" fmla="*/ 15044 h 3493263"/>
                <a:gd name="connsiteX3-59" fmla="*/ 1555063 w 3365283"/>
                <a:gd name="connsiteY3-60" fmla="*/ 32363 h 3493263"/>
                <a:gd name="connsiteX4-61" fmla="*/ 1812238 w 3365283"/>
                <a:gd name="connsiteY4-62" fmla="*/ 308588 h 3493263"/>
                <a:gd name="connsiteX5-63" fmla="*/ 2240863 w 3365283"/>
                <a:gd name="connsiteY5-64" fmla="*/ 784838 h 3493263"/>
                <a:gd name="connsiteX6-65" fmla="*/ 2831413 w 3365283"/>
                <a:gd name="connsiteY6-66" fmla="*/ 765788 h 3493263"/>
                <a:gd name="connsiteX7-67" fmla="*/ 3202888 w 3365283"/>
                <a:gd name="connsiteY7-68" fmla="*/ 756263 h 3493263"/>
                <a:gd name="connsiteX8-69" fmla="*/ 3364813 w 3365283"/>
                <a:gd name="connsiteY8-70" fmla="*/ 937238 h 3493263"/>
                <a:gd name="connsiteX9-71" fmla="*/ 3240988 w 3365283"/>
                <a:gd name="connsiteY9-72" fmla="*/ 1384913 h 3493263"/>
                <a:gd name="connsiteX10-73" fmla="*/ 2936188 w 3365283"/>
                <a:gd name="connsiteY10-74" fmla="*/ 1823063 h 3493263"/>
                <a:gd name="connsiteX11-75" fmla="*/ 3126688 w 3365283"/>
                <a:gd name="connsiteY11-76" fmla="*/ 2499338 h 3493263"/>
                <a:gd name="connsiteX12-77" fmla="*/ 3240988 w 3365283"/>
                <a:gd name="connsiteY12-78" fmla="*/ 2870813 h 3493263"/>
                <a:gd name="connsiteX13-79" fmla="*/ 3088588 w 3365283"/>
                <a:gd name="connsiteY13-80" fmla="*/ 3032738 h 3493263"/>
                <a:gd name="connsiteX14-81" fmla="*/ 2755213 w 3365283"/>
                <a:gd name="connsiteY14-82" fmla="*/ 3042263 h 3493263"/>
                <a:gd name="connsiteX15-83" fmla="*/ 2136088 w 3365283"/>
                <a:gd name="connsiteY15-84" fmla="*/ 2842238 h 3493263"/>
                <a:gd name="connsiteX16-85" fmla="*/ 1326463 w 3365283"/>
                <a:gd name="connsiteY16-86" fmla="*/ 3432788 h 3493263"/>
                <a:gd name="connsiteX17-87" fmla="*/ 1126438 w 3365283"/>
                <a:gd name="connsiteY17-88" fmla="*/ 3459920 h 3493263"/>
                <a:gd name="connsiteX18-89" fmla="*/ 926413 w 3365283"/>
                <a:gd name="connsiteY18-90" fmla="*/ 3308963 h 3493263"/>
                <a:gd name="connsiteX19-91" fmla="*/ 888313 w 3365283"/>
                <a:gd name="connsiteY19-92" fmla="*/ 2394563 h 3493263"/>
                <a:gd name="connsiteX20-93" fmla="*/ 202513 w 3365283"/>
                <a:gd name="connsiteY20-94" fmla="*/ 1908788 h 3493263"/>
                <a:gd name="connsiteX21-95" fmla="*/ 12013 w 3365283"/>
                <a:gd name="connsiteY21-96" fmla="*/ 1623038 h 3493263"/>
                <a:gd name="connsiteX22-97" fmla="*/ 88213 w 3365283"/>
                <a:gd name="connsiteY22-98" fmla="*/ 1432538 h 3493263"/>
                <a:gd name="connsiteX23-99" fmla="*/ 640663 w 3365283"/>
                <a:gd name="connsiteY23-100" fmla="*/ 1175363 h 3493263"/>
                <a:gd name="connsiteX24-101" fmla="*/ 954988 w 3365283"/>
                <a:gd name="connsiteY24-102" fmla="*/ 1061063 h 3493263"/>
                <a:gd name="connsiteX25-103" fmla="*/ 1145488 w 3365283"/>
                <a:gd name="connsiteY25-104" fmla="*/ 546713 h 3493263"/>
                <a:gd name="connsiteX0-105" fmla="*/ 1145488 w 3365283"/>
                <a:gd name="connsiteY0-106" fmla="*/ 546713 h 3506276"/>
                <a:gd name="connsiteX1-107" fmla="*/ 1269313 w 3365283"/>
                <a:gd name="connsiteY1-108" fmla="*/ 118088 h 3506276"/>
                <a:gd name="connsiteX2-109" fmla="*/ 1393138 w 3365283"/>
                <a:gd name="connsiteY2-110" fmla="*/ 15044 h 3506276"/>
                <a:gd name="connsiteX3-111" fmla="*/ 1555063 w 3365283"/>
                <a:gd name="connsiteY3-112" fmla="*/ 32363 h 3506276"/>
                <a:gd name="connsiteX4-113" fmla="*/ 1812238 w 3365283"/>
                <a:gd name="connsiteY4-114" fmla="*/ 308588 h 3506276"/>
                <a:gd name="connsiteX5-115" fmla="*/ 2240863 w 3365283"/>
                <a:gd name="connsiteY5-116" fmla="*/ 784838 h 3506276"/>
                <a:gd name="connsiteX6-117" fmla="*/ 2831413 w 3365283"/>
                <a:gd name="connsiteY6-118" fmla="*/ 765788 h 3506276"/>
                <a:gd name="connsiteX7-119" fmla="*/ 3202888 w 3365283"/>
                <a:gd name="connsiteY7-120" fmla="*/ 756263 h 3506276"/>
                <a:gd name="connsiteX8-121" fmla="*/ 3364813 w 3365283"/>
                <a:gd name="connsiteY8-122" fmla="*/ 937238 h 3506276"/>
                <a:gd name="connsiteX9-123" fmla="*/ 3240988 w 3365283"/>
                <a:gd name="connsiteY9-124" fmla="*/ 1384913 h 3506276"/>
                <a:gd name="connsiteX10-125" fmla="*/ 2936188 w 3365283"/>
                <a:gd name="connsiteY10-126" fmla="*/ 1823063 h 3506276"/>
                <a:gd name="connsiteX11-127" fmla="*/ 3126688 w 3365283"/>
                <a:gd name="connsiteY11-128" fmla="*/ 2499338 h 3506276"/>
                <a:gd name="connsiteX12-129" fmla="*/ 3240988 w 3365283"/>
                <a:gd name="connsiteY12-130" fmla="*/ 2870813 h 3506276"/>
                <a:gd name="connsiteX13-131" fmla="*/ 3088588 w 3365283"/>
                <a:gd name="connsiteY13-132" fmla="*/ 3032738 h 3506276"/>
                <a:gd name="connsiteX14-133" fmla="*/ 2755213 w 3365283"/>
                <a:gd name="connsiteY14-134" fmla="*/ 3042263 h 3506276"/>
                <a:gd name="connsiteX15-135" fmla="*/ 2136088 w 3365283"/>
                <a:gd name="connsiteY15-136" fmla="*/ 2842238 h 3506276"/>
                <a:gd name="connsiteX16-137" fmla="*/ 1326463 w 3365283"/>
                <a:gd name="connsiteY16-138" fmla="*/ 3432788 h 3506276"/>
                <a:gd name="connsiteX17-139" fmla="*/ 1121676 w 3365283"/>
                <a:gd name="connsiteY17-140" fmla="*/ 3483733 h 3506276"/>
                <a:gd name="connsiteX18-141" fmla="*/ 926413 w 3365283"/>
                <a:gd name="connsiteY18-142" fmla="*/ 3308963 h 3506276"/>
                <a:gd name="connsiteX19-143" fmla="*/ 888313 w 3365283"/>
                <a:gd name="connsiteY19-144" fmla="*/ 2394563 h 3506276"/>
                <a:gd name="connsiteX20-145" fmla="*/ 202513 w 3365283"/>
                <a:gd name="connsiteY20-146" fmla="*/ 1908788 h 3506276"/>
                <a:gd name="connsiteX21-147" fmla="*/ 12013 w 3365283"/>
                <a:gd name="connsiteY21-148" fmla="*/ 1623038 h 3506276"/>
                <a:gd name="connsiteX22-149" fmla="*/ 88213 w 3365283"/>
                <a:gd name="connsiteY22-150" fmla="*/ 1432538 h 3506276"/>
                <a:gd name="connsiteX23-151" fmla="*/ 640663 w 3365283"/>
                <a:gd name="connsiteY23-152" fmla="*/ 1175363 h 3506276"/>
                <a:gd name="connsiteX24-153" fmla="*/ 954988 w 3365283"/>
                <a:gd name="connsiteY24-154" fmla="*/ 1061063 h 3506276"/>
                <a:gd name="connsiteX25-155" fmla="*/ 1145488 w 3365283"/>
                <a:gd name="connsiteY25-156" fmla="*/ 546713 h 3506276"/>
                <a:gd name="connsiteX0-157" fmla="*/ 1145488 w 3365283"/>
                <a:gd name="connsiteY0-158" fmla="*/ 546713 h 3502550"/>
                <a:gd name="connsiteX1-159" fmla="*/ 1269313 w 3365283"/>
                <a:gd name="connsiteY1-160" fmla="*/ 118088 h 3502550"/>
                <a:gd name="connsiteX2-161" fmla="*/ 1393138 w 3365283"/>
                <a:gd name="connsiteY2-162" fmla="*/ 15044 h 3502550"/>
                <a:gd name="connsiteX3-163" fmla="*/ 1555063 w 3365283"/>
                <a:gd name="connsiteY3-164" fmla="*/ 32363 h 3502550"/>
                <a:gd name="connsiteX4-165" fmla="*/ 1812238 w 3365283"/>
                <a:gd name="connsiteY4-166" fmla="*/ 308588 h 3502550"/>
                <a:gd name="connsiteX5-167" fmla="*/ 2240863 w 3365283"/>
                <a:gd name="connsiteY5-168" fmla="*/ 784838 h 3502550"/>
                <a:gd name="connsiteX6-169" fmla="*/ 2831413 w 3365283"/>
                <a:gd name="connsiteY6-170" fmla="*/ 765788 h 3502550"/>
                <a:gd name="connsiteX7-171" fmla="*/ 3202888 w 3365283"/>
                <a:gd name="connsiteY7-172" fmla="*/ 756263 h 3502550"/>
                <a:gd name="connsiteX8-173" fmla="*/ 3364813 w 3365283"/>
                <a:gd name="connsiteY8-174" fmla="*/ 937238 h 3502550"/>
                <a:gd name="connsiteX9-175" fmla="*/ 3240988 w 3365283"/>
                <a:gd name="connsiteY9-176" fmla="*/ 1384913 h 3502550"/>
                <a:gd name="connsiteX10-177" fmla="*/ 2936188 w 3365283"/>
                <a:gd name="connsiteY10-178" fmla="*/ 1823063 h 3502550"/>
                <a:gd name="connsiteX11-179" fmla="*/ 3126688 w 3365283"/>
                <a:gd name="connsiteY11-180" fmla="*/ 2499338 h 3502550"/>
                <a:gd name="connsiteX12-181" fmla="*/ 3240988 w 3365283"/>
                <a:gd name="connsiteY12-182" fmla="*/ 2870813 h 3502550"/>
                <a:gd name="connsiteX13-183" fmla="*/ 3088588 w 3365283"/>
                <a:gd name="connsiteY13-184" fmla="*/ 3032738 h 3502550"/>
                <a:gd name="connsiteX14-185" fmla="*/ 2755213 w 3365283"/>
                <a:gd name="connsiteY14-186" fmla="*/ 3042263 h 3502550"/>
                <a:gd name="connsiteX15-187" fmla="*/ 2136088 w 3365283"/>
                <a:gd name="connsiteY15-188" fmla="*/ 2842238 h 3502550"/>
                <a:gd name="connsiteX16-189" fmla="*/ 1326463 w 3365283"/>
                <a:gd name="connsiteY16-190" fmla="*/ 3432788 h 3502550"/>
                <a:gd name="connsiteX17-191" fmla="*/ 1121676 w 3365283"/>
                <a:gd name="connsiteY17-192" fmla="*/ 3483733 h 3502550"/>
                <a:gd name="connsiteX18-193" fmla="*/ 926413 w 3365283"/>
                <a:gd name="connsiteY18-194" fmla="*/ 3308963 h 3502550"/>
                <a:gd name="connsiteX19-195" fmla="*/ 888313 w 3365283"/>
                <a:gd name="connsiteY19-196" fmla="*/ 2394563 h 3502550"/>
                <a:gd name="connsiteX20-197" fmla="*/ 202513 w 3365283"/>
                <a:gd name="connsiteY20-198" fmla="*/ 1908788 h 3502550"/>
                <a:gd name="connsiteX21-199" fmla="*/ 12013 w 3365283"/>
                <a:gd name="connsiteY21-200" fmla="*/ 1623038 h 3502550"/>
                <a:gd name="connsiteX22-201" fmla="*/ 88213 w 3365283"/>
                <a:gd name="connsiteY22-202" fmla="*/ 1432538 h 3502550"/>
                <a:gd name="connsiteX23-203" fmla="*/ 640663 w 3365283"/>
                <a:gd name="connsiteY23-204" fmla="*/ 1175363 h 3502550"/>
                <a:gd name="connsiteX24-205" fmla="*/ 954988 w 3365283"/>
                <a:gd name="connsiteY24-206" fmla="*/ 1061063 h 3502550"/>
                <a:gd name="connsiteX25-207" fmla="*/ 1145488 w 3365283"/>
                <a:gd name="connsiteY25-208" fmla="*/ 546713 h 3502550"/>
                <a:gd name="connsiteX0-209" fmla="*/ 1145488 w 3365283"/>
                <a:gd name="connsiteY0-210" fmla="*/ 546713 h 3488128"/>
                <a:gd name="connsiteX1-211" fmla="*/ 1269313 w 3365283"/>
                <a:gd name="connsiteY1-212" fmla="*/ 118088 h 3488128"/>
                <a:gd name="connsiteX2-213" fmla="*/ 1393138 w 3365283"/>
                <a:gd name="connsiteY2-214" fmla="*/ 15044 h 3488128"/>
                <a:gd name="connsiteX3-215" fmla="*/ 1555063 w 3365283"/>
                <a:gd name="connsiteY3-216" fmla="*/ 32363 h 3488128"/>
                <a:gd name="connsiteX4-217" fmla="*/ 1812238 w 3365283"/>
                <a:gd name="connsiteY4-218" fmla="*/ 308588 h 3488128"/>
                <a:gd name="connsiteX5-219" fmla="*/ 2240863 w 3365283"/>
                <a:gd name="connsiteY5-220" fmla="*/ 784838 h 3488128"/>
                <a:gd name="connsiteX6-221" fmla="*/ 2831413 w 3365283"/>
                <a:gd name="connsiteY6-222" fmla="*/ 765788 h 3488128"/>
                <a:gd name="connsiteX7-223" fmla="*/ 3202888 w 3365283"/>
                <a:gd name="connsiteY7-224" fmla="*/ 756263 h 3488128"/>
                <a:gd name="connsiteX8-225" fmla="*/ 3364813 w 3365283"/>
                <a:gd name="connsiteY8-226" fmla="*/ 937238 h 3488128"/>
                <a:gd name="connsiteX9-227" fmla="*/ 3240988 w 3365283"/>
                <a:gd name="connsiteY9-228" fmla="*/ 1384913 h 3488128"/>
                <a:gd name="connsiteX10-229" fmla="*/ 2936188 w 3365283"/>
                <a:gd name="connsiteY10-230" fmla="*/ 1823063 h 3488128"/>
                <a:gd name="connsiteX11-231" fmla="*/ 3126688 w 3365283"/>
                <a:gd name="connsiteY11-232" fmla="*/ 2499338 h 3488128"/>
                <a:gd name="connsiteX12-233" fmla="*/ 3240988 w 3365283"/>
                <a:gd name="connsiteY12-234" fmla="*/ 2870813 h 3488128"/>
                <a:gd name="connsiteX13-235" fmla="*/ 3088588 w 3365283"/>
                <a:gd name="connsiteY13-236" fmla="*/ 3032738 h 3488128"/>
                <a:gd name="connsiteX14-237" fmla="*/ 2755213 w 3365283"/>
                <a:gd name="connsiteY14-238" fmla="*/ 3042263 h 3488128"/>
                <a:gd name="connsiteX15-239" fmla="*/ 2136088 w 3365283"/>
                <a:gd name="connsiteY15-240" fmla="*/ 2842238 h 3488128"/>
                <a:gd name="connsiteX16-241" fmla="*/ 1326463 w 3365283"/>
                <a:gd name="connsiteY16-242" fmla="*/ 3432788 h 3488128"/>
                <a:gd name="connsiteX17-243" fmla="*/ 1121676 w 3365283"/>
                <a:gd name="connsiteY17-244" fmla="*/ 3483733 h 3488128"/>
                <a:gd name="connsiteX18-245" fmla="*/ 926413 w 3365283"/>
                <a:gd name="connsiteY18-246" fmla="*/ 3308963 h 3488128"/>
                <a:gd name="connsiteX19-247" fmla="*/ 888313 w 3365283"/>
                <a:gd name="connsiteY19-248" fmla="*/ 2394563 h 3488128"/>
                <a:gd name="connsiteX20-249" fmla="*/ 202513 w 3365283"/>
                <a:gd name="connsiteY20-250" fmla="*/ 1908788 h 3488128"/>
                <a:gd name="connsiteX21-251" fmla="*/ 12013 w 3365283"/>
                <a:gd name="connsiteY21-252" fmla="*/ 1623038 h 3488128"/>
                <a:gd name="connsiteX22-253" fmla="*/ 88213 w 3365283"/>
                <a:gd name="connsiteY22-254" fmla="*/ 1432538 h 3488128"/>
                <a:gd name="connsiteX23-255" fmla="*/ 640663 w 3365283"/>
                <a:gd name="connsiteY23-256" fmla="*/ 1175363 h 3488128"/>
                <a:gd name="connsiteX24-257" fmla="*/ 954988 w 3365283"/>
                <a:gd name="connsiteY24-258" fmla="*/ 1061063 h 3488128"/>
                <a:gd name="connsiteX25-259" fmla="*/ 1145488 w 3365283"/>
                <a:gd name="connsiteY25-260" fmla="*/ 546713 h 3488128"/>
                <a:gd name="connsiteX0-261" fmla="*/ 1145488 w 3365283"/>
                <a:gd name="connsiteY0-262" fmla="*/ 546713 h 3511426"/>
                <a:gd name="connsiteX1-263" fmla="*/ 1269313 w 3365283"/>
                <a:gd name="connsiteY1-264" fmla="*/ 118088 h 3511426"/>
                <a:gd name="connsiteX2-265" fmla="*/ 1393138 w 3365283"/>
                <a:gd name="connsiteY2-266" fmla="*/ 15044 h 3511426"/>
                <a:gd name="connsiteX3-267" fmla="*/ 1555063 w 3365283"/>
                <a:gd name="connsiteY3-268" fmla="*/ 32363 h 3511426"/>
                <a:gd name="connsiteX4-269" fmla="*/ 1812238 w 3365283"/>
                <a:gd name="connsiteY4-270" fmla="*/ 308588 h 3511426"/>
                <a:gd name="connsiteX5-271" fmla="*/ 2240863 w 3365283"/>
                <a:gd name="connsiteY5-272" fmla="*/ 784838 h 3511426"/>
                <a:gd name="connsiteX6-273" fmla="*/ 2831413 w 3365283"/>
                <a:gd name="connsiteY6-274" fmla="*/ 765788 h 3511426"/>
                <a:gd name="connsiteX7-275" fmla="*/ 3202888 w 3365283"/>
                <a:gd name="connsiteY7-276" fmla="*/ 756263 h 3511426"/>
                <a:gd name="connsiteX8-277" fmla="*/ 3364813 w 3365283"/>
                <a:gd name="connsiteY8-278" fmla="*/ 937238 h 3511426"/>
                <a:gd name="connsiteX9-279" fmla="*/ 3240988 w 3365283"/>
                <a:gd name="connsiteY9-280" fmla="*/ 1384913 h 3511426"/>
                <a:gd name="connsiteX10-281" fmla="*/ 2936188 w 3365283"/>
                <a:gd name="connsiteY10-282" fmla="*/ 1823063 h 3511426"/>
                <a:gd name="connsiteX11-283" fmla="*/ 3126688 w 3365283"/>
                <a:gd name="connsiteY11-284" fmla="*/ 2499338 h 3511426"/>
                <a:gd name="connsiteX12-285" fmla="*/ 3240988 w 3365283"/>
                <a:gd name="connsiteY12-286" fmla="*/ 2870813 h 3511426"/>
                <a:gd name="connsiteX13-287" fmla="*/ 3088588 w 3365283"/>
                <a:gd name="connsiteY13-288" fmla="*/ 3032738 h 3511426"/>
                <a:gd name="connsiteX14-289" fmla="*/ 2755213 w 3365283"/>
                <a:gd name="connsiteY14-290" fmla="*/ 3042263 h 3511426"/>
                <a:gd name="connsiteX15-291" fmla="*/ 2136088 w 3365283"/>
                <a:gd name="connsiteY15-292" fmla="*/ 2842238 h 3511426"/>
                <a:gd name="connsiteX16-293" fmla="*/ 1326463 w 3365283"/>
                <a:gd name="connsiteY16-294" fmla="*/ 3432788 h 3511426"/>
                <a:gd name="connsiteX17-295" fmla="*/ 1121676 w 3365283"/>
                <a:gd name="connsiteY17-296" fmla="*/ 3498020 h 3511426"/>
                <a:gd name="connsiteX18-297" fmla="*/ 926413 w 3365283"/>
                <a:gd name="connsiteY18-298" fmla="*/ 3308963 h 3511426"/>
                <a:gd name="connsiteX19-299" fmla="*/ 888313 w 3365283"/>
                <a:gd name="connsiteY19-300" fmla="*/ 2394563 h 3511426"/>
                <a:gd name="connsiteX20-301" fmla="*/ 202513 w 3365283"/>
                <a:gd name="connsiteY20-302" fmla="*/ 1908788 h 3511426"/>
                <a:gd name="connsiteX21-303" fmla="*/ 12013 w 3365283"/>
                <a:gd name="connsiteY21-304" fmla="*/ 1623038 h 3511426"/>
                <a:gd name="connsiteX22-305" fmla="*/ 88213 w 3365283"/>
                <a:gd name="connsiteY22-306" fmla="*/ 1432538 h 3511426"/>
                <a:gd name="connsiteX23-307" fmla="*/ 640663 w 3365283"/>
                <a:gd name="connsiteY23-308" fmla="*/ 1175363 h 3511426"/>
                <a:gd name="connsiteX24-309" fmla="*/ 954988 w 3365283"/>
                <a:gd name="connsiteY24-310" fmla="*/ 1061063 h 3511426"/>
                <a:gd name="connsiteX25-311" fmla="*/ 1145488 w 3365283"/>
                <a:gd name="connsiteY25-312" fmla="*/ 546713 h 3511426"/>
                <a:gd name="connsiteX0-313" fmla="*/ 1145488 w 3365283"/>
                <a:gd name="connsiteY0-314" fmla="*/ 546713 h 3501423"/>
                <a:gd name="connsiteX1-315" fmla="*/ 1269313 w 3365283"/>
                <a:gd name="connsiteY1-316" fmla="*/ 118088 h 3501423"/>
                <a:gd name="connsiteX2-317" fmla="*/ 1393138 w 3365283"/>
                <a:gd name="connsiteY2-318" fmla="*/ 15044 h 3501423"/>
                <a:gd name="connsiteX3-319" fmla="*/ 1555063 w 3365283"/>
                <a:gd name="connsiteY3-320" fmla="*/ 32363 h 3501423"/>
                <a:gd name="connsiteX4-321" fmla="*/ 1812238 w 3365283"/>
                <a:gd name="connsiteY4-322" fmla="*/ 308588 h 3501423"/>
                <a:gd name="connsiteX5-323" fmla="*/ 2240863 w 3365283"/>
                <a:gd name="connsiteY5-324" fmla="*/ 784838 h 3501423"/>
                <a:gd name="connsiteX6-325" fmla="*/ 2831413 w 3365283"/>
                <a:gd name="connsiteY6-326" fmla="*/ 765788 h 3501423"/>
                <a:gd name="connsiteX7-327" fmla="*/ 3202888 w 3365283"/>
                <a:gd name="connsiteY7-328" fmla="*/ 756263 h 3501423"/>
                <a:gd name="connsiteX8-329" fmla="*/ 3364813 w 3365283"/>
                <a:gd name="connsiteY8-330" fmla="*/ 937238 h 3501423"/>
                <a:gd name="connsiteX9-331" fmla="*/ 3240988 w 3365283"/>
                <a:gd name="connsiteY9-332" fmla="*/ 1384913 h 3501423"/>
                <a:gd name="connsiteX10-333" fmla="*/ 2936188 w 3365283"/>
                <a:gd name="connsiteY10-334" fmla="*/ 1823063 h 3501423"/>
                <a:gd name="connsiteX11-335" fmla="*/ 3126688 w 3365283"/>
                <a:gd name="connsiteY11-336" fmla="*/ 2499338 h 3501423"/>
                <a:gd name="connsiteX12-337" fmla="*/ 3240988 w 3365283"/>
                <a:gd name="connsiteY12-338" fmla="*/ 2870813 h 3501423"/>
                <a:gd name="connsiteX13-339" fmla="*/ 3088588 w 3365283"/>
                <a:gd name="connsiteY13-340" fmla="*/ 3032738 h 3501423"/>
                <a:gd name="connsiteX14-341" fmla="*/ 2755213 w 3365283"/>
                <a:gd name="connsiteY14-342" fmla="*/ 3042263 h 3501423"/>
                <a:gd name="connsiteX15-343" fmla="*/ 2136088 w 3365283"/>
                <a:gd name="connsiteY15-344" fmla="*/ 2842238 h 3501423"/>
                <a:gd name="connsiteX16-345" fmla="*/ 1326463 w 3365283"/>
                <a:gd name="connsiteY16-346" fmla="*/ 3432788 h 3501423"/>
                <a:gd name="connsiteX17-347" fmla="*/ 1121676 w 3365283"/>
                <a:gd name="connsiteY17-348" fmla="*/ 3498020 h 3501423"/>
                <a:gd name="connsiteX18-349" fmla="*/ 926413 w 3365283"/>
                <a:gd name="connsiteY18-350" fmla="*/ 3308963 h 3501423"/>
                <a:gd name="connsiteX19-351" fmla="*/ 888313 w 3365283"/>
                <a:gd name="connsiteY19-352" fmla="*/ 2394563 h 3501423"/>
                <a:gd name="connsiteX20-353" fmla="*/ 202513 w 3365283"/>
                <a:gd name="connsiteY20-354" fmla="*/ 1908788 h 3501423"/>
                <a:gd name="connsiteX21-355" fmla="*/ 12013 w 3365283"/>
                <a:gd name="connsiteY21-356" fmla="*/ 1623038 h 3501423"/>
                <a:gd name="connsiteX22-357" fmla="*/ 88213 w 3365283"/>
                <a:gd name="connsiteY22-358" fmla="*/ 1432538 h 3501423"/>
                <a:gd name="connsiteX23-359" fmla="*/ 640663 w 3365283"/>
                <a:gd name="connsiteY23-360" fmla="*/ 1175363 h 3501423"/>
                <a:gd name="connsiteX24-361" fmla="*/ 954988 w 3365283"/>
                <a:gd name="connsiteY24-362" fmla="*/ 1061063 h 3501423"/>
                <a:gd name="connsiteX25-363" fmla="*/ 1145488 w 3365283"/>
                <a:gd name="connsiteY25-364" fmla="*/ 546713 h 3501423"/>
                <a:gd name="connsiteX0-365" fmla="*/ 1145488 w 3365283"/>
                <a:gd name="connsiteY0-366" fmla="*/ 546713 h 3510212"/>
                <a:gd name="connsiteX1-367" fmla="*/ 1269313 w 3365283"/>
                <a:gd name="connsiteY1-368" fmla="*/ 118088 h 3510212"/>
                <a:gd name="connsiteX2-369" fmla="*/ 1393138 w 3365283"/>
                <a:gd name="connsiteY2-370" fmla="*/ 15044 h 3510212"/>
                <a:gd name="connsiteX3-371" fmla="*/ 1555063 w 3365283"/>
                <a:gd name="connsiteY3-372" fmla="*/ 32363 h 3510212"/>
                <a:gd name="connsiteX4-373" fmla="*/ 1812238 w 3365283"/>
                <a:gd name="connsiteY4-374" fmla="*/ 308588 h 3510212"/>
                <a:gd name="connsiteX5-375" fmla="*/ 2240863 w 3365283"/>
                <a:gd name="connsiteY5-376" fmla="*/ 784838 h 3510212"/>
                <a:gd name="connsiteX6-377" fmla="*/ 2831413 w 3365283"/>
                <a:gd name="connsiteY6-378" fmla="*/ 765788 h 3510212"/>
                <a:gd name="connsiteX7-379" fmla="*/ 3202888 w 3365283"/>
                <a:gd name="connsiteY7-380" fmla="*/ 756263 h 3510212"/>
                <a:gd name="connsiteX8-381" fmla="*/ 3364813 w 3365283"/>
                <a:gd name="connsiteY8-382" fmla="*/ 937238 h 3510212"/>
                <a:gd name="connsiteX9-383" fmla="*/ 3240988 w 3365283"/>
                <a:gd name="connsiteY9-384" fmla="*/ 1384913 h 3510212"/>
                <a:gd name="connsiteX10-385" fmla="*/ 2936188 w 3365283"/>
                <a:gd name="connsiteY10-386" fmla="*/ 1823063 h 3510212"/>
                <a:gd name="connsiteX11-387" fmla="*/ 3126688 w 3365283"/>
                <a:gd name="connsiteY11-388" fmla="*/ 2499338 h 3510212"/>
                <a:gd name="connsiteX12-389" fmla="*/ 3240988 w 3365283"/>
                <a:gd name="connsiteY12-390" fmla="*/ 2870813 h 3510212"/>
                <a:gd name="connsiteX13-391" fmla="*/ 3088588 w 3365283"/>
                <a:gd name="connsiteY13-392" fmla="*/ 3032738 h 3510212"/>
                <a:gd name="connsiteX14-393" fmla="*/ 2755213 w 3365283"/>
                <a:gd name="connsiteY14-394" fmla="*/ 3042263 h 3510212"/>
                <a:gd name="connsiteX15-395" fmla="*/ 2136088 w 3365283"/>
                <a:gd name="connsiteY15-396" fmla="*/ 2866051 h 3510212"/>
                <a:gd name="connsiteX16-397" fmla="*/ 1326463 w 3365283"/>
                <a:gd name="connsiteY16-398" fmla="*/ 3432788 h 3510212"/>
                <a:gd name="connsiteX17-399" fmla="*/ 1121676 w 3365283"/>
                <a:gd name="connsiteY17-400" fmla="*/ 3498020 h 3510212"/>
                <a:gd name="connsiteX18-401" fmla="*/ 926413 w 3365283"/>
                <a:gd name="connsiteY18-402" fmla="*/ 3308963 h 3510212"/>
                <a:gd name="connsiteX19-403" fmla="*/ 888313 w 3365283"/>
                <a:gd name="connsiteY19-404" fmla="*/ 2394563 h 3510212"/>
                <a:gd name="connsiteX20-405" fmla="*/ 202513 w 3365283"/>
                <a:gd name="connsiteY20-406" fmla="*/ 1908788 h 3510212"/>
                <a:gd name="connsiteX21-407" fmla="*/ 12013 w 3365283"/>
                <a:gd name="connsiteY21-408" fmla="*/ 1623038 h 3510212"/>
                <a:gd name="connsiteX22-409" fmla="*/ 88213 w 3365283"/>
                <a:gd name="connsiteY22-410" fmla="*/ 1432538 h 3510212"/>
                <a:gd name="connsiteX23-411" fmla="*/ 640663 w 3365283"/>
                <a:gd name="connsiteY23-412" fmla="*/ 1175363 h 3510212"/>
                <a:gd name="connsiteX24-413" fmla="*/ 954988 w 3365283"/>
                <a:gd name="connsiteY24-414" fmla="*/ 1061063 h 3510212"/>
                <a:gd name="connsiteX25-415" fmla="*/ 1145488 w 3365283"/>
                <a:gd name="connsiteY25-416" fmla="*/ 546713 h 351021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</a:cxnLst>
              <a:rect l="l" t="t" r="r" b="b"/>
              <a:pathLst>
                <a:path w="3365283" h="3510212">
                  <a:moveTo>
                    <a:pt x="1145488" y="546713"/>
                  </a:moveTo>
                  <a:cubicBezTo>
                    <a:pt x="1197876" y="389550"/>
                    <a:pt x="1228038" y="206699"/>
                    <a:pt x="1269313" y="118088"/>
                  </a:cubicBezTo>
                  <a:cubicBezTo>
                    <a:pt x="1310588" y="29477"/>
                    <a:pt x="1345513" y="29331"/>
                    <a:pt x="1393138" y="15044"/>
                  </a:cubicBezTo>
                  <a:cubicBezTo>
                    <a:pt x="1440763" y="757"/>
                    <a:pt x="1485213" y="-16561"/>
                    <a:pt x="1555063" y="32363"/>
                  </a:cubicBezTo>
                  <a:cubicBezTo>
                    <a:pt x="1624913" y="81287"/>
                    <a:pt x="1697938" y="183175"/>
                    <a:pt x="1812238" y="308588"/>
                  </a:cubicBezTo>
                  <a:cubicBezTo>
                    <a:pt x="1926538" y="434000"/>
                    <a:pt x="2071001" y="708638"/>
                    <a:pt x="2240863" y="784838"/>
                  </a:cubicBezTo>
                  <a:cubicBezTo>
                    <a:pt x="2410726" y="861038"/>
                    <a:pt x="2831413" y="765788"/>
                    <a:pt x="2831413" y="765788"/>
                  </a:cubicBezTo>
                  <a:cubicBezTo>
                    <a:pt x="2991750" y="761026"/>
                    <a:pt x="3113988" y="727688"/>
                    <a:pt x="3202888" y="756263"/>
                  </a:cubicBezTo>
                  <a:cubicBezTo>
                    <a:pt x="3291788" y="784838"/>
                    <a:pt x="3358463" y="832463"/>
                    <a:pt x="3364813" y="937238"/>
                  </a:cubicBezTo>
                  <a:cubicBezTo>
                    <a:pt x="3371163" y="1042013"/>
                    <a:pt x="3312425" y="1237276"/>
                    <a:pt x="3240988" y="1384913"/>
                  </a:cubicBezTo>
                  <a:cubicBezTo>
                    <a:pt x="3169551" y="1532550"/>
                    <a:pt x="2955238" y="1637325"/>
                    <a:pt x="2936188" y="1823063"/>
                  </a:cubicBezTo>
                  <a:cubicBezTo>
                    <a:pt x="2917138" y="2008801"/>
                    <a:pt x="3075888" y="2324713"/>
                    <a:pt x="3126688" y="2499338"/>
                  </a:cubicBezTo>
                  <a:cubicBezTo>
                    <a:pt x="3177488" y="2673963"/>
                    <a:pt x="3247338" y="2781913"/>
                    <a:pt x="3240988" y="2870813"/>
                  </a:cubicBezTo>
                  <a:cubicBezTo>
                    <a:pt x="3234638" y="2959713"/>
                    <a:pt x="3169551" y="3004163"/>
                    <a:pt x="3088588" y="3032738"/>
                  </a:cubicBezTo>
                  <a:cubicBezTo>
                    <a:pt x="3007626" y="3061313"/>
                    <a:pt x="2913963" y="3070044"/>
                    <a:pt x="2755213" y="3042263"/>
                  </a:cubicBezTo>
                  <a:cubicBezTo>
                    <a:pt x="2596463" y="3014482"/>
                    <a:pt x="2374213" y="2800963"/>
                    <a:pt x="2136088" y="2866051"/>
                  </a:cubicBezTo>
                  <a:cubicBezTo>
                    <a:pt x="1897963" y="2931139"/>
                    <a:pt x="1495532" y="3327460"/>
                    <a:pt x="1326463" y="3432788"/>
                  </a:cubicBezTo>
                  <a:cubicBezTo>
                    <a:pt x="1157394" y="3538116"/>
                    <a:pt x="1197876" y="3509132"/>
                    <a:pt x="1121676" y="3498020"/>
                  </a:cubicBezTo>
                  <a:cubicBezTo>
                    <a:pt x="1045476" y="3486908"/>
                    <a:pt x="965307" y="3492873"/>
                    <a:pt x="926413" y="3308963"/>
                  </a:cubicBezTo>
                  <a:cubicBezTo>
                    <a:pt x="887519" y="3125054"/>
                    <a:pt x="1008963" y="2627925"/>
                    <a:pt x="888313" y="2394563"/>
                  </a:cubicBezTo>
                  <a:cubicBezTo>
                    <a:pt x="767663" y="2161201"/>
                    <a:pt x="348563" y="2037376"/>
                    <a:pt x="202513" y="1908788"/>
                  </a:cubicBezTo>
                  <a:cubicBezTo>
                    <a:pt x="56463" y="1780201"/>
                    <a:pt x="31063" y="1702413"/>
                    <a:pt x="12013" y="1623038"/>
                  </a:cubicBezTo>
                  <a:cubicBezTo>
                    <a:pt x="-7037" y="1543663"/>
                    <a:pt x="-16562" y="1507150"/>
                    <a:pt x="88213" y="1432538"/>
                  </a:cubicBezTo>
                  <a:cubicBezTo>
                    <a:pt x="192988" y="1357926"/>
                    <a:pt x="496201" y="1237275"/>
                    <a:pt x="640663" y="1175363"/>
                  </a:cubicBezTo>
                  <a:cubicBezTo>
                    <a:pt x="785125" y="1113451"/>
                    <a:pt x="870851" y="1162663"/>
                    <a:pt x="954988" y="1061063"/>
                  </a:cubicBezTo>
                  <a:cubicBezTo>
                    <a:pt x="1039125" y="959463"/>
                    <a:pt x="1093100" y="703876"/>
                    <a:pt x="1145488" y="546713"/>
                  </a:cubicBezTo>
                  <a:close/>
                </a:path>
              </a:pathLst>
            </a:custGeom>
            <a:blipFill>
              <a:blip r:embed="rId6" cstate="screen"/>
              <a:stretch>
                <a:fillRect/>
              </a:stretch>
            </a:blip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rot="1614102">
            <a:off x="8667625" y="3828607"/>
            <a:ext cx="2319803" cy="2314037"/>
            <a:chOff x="874713" y="1839914"/>
            <a:chExt cx="4265101" cy="4254500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4713" y="1839914"/>
              <a:ext cx="4265101" cy="4254500"/>
            </a:xfrm>
            <a:prstGeom prst="rect">
              <a:avLst/>
            </a:prstGeom>
          </p:spPr>
        </p:pic>
        <p:sp>
          <p:nvSpPr>
            <p:cNvPr id="13" name="任意多边形: 形状 12"/>
            <p:cNvSpPr/>
            <p:nvPr/>
          </p:nvSpPr>
          <p:spPr>
            <a:xfrm>
              <a:off x="1407212" y="2244113"/>
              <a:ext cx="3365283" cy="3510212"/>
            </a:xfrm>
            <a:custGeom>
              <a:avLst/>
              <a:gdLst>
                <a:gd name="connsiteX0" fmla="*/ 1145488 w 3365283"/>
                <a:gd name="connsiteY0" fmla="*/ 527213 h 3455286"/>
                <a:gd name="connsiteX1" fmla="*/ 1269313 w 3365283"/>
                <a:gd name="connsiteY1" fmla="*/ 98588 h 3455286"/>
                <a:gd name="connsiteX2" fmla="*/ 1393138 w 3365283"/>
                <a:gd name="connsiteY2" fmla="*/ 50963 h 3455286"/>
                <a:gd name="connsiteX3" fmla="*/ 1555063 w 3365283"/>
                <a:gd name="connsiteY3" fmla="*/ 12863 h 3455286"/>
                <a:gd name="connsiteX4" fmla="*/ 1812238 w 3365283"/>
                <a:gd name="connsiteY4" fmla="*/ 289088 h 3455286"/>
                <a:gd name="connsiteX5" fmla="*/ 2240863 w 3365283"/>
                <a:gd name="connsiteY5" fmla="*/ 765338 h 3455286"/>
                <a:gd name="connsiteX6" fmla="*/ 2831413 w 3365283"/>
                <a:gd name="connsiteY6" fmla="*/ 746288 h 3455286"/>
                <a:gd name="connsiteX7" fmla="*/ 3202888 w 3365283"/>
                <a:gd name="connsiteY7" fmla="*/ 736763 h 3455286"/>
                <a:gd name="connsiteX8" fmla="*/ 3364813 w 3365283"/>
                <a:gd name="connsiteY8" fmla="*/ 917738 h 3455286"/>
                <a:gd name="connsiteX9" fmla="*/ 3240988 w 3365283"/>
                <a:gd name="connsiteY9" fmla="*/ 1365413 h 3455286"/>
                <a:gd name="connsiteX10" fmla="*/ 2936188 w 3365283"/>
                <a:gd name="connsiteY10" fmla="*/ 1803563 h 3455286"/>
                <a:gd name="connsiteX11" fmla="*/ 3126688 w 3365283"/>
                <a:gd name="connsiteY11" fmla="*/ 2479838 h 3455286"/>
                <a:gd name="connsiteX12" fmla="*/ 3240988 w 3365283"/>
                <a:gd name="connsiteY12" fmla="*/ 2851313 h 3455286"/>
                <a:gd name="connsiteX13" fmla="*/ 3088588 w 3365283"/>
                <a:gd name="connsiteY13" fmla="*/ 3013238 h 3455286"/>
                <a:gd name="connsiteX14" fmla="*/ 2755213 w 3365283"/>
                <a:gd name="connsiteY14" fmla="*/ 3022763 h 3455286"/>
                <a:gd name="connsiteX15" fmla="*/ 2136088 w 3365283"/>
                <a:gd name="connsiteY15" fmla="*/ 2822738 h 3455286"/>
                <a:gd name="connsiteX16" fmla="*/ 1326463 w 3365283"/>
                <a:gd name="connsiteY16" fmla="*/ 3413288 h 3455286"/>
                <a:gd name="connsiteX17" fmla="*/ 1126438 w 3365283"/>
                <a:gd name="connsiteY17" fmla="*/ 3394238 h 3455286"/>
                <a:gd name="connsiteX18" fmla="*/ 926413 w 3365283"/>
                <a:gd name="connsiteY18" fmla="*/ 3289463 h 3455286"/>
                <a:gd name="connsiteX19" fmla="*/ 888313 w 3365283"/>
                <a:gd name="connsiteY19" fmla="*/ 2375063 h 3455286"/>
                <a:gd name="connsiteX20" fmla="*/ 202513 w 3365283"/>
                <a:gd name="connsiteY20" fmla="*/ 1889288 h 3455286"/>
                <a:gd name="connsiteX21" fmla="*/ 12013 w 3365283"/>
                <a:gd name="connsiteY21" fmla="*/ 1603538 h 3455286"/>
                <a:gd name="connsiteX22" fmla="*/ 88213 w 3365283"/>
                <a:gd name="connsiteY22" fmla="*/ 1413038 h 3455286"/>
                <a:gd name="connsiteX23" fmla="*/ 640663 w 3365283"/>
                <a:gd name="connsiteY23" fmla="*/ 1155863 h 3455286"/>
                <a:gd name="connsiteX24" fmla="*/ 954988 w 3365283"/>
                <a:gd name="connsiteY24" fmla="*/ 1041563 h 3455286"/>
                <a:gd name="connsiteX25" fmla="*/ 1145488 w 3365283"/>
                <a:gd name="connsiteY25" fmla="*/ 527213 h 3455286"/>
                <a:gd name="connsiteX0-1" fmla="*/ 1145488 w 3365283"/>
                <a:gd name="connsiteY0-2" fmla="*/ 527213 h 3473763"/>
                <a:gd name="connsiteX1-3" fmla="*/ 1269313 w 3365283"/>
                <a:gd name="connsiteY1-4" fmla="*/ 98588 h 3473763"/>
                <a:gd name="connsiteX2-5" fmla="*/ 1393138 w 3365283"/>
                <a:gd name="connsiteY2-6" fmla="*/ 50963 h 3473763"/>
                <a:gd name="connsiteX3-7" fmla="*/ 1555063 w 3365283"/>
                <a:gd name="connsiteY3-8" fmla="*/ 12863 h 3473763"/>
                <a:gd name="connsiteX4-9" fmla="*/ 1812238 w 3365283"/>
                <a:gd name="connsiteY4-10" fmla="*/ 289088 h 3473763"/>
                <a:gd name="connsiteX5-11" fmla="*/ 2240863 w 3365283"/>
                <a:gd name="connsiteY5-12" fmla="*/ 765338 h 3473763"/>
                <a:gd name="connsiteX6-13" fmla="*/ 2831413 w 3365283"/>
                <a:gd name="connsiteY6-14" fmla="*/ 746288 h 3473763"/>
                <a:gd name="connsiteX7-15" fmla="*/ 3202888 w 3365283"/>
                <a:gd name="connsiteY7-16" fmla="*/ 736763 h 3473763"/>
                <a:gd name="connsiteX8-17" fmla="*/ 3364813 w 3365283"/>
                <a:gd name="connsiteY8-18" fmla="*/ 917738 h 3473763"/>
                <a:gd name="connsiteX9-19" fmla="*/ 3240988 w 3365283"/>
                <a:gd name="connsiteY9-20" fmla="*/ 1365413 h 3473763"/>
                <a:gd name="connsiteX10-21" fmla="*/ 2936188 w 3365283"/>
                <a:gd name="connsiteY10-22" fmla="*/ 1803563 h 3473763"/>
                <a:gd name="connsiteX11-23" fmla="*/ 3126688 w 3365283"/>
                <a:gd name="connsiteY11-24" fmla="*/ 2479838 h 3473763"/>
                <a:gd name="connsiteX12-25" fmla="*/ 3240988 w 3365283"/>
                <a:gd name="connsiteY12-26" fmla="*/ 2851313 h 3473763"/>
                <a:gd name="connsiteX13-27" fmla="*/ 3088588 w 3365283"/>
                <a:gd name="connsiteY13-28" fmla="*/ 3013238 h 3473763"/>
                <a:gd name="connsiteX14-29" fmla="*/ 2755213 w 3365283"/>
                <a:gd name="connsiteY14-30" fmla="*/ 3022763 h 3473763"/>
                <a:gd name="connsiteX15-31" fmla="*/ 2136088 w 3365283"/>
                <a:gd name="connsiteY15-32" fmla="*/ 2822738 h 3473763"/>
                <a:gd name="connsiteX16-33" fmla="*/ 1326463 w 3365283"/>
                <a:gd name="connsiteY16-34" fmla="*/ 3413288 h 3473763"/>
                <a:gd name="connsiteX17-35" fmla="*/ 1126438 w 3365283"/>
                <a:gd name="connsiteY17-36" fmla="*/ 3440420 h 3473763"/>
                <a:gd name="connsiteX18-37" fmla="*/ 926413 w 3365283"/>
                <a:gd name="connsiteY18-38" fmla="*/ 3289463 h 3473763"/>
                <a:gd name="connsiteX19-39" fmla="*/ 888313 w 3365283"/>
                <a:gd name="connsiteY19-40" fmla="*/ 2375063 h 3473763"/>
                <a:gd name="connsiteX20-41" fmla="*/ 202513 w 3365283"/>
                <a:gd name="connsiteY20-42" fmla="*/ 1889288 h 3473763"/>
                <a:gd name="connsiteX21-43" fmla="*/ 12013 w 3365283"/>
                <a:gd name="connsiteY21-44" fmla="*/ 1603538 h 3473763"/>
                <a:gd name="connsiteX22-45" fmla="*/ 88213 w 3365283"/>
                <a:gd name="connsiteY22-46" fmla="*/ 1413038 h 3473763"/>
                <a:gd name="connsiteX23-47" fmla="*/ 640663 w 3365283"/>
                <a:gd name="connsiteY23-48" fmla="*/ 1155863 h 3473763"/>
                <a:gd name="connsiteX24-49" fmla="*/ 954988 w 3365283"/>
                <a:gd name="connsiteY24-50" fmla="*/ 1041563 h 3473763"/>
                <a:gd name="connsiteX25-51" fmla="*/ 1145488 w 3365283"/>
                <a:gd name="connsiteY25-52" fmla="*/ 527213 h 3473763"/>
                <a:gd name="connsiteX0-53" fmla="*/ 1145488 w 3365283"/>
                <a:gd name="connsiteY0-54" fmla="*/ 546713 h 3493263"/>
                <a:gd name="connsiteX1-55" fmla="*/ 1269313 w 3365283"/>
                <a:gd name="connsiteY1-56" fmla="*/ 118088 h 3493263"/>
                <a:gd name="connsiteX2-57" fmla="*/ 1393138 w 3365283"/>
                <a:gd name="connsiteY2-58" fmla="*/ 15044 h 3493263"/>
                <a:gd name="connsiteX3-59" fmla="*/ 1555063 w 3365283"/>
                <a:gd name="connsiteY3-60" fmla="*/ 32363 h 3493263"/>
                <a:gd name="connsiteX4-61" fmla="*/ 1812238 w 3365283"/>
                <a:gd name="connsiteY4-62" fmla="*/ 308588 h 3493263"/>
                <a:gd name="connsiteX5-63" fmla="*/ 2240863 w 3365283"/>
                <a:gd name="connsiteY5-64" fmla="*/ 784838 h 3493263"/>
                <a:gd name="connsiteX6-65" fmla="*/ 2831413 w 3365283"/>
                <a:gd name="connsiteY6-66" fmla="*/ 765788 h 3493263"/>
                <a:gd name="connsiteX7-67" fmla="*/ 3202888 w 3365283"/>
                <a:gd name="connsiteY7-68" fmla="*/ 756263 h 3493263"/>
                <a:gd name="connsiteX8-69" fmla="*/ 3364813 w 3365283"/>
                <a:gd name="connsiteY8-70" fmla="*/ 937238 h 3493263"/>
                <a:gd name="connsiteX9-71" fmla="*/ 3240988 w 3365283"/>
                <a:gd name="connsiteY9-72" fmla="*/ 1384913 h 3493263"/>
                <a:gd name="connsiteX10-73" fmla="*/ 2936188 w 3365283"/>
                <a:gd name="connsiteY10-74" fmla="*/ 1823063 h 3493263"/>
                <a:gd name="connsiteX11-75" fmla="*/ 3126688 w 3365283"/>
                <a:gd name="connsiteY11-76" fmla="*/ 2499338 h 3493263"/>
                <a:gd name="connsiteX12-77" fmla="*/ 3240988 w 3365283"/>
                <a:gd name="connsiteY12-78" fmla="*/ 2870813 h 3493263"/>
                <a:gd name="connsiteX13-79" fmla="*/ 3088588 w 3365283"/>
                <a:gd name="connsiteY13-80" fmla="*/ 3032738 h 3493263"/>
                <a:gd name="connsiteX14-81" fmla="*/ 2755213 w 3365283"/>
                <a:gd name="connsiteY14-82" fmla="*/ 3042263 h 3493263"/>
                <a:gd name="connsiteX15-83" fmla="*/ 2136088 w 3365283"/>
                <a:gd name="connsiteY15-84" fmla="*/ 2842238 h 3493263"/>
                <a:gd name="connsiteX16-85" fmla="*/ 1326463 w 3365283"/>
                <a:gd name="connsiteY16-86" fmla="*/ 3432788 h 3493263"/>
                <a:gd name="connsiteX17-87" fmla="*/ 1126438 w 3365283"/>
                <a:gd name="connsiteY17-88" fmla="*/ 3459920 h 3493263"/>
                <a:gd name="connsiteX18-89" fmla="*/ 926413 w 3365283"/>
                <a:gd name="connsiteY18-90" fmla="*/ 3308963 h 3493263"/>
                <a:gd name="connsiteX19-91" fmla="*/ 888313 w 3365283"/>
                <a:gd name="connsiteY19-92" fmla="*/ 2394563 h 3493263"/>
                <a:gd name="connsiteX20-93" fmla="*/ 202513 w 3365283"/>
                <a:gd name="connsiteY20-94" fmla="*/ 1908788 h 3493263"/>
                <a:gd name="connsiteX21-95" fmla="*/ 12013 w 3365283"/>
                <a:gd name="connsiteY21-96" fmla="*/ 1623038 h 3493263"/>
                <a:gd name="connsiteX22-97" fmla="*/ 88213 w 3365283"/>
                <a:gd name="connsiteY22-98" fmla="*/ 1432538 h 3493263"/>
                <a:gd name="connsiteX23-99" fmla="*/ 640663 w 3365283"/>
                <a:gd name="connsiteY23-100" fmla="*/ 1175363 h 3493263"/>
                <a:gd name="connsiteX24-101" fmla="*/ 954988 w 3365283"/>
                <a:gd name="connsiteY24-102" fmla="*/ 1061063 h 3493263"/>
                <a:gd name="connsiteX25-103" fmla="*/ 1145488 w 3365283"/>
                <a:gd name="connsiteY25-104" fmla="*/ 546713 h 3493263"/>
                <a:gd name="connsiteX0-105" fmla="*/ 1145488 w 3365283"/>
                <a:gd name="connsiteY0-106" fmla="*/ 546713 h 3506276"/>
                <a:gd name="connsiteX1-107" fmla="*/ 1269313 w 3365283"/>
                <a:gd name="connsiteY1-108" fmla="*/ 118088 h 3506276"/>
                <a:gd name="connsiteX2-109" fmla="*/ 1393138 w 3365283"/>
                <a:gd name="connsiteY2-110" fmla="*/ 15044 h 3506276"/>
                <a:gd name="connsiteX3-111" fmla="*/ 1555063 w 3365283"/>
                <a:gd name="connsiteY3-112" fmla="*/ 32363 h 3506276"/>
                <a:gd name="connsiteX4-113" fmla="*/ 1812238 w 3365283"/>
                <a:gd name="connsiteY4-114" fmla="*/ 308588 h 3506276"/>
                <a:gd name="connsiteX5-115" fmla="*/ 2240863 w 3365283"/>
                <a:gd name="connsiteY5-116" fmla="*/ 784838 h 3506276"/>
                <a:gd name="connsiteX6-117" fmla="*/ 2831413 w 3365283"/>
                <a:gd name="connsiteY6-118" fmla="*/ 765788 h 3506276"/>
                <a:gd name="connsiteX7-119" fmla="*/ 3202888 w 3365283"/>
                <a:gd name="connsiteY7-120" fmla="*/ 756263 h 3506276"/>
                <a:gd name="connsiteX8-121" fmla="*/ 3364813 w 3365283"/>
                <a:gd name="connsiteY8-122" fmla="*/ 937238 h 3506276"/>
                <a:gd name="connsiteX9-123" fmla="*/ 3240988 w 3365283"/>
                <a:gd name="connsiteY9-124" fmla="*/ 1384913 h 3506276"/>
                <a:gd name="connsiteX10-125" fmla="*/ 2936188 w 3365283"/>
                <a:gd name="connsiteY10-126" fmla="*/ 1823063 h 3506276"/>
                <a:gd name="connsiteX11-127" fmla="*/ 3126688 w 3365283"/>
                <a:gd name="connsiteY11-128" fmla="*/ 2499338 h 3506276"/>
                <a:gd name="connsiteX12-129" fmla="*/ 3240988 w 3365283"/>
                <a:gd name="connsiteY12-130" fmla="*/ 2870813 h 3506276"/>
                <a:gd name="connsiteX13-131" fmla="*/ 3088588 w 3365283"/>
                <a:gd name="connsiteY13-132" fmla="*/ 3032738 h 3506276"/>
                <a:gd name="connsiteX14-133" fmla="*/ 2755213 w 3365283"/>
                <a:gd name="connsiteY14-134" fmla="*/ 3042263 h 3506276"/>
                <a:gd name="connsiteX15-135" fmla="*/ 2136088 w 3365283"/>
                <a:gd name="connsiteY15-136" fmla="*/ 2842238 h 3506276"/>
                <a:gd name="connsiteX16-137" fmla="*/ 1326463 w 3365283"/>
                <a:gd name="connsiteY16-138" fmla="*/ 3432788 h 3506276"/>
                <a:gd name="connsiteX17-139" fmla="*/ 1121676 w 3365283"/>
                <a:gd name="connsiteY17-140" fmla="*/ 3483733 h 3506276"/>
                <a:gd name="connsiteX18-141" fmla="*/ 926413 w 3365283"/>
                <a:gd name="connsiteY18-142" fmla="*/ 3308963 h 3506276"/>
                <a:gd name="connsiteX19-143" fmla="*/ 888313 w 3365283"/>
                <a:gd name="connsiteY19-144" fmla="*/ 2394563 h 3506276"/>
                <a:gd name="connsiteX20-145" fmla="*/ 202513 w 3365283"/>
                <a:gd name="connsiteY20-146" fmla="*/ 1908788 h 3506276"/>
                <a:gd name="connsiteX21-147" fmla="*/ 12013 w 3365283"/>
                <a:gd name="connsiteY21-148" fmla="*/ 1623038 h 3506276"/>
                <a:gd name="connsiteX22-149" fmla="*/ 88213 w 3365283"/>
                <a:gd name="connsiteY22-150" fmla="*/ 1432538 h 3506276"/>
                <a:gd name="connsiteX23-151" fmla="*/ 640663 w 3365283"/>
                <a:gd name="connsiteY23-152" fmla="*/ 1175363 h 3506276"/>
                <a:gd name="connsiteX24-153" fmla="*/ 954988 w 3365283"/>
                <a:gd name="connsiteY24-154" fmla="*/ 1061063 h 3506276"/>
                <a:gd name="connsiteX25-155" fmla="*/ 1145488 w 3365283"/>
                <a:gd name="connsiteY25-156" fmla="*/ 546713 h 3506276"/>
                <a:gd name="connsiteX0-157" fmla="*/ 1145488 w 3365283"/>
                <a:gd name="connsiteY0-158" fmla="*/ 546713 h 3502550"/>
                <a:gd name="connsiteX1-159" fmla="*/ 1269313 w 3365283"/>
                <a:gd name="connsiteY1-160" fmla="*/ 118088 h 3502550"/>
                <a:gd name="connsiteX2-161" fmla="*/ 1393138 w 3365283"/>
                <a:gd name="connsiteY2-162" fmla="*/ 15044 h 3502550"/>
                <a:gd name="connsiteX3-163" fmla="*/ 1555063 w 3365283"/>
                <a:gd name="connsiteY3-164" fmla="*/ 32363 h 3502550"/>
                <a:gd name="connsiteX4-165" fmla="*/ 1812238 w 3365283"/>
                <a:gd name="connsiteY4-166" fmla="*/ 308588 h 3502550"/>
                <a:gd name="connsiteX5-167" fmla="*/ 2240863 w 3365283"/>
                <a:gd name="connsiteY5-168" fmla="*/ 784838 h 3502550"/>
                <a:gd name="connsiteX6-169" fmla="*/ 2831413 w 3365283"/>
                <a:gd name="connsiteY6-170" fmla="*/ 765788 h 3502550"/>
                <a:gd name="connsiteX7-171" fmla="*/ 3202888 w 3365283"/>
                <a:gd name="connsiteY7-172" fmla="*/ 756263 h 3502550"/>
                <a:gd name="connsiteX8-173" fmla="*/ 3364813 w 3365283"/>
                <a:gd name="connsiteY8-174" fmla="*/ 937238 h 3502550"/>
                <a:gd name="connsiteX9-175" fmla="*/ 3240988 w 3365283"/>
                <a:gd name="connsiteY9-176" fmla="*/ 1384913 h 3502550"/>
                <a:gd name="connsiteX10-177" fmla="*/ 2936188 w 3365283"/>
                <a:gd name="connsiteY10-178" fmla="*/ 1823063 h 3502550"/>
                <a:gd name="connsiteX11-179" fmla="*/ 3126688 w 3365283"/>
                <a:gd name="connsiteY11-180" fmla="*/ 2499338 h 3502550"/>
                <a:gd name="connsiteX12-181" fmla="*/ 3240988 w 3365283"/>
                <a:gd name="connsiteY12-182" fmla="*/ 2870813 h 3502550"/>
                <a:gd name="connsiteX13-183" fmla="*/ 3088588 w 3365283"/>
                <a:gd name="connsiteY13-184" fmla="*/ 3032738 h 3502550"/>
                <a:gd name="connsiteX14-185" fmla="*/ 2755213 w 3365283"/>
                <a:gd name="connsiteY14-186" fmla="*/ 3042263 h 3502550"/>
                <a:gd name="connsiteX15-187" fmla="*/ 2136088 w 3365283"/>
                <a:gd name="connsiteY15-188" fmla="*/ 2842238 h 3502550"/>
                <a:gd name="connsiteX16-189" fmla="*/ 1326463 w 3365283"/>
                <a:gd name="connsiteY16-190" fmla="*/ 3432788 h 3502550"/>
                <a:gd name="connsiteX17-191" fmla="*/ 1121676 w 3365283"/>
                <a:gd name="connsiteY17-192" fmla="*/ 3483733 h 3502550"/>
                <a:gd name="connsiteX18-193" fmla="*/ 926413 w 3365283"/>
                <a:gd name="connsiteY18-194" fmla="*/ 3308963 h 3502550"/>
                <a:gd name="connsiteX19-195" fmla="*/ 888313 w 3365283"/>
                <a:gd name="connsiteY19-196" fmla="*/ 2394563 h 3502550"/>
                <a:gd name="connsiteX20-197" fmla="*/ 202513 w 3365283"/>
                <a:gd name="connsiteY20-198" fmla="*/ 1908788 h 3502550"/>
                <a:gd name="connsiteX21-199" fmla="*/ 12013 w 3365283"/>
                <a:gd name="connsiteY21-200" fmla="*/ 1623038 h 3502550"/>
                <a:gd name="connsiteX22-201" fmla="*/ 88213 w 3365283"/>
                <a:gd name="connsiteY22-202" fmla="*/ 1432538 h 3502550"/>
                <a:gd name="connsiteX23-203" fmla="*/ 640663 w 3365283"/>
                <a:gd name="connsiteY23-204" fmla="*/ 1175363 h 3502550"/>
                <a:gd name="connsiteX24-205" fmla="*/ 954988 w 3365283"/>
                <a:gd name="connsiteY24-206" fmla="*/ 1061063 h 3502550"/>
                <a:gd name="connsiteX25-207" fmla="*/ 1145488 w 3365283"/>
                <a:gd name="connsiteY25-208" fmla="*/ 546713 h 3502550"/>
                <a:gd name="connsiteX0-209" fmla="*/ 1145488 w 3365283"/>
                <a:gd name="connsiteY0-210" fmla="*/ 546713 h 3488128"/>
                <a:gd name="connsiteX1-211" fmla="*/ 1269313 w 3365283"/>
                <a:gd name="connsiteY1-212" fmla="*/ 118088 h 3488128"/>
                <a:gd name="connsiteX2-213" fmla="*/ 1393138 w 3365283"/>
                <a:gd name="connsiteY2-214" fmla="*/ 15044 h 3488128"/>
                <a:gd name="connsiteX3-215" fmla="*/ 1555063 w 3365283"/>
                <a:gd name="connsiteY3-216" fmla="*/ 32363 h 3488128"/>
                <a:gd name="connsiteX4-217" fmla="*/ 1812238 w 3365283"/>
                <a:gd name="connsiteY4-218" fmla="*/ 308588 h 3488128"/>
                <a:gd name="connsiteX5-219" fmla="*/ 2240863 w 3365283"/>
                <a:gd name="connsiteY5-220" fmla="*/ 784838 h 3488128"/>
                <a:gd name="connsiteX6-221" fmla="*/ 2831413 w 3365283"/>
                <a:gd name="connsiteY6-222" fmla="*/ 765788 h 3488128"/>
                <a:gd name="connsiteX7-223" fmla="*/ 3202888 w 3365283"/>
                <a:gd name="connsiteY7-224" fmla="*/ 756263 h 3488128"/>
                <a:gd name="connsiteX8-225" fmla="*/ 3364813 w 3365283"/>
                <a:gd name="connsiteY8-226" fmla="*/ 937238 h 3488128"/>
                <a:gd name="connsiteX9-227" fmla="*/ 3240988 w 3365283"/>
                <a:gd name="connsiteY9-228" fmla="*/ 1384913 h 3488128"/>
                <a:gd name="connsiteX10-229" fmla="*/ 2936188 w 3365283"/>
                <a:gd name="connsiteY10-230" fmla="*/ 1823063 h 3488128"/>
                <a:gd name="connsiteX11-231" fmla="*/ 3126688 w 3365283"/>
                <a:gd name="connsiteY11-232" fmla="*/ 2499338 h 3488128"/>
                <a:gd name="connsiteX12-233" fmla="*/ 3240988 w 3365283"/>
                <a:gd name="connsiteY12-234" fmla="*/ 2870813 h 3488128"/>
                <a:gd name="connsiteX13-235" fmla="*/ 3088588 w 3365283"/>
                <a:gd name="connsiteY13-236" fmla="*/ 3032738 h 3488128"/>
                <a:gd name="connsiteX14-237" fmla="*/ 2755213 w 3365283"/>
                <a:gd name="connsiteY14-238" fmla="*/ 3042263 h 3488128"/>
                <a:gd name="connsiteX15-239" fmla="*/ 2136088 w 3365283"/>
                <a:gd name="connsiteY15-240" fmla="*/ 2842238 h 3488128"/>
                <a:gd name="connsiteX16-241" fmla="*/ 1326463 w 3365283"/>
                <a:gd name="connsiteY16-242" fmla="*/ 3432788 h 3488128"/>
                <a:gd name="connsiteX17-243" fmla="*/ 1121676 w 3365283"/>
                <a:gd name="connsiteY17-244" fmla="*/ 3483733 h 3488128"/>
                <a:gd name="connsiteX18-245" fmla="*/ 926413 w 3365283"/>
                <a:gd name="connsiteY18-246" fmla="*/ 3308963 h 3488128"/>
                <a:gd name="connsiteX19-247" fmla="*/ 888313 w 3365283"/>
                <a:gd name="connsiteY19-248" fmla="*/ 2394563 h 3488128"/>
                <a:gd name="connsiteX20-249" fmla="*/ 202513 w 3365283"/>
                <a:gd name="connsiteY20-250" fmla="*/ 1908788 h 3488128"/>
                <a:gd name="connsiteX21-251" fmla="*/ 12013 w 3365283"/>
                <a:gd name="connsiteY21-252" fmla="*/ 1623038 h 3488128"/>
                <a:gd name="connsiteX22-253" fmla="*/ 88213 w 3365283"/>
                <a:gd name="connsiteY22-254" fmla="*/ 1432538 h 3488128"/>
                <a:gd name="connsiteX23-255" fmla="*/ 640663 w 3365283"/>
                <a:gd name="connsiteY23-256" fmla="*/ 1175363 h 3488128"/>
                <a:gd name="connsiteX24-257" fmla="*/ 954988 w 3365283"/>
                <a:gd name="connsiteY24-258" fmla="*/ 1061063 h 3488128"/>
                <a:gd name="connsiteX25-259" fmla="*/ 1145488 w 3365283"/>
                <a:gd name="connsiteY25-260" fmla="*/ 546713 h 3488128"/>
                <a:gd name="connsiteX0-261" fmla="*/ 1145488 w 3365283"/>
                <a:gd name="connsiteY0-262" fmla="*/ 546713 h 3511426"/>
                <a:gd name="connsiteX1-263" fmla="*/ 1269313 w 3365283"/>
                <a:gd name="connsiteY1-264" fmla="*/ 118088 h 3511426"/>
                <a:gd name="connsiteX2-265" fmla="*/ 1393138 w 3365283"/>
                <a:gd name="connsiteY2-266" fmla="*/ 15044 h 3511426"/>
                <a:gd name="connsiteX3-267" fmla="*/ 1555063 w 3365283"/>
                <a:gd name="connsiteY3-268" fmla="*/ 32363 h 3511426"/>
                <a:gd name="connsiteX4-269" fmla="*/ 1812238 w 3365283"/>
                <a:gd name="connsiteY4-270" fmla="*/ 308588 h 3511426"/>
                <a:gd name="connsiteX5-271" fmla="*/ 2240863 w 3365283"/>
                <a:gd name="connsiteY5-272" fmla="*/ 784838 h 3511426"/>
                <a:gd name="connsiteX6-273" fmla="*/ 2831413 w 3365283"/>
                <a:gd name="connsiteY6-274" fmla="*/ 765788 h 3511426"/>
                <a:gd name="connsiteX7-275" fmla="*/ 3202888 w 3365283"/>
                <a:gd name="connsiteY7-276" fmla="*/ 756263 h 3511426"/>
                <a:gd name="connsiteX8-277" fmla="*/ 3364813 w 3365283"/>
                <a:gd name="connsiteY8-278" fmla="*/ 937238 h 3511426"/>
                <a:gd name="connsiteX9-279" fmla="*/ 3240988 w 3365283"/>
                <a:gd name="connsiteY9-280" fmla="*/ 1384913 h 3511426"/>
                <a:gd name="connsiteX10-281" fmla="*/ 2936188 w 3365283"/>
                <a:gd name="connsiteY10-282" fmla="*/ 1823063 h 3511426"/>
                <a:gd name="connsiteX11-283" fmla="*/ 3126688 w 3365283"/>
                <a:gd name="connsiteY11-284" fmla="*/ 2499338 h 3511426"/>
                <a:gd name="connsiteX12-285" fmla="*/ 3240988 w 3365283"/>
                <a:gd name="connsiteY12-286" fmla="*/ 2870813 h 3511426"/>
                <a:gd name="connsiteX13-287" fmla="*/ 3088588 w 3365283"/>
                <a:gd name="connsiteY13-288" fmla="*/ 3032738 h 3511426"/>
                <a:gd name="connsiteX14-289" fmla="*/ 2755213 w 3365283"/>
                <a:gd name="connsiteY14-290" fmla="*/ 3042263 h 3511426"/>
                <a:gd name="connsiteX15-291" fmla="*/ 2136088 w 3365283"/>
                <a:gd name="connsiteY15-292" fmla="*/ 2842238 h 3511426"/>
                <a:gd name="connsiteX16-293" fmla="*/ 1326463 w 3365283"/>
                <a:gd name="connsiteY16-294" fmla="*/ 3432788 h 3511426"/>
                <a:gd name="connsiteX17-295" fmla="*/ 1121676 w 3365283"/>
                <a:gd name="connsiteY17-296" fmla="*/ 3498020 h 3511426"/>
                <a:gd name="connsiteX18-297" fmla="*/ 926413 w 3365283"/>
                <a:gd name="connsiteY18-298" fmla="*/ 3308963 h 3511426"/>
                <a:gd name="connsiteX19-299" fmla="*/ 888313 w 3365283"/>
                <a:gd name="connsiteY19-300" fmla="*/ 2394563 h 3511426"/>
                <a:gd name="connsiteX20-301" fmla="*/ 202513 w 3365283"/>
                <a:gd name="connsiteY20-302" fmla="*/ 1908788 h 3511426"/>
                <a:gd name="connsiteX21-303" fmla="*/ 12013 w 3365283"/>
                <a:gd name="connsiteY21-304" fmla="*/ 1623038 h 3511426"/>
                <a:gd name="connsiteX22-305" fmla="*/ 88213 w 3365283"/>
                <a:gd name="connsiteY22-306" fmla="*/ 1432538 h 3511426"/>
                <a:gd name="connsiteX23-307" fmla="*/ 640663 w 3365283"/>
                <a:gd name="connsiteY23-308" fmla="*/ 1175363 h 3511426"/>
                <a:gd name="connsiteX24-309" fmla="*/ 954988 w 3365283"/>
                <a:gd name="connsiteY24-310" fmla="*/ 1061063 h 3511426"/>
                <a:gd name="connsiteX25-311" fmla="*/ 1145488 w 3365283"/>
                <a:gd name="connsiteY25-312" fmla="*/ 546713 h 3511426"/>
                <a:gd name="connsiteX0-313" fmla="*/ 1145488 w 3365283"/>
                <a:gd name="connsiteY0-314" fmla="*/ 546713 h 3501423"/>
                <a:gd name="connsiteX1-315" fmla="*/ 1269313 w 3365283"/>
                <a:gd name="connsiteY1-316" fmla="*/ 118088 h 3501423"/>
                <a:gd name="connsiteX2-317" fmla="*/ 1393138 w 3365283"/>
                <a:gd name="connsiteY2-318" fmla="*/ 15044 h 3501423"/>
                <a:gd name="connsiteX3-319" fmla="*/ 1555063 w 3365283"/>
                <a:gd name="connsiteY3-320" fmla="*/ 32363 h 3501423"/>
                <a:gd name="connsiteX4-321" fmla="*/ 1812238 w 3365283"/>
                <a:gd name="connsiteY4-322" fmla="*/ 308588 h 3501423"/>
                <a:gd name="connsiteX5-323" fmla="*/ 2240863 w 3365283"/>
                <a:gd name="connsiteY5-324" fmla="*/ 784838 h 3501423"/>
                <a:gd name="connsiteX6-325" fmla="*/ 2831413 w 3365283"/>
                <a:gd name="connsiteY6-326" fmla="*/ 765788 h 3501423"/>
                <a:gd name="connsiteX7-327" fmla="*/ 3202888 w 3365283"/>
                <a:gd name="connsiteY7-328" fmla="*/ 756263 h 3501423"/>
                <a:gd name="connsiteX8-329" fmla="*/ 3364813 w 3365283"/>
                <a:gd name="connsiteY8-330" fmla="*/ 937238 h 3501423"/>
                <a:gd name="connsiteX9-331" fmla="*/ 3240988 w 3365283"/>
                <a:gd name="connsiteY9-332" fmla="*/ 1384913 h 3501423"/>
                <a:gd name="connsiteX10-333" fmla="*/ 2936188 w 3365283"/>
                <a:gd name="connsiteY10-334" fmla="*/ 1823063 h 3501423"/>
                <a:gd name="connsiteX11-335" fmla="*/ 3126688 w 3365283"/>
                <a:gd name="connsiteY11-336" fmla="*/ 2499338 h 3501423"/>
                <a:gd name="connsiteX12-337" fmla="*/ 3240988 w 3365283"/>
                <a:gd name="connsiteY12-338" fmla="*/ 2870813 h 3501423"/>
                <a:gd name="connsiteX13-339" fmla="*/ 3088588 w 3365283"/>
                <a:gd name="connsiteY13-340" fmla="*/ 3032738 h 3501423"/>
                <a:gd name="connsiteX14-341" fmla="*/ 2755213 w 3365283"/>
                <a:gd name="connsiteY14-342" fmla="*/ 3042263 h 3501423"/>
                <a:gd name="connsiteX15-343" fmla="*/ 2136088 w 3365283"/>
                <a:gd name="connsiteY15-344" fmla="*/ 2842238 h 3501423"/>
                <a:gd name="connsiteX16-345" fmla="*/ 1326463 w 3365283"/>
                <a:gd name="connsiteY16-346" fmla="*/ 3432788 h 3501423"/>
                <a:gd name="connsiteX17-347" fmla="*/ 1121676 w 3365283"/>
                <a:gd name="connsiteY17-348" fmla="*/ 3498020 h 3501423"/>
                <a:gd name="connsiteX18-349" fmla="*/ 926413 w 3365283"/>
                <a:gd name="connsiteY18-350" fmla="*/ 3308963 h 3501423"/>
                <a:gd name="connsiteX19-351" fmla="*/ 888313 w 3365283"/>
                <a:gd name="connsiteY19-352" fmla="*/ 2394563 h 3501423"/>
                <a:gd name="connsiteX20-353" fmla="*/ 202513 w 3365283"/>
                <a:gd name="connsiteY20-354" fmla="*/ 1908788 h 3501423"/>
                <a:gd name="connsiteX21-355" fmla="*/ 12013 w 3365283"/>
                <a:gd name="connsiteY21-356" fmla="*/ 1623038 h 3501423"/>
                <a:gd name="connsiteX22-357" fmla="*/ 88213 w 3365283"/>
                <a:gd name="connsiteY22-358" fmla="*/ 1432538 h 3501423"/>
                <a:gd name="connsiteX23-359" fmla="*/ 640663 w 3365283"/>
                <a:gd name="connsiteY23-360" fmla="*/ 1175363 h 3501423"/>
                <a:gd name="connsiteX24-361" fmla="*/ 954988 w 3365283"/>
                <a:gd name="connsiteY24-362" fmla="*/ 1061063 h 3501423"/>
                <a:gd name="connsiteX25-363" fmla="*/ 1145488 w 3365283"/>
                <a:gd name="connsiteY25-364" fmla="*/ 546713 h 3501423"/>
                <a:gd name="connsiteX0-365" fmla="*/ 1145488 w 3365283"/>
                <a:gd name="connsiteY0-366" fmla="*/ 546713 h 3510212"/>
                <a:gd name="connsiteX1-367" fmla="*/ 1269313 w 3365283"/>
                <a:gd name="connsiteY1-368" fmla="*/ 118088 h 3510212"/>
                <a:gd name="connsiteX2-369" fmla="*/ 1393138 w 3365283"/>
                <a:gd name="connsiteY2-370" fmla="*/ 15044 h 3510212"/>
                <a:gd name="connsiteX3-371" fmla="*/ 1555063 w 3365283"/>
                <a:gd name="connsiteY3-372" fmla="*/ 32363 h 3510212"/>
                <a:gd name="connsiteX4-373" fmla="*/ 1812238 w 3365283"/>
                <a:gd name="connsiteY4-374" fmla="*/ 308588 h 3510212"/>
                <a:gd name="connsiteX5-375" fmla="*/ 2240863 w 3365283"/>
                <a:gd name="connsiteY5-376" fmla="*/ 784838 h 3510212"/>
                <a:gd name="connsiteX6-377" fmla="*/ 2831413 w 3365283"/>
                <a:gd name="connsiteY6-378" fmla="*/ 765788 h 3510212"/>
                <a:gd name="connsiteX7-379" fmla="*/ 3202888 w 3365283"/>
                <a:gd name="connsiteY7-380" fmla="*/ 756263 h 3510212"/>
                <a:gd name="connsiteX8-381" fmla="*/ 3364813 w 3365283"/>
                <a:gd name="connsiteY8-382" fmla="*/ 937238 h 3510212"/>
                <a:gd name="connsiteX9-383" fmla="*/ 3240988 w 3365283"/>
                <a:gd name="connsiteY9-384" fmla="*/ 1384913 h 3510212"/>
                <a:gd name="connsiteX10-385" fmla="*/ 2936188 w 3365283"/>
                <a:gd name="connsiteY10-386" fmla="*/ 1823063 h 3510212"/>
                <a:gd name="connsiteX11-387" fmla="*/ 3126688 w 3365283"/>
                <a:gd name="connsiteY11-388" fmla="*/ 2499338 h 3510212"/>
                <a:gd name="connsiteX12-389" fmla="*/ 3240988 w 3365283"/>
                <a:gd name="connsiteY12-390" fmla="*/ 2870813 h 3510212"/>
                <a:gd name="connsiteX13-391" fmla="*/ 3088588 w 3365283"/>
                <a:gd name="connsiteY13-392" fmla="*/ 3032738 h 3510212"/>
                <a:gd name="connsiteX14-393" fmla="*/ 2755213 w 3365283"/>
                <a:gd name="connsiteY14-394" fmla="*/ 3042263 h 3510212"/>
                <a:gd name="connsiteX15-395" fmla="*/ 2136088 w 3365283"/>
                <a:gd name="connsiteY15-396" fmla="*/ 2866051 h 3510212"/>
                <a:gd name="connsiteX16-397" fmla="*/ 1326463 w 3365283"/>
                <a:gd name="connsiteY16-398" fmla="*/ 3432788 h 3510212"/>
                <a:gd name="connsiteX17-399" fmla="*/ 1121676 w 3365283"/>
                <a:gd name="connsiteY17-400" fmla="*/ 3498020 h 3510212"/>
                <a:gd name="connsiteX18-401" fmla="*/ 926413 w 3365283"/>
                <a:gd name="connsiteY18-402" fmla="*/ 3308963 h 3510212"/>
                <a:gd name="connsiteX19-403" fmla="*/ 888313 w 3365283"/>
                <a:gd name="connsiteY19-404" fmla="*/ 2394563 h 3510212"/>
                <a:gd name="connsiteX20-405" fmla="*/ 202513 w 3365283"/>
                <a:gd name="connsiteY20-406" fmla="*/ 1908788 h 3510212"/>
                <a:gd name="connsiteX21-407" fmla="*/ 12013 w 3365283"/>
                <a:gd name="connsiteY21-408" fmla="*/ 1623038 h 3510212"/>
                <a:gd name="connsiteX22-409" fmla="*/ 88213 w 3365283"/>
                <a:gd name="connsiteY22-410" fmla="*/ 1432538 h 3510212"/>
                <a:gd name="connsiteX23-411" fmla="*/ 640663 w 3365283"/>
                <a:gd name="connsiteY23-412" fmla="*/ 1175363 h 3510212"/>
                <a:gd name="connsiteX24-413" fmla="*/ 954988 w 3365283"/>
                <a:gd name="connsiteY24-414" fmla="*/ 1061063 h 3510212"/>
                <a:gd name="connsiteX25-415" fmla="*/ 1145488 w 3365283"/>
                <a:gd name="connsiteY25-416" fmla="*/ 546713 h 351021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</a:cxnLst>
              <a:rect l="l" t="t" r="r" b="b"/>
              <a:pathLst>
                <a:path w="3365283" h="3510212">
                  <a:moveTo>
                    <a:pt x="1145488" y="546713"/>
                  </a:moveTo>
                  <a:cubicBezTo>
                    <a:pt x="1197876" y="389550"/>
                    <a:pt x="1228038" y="206699"/>
                    <a:pt x="1269313" y="118088"/>
                  </a:cubicBezTo>
                  <a:cubicBezTo>
                    <a:pt x="1310588" y="29477"/>
                    <a:pt x="1345513" y="29331"/>
                    <a:pt x="1393138" y="15044"/>
                  </a:cubicBezTo>
                  <a:cubicBezTo>
                    <a:pt x="1440763" y="757"/>
                    <a:pt x="1485213" y="-16561"/>
                    <a:pt x="1555063" y="32363"/>
                  </a:cubicBezTo>
                  <a:cubicBezTo>
                    <a:pt x="1624913" y="81287"/>
                    <a:pt x="1697938" y="183175"/>
                    <a:pt x="1812238" y="308588"/>
                  </a:cubicBezTo>
                  <a:cubicBezTo>
                    <a:pt x="1926538" y="434000"/>
                    <a:pt x="2071001" y="708638"/>
                    <a:pt x="2240863" y="784838"/>
                  </a:cubicBezTo>
                  <a:cubicBezTo>
                    <a:pt x="2410726" y="861038"/>
                    <a:pt x="2831413" y="765788"/>
                    <a:pt x="2831413" y="765788"/>
                  </a:cubicBezTo>
                  <a:cubicBezTo>
                    <a:pt x="2991750" y="761026"/>
                    <a:pt x="3113988" y="727688"/>
                    <a:pt x="3202888" y="756263"/>
                  </a:cubicBezTo>
                  <a:cubicBezTo>
                    <a:pt x="3291788" y="784838"/>
                    <a:pt x="3358463" y="832463"/>
                    <a:pt x="3364813" y="937238"/>
                  </a:cubicBezTo>
                  <a:cubicBezTo>
                    <a:pt x="3371163" y="1042013"/>
                    <a:pt x="3312425" y="1237276"/>
                    <a:pt x="3240988" y="1384913"/>
                  </a:cubicBezTo>
                  <a:cubicBezTo>
                    <a:pt x="3169551" y="1532550"/>
                    <a:pt x="2955238" y="1637325"/>
                    <a:pt x="2936188" y="1823063"/>
                  </a:cubicBezTo>
                  <a:cubicBezTo>
                    <a:pt x="2917138" y="2008801"/>
                    <a:pt x="3075888" y="2324713"/>
                    <a:pt x="3126688" y="2499338"/>
                  </a:cubicBezTo>
                  <a:cubicBezTo>
                    <a:pt x="3177488" y="2673963"/>
                    <a:pt x="3247338" y="2781913"/>
                    <a:pt x="3240988" y="2870813"/>
                  </a:cubicBezTo>
                  <a:cubicBezTo>
                    <a:pt x="3234638" y="2959713"/>
                    <a:pt x="3169551" y="3004163"/>
                    <a:pt x="3088588" y="3032738"/>
                  </a:cubicBezTo>
                  <a:cubicBezTo>
                    <a:pt x="3007626" y="3061313"/>
                    <a:pt x="2913963" y="3070044"/>
                    <a:pt x="2755213" y="3042263"/>
                  </a:cubicBezTo>
                  <a:cubicBezTo>
                    <a:pt x="2596463" y="3014482"/>
                    <a:pt x="2374213" y="2800963"/>
                    <a:pt x="2136088" y="2866051"/>
                  </a:cubicBezTo>
                  <a:cubicBezTo>
                    <a:pt x="1897963" y="2931139"/>
                    <a:pt x="1495532" y="3327460"/>
                    <a:pt x="1326463" y="3432788"/>
                  </a:cubicBezTo>
                  <a:cubicBezTo>
                    <a:pt x="1157394" y="3538116"/>
                    <a:pt x="1197876" y="3509132"/>
                    <a:pt x="1121676" y="3498020"/>
                  </a:cubicBezTo>
                  <a:cubicBezTo>
                    <a:pt x="1045476" y="3486908"/>
                    <a:pt x="965307" y="3492873"/>
                    <a:pt x="926413" y="3308963"/>
                  </a:cubicBezTo>
                  <a:cubicBezTo>
                    <a:pt x="887519" y="3125054"/>
                    <a:pt x="1008963" y="2627925"/>
                    <a:pt x="888313" y="2394563"/>
                  </a:cubicBezTo>
                  <a:cubicBezTo>
                    <a:pt x="767663" y="2161201"/>
                    <a:pt x="348563" y="2037376"/>
                    <a:pt x="202513" y="1908788"/>
                  </a:cubicBezTo>
                  <a:cubicBezTo>
                    <a:pt x="56463" y="1780201"/>
                    <a:pt x="31063" y="1702413"/>
                    <a:pt x="12013" y="1623038"/>
                  </a:cubicBezTo>
                  <a:cubicBezTo>
                    <a:pt x="-7037" y="1543663"/>
                    <a:pt x="-16562" y="1507150"/>
                    <a:pt x="88213" y="1432538"/>
                  </a:cubicBezTo>
                  <a:cubicBezTo>
                    <a:pt x="192988" y="1357926"/>
                    <a:pt x="496201" y="1237275"/>
                    <a:pt x="640663" y="1175363"/>
                  </a:cubicBezTo>
                  <a:cubicBezTo>
                    <a:pt x="785125" y="1113451"/>
                    <a:pt x="870851" y="1162663"/>
                    <a:pt x="954988" y="1061063"/>
                  </a:cubicBezTo>
                  <a:cubicBezTo>
                    <a:pt x="1039125" y="959463"/>
                    <a:pt x="1093100" y="703876"/>
                    <a:pt x="1145488" y="546713"/>
                  </a:cubicBezTo>
                  <a:close/>
                </a:path>
              </a:pathLst>
            </a:custGeom>
            <a:blipFill>
              <a:blip r:embed="rId7" cstate="screen"/>
              <a:stretch>
                <a:fillRect/>
              </a:stretch>
            </a:blip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104" y="1166813"/>
            <a:ext cx="6797499" cy="3758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596900" y="731838"/>
            <a:ext cx="6115051" cy="61150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" y="3016252"/>
            <a:ext cx="12192000" cy="34798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" y="4654553"/>
            <a:ext cx="12192000" cy="220345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313915" y="194106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dirty="0">
                <a:ln w="1905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95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E84E4E"/>
                </a:solidFill>
                <a:effectLst>
                  <a:outerShdw blurRad="2159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第二章节</a:t>
            </a:r>
          </a:p>
        </p:txBody>
      </p:sp>
      <p:sp>
        <p:nvSpPr>
          <p:cNvPr id="12" name="文本框 9"/>
          <p:cNvSpPr txBox="1"/>
          <p:nvPr/>
        </p:nvSpPr>
        <p:spPr>
          <a:xfrm>
            <a:off x="4313914" y="2951484"/>
            <a:ext cx="4791988" cy="943019"/>
          </a:xfrm>
          <a:prstGeom prst="rect">
            <a:avLst/>
          </a:prstGeom>
          <a:noFill/>
        </p:spPr>
        <p:txBody>
          <a:bodyPr wrap="none" rtlCol="0">
            <a:prstTxWarp prst="textWave2">
              <a:avLst>
                <a:gd name="adj1" fmla="val 12500"/>
                <a:gd name="adj2" fmla="val 552"/>
              </a:avLst>
            </a:prstTxWarp>
            <a:spAutoFit/>
          </a:bodyPr>
          <a:lstStyle/>
          <a:p>
            <a:pPr algn="ctr"/>
            <a:r>
              <a:rPr lang="zh-CN" altLang="en-US" sz="5400" b="1" dirty="0">
                <a:ln w="1905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95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E84E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添加</a:t>
            </a:r>
            <a:r>
              <a:rPr lang="zh-CN" altLang="en-US" sz="5400" b="1" dirty="0">
                <a:ln w="1905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95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您的</a:t>
            </a:r>
            <a:r>
              <a:rPr lang="zh-CN" altLang="en-US" sz="5400" b="1" dirty="0">
                <a:ln w="1905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95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261D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第一PPT，www.1ppt.com">
  <a:themeElements>
    <a:clrScheme name="自定义 11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5A0D4"/>
      </a:accent1>
      <a:accent2>
        <a:srgbClr val="134F69"/>
      </a:accent2>
      <a:accent3>
        <a:srgbClr val="25A0D4"/>
      </a:accent3>
      <a:accent4>
        <a:srgbClr val="134F69"/>
      </a:accent4>
      <a:accent5>
        <a:srgbClr val="25A0D4"/>
      </a:accent5>
      <a:accent6>
        <a:srgbClr val="134F69"/>
      </a:accent6>
      <a:hlink>
        <a:srgbClr val="0563C1"/>
      </a:hlink>
      <a:folHlink>
        <a:srgbClr val="954F72"/>
      </a:folHlink>
    </a:clrScheme>
    <a:fontScheme name="uyh5lq0q">
      <a:majorFont>
        <a:latin typeface="汉仪跳跳体简"/>
        <a:ea typeface="汉仪跳跳体简"/>
        <a:cs typeface=""/>
      </a:majorFont>
      <a:minorFont>
        <a:latin typeface="汉仪跳跳体简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0</TotalTime>
  <Words>1558</Words>
  <Application>Microsoft Office PowerPoint</Application>
  <PresentationFormat>宽屏</PresentationFormat>
  <Paragraphs>136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1" baseType="lpstr">
      <vt:lpstr>等线</vt:lpstr>
      <vt:lpstr>汉仪跳跳体简</vt:lpstr>
      <vt:lpstr>Arial</vt:lpstr>
      <vt:lpstr>Calibri</vt:lpstr>
      <vt:lpstr>Wingdings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第一PPT，www.1ppt.com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可爱卡通</dc:title>
  <dc:creator>第一PPT</dc:creator>
  <cp:keywords>www.1ppt.com</cp:keywords>
  <dc:description>www.1ppt.com</dc:description>
  <cp:lastModifiedBy>天 下</cp:lastModifiedBy>
  <cp:revision>66</cp:revision>
  <dcterms:created xsi:type="dcterms:W3CDTF">2017-08-18T03:02:00Z</dcterms:created>
  <dcterms:modified xsi:type="dcterms:W3CDTF">2021-01-04T15:16:55Z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