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3" r:id="rId2"/>
    <p:sldId id="269" r:id="rId3"/>
    <p:sldId id="265" r:id="rId4"/>
    <p:sldId id="285" r:id="rId5"/>
    <p:sldId id="287" r:id="rId6"/>
    <p:sldId id="276" r:id="rId7"/>
    <p:sldId id="286" r:id="rId8"/>
    <p:sldId id="283" r:id="rId9"/>
    <p:sldId id="291" r:id="rId10"/>
    <p:sldId id="271" r:id="rId11"/>
    <p:sldId id="290" r:id="rId12"/>
    <p:sldId id="272" r:id="rId13"/>
    <p:sldId id="289" r:id="rId14"/>
    <p:sldId id="277" r:id="rId15"/>
    <p:sldId id="292" r:id="rId16"/>
    <p:sldId id="279" r:id="rId17"/>
    <p:sldId id="273" r:id="rId18"/>
    <p:sldId id="274" r:id="rId19"/>
    <p:sldId id="275" r:id="rId20"/>
    <p:sldId id="293" r:id="rId21"/>
    <p:sldId id="278" r:id="rId22"/>
    <p:sldId id="280" r:id="rId23"/>
    <p:sldId id="282" r:id="rId24"/>
    <p:sldId id="281" r:id="rId25"/>
    <p:sldId id="29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BAE"/>
    <a:srgbClr val="CAE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336" y="-1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218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8A60-8F72-404A-9492-FB57419F3C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B935F-D4CE-48A7-82F3-DB1B881C6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911D-3B2B-43F6-95BD-C300F8D766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7B6578-AA21-4CD9-B127-DC71555B4E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B935F-D4CE-48A7-82F3-DB1B881C634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5081720" y="0"/>
            <a:ext cx="7110281" cy="6858000"/>
          </a:xfrm>
          <a:custGeom>
            <a:avLst/>
            <a:gdLst>
              <a:gd name="connsiteX0" fmla="*/ 1673581 w 7110281"/>
              <a:gd name="connsiteY0" fmla="*/ 0 h 6858000"/>
              <a:gd name="connsiteX1" fmla="*/ 7110281 w 7110281"/>
              <a:gd name="connsiteY1" fmla="*/ 0 h 6858000"/>
              <a:gd name="connsiteX2" fmla="*/ 7110281 w 7110281"/>
              <a:gd name="connsiteY2" fmla="*/ 6858000 h 6858000"/>
              <a:gd name="connsiteX3" fmla="*/ 2778313 w 7110281"/>
              <a:gd name="connsiteY3" fmla="*/ 6858000 h 6858000"/>
              <a:gd name="connsiteX4" fmla="*/ 893038 w 7110281"/>
              <a:gd name="connsiteY4" fmla="*/ 6184688 h 6858000"/>
              <a:gd name="connsiteX5" fmla="*/ 78728 w 7110281"/>
              <a:gd name="connsiteY5" fmla="*/ 4465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0281" h="6858000">
                <a:moveTo>
                  <a:pt x="1673581" y="0"/>
                </a:moveTo>
                <a:lnTo>
                  <a:pt x="7110281" y="0"/>
                </a:lnTo>
                <a:lnTo>
                  <a:pt x="7110281" y="6858000"/>
                </a:lnTo>
                <a:lnTo>
                  <a:pt x="2778313" y="6858000"/>
                </a:lnTo>
                <a:lnTo>
                  <a:pt x="893038" y="6184688"/>
                </a:lnTo>
                <a:cubicBezTo>
                  <a:pt x="193456" y="5934838"/>
                  <a:pt x="-171123" y="5165171"/>
                  <a:pt x="78728" y="44655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点击插入图片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542770" y="3236133"/>
            <a:ext cx="1106463" cy="1106462"/>
          </a:xfrm>
          <a:custGeom>
            <a:avLst/>
            <a:gdLst>
              <a:gd name="connsiteX0" fmla="*/ 553231 w 1106462"/>
              <a:gd name="connsiteY0" fmla="*/ 0 h 1106462"/>
              <a:gd name="connsiteX1" fmla="*/ 1106462 w 1106462"/>
              <a:gd name="connsiteY1" fmla="*/ 553231 h 1106462"/>
              <a:gd name="connsiteX2" fmla="*/ 553231 w 1106462"/>
              <a:gd name="connsiteY2" fmla="*/ 1106462 h 1106462"/>
              <a:gd name="connsiteX3" fmla="*/ 0 w 1106462"/>
              <a:gd name="connsiteY3" fmla="*/ 553231 h 1106462"/>
              <a:gd name="connsiteX4" fmla="*/ 553231 w 1106462"/>
              <a:gd name="connsiteY4" fmla="*/ 0 h 110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462" h="1106462">
                <a:moveTo>
                  <a:pt x="553231" y="0"/>
                </a:moveTo>
                <a:cubicBezTo>
                  <a:pt x="858772" y="0"/>
                  <a:pt x="1106462" y="247690"/>
                  <a:pt x="1106462" y="553231"/>
                </a:cubicBezTo>
                <a:cubicBezTo>
                  <a:pt x="1106462" y="858772"/>
                  <a:pt x="858772" y="1106462"/>
                  <a:pt x="553231" y="1106462"/>
                </a:cubicBezTo>
                <a:cubicBezTo>
                  <a:pt x="247690" y="1106462"/>
                  <a:pt x="0" y="858772"/>
                  <a:pt x="0" y="553231"/>
                </a:cubicBezTo>
                <a:cubicBezTo>
                  <a:pt x="0" y="247690"/>
                  <a:pt x="247690" y="0"/>
                  <a:pt x="553231" y="0"/>
                </a:cubicBezTo>
                <a:close/>
              </a:path>
            </a:pathLst>
          </a:custGeom>
          <a:gradFill>
            <a:gsLst>
              <a:gs pos="0">
                <a:srgbClr val="EEBE81">
                  <a:alpha val="95000"/>
                </a:srgbClr>
              </a:gs>
              <a:gs pos="100000">
                <a:srgbClr val="A36A1E">
                  <a:alpha val="95000"/>
                </a:srgbClr>
              </a:gs>
            </a:gsLst>
            <a:lin ang="5400000" scaled="1"/>
          </a:gradFill>
          <a:ln w="92075">
            <a:solidFill>
              <a:srgbClr val="A36A1E">
                <a:alpha val="18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Autofit/>
          </a:bodyPr>
          <a:lstStyle>
            <a:lvl1pPr>
              <a:defRPr lang="zh-CN" altLang="en-US" sz="1600">
                <a:solidFill>
                  <a:schemeClr val="bg1"/>
                </a:solidFill>
                <a:latin typeface="+mn-ea"/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192256" y="450707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88F6-9FE3-490F-94AF-8C86367009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AF45-6A9C-4A8E-94EC-262115992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73043" y="-11575"/>
            <a:ext cx="11633820" cy="49226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119026"/>
            <a:ext cx="12192000" cy="37842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502" y="3817120"/>
            <a:ext cx="3898999" cy="3063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4769269"/>
            <a:ext cx="3581400" cy="21113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42" y="4911061"/>
            <a:ext cx="1730079" cy="178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217364"/>
            <a:ext cx="3581400" cy="19656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0876" y="3212665"/>
            <a:ext cx="8846808" cy="12048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985" y="2627157"/>
            <a:ext cx="1268659" cy="7292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28767">
            <a:off x="1483417" y="1200438"/>
            <a:ext cx="974963" cy="5604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9133" y="600687"/>
            <a:ext cx="1536508" cy="10412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0601" y="3186618"/>
            <a:ext cx="1290907" cy="88953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13586" y="762182"/>
            <a:ext cx="72443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78613" y="2858781"/>
            <a:ext cx="442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时夏方长  盛暑将至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9818" y="2048720"/>
            <a:ext cx="2475345" cy="351905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60801" y="2048720"/>
            <a:ext cx="2475345" cy="351905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289357" y="2332870"/>
            <a:ext cx="3960535" cy="2877142"/>
            <a:chOff x="7289356" y="2332869"/>
            <a:chExt cx="3960534" cy="2877142"/>
          </a:xfrm>
        </p:grpSpPr>
        <p:sp>
          <p:nvSpPr>
            <p:cNvPr id="5" name="文本框 4"/>
            <p:cNvSpPr txBox="1"/>
            <p:nvPr/>
          </p:nvSpPr>
          <p:spPr>
            <a:xfrm>
              <a:off x="7289356" y="2332869"/>
              <a:ext cx="1420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6" name="1"/>
            <p:cNvSpPr txBox="1">
              <a:spLocks noChangeArrowheads="1"/>
            </p:cNvSpPr>
            <p:nvPr/>
          </p:nvSpPr>
          <p:spPr bwMode="auto">
            <a:xfrm>
              <a:off x="7371703" y="3063788"/>
              <a:ext cx="38781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7371703" y="4858486"/>
              <a:ext cx="1338186" cy="351525"/>
            </a:xfrm>
            <a:prstGeom prst="roundRect">
              <a:avLst>
                <a:gd name="adj" fmla="val 50000"/>
              </a:avLst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9AC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52433" y="4866063"/>
              <a:ext cx="1012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up your title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7747" y="2266222"/>
            <a:ext cx="2042107" cy="1814110"/>
            <a:chOff x="1417747" y="2266222"/>
            <a:chExt cx="2042106" cy="1814110"/>
          </a:xfrm>
        </p:grpSpPr>
        <p:sp>
          <p:nvSpPr>
            <p:cNvPr id="126" name="椭圆 125"/>
            <p:cNvSpPr/>
            <p:nvPr/>
          </p:nvSpPr>
          <p:spPr>
            <a:xfrm flipH="1">
              <a:off x="1417747" y="2266222"/>
              <a:ext cx="1814112" cy="1814110"/>
            </a:xfrm>
            <a:prstGeom prst="ellipse">
              <a:avLst/>
            </a:prstGeom>
            <a:solidFill>
              <a:srgbClr val="67BBA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 flipH="1">
              <a:off x="2846804" y="2266222"/>
              <a:ext cx="613049" cy="613049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40" name="Group 21"/>
            <p:cNvGrpSpPr/>
            <p:nvPr/>
          </p:nvGrpSpPr>
          <p:grpSpPr>
            <a:xfrm>
              <a:off x="2109188" y="2930364"/>
              <a:ext cx="431230" cy="431232"/>
              <a:chOff x="4439453" y="1652588"/>
              <a:chExt cx="464345" cy="464348"/>
            </a:xfrm>
            <a:solidFill>
              <a:schemeClr val="bg1"/>
            </a:solidFill>
          </p:grpSpPr>
          <p:sp>
            <p:nvSpPr>
              <p:cNvPr id="141" name="AutoShape 136"/>
              <p:cNvSpPr/>
              <p:nvPr/>
            </p:nvSpPr>
            <p:spPr bwMode="auto">
              <a:xfrm>
                <a:off x="4686311" y="1710536"/>
                <a:ext cx="152401" cy="1524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2" name="AutoShape 137"/>
              <p:cNvSpPr/>
              <p:nvPr/>
            </p:nvSpPr>
            <p:spPr bwMode="auto">
              <a:xfrm>
                <a:off x="4439453" y="1652591"/>
                <a:ext cx="464345" cy="464345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44" name="Text Placeholder 7"/>
            <p:cNvSpPr txBox="1"/>
            <p:nvPr/>
          </p:nvSpPr>
          <p:spPr>
            <a:xfrm>
              <a:off x="2840091" y="2353892"/>
              <a:ext cx="591317" cy="459322"/>
            </a:xfrm>
            <a:prstGeom prst="rect">
              <a:avLst/>
            </a:prstGeom>
          </p:spPr>
          <p:txBody>
            <a:bodyPr vert="horz" lIns="0" tIns="85486" rIns="0" bIns="85486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600" b="0"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01</a:t>
              </a:r>
              <a:endParaRPr lang="es-ES_tradnl" sz="1600" b="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2749" y="2266222"/>
            <a:ext cx="2042107" cy="1814110"/>
            <a:chOff x="3932750" y="2266222"/>
            <a:chExt cx="2042106" cy="1814110"/>
          </a:xfrm>
        </p:grpSpPr>
        <p:sp>
          <p:nvSpPr>
            <p:cNvPr id="122" name="椭圆 121"/>
            <p:cNvSpPr/>
            <p:nvPr/>
          </p:nvSpPr>
          <p:spPr>
            <a:xfrm flipH="1">
              <a:off x="3932750" y="2266222"/>
              <a:ext cx="1814112" cy="1814110"/>
            </a:xfrm>
            <a:prstGeom prst="ellipse">
              <a:avLst/>
            </a:prstGeom>
            <a:solidFill>
              <a:srgbClr val="67BBA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 flipH="1">
              <a:off x="5361807" y="2266222"/>
              <a:ext cx="613049" cy="613049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9" name="AutoShape 135"/>
            <p:cNvSpPr/>
            <p:nvPr/>
          </p:nvSpPr>
          <p:spPr bwMode="auto">
            <a:xfrm>
              <a:off x="4535312" y="2921307"/>
              <a:ext cx="608987" cy="4188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1" tIns="19051" rIns="19051" bIns="19051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5" name="Text Placeholder 7"/>
            <p:cNvSpPr txBox="1"/>
            <p:nvPr/>
          </p:nvSpPr>
          <p:spPr>
            <a:xfrm>
              <a:off x="5361807" y="2343085"/>
              <a:ext cx="591317" cy="459322"/>
            </a:xfrm>
            <a:prstGeom prst="rect">
              <a:avLst/>
            </a:prstGeom>
          </p:spPr>
          <p:txBody>
            <a:bodyPr vert="horz" lIns="0" tIns="85486" rIns="0" bIns="85486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600" b="0" dirty="0"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76199" y="2266222"/>
            <a:ext cx="2042107" cy="1814110"/>
            <a:chOff x="6476198" y="2266222"/>
            <a:chExt cx="2042107" cy="1814110"/>
          </a:xfrm>
        </p:grpSpPr>
        <p:sp>
          <p:nvSpPr>
            <p:cNvPr id="115" name="椭圆 114"/>
            <p:cNvSpPr/>
            <p:nvPr/>
          </p:nvSpPr>
          <p:spPr>
            <a:xfrm flipH="1">
              <a:off x="6476198" y="2266222"/>
              <a:ext cx="1814112" cy="1814110"/>
            </a:xfrm>
            <a:prstGeom prst="ellipse">
              <a:avLst/>
            </a:prstGeom>
            <a:solidFill>
              <a:srgbClr val="67BBA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 flipH="1">
              <a:off x="7905256" y="2266222"/>
              <a:ext cx="613049" cy="613049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35" name="Group 13"/>
            <p:cNvGrpSpPr/>
            <p:nvPr/>
          </p:nvGrpSpPr>
          <p:grpSpPr>
            <a:xfrm>
              <a:off x="7140462" y="2813214"/>
              <a:ext cx="526901" cy="526899"/>
              <a:chOff x="8204330" y="2115675"/>
              <a:chExt cx="464345" cy="464346"/>
            </a:xfrm>
            <a:solidFill>
              <a:schemeClr val="bg1"/>
            </a:solidFill>
          </p:grpSpPr>
          <p:sp>
            <p:nvSpPr>
              <p:cNvPr id="136" name="AutoShape 81"/>
              <p:cNvSpPr/>
              <p:nvPr/>
            </p:nvSpPr>
            <p:spPr bwMode="auto">
              <a:xfrm>
                <a:off x="8204330" y="2115675"/>
                <a:ext cx="464345" cy="4643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7" name="AutoShape 82"/>
              <p:cNvSpPr/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46" name="Text Placeholder 7"/>
            <p:cNvSpPr txBox="1"/>
            <p:nvPr/>
          </p:nvSpPr>
          <p:spPr>
            <a:xfrm>
              <a:off x="7910709" y="2353892"/>
              <a:ext cx="591317" cy="459322"/>
            </a:xfrm>
            <a:prstGeom prst="rect">
              <a:avLst/>
            </a:prstGeom>
          </p:spPr>
          <p:txBody>
            <a:bodyPr vert="horz" lIns="0" tIns="85486" rIns="0" bIns="85486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600" b="0"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03</a:t>
              </a:r>
              <a:endParaRPr lang="es-ES_tradnl" sz="1600" b="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19645" y="2266222"/>
            <a:ext cx="2042107" cy="1814110"/>
            <a:chOff x="9019646" y="2266222"/>
            <a:chExt cx="2042106" cy="1814110"/>
          </a:xfrm>
        </p:grpSpPr>
        <p:sp>
          <p:nvSpPr>
            <p:cNvPr id="109" name="椭圆 108"/>
            <p:cNvSpPr/>
            <p:nvPr/>
          </p:nvSpPr>
          <p:spPr>
            <a:xfrm flipH="1">
              <a:off x="9019646" y="2266222"/>
              <a:ext cx="1814112" cy="1814110"/>
            </a:xfrm>
            <a:prstGeom prst="ellipse">
              <a:avLst/>
            </a:prstGeom>
            <a:solidFill>
              <a:srgbClr val="67BBA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 flipH="1">
              <a:off x="10448703" y="2266222"/>
              <a:ext cx="613049" cy="613049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30" name="Group 7"/>
            <p:cNvGrpSpPr/>
            <p:nvPr/>
          </p:nvGrpSpPr>
          <p:grpSpPr>
            <a:xfrm>
              <a:off x="9678836" y="2891308"/>
              <a:ext cx="544249" cy="470288"/>
              <a:chOff x="9148125" y="2115678"/>
              <a:chExt cx="434977" cy="464347"/>
            </a:xfrm>
            <a:solidFill>
              <a:schemeClr val="bg1"/>
            </a:solidFill>
          </p:grpSpPr>
          <p:sp>
            <p:nvSpPr>
              <p:cNvPr id="131" name="AutoShape 78"/>
              <p:cNvSpPr/>
              <p:nvPr/>
            </p:nvSpPr>
            <p:spPr bwMode="auto">
              <a:xfrm>
                <a:off x="9148125" y="2115678"/>
                <a:ext cx="434977" cy="46434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AutoShape 79"/>
              <p:cNvSpPr/>
              <p:nvPr/>
            </p:nvSpPr>
            <p:spPr bwMode="auto">
              <a:xfrm>
                <a:off x="9206062" y="2173621"/>
                <a:ext cx="319089" cy="2905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3" name="AutoShape 80"/>
              <p:cNvSpPr/>
              <p:nvPr/>
            </p:nvSpPr>
            <p:spPr bwMode="auto">
              <a:xfrm>
                <a:off x="9379860" y="2217266"/>
                <a:ext cx="87313" cy="873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47" name="Text Placeholder 7"/>
            <p:cNvSpPr txBox="1"/>
            <p:nvPr/>
          </p:nvSpPr>
          <p:spPr>
            <a:xfrm>
              <a:off x="10450897" y="2343085"/>
              <a:ext cx="591317" cy="459322"/>
            </a:xfrm>
            <a:prstGeom prst="rect">
              <a:avLst/>
            </a:prstGeom>
          </p:spPr>
          <p:txBody>
            <a:bodyPr vert="horz" lIns="0" tIns="85486" rIns="0" bIns="85486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600" b="0"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04</a:t>
              </a:r>
              <a:endParaRPr lang="es-ES_tradnl" sz="1600" b="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08089" y="4479782"/>
            <a:ext cx="2237076" cy="1174374"/>
            <a:chOff x="1208088" y="4479781"/>
            <a:chExt cx="2237076" cy="1174374"/>
          </a:xfrm>
        </p:grpSpPr>
        <p:sp>
          <p:nvSpPr>
            <p:cNvPr id="148" name="1"/>
            <p:cNvSpPr txBox="1">
              <a:spLocks noChangeArrowheads="1"/>
            </p:cNvSpPr>
            <p:nvPr/>
          </p:nvSpPr>
          <p:spPr bwMode="auto">
            <a:xfrm>
              <a:off x="1429511" y="4479781"/>
              <a:ext cx="1817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添加标题文本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9" name="1"/>
            <p:cNvSpPr txBox="1">
              <a:spLocks noChangeArrowheads="1"/>
            </p:cNvSpPr>
            <p:nvPr/>
          </p:nvSpPr>
          <p:spPr bwMode="auto">
            <a:xfrm>
              <a:off x="1208088" y="4823158"/>
              <a:ext cx="22370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19279" y="4470725"/>
            <a:ext cx="2237076" cy="1174374"/>
            <a:chOff x="3719279" y="4470724"/>
            <a:chExt cx="2237076" cy="1174374"/>
          </a:xfrm>
        </p:grpSpPr>
        <p:sp>
          <p:nvSpPr>
            <p:cNvPr id="150" name="1"/>
            <p:cNvSpPr txBox="1">
              <a:spLocks noChangeArrowheads="1"/>
            </p:cNvSpPr>
            <p:nvPr/>
          </p:nvSpPr>
          <p:spPr bwMode="auto">
            <a:xfrm>
              <a:off x="3940702" y="4470724"/>
              <a:ext cx="1817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添加标题文本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1" name="1"/>
            <p:cNvSpPr txBox="1">
              <a:spLocks noChangeArrowheads="1"/>
            </p:cNvSpPr>
            <p:nvPr/>
          </p:nvSpPr>
          <p:spPr bwMode="auto">
            <a:xfrm>
              <a:off x="3719279" y="4814101"/>
              <a:ext cx="22370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75" y="4470725"/>
            <a:ext cx="2237076" cy="1174374"/>
            <a:chOff x="6254775" y="4470724"/>
            <a:chExt cx="2237076" cy="1174374"/>
          </a:xfrm>
        </p:grpSpPr>
        <p:sp>
          <p:nvSpPr>
            <p:cNvPr id="152" name="1"/>
            <p:cNvSpPr txBox="1">
              <a:spLocks noChangeArrowheads="1"/>
            </p:cNvSpPr>
            <p:nvPr/>
          </p:nvSpPr>
          <p:spPr bwMode="auto">
            <a:xfrm>
              <a:off x="6476198" y="4470724"/>
              <a:ext cx="1817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添加标题文本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3" name="1"/>
            <p:cNvSpPr txBox="1">
              <a:spLocks noChangeArrowheads="1"/>
            </p:cNvSpPr>
            <p:nvPr/>
          </p:nvSpPr>
          <p:spPr bwMode="auto">
            <a:xfrm>
              <a:off x="6254775" y="4814101"/>
              <a:ext cx="22370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12147" y="4461668"/>
            <a:ext cx="2237076" cy="1174374"/>
            <a:chOff x="8812147" y="4461667"/>
            <a:chExt cx="2237076" cy="1174374"/>
          </a:xfrm>
        </p:grpSpPr>
        <p:sp>
          <p:nvSpPr>
            <p:cNvPr id="154" name="1"/>
            <p:cNvSpPr txBox="1">
              <a:spLocks noChangeArrowheads="1"/>
            </p:cNvSpPr>
            <p:nvPr/>
          </p:nvSpPr>
          <p:spPr bwMode="auto">
            <a:xfrm>
              <a:off x="9033570" y="4461667"/>
              <a:ext cx="1817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添加标题文本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5" name="1"/>
            <p:cNvSpPr txBox="1">
              <a:spLocks noChangeArrowheads="1"/>
            </p:cNvSpPr>
            <p:nvPr/>
          </p:nvSpPr>
          <p:spPr bwMode="auto">
            <a:xfrm>
              <a:off x="8812147" y="4805044"/>
              <a:ext cx="22370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up your title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65383" y="1357744"/>
            <a:ext cx="2179781" cy="437803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06801" y="1357745"/>
            <a:ext cx="4410363" cy="23368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78802" y="1357745"/>
            <a:ext cx="2646217" cy="23368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09784" y="4285830"/>
            <a:ext cx="6869055" cy="1369870"/>
            <a:chOff x="3909783" y="4285829"/>
            <a:chExt cx="6869055" cy="1369870"/>
          </a:xfrm>
        </p:grpSpPr>
        <p:sp>
          <p:nvSpPr>
            <p:cNvPr id="6" name="文本框 5"/>
            <p:cNvSpPr txBox="1"/>
            <p:nvPr/>
          </p:nvSpPr>
          <p:spPr>
            <a:xfrm>
              <a:off x="3909783" y="4285829"/>
              <a:ext cx="201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7" name="1"/>
            <p:cNvSpPr txBox="1">
              <a:spLocks noChangeArrowheads="1"/>
            </p:cNvSpPr>
            <p:nvPr/>
          </p:nvSpPr>
          <p:spPr bwMode="auto">
            <a:xfrm>
              <a:off x="4001366" y="4824702"/>
              <a:ext cx="67774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3588" y="1948799"/>
            <a:ext cx="3041651" cy="4587082"/>
            <a:chOff x="4573588" y="1948799"/>
            <a:chExt cx="3041650" cy="4587082"/>
          </a:xfrm>
        </p:grpSpPr>
        <p:sp>
          <p:nvSpPr>
            <p:cNvPr id="2" name="Freeform 20"/>
            <p:cNvSpPr>
              <a:spLocks noEditPoints="1"/>
            </p:cNvSpPr>
            <p:nvPr/>
          </p:nvSpPr>
          <p:spPr bwMode="auto">
            <a:xfrm>
              <a:off x="4573588" y="1948799"/>
              <a:ext cx="3041650" cy="3653632"/>
            </a:xfrm>
            <a:custGeom>
              <a:avLst/>
              <a:gdLst>
                <a:gd name="T0" fmla="*/ 1916 w 3832"/>
                <a:gd name="T1" fmla="*/ 0 h 4603"/>
                <a:gd name="T2" fmla="*/ 0 w 3832"/>
                <a:gd name="T3" fmla="*/ 1100 h 4603"/>
                <a:gd name="T4" fmla="*/ 1125 w 3832"/>
                <a:gd name="T5" fmla="*/ 4603 h 4603"/>
                <a:gd name="T6" fmla="*/ 2707 w 3832"/>
                <a:gd name="T7" fmla="*/ 4603 h 4603"/>
                <a:gd name="T8" fmla="*/ 3832 w 3832"/>
                <a:gd name="T9" fmla="*/ 1100 h 4603"/>
                <a:gd name="T10" fmla="*/ 1916 w 3832"/>
                <a:gd name="T11" fmla="*/ 0 h 4603"/>
                <a:gd name="T12" fmla="*/ 2627 w 3832"/>
                <a:gd name="T13" fmla="*/ 4506 h 4603"/>
                <a:gd name="T14" fmla="*/ 1205 w 3832"/>
                <a:gd name="T15" fmla="*/ 4506 h 4603"/>
                <a:gd name="T16" fmla="*/ 104 w 3832"/>
                <a:gd name="T17" fmla="*/ 1148 h 4603"/>
                <a:gd name="T18" fmla="*/ 1916 w 3832"/>
                <a:gd name="T19" fmla="*/ 104 h 4603"/>
                <a:gd name="T20" fmla="*/ 3727 w 3832"/>
                <a:gd name="T21" fmla="*/ 1148 h 4603"/>
                <a:gd name="T22" fmla="*/ 2627 w 3832"/>
                <a:gd name="T23" fmla="*/ 4506 h 4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2" h="4603">
                  <a:moveTo>
                    <a:pt x="1916" y="0"/>
                  </a:moveTo>
                  <a:lnTo>
                    <a:pt x="0" y="1100"/>
                  </a:lnTo>
                  <a:lnTo>
                    <a:pt x="1125" y="4603"/>
                  </a:lnTo>
                  <a:lnTo>
                    <a:pt x="2707" y="4603"/>
                  </a:lnTo>
                  <a:lnTo>
                    <a:pt x="3832" y="1100"/>
                  </a:lnTo>
                  <a:lnTo>
                    <a:pt x="1916" y="0"/>
                  </a:lnTo>
                  <a:close/>
                  <a:moveTo>
                    <a:pt x="2627" y="4506"/>
                  </a:moveTo>
                  <a:lnTo>
                    <a:pt x="1205" y="4506"/>
                  </a:lnTo>
                  <a:lnTo>
                    <a:pt x="104" y="1148"/>
                  </a:lnTo>
                  <a:lnTo>
                    <a:pt x="1916" y="104"/>
                  </a:lnTo>
                  <a:lnTo>
                    <a:pt x="3727" y="1148"/>
                  </a:lnTo>
                  <a:lnTo>
                    <a:pt x="2627" y="45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5461794" y="6070743"/>
              <a:ext cx="1263650" cy="465138"/>
            </a:xfrm>
            <a:custGeom>
              <a:avLst/>
              <a:gdLst>
                <a:gd name="T0" fmla="*/ 0 w 1592"/>
                <a:gd name="T1" fmla="*/ 0 h 586"/>
                <a:gd name="T2" fmla="*/ 0 w 1592"/>
                <a:gd name="T3" fmla="*/ 128 h 586"/>
                <a:gd name="T4" fmla="*/ 797 w 1592"/>
                <a:gd name="T5" fmla="*/ 586 h 586"/>
                <a:gd name="T6" fmla="*/ 1592 w 1592"/>
                <a:gd name="T7" fmla="*/ 128 h 586"/>
                <a:gd name="T8" fmla="*/ 1592 w 1592"/>
                <a:gd name="T9" fmla="*/ 0 h 586"/>
                <a:gd name="T10" fmla="*/ 0 w 1592"/>
                <a:gd name="T11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2" h="586">
                  <a:moveTo>
                    <a:pt x="0" y="0"/>
                  </a:moveTo>
                  <a:lnTo>
                    <a:pt x="0" y="128"/>
                  </a:lnTo>
                  <a:lnTo>
                    <a:pt x="797" y="586"/>
                  </a:lnTo>
                  <a:lnTo>
                    <a:pt x="1592" y="128"/>
                  </a:lnTo>
                  <a:lnTo>
                    <a:pt x="15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5461794" y="5696093"/>
              <a:ext cx="1263650" cy="1420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5461794" y="5884212"/>
              <a:ext cx="1263650" cy="1420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" name="Freeform 24"/>
            <p:cNvSpPr/>
            <p:nvPr/>
          </p:nvSpPr>
          <p:spPr bwMode="auto">
            <a:xfrm>
              <a:off x="5199857" y="3706161"/>
              <a:ext cx="1793875" cy="1720850"/>
            </a:xfrm>
            <a:custGeom>
              <a:avLst/>
              <a:gdLst>
                <a:gd name="T0" fmla="*/ 1129 w 2260"/>
                <a:gd name="T1" fmla="*/ 0 h 2168"/>
                <a:gd name="T2" fmla="*/ 0 w 2260"/>
                <a:gd name="T3" fmla="*/ 654 h 2168"/>
                <a:gd name="T4" fmla="*/ 474 w 2260"/>
                <a:gd name="T5" fmla="*/ 2168 h 2168"/>
                <a:gd name="T6" fmla="*/ 1131 w 2260"/>
                <a:gd name="T7" fmla="*/ 2168 h 2168"/>
                <a:gd name="T8" fmla="*/ 1786 w 2260"/>
                <a:gd name="T9" fmla="*/ 2168 h 2168"/>
                <a:gd name="T10" fmla="*/ 2260 w 2260"/>
                <a:gd name="T11" fmla="*/ 652 h 2168"/>
                <a:gd name="T12" fmla="*/ 1129 w 2260"/>
                <a:gd name="T13" fmla="*/ 0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0" h="2168">
                  <a:moveTo>
                    <a:pt x="1129" y="0"/>
                  </a:moveTo>
                  <a:lnTo>
                    <a:pt x="0" y="654"/>
                  </a:lnTo>
                  <a:lnTo>
                    <a:pt x="474" y="2168"/>
                  </a:lnTo>
                  <a:lnTo>
                    <a:pt x="1131" y="2168"/>
                  </a:lnTo>
                  <a:lnTo>
                    <a:pt x="1786" y="2168"/>
                  </a:lnTo>
                  <a:lnTo>
                    <a:pt x="2260" y="652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67BBA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4856957" y="481503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4856957" y="4815030"/>
              <a:ext cx="0" cy="0"/>
            </a:xfrm>
            <a:prstGeom prst="line">
              <a:avLst/>
            </a:prstGeom>
            <a:noFill/>
            <a:ln w="12700" cap="flat">
              <a:solidFill>
                <a:srgbClr val="00AEE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Freeform 27"/>
            <p:cNvSpPr/>
            <p:nvPr/>
          </p:nvSpPr>
          <p:spPr bwMode="auto">
            <a:xfrm>
              <a:off x="5703888" y="4359418"/>
              <a:ext cx="787400" cy="1067594"/>
            </a:xfrm>
            <a:custGeom>
              <a:avLst/>
              <a:gdLst>
                <a:gd name="T0" fmla="*/ 992 w 992"/>
                <a:gd name="T1" fmla="*/ 0 h 1345"/>
                <a:gd name="T2" fmla="*/ 496 w 992"/>
                <a:gd name="T3" fmla="*/ 285 h 1345"/>
                <a:gd name="T4" fmla="*/ 0 w 992"/>
                <a:gd name="T5" fmla="*/ 0 h 1345"/>
                <a:gd name="T6" fmla="*/ 0 w 992"/>
                <a:gd name="T7" fmla="*/ 265 h 1345"/>
                <a:gd name="T8" fmla="*/ 397 w 992"/>
                <a:gd name="T9" fmla="*/ 494 h 1345"/>
                <a:gd name="T10" fmla="*/ 397 w 992"/>
                <a:gd name="T11" fmla="*/ 1345 h 1345"/>
                <a:gd name="T12" fmla="*/ 592 w 992"/>
                <a:gd name="T13" fmla="*/ 1345 h 1345"/>
                <a:gd name="T14" fmla="*/ 592 w 992"/>
                <a:gd name="T15" fmla="*/ 494 h 1345"/>
                <a:gd name="T16" fmla="*/ 992 w 992"/>
                <a:gd name="T17" fmla="*/ 265 h 1345"/>
                <a:gd name="T18" fmla="*/ 992 w 992"/>
                <a:gd name="T19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2" h="1345">
                  <a:moveTo>
                    <a:pt x="992" y="0"/>
                  </a:moveTo>
                  <a:lnTo>
                    <a:pt x="496" y="285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397" y="494"/>
                  </a:lnTo>
                  <a:lnTo>
                    <a:pt x="397" y="1345"/>
                  </a:lnTo>
                  <a:lnTo>
                    <a:pt x="592" y="1345"/>
                  </a:lnTo>
                  <a:lnTo>
                    <a:pt x="592" y="494"/>
                  </a:lnTo>
                  <a:lnTo>
                    <a:pt x="992" y="265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6115050" y="2160730"/>
              <a:ext cx="1300957" cy="1485107"/>
            </a:xfrm>
            <a:custGeom>
              <a:avLst/>
              <a:gdLst>
                <a:gd name="T0" fmla="*/ 1639 w 1639"/>
                <a:gd name="T1" fmla="*/ 911 h 1871"/>
                <a:gd name="T2" fmla="*/ 0 w 1639"/>
                <a:gd name="T3" fmla="*/ 0 h 1871"/>
                <a:gd name="T4" fmla="*/ 0 w 1639"/>
                <a:gd name="T5" fmla="*/ 1871 h 1871"/>
                <a:gd name="T6" fmla="*/ 1639 w 1639"/>
                <a:gd name="T7" fmla="*/ 91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9" h="1871">
                  <a:moveTo>
                    <a:pt x="1639" y="911"/>
                  </a:moveTo>
                  <a:lnTo>
                    <a:pt x="0" y="0"/>
                  </a:lnTo>
                  <a:lnTo>
                    <a:pt x="0" y="1871"/>
                  </a:lnTo>
                  <a:lnTo>
                    <a:pt x="1639" y="911"/>
                  </a:lnTo>
                  <a:close/>
                </a:path>
              </a:pathLst>
            </a:custGeom>
            <a:solidFill>
              <a:srgbClr val="67BBA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4761707" y="2926699"/>
              <a:ext cx="1291432" cy="1257300"/>
            </a:xfrm>
            <a:custGeom>
              <a:avLst/>
              <a:gdLst>
                <a:gd name="T0" fmla="*/ 0 w 1627"/>
                <a:gd name="T1" fmla="*/ 0 h 1584"/>
                <a:gd name="T2" fmla="*/ 536 w 1627"/>
                <a:gd name="T3" fmla="*/ 1584 h 1584"/>
                <a:gd name="T4" fmla="*/ 1627 w 1627"/>
                <a:gd name="T5" fmla="*/ 952 h 1584"/>
                <a:gd name="T6" fmla="*/ 0 w 1627"/>
                <a:gd name="T7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7" h="1584">
                  <a:moveTo>
                    <a:pt x="0" y="0"/>
                  </a:moveTo>
                  <a:lnTo>
                    <a:pt x="536" y="1584"/>
                  </a:lnTo>
                  <a:lnTo>
                    <a:pt x="1627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BBA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" name="Freeform 30"/>
            <p:cNvSpPr/>
            <p:nvPr/>
          </p:nvSpPr>
          <p:spPr bwMode="auto">
            <a:xfrm>
              <a:off x="4774407" y="2163905"/>
              <a:ext cx="1297782" cy="1480344"/>
            </a:xfrm>
            <a:custGeom>
              <a:avLst/>
              <a:gdLst>
                <a:gd name="T0" fmla="*/ 1635 w 1635"/>
                <a:gd name="T1" fmla="*/ 1865 h 1865"/>
                <a:gd name="T2" fmla="*/ 1635 w 1635"/>
                <a:gd name="T3" fmla="*/ 0 h 1865"/>
                <a:gd name="T4" fmla="*/ 0 w 1635"/>
                <a:gd name="T5" fmla="*/ 909 h 1865"/>
                <a:gd name="T6" fmla="*/ 1635 w 1635"/>
                <a:gd name="T7" fmla="*/ 186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5" h="1865">
                  <a:moveTo>
                    <a:pt x="1635" y="1865"/>
                  </a:moveTo>
                  <a:lnTo>
                    <a:pt x="1635" y="0"/>
                  </a:lnTo>
                  <a:lnTo>
                    <a:pt x="0" y="909"/>
                  </a:lnTo>
                  <a:lnTo>
                    <a:pt x="1635" y="1865"/>
                  </a:lnTo>
                  <a:close/>
                </a:path>
              </a:pathLst>
            </a:custGeom>
            <a:solidFill>
              <a:srgbClr val="67BBA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" name="Freeform 31"/>
            <p:cNvSpPr/>
            <p:nvPr/>
          </p:nvSpPr>
          <p:spPr bwMode="auto">
            <a:xfrm>
              <a:off x="6137275" y="2921936"/>
              <a:ext cx="1296194" cy="1262063"/>
            </a:xfrm>
            <a:custGeom>
              <a:avLst/>
              <a:gdLst>
                <a:gd name="T0" fmla="*/ 1095 w 1633"/>
                <a:gd name="T1" fmla="*/ 1590 h 1590"/>
                <a:gd name="T2" fmla="*/ 1633 w 1633"/>
                <a:gd name="T3" fmla="*/ 0 h 1590"/>
                <a:gd name="T4" fmla="*/ 0 w 1633"/>
                <a:gd name="T5" fmla="*/ 958 h 1590"/>
                <a:gd name="T6" fmla="*/ 1095 w 1633"/>
                <a:gd name="T7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3" h="1590">
                  <a:moveTo>
                    <a:pt x="1095" y="1590"/>
                  </a:moveTo>
                  <a:lnTo>
                    <a:pt x="1633" y="0"/>
                  </a:lnTo>
                  <a:lnTo>
                    <a:pt x="0" y="958"/>
                  </a:lnTo>
                  <a:lnTo>
                    <a:pt x="1095" y="1590"/>
                  </a:lnTo>
                  <a:close/>
                </a:path>
              </a:pathLst>
            </a:custGeom>
            <a:solidFill>
              <a:srgbClr val="67BBA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7" name="TextBox 40"/>
            <p:cNvSpPr txBox="1"/>
            <p:nvPr/>
          </p:nvSpPr>
          <p:spPr>
            <a:xfrm>
              <a:off x="5114197" y="3484124"/>
              <a:ext cx="47329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700" cap="all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8" name="TextBox 41"/>
            <p:cNvSpPr txBox="1"/>
            <p:nvPr/>
          </p:nvSpPr>
          <p:spPr>
            <a:xfrm>
              <a:off x="5425061" y="2701517"/>
              <a:ext cx="47329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700" cap="all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9" name="TextBox 42"/>
            <p:cNvSpPr txBox="1"/>
            <p:nvPr/>
          </p:nvSpPr>
          <p:spPr>
            <a:xfrm>
              <a:off x="6312363" y="2701517"/>
              <a:ext cx="47329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700" cap="all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0" name="TextBox 43"/>
            <p:cNvSpPr txBox="1"/>
            <p:nvPr/>
          </p:nvSpPr>
          <p:spPr>
            <a:xfrm>
              <a:off x="6549805" y="3484124"/>
              <a:ext cx="47329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700" cap="all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90255" y="1767404"/>
            <a:ext cx="2875748" cy="1213704"/>
            <a:chOff x="1690255" y="1767403"/>
            <a:chExt cx="2875748" cy="1213704"/>
          </a:xfrm>
        </p:grpSpPr>
        <p:sp>
          <p:nvSpPr>
            <p:cNvPr id="31" name="矩形 30"/>
            <p:cNvSpPr/>
            <p:nvPr/>
          </p:nvSpPr>
          <p:spPr>
            <a:xfrm>
              <a:off x="1690255" y="2057777"/>
              <a:ext cx="2866512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515451" y="1767403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62223" y="3157115"/>
            <a:ext cx="2875748" cy="1213704"/>
            <a:chOff x="1362222" y="3157114"/>
            <a:chExt cx="2875748" cy="1213704"/>
          </a:xfrm>
        </p:grpSpPr>
        <p:sp>
          <p:nvSpPr>
            <p:cNvPr id="33" name="矩形 32"/>
            <p:cNvSpPr/>
            <p:nvPr/>
          </p:nvSpPr>
          <p:spPr>
            <a:xfrm>
              <a:off x="1362222" y="3447488"/>
              <a:ext cx="2866512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187418" y="3157114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96473" y="1767404"/>
            <a:ext cx="2866512" cy="1213704"/>
            <a:chOff x="7596473" y="1767403"/>
            <a:chExt cx="2866512" cy="1213704"/>
          </a:xfrm>
        </p:grpSpPr>
        <p:sp>
          <p:nvSpPr>
            <p:cNvPr id="35" name="矩形 34"/>
            <p:cNvSpPr/>
            <p:nvPr/>
          </p:nvSpPr>
          <p:spPr>
            <a:xfrm>
              <a:off x="7596473" y="2057777"/>
              <a:ext cx="2866512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608872" y="1767403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62767" y="3157115"/>
            <a:ext cx="2866512" cy="1213704"/>
            <a:chOff x="8062766" y="3157114"/>
            <a:chExt cx="2866512" cy="1213704"/>
          </a:xfrm>
        </p:grpSpPr>
        <p:sp>
          <p:nvSpPr>
            <p:cNvPr id="37" name="矩形 36"/>
            <p:cNvSpPr/>
            <p:nvPr/>
          </p:nvSpPr>
          <p:spPr>
            <a:xfrm>
              <a:off x="8062766" y="3447488"/>
              <a:ext cx="2866512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075165" y="3157114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up your title here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75360" cy="6858000"/>
          </a:xfrm>
          <a:prstGeom prst="rect">
            <a:avLst/>
          </a:prstGeom>
          <a:solidFill>
            <a:srgbClr val="67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466119" y="4103323"/>
            <a:ext cx="8235124" cy="1933034"/>
            <a:chOff x="2466118" y="4103323"/>
            <a:chExt cx="8235124" cy="1933034"/>
          </a:xfrm>
        </p:grpSpPr>
        <p:sp>
          <p:nvSpPr>
            <p:cNvPr id="4" name="文本框 3"/>
            <p:cNvSpPr txBox="1"/>
            <p:nvPr/>
          </p:nvSpPr>
          <p:spPr>
            <a:xfrm>
              <a:off x="2466118" y="4103323"/>
              <a:ext cx="19026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5" name="1"/>
            <p:cNvSpPr txBox="1">
              <a:spLocks noChangeArrowheads="1"/>
            </p:cNvSpPr>
            <p:nvPr/>
          </p:nvSpPr>
          <p:spPr bwMode="auto">
            <a:xfrm>
              <a:off x="2548465" y="4651362"/>
              <a:ext cx="815277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924996" y="1763260"/>
            <a:ext cx="509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>
                <a:solidFill>
                  <a:schemeClr val="bg1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我的娱乐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87618" y="3210548"/>
            <a:ext cx="328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Part.03</a:t>
            </a:r>
            <a:endParaRPr lang="zh-CN" altLang="en-US" sz="3200" b="1" spc="30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9741" y="1058513"/>
            <a:ext cx="3585192" cy="19677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07073" y="1442241"/>
            <a:ext cx="1538135" cy="10423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517907">
            <a:off x="-2744367" y="2056556"/>
            <a:ext cx="10722363" cy="6102405"/>
          </a:xfrm>
          <a:custGeom>
            <a:avLst/>
            <a:gdLst>
              <a:gd name="connsiteX0" fmla="*/ 0 w 10722363"/>
              <a:gd name="connsiteY0" fmla="*/ 1003125 h 6102405"/>
              <a:gd name="connsiteX1" fmla="*/ 1115448 w 10722363"/>
              <a:gd name="connsiteY1" fmla="*/ 0 h 6102405"/>
              <a:gd name="connsiteX2" fmla="*/ 10197373 w 10722363"/>
              <a:gd name="connsiteY2" fmla="*/ 0 h 6102405"/>
              <a:gd name="connsiteX3" fmla="*/ 10722363 w 10722363"/>
              <a:gd name="connsiteY3" fmla="*/ 583775 h 6102405"/>
              <a:gd name="connsiteX4" fmla="*/ 4585793 w 10722363"/>
              <a:gd name="connsiteY4" fmla="*/ 6102405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363" h="6102405">
                <a:moveTo>
                  <a:pt x="0" y="1003125"/>
                </a:moveTo>
                <a:lnTo>
                  <a:pt x="1115448" y="0"/>
                </a:lnTo>
                <a:lnTo>
                  <a:pt x="10197373" y="0"/>
                </a:lnTo>
                <a:lnTo>
                  <a:pt x="10722363" y="583775"/>
                </a:lnTo>
                <a:lnTo>
                  <a:pt x="4585793" y="6102405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42" y="3794503"/>
            <a:ext cx="3898999" cy="30634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4769269"/>
            <a:ext cx="3581400" cy="211134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583328" y="3795322"/>
            <a:ext cx="589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Whatever is worth doing is worth doing well. Whatever is worth doing is worth doing well. Whatever is worth doing is worth doing well.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1918" y="1443022"/>
            <a:ext cx="1114253" cy="6404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19928767">
            <a:off x="8962022" y="482532"/>
            <a:ext cx="734981" cy="4224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617463">
            <a:off x="6960376" y="5139949"/>
            <a:ext cx="1556616" cy="61065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617463">
            <a:off x="10864377" y="2640698"/>
            <a:ext cx="2196440" cy="8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81549" y="0"/>
            <a:ext cx="2110451" cy="6858000"/>
          </a:xfrm>
          <a:prstGeom prst="rect">
            <a:avLst/>
          </a:prstGeom>
          <a:solidFill>
            <a:srgbClr val="67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5440102" y="1585733"/>
            <a:ext cx="5370653" cy="3701005"/>
          </a:xfrm>
          <a:custGeom>
            <a:avLst/>
            <a:gdLst>
              <a:gd name="connsiteX0" fmla="*/ 2737570 w 5370653"/>
              <a:gd name="connsiteY0" fmla="*/ 1920173 h 3701005"/>
              <a:gd name="connsiteX1" fmla="*/ 5370653 w 5370653"/>
              <a:gd name="connsiteY1" fmla="*/ 1920173 h 3701005"/>
              <a:gd name="connsiteX2" fmla="*/ 5370653 w 5370653"/>
              <a:gd name="connsiteY2" fmla="*/ 3701005 h 3701005"/>
              <a:gd name="connsiteX3" fmla="*/ 2737570 w 5370653"/>
              <a:gd name="connsiteY3" fmla="*/ 3701005 h 3701005"/>
              <a:gd name="connsiteX4" fmla="*/ 0 w 5370653"/>
              <a:gd name="connsiteY4" fmla="*/ 1920173 h 3701005"/>
              <a:gd name="connsiteX5" fmla="*/ 2633083 w 5370653"/>
              <a:gd name="connsiteY5" fmla="*/ 1920173 h 3701005"/>
              <a:gd name="connsiteX6" fmla="*/ 2633083 w 5370653"/>
              <a:gd name="connsiteY6" fmla="*/ 3701005 h 3701005"/>
              <a:gd name="connsiteX7" fmla="*/ 0 w 5370653"/>
              <a:gd name="connsiteY7" fmla="*/ 3701005 h 3701005"/>
              <a:gd name="connsiteX8" fmla="*/ 2737570 w 5370653"/>
              <a:gd name="connsiteY8" fmla="*/ 0 h 3701005"/>
              <a:gd name="connsiteX9" fmla="*/ 5370653 w 5370653"/>
              <a:gd name="connsiteY9" fmla="*/ 0 h 3701005"/>
              <a:gd name="connsiteX10" fmla="*/ 5370653 w 5370653"/>
              <a:gd name="connsiteY10" fmla="*/ 1780832 h 3701005"/>
              <a:gd name="connsiteX11" fmla="*/ 2737570 w 5370653"/>
              <a:gd name="connsiteY11" fmla="*/ 1780832 h 3701005"/>
              <a:gd name="connsiteX12" fmla="*/ 0 w 5370653"/>
              <a:gd name="connsiteY12" fmla="*/ 0 h 3701005"/>
              <a:gd name="connsiteX13" fmla="*/ 2633083 w 5370653"/>
              <a:gd name="connsiteY13" fmla="*/ 0 h 3701005"/>
              <a:gd name="connsiteX14" fmla="*/ 2633083 w 5370653"/>
              <a:gd name="connsiteY14" fmla="*/ 1780832 h 3701005"/>
              <a:gd name="connsiteX15" fmla="*/ 0 w 5370653"/>
              <a:gd name="connsiteY15" fmla="*/ 1780832 h 37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70653" h="3701005">
                <a:moveTo>
                  <a:pt x="2737570" y="1920173"/>
                </a:moveTo>
                <a:lnTo>
                  <a:pt x="5370653" y="1920173"/>
                </a:lnTo>
                <a:lnTo>
                  <a:pt x="5370653" y="3701005"/>
                </a:lnTo>
                <a:lnTo>
                  <a:pt x="2737570" y="3701005"/>
                </a:lnTo>
                <a:close/>
                <a:moveTo>
                  <a:pt x="0" y="1920173"/>
                </a:moveTo>
                <a:lnTo>
                  <a:pt x="2633083" y="1920173"/>
                </a:lnTo>
                <a:lnTo>
                  <a:pt x="2633083" y="3701005"/>
                </a:lnTo>
                <a:lnTo>
                  <a:pt x="0" y="3701005"/>
                </a:lnTo>
                <a:close/>
                <a:moveTo>
                  <a:pt x="2737570" y="0"/>
                </a:moveTo>
                <a:lnTo>
                  <a:pt x="5370653" y="0"/>
                </a:lnTo>
                <a:lnTo>
                  <a:pt x="5370653" y="1780832"/>
                </a:lnTo>
                <a:lnTo>
                  <a:pt x="2737570" y="1780832"/>
                </a:lnTo>
                <a:close/>
                <a:moveTo>
                  <a:pt x="0" y="0"/>
                </a:moveTo>
                <a:lnTo>
                  <a:pt x="2633083" y="0"/>
                </a:lnTo>
                <a:lnTo>
                  <a:pt x="2633083" y="1780832"/>
                </a:lnTo>
                <a:lnTo>
                  <a:pt x="0" y="1780832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07532" y="2159250"/>
            <a:ext cx="3937384" cy="2772967"/>
            <a:chOff x="807532" y="2159249"/>
            <a:chExt cx="3937384" cy="2772967"/>
          </a:xfrm>
        </p:grpSpPr>
        <p:sp>
          <p:nvSpPr>
            <p:cNvPr id="8" name="文本框 7"/>
            <p:cNvSpPr txBox="1"/>
            <p:nvPr/>
          </p:nvSpPr>
          <p:spPr>
            <a:xfrm>
              <a:off x="807532" y="2159249"/>
              <a:ext cx="1824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9" name="1"/>
            <p:cNvSpPr txBox="1">
              <a:spLocks noChangeArrowheads="1"/>
            </p:cNvSpPr>
            <p:nvPr/>
          </p:nvSpPr>
          <p:spPr bwMode="auto">
            <a:xfrm>
              <a:off x="866729" y="2820718"/>
              <a:ext cx="38781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843579" y="4580691"/>
              <a:ext cx="1338186" cy="351525"/>
            </a:xfrm>
            <a:prstGeom prst="roundRect">
              <a:avLst>
                <a:gd name="adj" fmla="val 50000"/>
              </a:avLst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9AC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24309" y="4588268"/>
              <a:ext cx="1012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关键词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61185" y="2164468"/>
            <a:ext cx="2067068" cy="3405532"/>
            <a:chOff x="1861184" y="2083443"/>
            <a:chExt cx="2067068" cy="3405532"/>
          </a:xfrm>
        </p:grpSpPr>
        <p:sp>
          <p:nvSpPr>
            <p:cNvPr id="6" name="矩形 5"/>
            <p:cNvSpPr/>
            <p:nvPr/>
          </p:nvSpPr>
          <p:spPr>
            <a:xfrm>
              <a:off x="1861184" y="2083443"/>
              <a:ext cx="2067068" cy="88363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861184" y="2967082"/>
              <a:ext cx="2067068" cy="2521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601829" y="2655606"/>
              <a:ext cx="594637" cy="594637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1"/>
            <p:cNvSpPr txBox="1">
              <a:spLocks noChangeArrowheads="1"/>
            </p:cNvSpPr>
            <p:nvPr/>
          </p:nvSpPr>
          <p:spPr bwMode="auto">
            <a:xfrm>
              <a:off x="2450999" y="3635877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 bwMode="auto">
            <a:xfrm>
              <a:off x="2150637" y="3965219"/>
              <a:ext cx="156759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0" name="paper-plane_149989"/>
            <p:cNvSpPr>
              <a:spLocks noChangeAspect="1"/>
            </p:cNvSpPr>
            <p:nvPr/>
          </p:nvSpPr>
          <p:spPr bwMode="auto">
            <a:xfrm>
              <a:off x="2680545" y="2835857"/>
              <a:ext cx="395414" cy="262449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88862 h 440259"/>
                <a:gd name="T47" fmla="*/ 88862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88862 h 440259"/>
                <a:gd name="T59" fmla="*/ 88862 h 440259"/>
                <a:gd name="T60" fmla="*/ 278945 h 440259"/>
                <a:gd name="T61" fmla="*/ 278945 h 440259"/>
                <a:gd name="T62" fmla="*/ 278945 h 440259"/>
                <a:gd name="T6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2" h="533">
                  <a:moveTo>
                    <a:pt x="802" y="11"/>
                  </a:moveTo>
                  <a:cubicBezTo>
                    <a:pt x="802" y="11"/>
                    <a:pt x="802" y="11"/>
                    <a:pt x="802" y="11"/>
                  </a:cubicBezTo>
                  <a:cubicBezTo>
                    <a:pt x="801" y="9"/>
                    <a:pt x="801" y="8"/>
                    <a:pt x="800" y="6"/>
                  </a:cubicBezTo>
                  <a:cubicBezTo>
                    <a:pt x="800" y="6"/>
                    <a:pt x="800" y="6"/>
                    <a:pt x="800" y="6"/>
                  </a:cubicBezTo>
                  <a:cubicBezTo>
                    <a:pt x="800" y="6"/>
                    <a:pt x="800" y="6"/>
                    <a:pt x="800" y="6"/>
                  </a:cubicBezTo>
                  <a:cubicBezTo>
                    <a:pt x="799" y="5"/>
                    <a:pt x="798" y="4"/>
                    <a:pt x="797" y="3"/>
                  </a:cubicBezTo>
                  <a:cubicBezTo>
                    <a:pt x="796" y="3"/>
                    <a:pt x="796" y="2"/>
                    <a:pt x="796" y="2"/>
                  </a:cubicBezTo>
                  <a:cubicBezTo>
                    <a:pt x="795" y="2"/>
                    <a:pt x="794" y="1"/>
                    <a:pt x="793" y="1"/>
                  </a:cubicBezTo>
                  <a:cubicBezTo>
                    <a:pt x="792" y="0"/>
                    <a:pt x="791" y="0"/>
                    <a:pt x="791" y="0"/>
                  </a:cubicBezTo>
                  <a:cubicBezTo>
                    <a:pt x="790" y="0"/>
                    <a:pt x="789" y="0"/>
                    <a:pt x="789" y="0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786" y="0"/>
                    <a:pt x="786" y="0"/>
                    <a:pt x="786" y="0"/>
                  </a:cubicBezTo>
                  <a:lnTo>
                    <a:pt x="12" y="160"/>
                  </a:lnTo>
                  <a:cubicBezTo>
                    <a:pt x="6" y="161"/>
                    <a:pt x="2" y="166"/>
                    <a:pt x="1" y="171"/>
                  </a:cubicBezTo>
                  <a:cubicBezTo>
                    <a:pt x="0" y="177"/>
                    <a:pt x="3" y="182"/>
                    <a:pt x="8" y="185"/>
                  </a:cubicBezTo>
                  <a:lnTo>
                    <a:pt x="230" y="302"/>
                  </a:lnTo>
                  <a:lnTo>
                    <a:pt x="269" y="518"/>
                  </a:lnTo>
                  <a:cubicBezTo>
                    <a:pt x="269" y="518"/>
                    <a:pt x="269" y="518"/>
                    <a:pt x="269" y="518"/>
                  </a:cubicBezTo>
                  <a:cubicBezTo>
                    <a:pt x="269" y="519"/>
                    <a:pt x="269" y="520"/>
                    <a:pt x="269" y="521"/>
                  </a:cubicBezTo>
                  <a:cubicBezTo>
                    <a:pt x="269" y="522"/>
                    <a:pt x="269" y="523"/>
                    <a:pt x="269" y="523"/>
                  </a:cubicBezTo>
                  <a:cubicBezTo>
                    <a:pt x="269" y="524"/>
                    <a:pt x="270" y="525"/>
                    <a:pt x="270" y="527"/>
                  </a:cubicBezTo>
                  <a:cubicBezTo>
                    <a:pt x="271" y="527"/>
                    <a:pt x="271" y="527"/>
                    <a:pt x="271" y="527"/>
                  </a:cubicBezTo>
                  <a:cubicBezTo>
                    <a:pt x="271" y="527"/>
                    <a:pt x="271" y="527"/>
                    <a:pt x="271" y="527"/>
                  </a:cubicBezTo>
                  <a:cubicBezTo>
                    <a:pt x="271" y="528"/>
                    <a:pt x="271" y="528"/>
                    <a:pt x="272" y="528"/>
                  </a:cubicBezTo>
                  <a:cubicBezTo>
                    <a:pt x="272" y="529"/>
                    <a:pt x="273" y="530"/>
                    <a:pt x="274" y="530"/>
                  </a:cubicBezTo>
                  <a:cubicBezTo>
                    <a:pt x="274" y="530"/>
                    <a:pt x="274" y="530"/>
                    <a:pt x="274" y="531"/>
                  </a:cubicBezTo>
                  <a:cubicBezTo>
                    <a:pt x="274" y="531"/>
                    <a:pt x="274" y="531"/>
                    <a:pt x="275" y="531"/>
                  </a:cubicBezTo>
                  <a:cubicBezTo>
                    <a:pt x="275" y="531"/>
                    <a:pt x="276" y="532"/>
                    <a:pt x="277" y="532"/>
                  </a:cubicBezTo>
                  <a:cubicBezTo>
                    <a:pt x="277" y="532"/>
                    <a:pt x="278" y="533"/>
                    <a:pt x="278" y="533"/>
                  </a:cubicBezTo>
                  <a:cubicBezTo>
                    <a:pt x="279" y="533"/>
                    <a:pt x="281" y="533"/>
                    <a:pt x="282" y="533"/>
                  </a:cubicBezTo>
                  <a:lnTo>
                    <a:pt x="282" y="533"/>
                  </a:lnTo>
                  <a:lnTo>
                    <a:pt x="282" y="533"/>
                  </a:lnTo>
                  <a:lnTo>
                    <a:pt x="282" y="533"/>
                  </a:lnTo>
                  <a:cubicBezTo>
                    <a:pt x="282" y="533"/>
                    <a:pt x="282" y="533"/>
                    <a:pt x="282" y="533"/>
                  </a:cubicBezTo>
                  <a:cubicBezTo>
                    <a:pt x="282" y="533"/>
                    <a:pt x="282" y="533"/>
                    <a:pt x="283" y="533"/>
                  </a:cubicBezTo>
                  <a:cubicBezTo>
                    <a:pt x="286" y="533"/>
                    <a:pt x="290" y="532"/>
                    <a:pt x="292" y="529"/>
                  </a:cubicBezTo>
                  <a:lnTo>
                    <a:pt x="440" y="431"/>
                  </a:lnTo>
                  <a:lnTo>
                    <a:pt x="595" y="531"/>
                  </a:lnTo>
                  <a:cubicBezTo>
                    <a:pt x="597" y="532"/>
                    <a:pt x="599" y="533"/>
                    <a:pt x="602" y="533"/>
                  </a:cubicBezTo>
                  <a:cubicBezTo>
                    <a:pt x="603" y="533"/>
                    <a:pt x="605" y="533"/>
                    <a:pt x="606" y="533"/>
                  </a:cubicBezTo>
                  <a:cubicBezTo>
                    <a:pt x="610" y="531"/>
                    <a:pt x="613" y="528"/>
                    <a:pt x="614" y="524"/>
                  </a:cubicBezTo>
                  <a:lnTo>
                    <a:pt x="800" y="20"/>
                  </a:lnTo>
                  <a:cubicBezTo>
                    <a:pt x="801" y="18"/>
                    <a:pt x="802" y="16"/>
                    <a:pt x="802" y="13"/>
                  </a:cubicBezTo>
                  <a:cubicBezTo>
                    <a:pt x="802" y="12"/>
                    <a:pt x="802" y="12"/>
                    <a:pt x="802" y="11"/>
                  </a:cubicBezTo>
                  <a:close/>
                  <a:moveTo>
                    <a:pt x="647" y="101"/>
                  </a:moveTo>
                  <a:lnTo>
                    <a:pt x="327" y="336"/>
                  </a:lnTo>
                  <a:cubicBezTo>
                    <a:pt x="327" y="336"/>
                    <a:pt x="326" y="337"/>
                    <a:pt x="326" y="337"/>
                  </a:cubicBezTo>
                  <a:cubicBezTo>
                    <a:pt x="326" y="337"/>
                    <a:pt x="326" y="337"/>
                    <a:pt x="325" y="338"/>
                  </a:cubicBezTo>
                  <a:cubicBezTo>
                    <a:pt x="325" y="338"/>
                    <a:pt x="325" y="338"/>
                    <a:pt x="325" y="339"/>
                  </a:cubicBezTo>
                  <a:cubicBezTo>
                    <a:pt x="324" y="339"/>
                    <a:pt x="324" y="339"/>
                    <a:pt x="324" y="340"/>
                  </a:cubicBezTo>
                  <a:cubicBezTo>
                    <a:pt x="323" y="340"/>
                    <a:pt x="323" y="341"/>
                    <a:pt x="323" y="342"/>
                  </a:cubicBezTo>
                  <a:cubicBezTo>
                    <a:pt x="323" y="342"/>
                    <a:pt x="323" y="342"/>
                    <a:pt x="323" y="343"/>
                  </a:cubicBezTo>
                  <a:cubicBezTo>
                    <a:pt x="323" y="343"/>
                    <a:pt x="322" y="343"/>
                    <a:pt x="322" y="343"/>
                  </a:cubicBezTo>
                  <a:lnTo>
                    <a:pt x="286" y="462"/>
                  </a:lnTo>
                  <a:lnTo>
                    <a:pt x="257" y="301"/>
                  </a:lnTo>
                  <a:lnTo>
                    <a:pt x="647" y="101"/>
                  </a:lnTo>
                  <a:close/>
                  <a:moveTo>
                    <a:pt x="306" y="487"/>
                  </a:moveTo>
                  <a:lnTo>
                    <a:pt x="343" y="367"/>
                  </a:lnTo>
                  <a:lnTo>
                    <a:pt x="399" y="404"/>
                  </a:lnTo>
                  <a:lnTo>
                    <a:pt x="416" y="415"/>
                  </a:lnTo>
                  <a:lnTo>
                    <a:pt x="361" y="451"/>
                  </a:lnTo>
                  <a:lnTo>
                    <a:pt x="306" y="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54630" y="2164467"/>
            <a:ext cx="2067068" cy="3405532"/>
            <a:chOff x="8254629" y="2083443"/>
            <a:chExt cx="2067068" cy="3405532"/>
          </a:xfrm>
        </p:grpSpPr>
        <p:sp>
          <p:nvSpPr>
            <p:cNvPr id="11" name="矩形 10"/>
            <p:cNvSpPr/>
            <p:nvPr/>
          </p:nvSpPr>
          <p:spPr>
            <a:xfrm>
              <a:off x="8254629" y="2083443"/>
              <a:ext cx="2067068" cy="88363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54629" y="2967082"/>
              <a:ext cx="2067068" cy="2521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995274" y="2655606"/>
              <a:ext cx="594637" cy="594637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1"/>
            <p:cNvSpPr txBox="1">
              <a:spLocks noChangeArrowheads="1"/>
            </p:cNvSpPr>
            <p:nvPr/>
          </p:nvSpPr>
          <p:spPr bwMode="auto">
            <a:xfrm>
              <a:off x="8856417" y="3577420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1"/>
            <p:cNvSpPr txBox="1">
              <a:spLocks noChangeArrowheads="1"/>
            </p:cNvSpPr>
            <p:nvPr/>
          </p:nvSpPr>
          <p:spPr bwMode="auto">
            <a:xfrm>
              <a:off x="8556056" y="3906762"/>
              <a:ext cx="156759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1" name="internet_149772"/>
            <p:cNvSpPr>
              <a:spLocks noChangeAspect="1"/>
            </p:cNvSpPr>
            <p:nvPr/>
          </p:nvSpPr>
          <p:spPr bwMode="auto">
            <a:xfrm>
              <a:off x="9099692" y="2755997"/>
              <a:ext cx="395414" cy="393854"/>
            </a:xfrm>
            <a:custGeom>
              <a:avLst/>
              <a:gdLst>
                <a:gd name="connsiteX0" fmla="*/ 413221 w 587145"/>
                <a:gd name="connsiteY0" fmla="*/ 444471 h 584830"/>
                <a:gd name="connsiteX1" fmla="*/ 498283 w 587145"/>
                <a:gd name="connsiteY1" fmla="*/ 489234 h 584830"/>
                <a:gd name="connsiteX2" fmla="*/ 505878 w 587145"/>
                <a:gd name="connsiteY2" fmla="*/ 494545 h 584830"/>
                <a:gd name="connsiteX3" fmla="*/ 317526 w 587145"/>
                <a:gd name="connsiteY3" fmla="*/ 584830 h 584830"/>
                <a:gd name="connsiteX4" fmla="*/ 310691 w 587145"/>
                <a:gd name="connsiteY4" fmla="*/ 579519 h 584830"/>
                <a:gd name="connsiteX5" fmla="*/ 413221 w 587145"/>
                <a:gd name="connsiteY5" fmla="*/ 444471 h 584830"/>
                <a:gd name="connsiteX6" fmla="*/ 173924 w 587145"/>
                <a:gd name="connsiteY6" fmla="*/ 444471 h 584830"/>
                <a:gd name="connsiteX7" fmla="*/ 276454 w 587145"/>
                <a:gd name="connsiteY7" fmla="*/ 579519 h 584830"/>
                <a:gd name="connsiteX8" fmla="*/ 269619 w 587145"/>
                <a:gd name="connsiteY8" fmla="*/ 584830 h 584830"/>
                <a:gd name="connsiteX9" fmla="*/ 81267 w 587145"/>
                <a:gd name="connsiteY9" fmla="*/ 494545 h 584830"/>
                <a:gd name="connsiteX10" fmla="*/ 88102 w 587145"/>
                <a:gd name="connsiteY10" fmla="*/ 489234 h 584830"/>
                <a:gd name="connsiteX11" fmla="*/ 173924 w 587145"/>
                <a:gd name="connsiteY11" fmla="*/ 444471 h 584830"/>
                <a:gd name="connsiteX12" fmla="*/ 303868 w 587145"/>
                <a:gd name="connsiteY12" fmla="*/ 424002 h 584830"/>
                <a:gd name="connsiteX13" fmla="*/ 393420 w 587145"/>
                <a:gd name="connsiteY13" fmla="*/ 438412 h 584830"/>
                <a:gd name="connsiteX14" fmla="*/ 303868 w 587145"/>
                <a:gd name="connsiteY14" fmla="*/ 559000 h 584830"/>
                <a:gd name="connsiteX15" fmla="*/ 283277 w 587145"/>
                <a:gd name="connsiteY15" fmla="*/ 424002 h 584830"/>
                <a:gd name="connsiteX16" fmla="*/ 283277 w 587145"/>
                <a:gd name="connsiteY16" fmla="*/ 559000 h 584830"/>
                <a:gd name="connsiteX17" fmla="*/ 193725 w 587145"/>
                <a:gd name="connsiteY17" fmla="*/ 438412 h 584830"/>
                <a:gd name="connsiteX18" fmla="*/ 283277 w 587145"/>
                <a:gd name="connsiteY18" fmla="*/ 424002 h 584830"/>
                <a:gd name="connsiteX19" fmla="*/ 445135 w 587145"/>
                <a:gd name="connsiteY19" fmla="*/ 302650 h 584830"/>
                <a:gd name="connsiteX20" fmla="*/ 587145 w 587145"/>
                <a:gd name="connsiteY20" fmla="*/ 302650 h 584830"/>
                <a:gd name="connsiteX21" fmla="*/ 519557 w 587145"/>
                <a:gd name="connsiteY21" fmla="*/ 479439 h 584830"/>
                <a:gd name="connsiteX22" fmla="*/ 510445 w 587145"/>
                <a:gd name="connsiteY22" fmla="*/ 473369 h 584830"/>
                <a:gd name="connsiteX23" fmla="*/ 420834 w 587145"/>
                <a:gd name="connsiteY23" fmla="*/ 426326 h 584830"/>
                <a:gd name="connsiteX24" fmla="*/ 445135 w 587145"/>
                <a:gd name="connsiteY24" fmla="*/ 302650 h 584830"/>
                <a:gd name="connsiteX25" fmla="*/ 303868 w 587145"/>
                <a:gd name="connsiteY25" fmla="*/ 302650 h 584830"/>
                <a:gd name="connsiteX26" fmla="*/ 424611 w 587145"/>
                <a:gd name="connsiteY26" fmla="*/ 302650 h 584830"/>
                <a:gd name="connsiteX27" fmla="*/ 401070 w 587145"/>
                <a:gd name="connsiteY27" fmla="*/ 419494 h 584830"/>
                <a:gd name="connsiteX28" fmla="*/ 303868 w 587145"/>
                <a:gd name="connsiteY28" fmla="*/ 404319 h 584830"/>
                <a:gd name="connsiteX29" fmla="*/ 161803 w 587145"/>
                <a:gd name="connsiteY29" fmla="*/ 302650 h 584830"/>
                <a:gd name="connsiteX30" fmla="*/ 283277 w 587145"/>
                <a:gd name="connsiteY30" fmla="*/ 302650 h 584830"/>
                <a:gd name="connsiteX31" fmla="*/ 283277 w 587145"/>
                <a:gd name="connsiteY31" fmla="*/ 404319 h 584830"/>
                <a:gd name="connsiteX32" fmla="*/ 185339 w 587145"/>
                <a:gd name="connsiteY32" fmla="*/ 419494 h 584830"/>
                <a:gd name="connsiteX33" fmla="*/ 161803 w 587145"/>
                <a:gd name="connsiteY33" fmla="*/ 302650 h 584830"/>
                <a:gd name="connsiteX34" fmla="*/ 0 w 587145"/>
                <a:gd name="connsiteY34" fmla="*/ 302650 h 584830"/>
                <a:gd name="connsiteX35" fmla="*/ 142010 w 587145"/>
                <a:gd name="connsiteY35" fmla="*/ 302650 h 584830"/>
                <a:gd name="connsiteX36" fmla="*/ 166311 w 587145"/>
                <a:gd name="connsiteY36" fmla="*/ 426326 h 584830"/>
                <a:gd name="connsiteX37" fmla="*/ 75941 w 587145"/>
                <a:gd name="connsiteY37" fmla="*/ 473369 h 584830"/>
                <a:gd name="connsiteX38" fmla="*/ 67588 w 587145"/>
                <a:gd name="connsiteY38" fmla="*/ 479439 h 584830"/>
                <a:gd name="connsiteX39" fmla="*/ 0 w 587145"/>
                <a:gd name="connsiteY39" fmla="*/ 302650 h 584830"/>
                <a:gd name="connsiteX40" fmla="*/ 398032 w 587145"/>
                <a:gd name="connsiteY40" fmla="*/ 156320 h 584830"/>
                <a:gd name="connsiteX41" fmla="*/ 424611 w 587145"/>
                <a:gd name="connsiteY41" fmla="*/ 282180 h 584830"/>
                <a:gd name="connsiteX42" fmla="*/ 303868 w 587145"/>
                <a:gd name="connsiteY42" fmla="*/ 282180 h 584830"/>
                <a:gd name="connsiteX43" fmla="*/ 303868 w 587145"/>
                <a:gd name="connsiteY43" fmla="*/ 170726 h 584830"/>
                <a:gd name="connsiteX44" fmla="*/ 398032 w 587145"/>
                <a:gd name="connsiteY44" fmla="*/ 156320 h 584830"/>
                <a:gd name="connsiteX45" fmla="*/ 189135 w 587145"/>
                <a:gd name="connsiteY45" fmla="*/ 156320 h 584830"/>
                <a:gd name="connsiteX46" fmla="*/ 283277 w 587145"/>
                <a:gd name="connsiteY46" fmla="*/ 170726 h 584830"/>
                <a:gd name="connsiteX47" fmla="*/ 283277 w 587145"/>
                <a:gd name="connsiteY47" fmla="*/ 282180 h 584830"/>
                <a:gd name="connsiteX48" fmla="*/ 161803 w 587145"/>
                <a:gd name="connsiteY48" fmla="*/ 282180 h 584830"/>
                <a:gd name="connsiteX49" fmla="*/ 189135 w 587145"/>
                <a:gd name="connsiteY49" fmla="*/ 156320 h 584830"/>
                <a:gd name="connsiteX50" fmla="*/ 72907 w 587145"/>
                <a:gd name="connsiteY50" fmla="*/ 99421 h 584830"/>
                <a:gd name="connsiteX51" fmla="*/ 82020 w 587145"/>
                <a:gd name="connsiteY51" fmla="*/ 106246 h 584830"/>
                <a:gd name="connsiteX52" fmla="*/ 169357 w 587145"/>
                <a:gd name="connsiteY52" fmla="*/ 150230 h 584830"/>
                <a:gd name="connsiteX53" fmla="*/ 142017 w 587145"/>
                <a:gd name="connsiteY53" fmla="*/ 282180 h 584830"/>
                <a:gd name="connsiteX54" fmla="*/ 0 w 587145"/>
                <a:gd name="connsiteY54" fmla="*/ 282180 h 584830"/>
                <a:gd name="connsiteX55" fmla="*/ 72907 w 587145"/>
                <a:gd name="connsiteY55" fmla="*/ 99421 h 584830"/>
                <a:gd name="connsiteX56" fmla="*/ 514198 w 587145"/>
                <a:gd name="connsiteY56" fmla="*/ 98690 h 584830"/>
                <a:gd name="connsiteX57" fmla="*/ 587145 w 587145"/>
                <a:gd name="connsiteY57" fmla="*/ 282180 h 584830"/>
                <a:gd name="connsiteX58" fmla="*/ 445050 w 587145"/>
                <a:gd name="connsiteY58" fmla="*/ 282180 h 584830"/>
                <a:gd name="connsiteX59" fmla="*/ 416935 w 587145"/>
                <a:gd name="connsiteY59" fmla="*/ 149491 h 584830"/>
                <a:gd name="connsiteX60" fmla="*/ 505080 w 587145"/>
                <a:gd name="connsiteY60" fmla="*/ 105514 h 584830"/>
                <a:gd name="connsiteX61" fmla="*/ 303868 w 587145"/>
                <a:gd name="connsiteY61" fmla="*/ 25830 h 584830"/>
                <a:gd name="connsiteX62" fmla="*/ 389643 w 587145"/>
                <a:gd name="connsiteY62" fmla="*/ 137333 h 584830"/>
                <a:gd name="connsiteX63" fmla="*/ 303868 w 587145"/>
                <a:gd name="connsiteY63" fmla="*/ 150228 h 584830"/>
                <a:gd name="connsiteX64" fmla="*/ 283277 w 587145"/>
                <a:gd name="connsiteY64" fmla="*/ 25830 h 584830"/>
                <a:gd name="connsiteX65" fmla="*/ 283277 w 587145"/>
                <a:gd name="connsiteY65" fmla="*/ 150228 h 584830"/>
                <a:gd name="connsiteX66" fmla="*/ 197502 w 587145"/>
                <a:gd name="connsiteY66" fmla="*/ 137333 h 584830"/>
                <a:gd name="connsiteX67" fmla="*/ 283277 w 587145"/>
                <a:gd name="connsiteY67" fmla="*/ 25830 h 584830"/>
                <a:gd name="connsiteX68" fmla="*/ 314425 w 587145"/>
                <a:gd name="connsiteY68" fmla="*/ 0 h 584830"/>
                <a:gd name="connsiteX69" fmla="*/ 499786 w 587145"/>
                <a:gd name="connsiteY69" fmla="*/ 84194 h 584830"/>
                <a:gd name="connsiteX70" fmla="*/ 492949 w 587145"/>
                <a:gd name="connsiteY70" fmla="*/ 89503 h 584830"/>
                <a:gd name="connsiteX71" fmla="*/ 408625 w 587145"/>
                <a:gd name="connsiteY71" fmla="*/ 131221 h 584830"/>
                <a:gd name="connsiteX72" fmla="*/ 309107 w 587145"/>
                <a:gd name="connsiteY72" fmla="*/ 4551 h 584830"/>
                <a:gd name="connsiteX73" fmla="*/ 271871 w 587145"/>
                <a:gd name="connsiteY73" fmla="*/ 0 h 584830"/>
                <a:gd name="connsiteX74" fmla="*/ 277185 w 587145"/>
                <a:gd name="connsiteY74" fmla="*/ 4551 h 584830"/>
                <a:gd name="connsiteX75" fmla="*/ 177731 w 587145"/>
                <a:gd name="connsiteY75" fmla="*/ 131221 h 584830"/>
                <a:gd name="connsiteX76" fmla="*/ 93461 w 587145"/>
                <a:gd name="connsiteY76" fmla="*/ 89503 h 584830"/>
                <a:gd name="connsiteX77" fmla="*/ 86628 w 587145"/>
                <a:gd name="connsiteY77" fmla="*/ 84194 h 584830"/>
                <a:gd name="connsiteX78" fmla="*/ 271871 w 587145"/>
                <a:gd name="connsiteY78" fmla="*/ 0 h 5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87145" h="584830">
                  <a:moveTo>
                    <a:pt x="413221" y="444471"/>
                  </a:moveTo>
                  <a:cubicBezTo>
                    <a:pt x="442841" y="455851"/>
                    <a:pt x="471701" y="470267"/>
                    <a:pt x="498283" y="489234"/>
                  </a:cubicBezTo>
                  <a:lnTo>
                    <a:pt x="505878" y="494545"/>
                  </a:lnTo>
                  <a:cubicBezTo>
                    <a:pt x="457271" y="545378"/>
                    <a:pt x="391196" y="578760"/>
                    <a:pt x="317526" y="584830"/>
                  </a:cubicBezTo>
                  <a:lnTo>
                    <a:pt x="310691" y="579519"/>
                  </a:lnTo>
                  <a:cubicBezTo>
                    <a:pt x="355501" y="542343"/>
                    <a:pt x="389677" y="496062"/>
                    <a:pt x="413221" y="444471"/>
                  </a:cubicBezTo>
                  <a:close/>
                  <a:moveTo>
                    <a:pt x="173924" y="444471"/>
                  </a:moveTo>
                  <a:cubicBezTo>
                    <a:pt x="196708" y="496062"/>
                    <a:pt x="231644" y="542343"/>
                    <a:pt x="276454" y="579519"/>
                  </a:cubicBezTo>
                  <a:lnTo>
                    <a:pt x="269619" y="584830"/>
                  </a:lnTo>
                  <a:cubicBezTo>
                    <a:pt x="195949" y="578760"/>
                    <a:pt x="129114" y="545378"/>
                    <a:pt x="81267" y="494545"/>
                  </a:cubicBezTo>
                  <a:lnTo>
                    <a:pt x="88102" y="489234"/>
                  </a:lnTo>
                  <a:cubicBezTo>
                    <a:pt x="114684" y="470267"/>
                    <a:pt x="143544" y="455851"/>
                    <a:pt x="173924" y="444471"/>
                  </a:cubicBezTo>
                  <a:close/>
                  <a:moveTo>
                    <a:pt x="303868" y="424002"/>
                  </a:moveTo>
                  <a:cubicBezTo>
                    <a:pt x="334225" y="424760"/>
                    <a:pt x="364581" y="430069"/>
                    <a:pt x="393420" y="438412"/>
                  </a:cubicBezTo>
                  <a:cubicBezTo>
                    <a:pt x="372929" y="483917"/>
                    <a:pt x="342573" y="525630"/>
                    <a:pt x="303868" y="559000"/>
                  </a:cubicBezTo>
                  <a:close/>
                  <a:moveTo>
                    <a:pt x="283277" y="424002"/>
                  </a:moveTo>
                  <a:lnTo>
                    <a:pt x="283277" y="559000"/>
                  </a:lnTo>
                  <a:cubicBezTo>
                    <a:pt x="244572" y="524871"/>
                    <a:pt x="214216" y="483917"/>
                    <a:pt x="193725" y="438412"/>
                  </a:cubicBezTo>
                  <a:cubicBezTo>
                    <a:pt x="222564" y="430069"/>
                    <a:pt x="252161" y="424760"/>
                    <a:pt x="283277" y="424002"/>
                  </a:cubicBezTo>
                  <a:close/>
                  <a:moveTo>
                    <a:pt x="445135" y="302650"/>
                  </a:moveTo>
                  <a:lnTo>
                    <a:pt x="587145" y="302650"/>
                  </a:lnTo>
                  <a:cubicBezTo>
                    <a:pt x="584867" y="369420"/>
                    <a:pt x="559806" y="430879"/>
                    <a:pt x="519557" y="479439"/>
                  </a:cubicBezTo>
                  <a:lnTo>
                    <a:pt x="510445" y="473369"/>
                  </a:lnTo>
                  <a:cubicBezTo>
                    <a:pt x="482346" y="452883"/>
                    <a:pt x="451970" y="437708"/>
                    <a:pt x="420834" y="426326"/>
                  </a:cubicBezTo>
                  <a:cubicBezTo>
                    <a:pt x="435263" y="386871"/>
                    <a:pt x="443616" y="345140"/>
                    <a:pt x="445135" y="302650"/>
                  </a:cubicBezTo>
                  <a:close/>
                  <a:moveTo>
                    <a:pt x="303868" y="302650"/>
                  </a:moveTo>
                  <a:lnTo>
                    <a:pt x="424611" y="302650"/>
                  </a:lnTo>
                  <a:cubicBezTo>
                    <a:pt x="423852" y="342863"/>
                    <a:pt x="415498" y="382316"/>
                    <a:pt x="401070" y="419494"/>
                  </a:cubicBezTo>
                  <a:cubicBezTo>
                    <a:pt x="369935" y="410389"/>
                    <a:pt x="337281" y="405078"/>
                    <a:pt x="303868" y="404319"/>
                  </a:cubicBezTo>
                  <a:close/>
                  <a:moveTo>
                    <a:pt x="161803" y="302650"/>
                  </a:moveTo>
                  <a:lnTo>
                    <a:pt x="283277" y="302650"/>
                  </a:lnTo>
                  <a:lnTo>
                    <a:pt x="283277" y="404319"/>
                  </a:lnTo>
                  <a:cubicBezTo>
                    <a:pt x="249872" y="405078"/>
                    <a:pt x="217225" y="410389"/>
                    <a:pt x="185339" y="419494"/>
                  </a:cubicBezTo>
                  <a:cubicBezTo>
                    <a:pt x="170913" y="382316"/>
                    <a:pt x="163321" y="342863"/>
                    <a:pt x="161803" y="302650"/>
                  </a:cubicBezTo>
                  <a:close/>
                  <a:moveTo>
                    <a:pt x="0" y="302650"/>
                  </a:moveTo>
                  <a:lnTo>
                    <a:pt x="142010" y="302650"/>
                  </a:lnTo>
                  <a:cubicBezTo>
                    <a:pt x="142769" y="345140"/>
                    <a:pt x="151123" y="386871"/>
                    <a:pt x="166311" y="426326"/>
                  </a:cubicBezTo>
                  <a:cubicBezTo>
                    <a:pt x="134416" y="437708"/>
                    <a:pt x="104039" y="452883"/>
                    <a:pt x="75941" y="473369"/>
                  </a:cubicBezTo>
                  <a:lnTo>
                    <a:pt x="67588" y="479439"/>
                  </a:lnTo>
                  <a:cubicBezTo>
                    <a:pt x="27339" y="430879"/>
                    <a:pt x="2278" y="369420"/>
                    <a:pt x="0" y="302650"/>
                  </a:cubicBezTo>
                  <a:close/>
                  <a:moveTo>
                    <a:pt x="398032" y="156320"/>
                  </a:moveTo>
                  <a:cubicBezTo>
                    <a:pt x="414739" y="195746"/>
                    <a:pt x="423852" y="238205"/>
                    <a:pt x="424611" y="282180"/>
                  </a:cubicBezTo>
                  <a:lnTo>
                    <a:pt x="303868" y="282180"/>
                  </a:lnTo>
                  <a:lnTo>
                    <a:pt x="303868" y="170726"/>
                  </a:lnTo>
                  <a:cubicBezTo>
                    <a:pt x="335762" y="169967"/>
                    <a:pt x="367657" y="164660"/>
                    <a:pt x="398032" y="156320"/>
                  </a:cubicBezTo>
                  <a:close/>
                  <a:moveTo>
                    <a:pt x="189135" y="156320"/>
                  </a:moveTo>
                  <a:cubicBezTo>
                    <a:pt x="219503" y="164660"/>
                    <a:pt x="251390" y="169967"/>
                    <a:pt x="283277" y="170726"/>
                  </a:cubicBezTo>
                  <a:lnTo>
                    <a:pt x="283277" y="282180"/>
                  </a:lnTo>
                  <a:lnTo>
                    <a:pt x="161803" y="282180"/>
                  </a:lnTo>
                  <a:cubicBezTo>
                    <a:pt x="163321" y="238205"/>
                    <a:pt x="172432" y="195746"/>
                    <a:pt x="189135" y="156320"/>
                  </a:cubicBezTo>
                  <a:close/>
                  <a:moveTo>
                    <a:pt x="72907" y="99421"/>
                  </a:moveTo>
                  <a:lnTo>
                    <a:pt x="82020" y="106246"/>
                  </a:lnTo>
                  <a:cubicBezTo>
                    <a:pt x="109361" y="124446"/>
                    <a:pt x="138979" y="138854"/>
                    <a:pt x="169357" y="150230"/>
                  </a:cubicBezTo>
                  <a:cubicBezTo>
                    <a:pt x="152649" y="191180"/>
                    <a:pt x="142776" y="235922"/>
                    <a:pt x="142017" y="282180"/>
                  </a:cubicBezTo>
                  <a:lnTo>
                    <a:pt x="0" y="282180"/>
                  </a:lnTo>
                  <a:cubicBezTo>
                    <a:pt x="2278" y="212413"/>
                    <a:pt x="29618" y="148713"/>
                    <a:pt x="72907" y="99421"/>
                  </a:cubicBezTo>
                  <a:close/>
                  <a:moveTo>
                    <a:pt x="514198" y="98690"/>
                  </a:moveTo>
                  <a:cubicBezTo>
                    <a:pt x="557510" y="147975"/>
                    <a:pt x="584865" y="212423"/>
                    <a:pt x="587145" y="282180"/>
                  </a:cubicBezTo>
                  <a:lnTo>
                    <a:pt x="445050" y="282180"/>
                  </a:lnTo>
                  <a:cubicBezTo>
                    <a:pt x="443530" y="235928"/>
                    <a:pt x="434412" y="191193"/>
                    <a:pt x="416935" y="149491"/>
                  </a:cubicBezTo>
                  <a:cubicBezTo>
                    <a:pt x="448090" y="138876"/>
                    <a:pt x="477724" y="124470"/>
                    <a:pt x="505080" y="105514"/>
                  </a:cubicBezTo>
                  <a:close/>
                  <a:moveTo>
                    <a:pt x="303868" y="25830"/>
                  </a:moveTo>
                  <a:cubicBezTo>
                    <a:pt x="339544" y="57688"/>
                    <a:pt x="369148" y="95614"/>
                    <a:pt x="389643" y="137333"/>
                  </a:cubicBezTo>
                  <a:cubicBezTo>
                    <a:pt x="361557" y="144918"/>
                    <a:pt x="332713" y="149469"/>
                    <a:pt x="303868" y="150228"/>
                  </a:cubicBezTo>
                  <a:close/>
                  <a:moveTo>
                    <a:pt x="283277" y="25830"/>
                  </a:moveTo>
                  <a:lnTo>
                    <a:pt x="283277" y="150228"/>
                  </a:lnTo>
                  <a:cubicBezTo>
                    <a:pt x="253673" y="149469"/>
                    <a:pt x="225588" y="144918"/>
                    <a:pt x="197502" y="137333"/>
                  </a:cubicBezTo>
                  <a:cubicBezTo>
                    <a:pt x="217997" y="95614"/>
                    <a:pt x="246842" y="57688"/>
                    <a:pt x="283277" y="25830"/>
                  </a:cubicBezTo>
                  <a:close/>
                  <a:moveTo>
                    <a:pt x="314425" y="0"/>
                  </a:moveTo>
                  <a:cubicBezTo>
                    <a:pt x="386594" y="5310"/>
                    <a:pt x="451926" y="36408"/>
                    <a:pt x="499786" y="84194"/>
                  </a:cubicBezTo>
                  <a:lnTo>
                    <a:pt x="492949" y="89503"/>
                  </a:lnTo>
                  <a:cubicBezTo>
                    <a:pt x="467120" y="106949"/>
                    <a:pt x="438252" y="121360"/>
                    <a:pt x="408625" y="131221"/>
                  </a:cubicBezTo>
                  <a:cubicBezTo>
                    <a:pt x="385834" y="82677"/>
                    <a:pt x="352409" y="39442"/>
                    <a:pt x="309107" y="4551"/>
                  </a:cubicBezTo>
                  <a:close/>
                  <a:moveTo>
                    <a:pt x="271871" y="0"/>
                  </a:moveTo>
                  <a:lnTo>
                    <a:pt x="277185" y="4551"/>
                  </a:lnTo>
                  <a:cubicBezTo>
                    <a:pt x="234670" y="39442"/>
                    <a:pt x="201266" y="82677"/>
                    <a:pt x="177731" y="131221"/>
                  </a:cubicBezTo>
                  <a:cubicBezTo>
                    <a:pt x="148122" y="121360"/>
                    <a:pt x="120032" y="106949"/>
                    <a:pt x="93461" y="89503"/>
                  </a:cubicBezTo>
                  <a:lnTo>
                    <a:pt x="86628" y="84194"/>
                  </a:lnTo>
                  <a:cubicBezTo>
                    <a:pt x="135216" y="36408"/>
                    <a:pt x="199747" y="5310"/>
                    <a:pt x="2718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42932" y="1720047"/>
            <a:ext cx="2697019" cy="4443389"/>
            <a:chOff x="4742931" y="1639022"/>
            <a:chExt cx="2697019" cy="4443389"/>
          </a:xfrm>
        </p:grpSpPr>
        <p:sp>
          <p:nvSpPr>
            <p:cNvPr id="3" name="矩形 2"/>
            <p:cNvSpPr/>
            <p:nvPr/>
          </p:nvSpPr>
          <p:spPr>
            <a:xfrm>
              <a:off x="4742931" y="1639022"/>
              <a:ext cx="2697019" cy="115293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742931" y="2791956"/>
              <a:ext cx="2697019" cy="3290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712256" y="2385556"/>
              <a:ext cx="775856" cy="775856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1"/>
            <p:cNvSpPr txBox="1">
              <a:spLocks noChangeArrowheads="1"/>
            </p:cNvSpPr>
            <p:nvPr/>
          </p:nvSpPr>
          <p:spPr bwMode="auto">
            <a:xfrm>
              <a:off x="5658392" y="3635877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" name="1"/>
            <p:cNvSpPr txBox="1">
              <a:spLocks noChangeArrowheads="1"/>
            </p:cNvSpPr>
            <p:nvPr/>
          </p:nvSpPr>
          <p:spPr bwMode="auto">
            <a:xfrm>
              <a:off x="5066164" y="3983691"/>
              <a:ext cx="2160426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字。您的内容打在这里，或者通过复制您的文本后，在此框中选择粘贴，并选择只保留文字。</a:t>
              </a:r>
            </a:p>
          </p:txBody>
        </p:sp>
        <p:sp>
          <p:nvSpPr>
            <p:cNvPr id="22" name="big-cogwheel_17301"/>
            <p:cNvSpPr>
              <a:spLocks noChangeAspect="1"/>
            </p:cNvSpPr>
            <p:nvPr/>
          </p:nvSpPr>
          <p:spPr bwMode="auto">
            <a:xfrm>
              <a:off x="5921443" y="2589349"/>
              <a:ext cx="395414" cy="394817"/>
            </a:xfrm>
            <a:custGeom>
              <a:avLst/>
              <a:gdLst>
                <a:gd name="connsiteX0" fmla="*/ 303925 w 607850"/>
                <a:gd name="connsiteY0" fmla="*/ 251707 h 606933"/>
                <a:gd name="connsiteX1" fmla="*/ 355791 w 607850"/>
                <a:gd name="connsiteY1" fmla="*/ 303538 h 606933"/>
                <a:gd name="connsiteX2" fmla="*/ 303925 w 607850"/>
                <a:gd name="connsiteY2" fmla="*/ 355369 h 606933"/>
                <a:gd name="connsiteX3" fmla="*/ 252059 w 607850"/>
                <a:gd name="connsiteY3" fmla="*/ 303538 h 606933"/>
                <a:gd name="connsiteX4" fmla="*/ 303925 w 607850"/>
                <a:gd name="connsiteY4" fmla="*/ 251707 h 606933"/>
                <a:gd name="connsiteX5" fmla="*/ 303925 w 607850"/>
                <a:gd name="connsiteY5" fmla="*/ 214285 h 606933"/>
                <a:gd name="connsiteX6" fmla="*/ 214609 w 607850"/>
                <a:gd name="connsiteY6" fmla="*/ 303466 h 606933"/>
                <a:gd name="connsiteX7" fmla="*/ 303925 w 607850"/>
                <a:gd name="connsiteY7" fmla="*/ 392648 h 606933"/>
                <a:gd name="connsiteX8" fmla="*/ 393241 w 607850"/>
                <a:gd name="connsiteY8" fmla="*/ 303466 h 606933"/>
                <a:gd name="connsiteX9" fmla="*/ 303925 w 607850"/>
                <a:gd name="connsiteY9" fmla="*/ 214285 h 606933"/>
                <a:gd name="connsiteX10" fmla="*/ 271945 w 607850"/>
                <a:gd name="connsiteY10" fmla="*/ 0 h 606933"/>
                <a:gd name="connsiteX11" fmla="*/ 335905 w 607850"/>
                <a:gd name="connsiteY11" fmla="*/ 0 h 606933"/>
                <a:gd name="connsiteX12" fmla="*/ 381249 w 607850"/>
                <a:gd name="connsiteY12" fmla="*/ 45161 h 606933"/>
                <a:gd name="connsiteX13" fmla="*/ 381249 w 607850"/>
                <a:gd name="connsiteY13" fmla="*/ 114498 h 606933"/>
                <a:gd name="connsiteX14" fmla="*/ 383076 w 607850"/>
                <a:gd name="connsiteY14" fmla="*/ 115297 h 606933"/>
                <a:gd name="connsiteX15" fmla="*/ 432188 w 607850"/>
                <a:gd name="connsiteY15" fmla="*/ 66259 h 606933"/>
                <a:gd name="connsiteX16" fmla="*/ 464283 w 607850"/>
                <a:gd name="connsiteY16" fmla="*/ 53030 h 606933"/>
                <a:gd name="connsiteX17" fmla="*/ 496263 w 607850"/>
                <a:gd name="connsiteY17" fmla="*/ 66259 h 606933"/>
                <a:gd name="connsiteX18" fmla="*/ 541492 w 607850"/>
                <a:gd name="connsiteY18" fmla="*/ 111419 h 606933"/>
                <a:gd name="connsiteX19" fmla="*/ 554740 w 607850"/>
                <a:gd name="connsiteY19" fmla="*/ 143465 h 606933"/>
                <a:gd name="connsiteX20" fmla="*/ 541492 w 607850"/>
                <a:gd name="connsiteY20" fmla="*/ 175397 h 606933"/>
                <a:gd name="connsiteX21" fmla="*/ 492379 w 607850"/>
                <a:gd name="connsiteY21" fmla="*/ 224435 h 606933"/>
                <a:gd name="connsiteX22" fmla="*/ 493179 w 607850"/>
                <a:gd name="connsiteY22" fmla="*/ 226374 h 606933"/>
                <a:gd name="connsiteX23" fmla="*/ 562621 w 607850"/>
                <a:gd name="connsiteY23" fmla="*/ 226374 h 606933"/>
                <a:gd name="connsiteX24" fmla="*/ 607850 w 607850"/>
                <a:gd name="connsiteY24" fmla="*/ 271535 h 606933"/>
                <a:gd name="connsiteX25" fmla="*/ 607850 w 607850"/>
                <a:gd name="connsiteY25" fmla="*/ 335398 h 606933"/>
                <a:gd name="connsiteX26" fmla="*/ 594601 w 607850"/>
                <a:gd name="connsiteY26" fmla="*/ 367330 h 606933"/>
                <a:gd name="connsiteX27" fmla="*/ 562621 w 607850"/>
                <a:gd name="connsiteY27" fmla="*/ 380559 h 606933"/>
                <a:gd name="connsiteX28" fmla="*/ 493179 w 607850"/>
                <a:gd name="connsiteY28" fmla="*/ 380559 h 606933"/>
                <a:gd name="connsiteX29" fmla="*/ 492379 w 607850"/>
                <a:gd name="connsiteY29" fmla="*/ 382498 h 606933"/>
                <a:gd name="connsiteX30" fmla="*/ 541492 w 607850"/>
                <a:gd name="connsiteY30" fmla="*/ 431536 h 606933"/>
                <a:gd name="connsiteX31" fmla="*/ 541492 w 607850"/>
                <a:gd name="connsiteY31" fmla="*/ 495514 h 606933"/>
                <a:gd name="connsiteX32" fmla="*/ 496263 w 607850"/>
                <a:gd name="connsiteY32" fmla="*/ 540674 h 606933"/>
                <a:gd name="connsiteX33" fmla="*/ 464283 w 607850"/>
                <a:gd name="connsiteY33" fmla="*/ 553903 h 606933"/>
                <a:gd name="connsiteX34" fmla="*/ 432188 w 607850"/>
                <a:gd name="connsiteY34" fmla="*/ 540674 h 606933"/>
                <a:gd name="connsiteX35" fmla="*/ 383190 w 607850"/>
                <a:gd name="connsiteY35" fmla="*/ 491636 h 606933"/>
                <a:gd name="connsiteX36" fmla="*/ 381249 w 607850"/>
                <a:gd name="connsiteY36" fmla="*/ 492435 h 606933"/>
                <a:gd name="connsiteX37" fmla="*/ 381249 w 607850"/>
                <a:gd name="connsiteY37" fmla="*/ 561772 h 606933"/>
                <a:gd name="connsiteX38" fmla="*/ 335905 w 607850"/>
                <a:gd name="connsiteY38" fmla="*/ 606933 h 606933"/>
                <a:gd name="connsiteX39" fmla="*/ 271945 w 607850"/>
                <a:gd name="connsiteY39" fmla="*/ 606933 h 606933"/>
                <a:gd name="connsiteX40" fmla="*/ 226716 w 607850"/>
                <a:gd name="connsiteY40" fmla="*/ 561772 h 606933"/>
                <a:gd name="connsiteX41" fmla="*/ 226716 w 607850"/>
                <a:gd name="connsiteY41" fmla="*/ 492435 h 606933"/>
                <a:gd name="connsiteX42" fmla="*/ 224775 w 607850"/>
                <a:gd name="connsiteY42" fmla="*/ 491636 h 606933"/>
                <a:gd name="connsiteX43" fmla="*/ 175662 w 607850"/>
                <a:gd name="connsiteY43" fmla="*/ 540674 h 606933"/>
                <a:gd name="connsiteX44" fmla="*/ 143682 w 607850"/>
                <a:gd name="connsiteY44" fmla="*/ 553903 h 606933"/>
                <a:gd name="connsiteX45" fmla="*/ 111588 w 607850"/>
                <a:gd name="connsiteY45" fmla="*/ 540674 h 606933"/>
                <a:gd name="connsiteX46" fmla="*/ 66359 w 607850"/>
                <a:gd name="connsiteY46" fmla="*/ 495514 h 606933"/>
                <a:gd name="connsiteX47" fmla="*/ 66473 w 607850"/>
                <a:gd name="connsiteY47" fmla="*/ 431536 h 606933"/>
                <a:gd name="connsiteX48" fmla="*/ 115471 w 607850"/>
                <a:gd name="connsiteY48" fmla="*/ 382612 h 606933"/>
                <a:gd name="connsiteX49" fmla="*/ 114672 w 607850"/>
                <a:gd name="connsiteY49" fmla="*/ 380673 h 606933"/>
                <a:gd name="connsiteX50" fmla="*/ 45229 w 607850"/>
                <a:gd name="connsiteY50" fmla="*/ 380673 h 606933"/>
                <a:gd name="connsiteX51" fmla="*/ 0 w 607850"/>
                <a:gd name="connsiteY51" fmla="*/ 335398 h 606933"/>
                <a:gd name="connsiteX52" fmla="*/ 0 w 607850"/>
                <a:gd name="connsiteY52" fmla="*/ 271535 h 606933"/>
                <a:gd name="connsiteX53" fmla="*/ 45229 w 607850"/>
                <a:gd name="connsiteY53" fmla="*/ 226374 h 606933"/>
                <a:gd name="connsiteX54" fmla="*/ 114672 w 607850"/>
                <a:gd name="connsiteY54" fmla="*/ 226374 h 606933"/>
                <a:gd name="connsiteX55" fmla="*/ 115471 w 607850"/>
                <a:gd name="connsiteY55" fmla="*/ 224435 h 606933"/>
                <a:gd name="connsiteX56" fmla="*/ 66359 w 607850"/>
                <a:gd name="connsiteY56" fmla="*/ 175397 h 606933"/>
                <a:gd name="connsiteX57" fmla="*/ 66359 w 607850"/>
                <a:gd name="connsiteY57" fmla="*/ 111419 h 606933"/>
                <a:gd name="connsiteX58" fmla="*/ 111588 w 607850"/>
                <a:gd name="connsiteY58" fmla="*/ 66259 h 606933"/>
                <a:gd name="connsiteX59" fmla="*/ 143682 w 607850"/>
                <a:gd name="connsiteY59" fmla="*/ 53030 h 606933"/>
                <a:gd name="connsiteX60" fmla="*/ 175662 w 607850"/>
                <a:gd name="connsiteY60" fmla="*/ 66373 h 606933"/>
                <a:gd name="connsiteX61" fmla="*/ 224775 w 607850"/>
                <a:gd name="connsiteY61" fmla="*/ 115297 h 606933"/>
                <a:gd name="connsiteX62" fmla="*/ 226716 w 607850"/>
                <a:gd name="connsiteY62" fmla="*/ 114498 h 606933"/>
                <a:gd name="connsiteX63" fmla="*/ 226716 w 607850"/>
                <a:gd name="connsiteY63" fmla="*/ 45161 h 606933"/>
                <a:gd name="connsiteX64" fmla="*/ 271945 w 607850"/>
                <a:gd name="connsiteY64" fmla="*/ 0 h 6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7850" h="606933">
                  <a:moveTo>
                    <a:pt x="303925" y="251707"/>
                  </a:moveTo>
                  <a:cubicBezTo>
                    <a:pt x="332570" y="251707"/>
                    <a:pt x="355791" y="274913"/>
                    <a:pt x="355791" y="303538"/>
                  </a:cubicBezTo>
                  <a:cubicBezTo>
                    <a:pt x="355791" y="332163"/>
                    <a:pt x="332570" y="355369"/>
                    <a:pt x="303925" y="355369"/>
                  </a:cubicBezTo>
                  <a:cubicBezTo>
                    <a:pt x="275280" y="355369"/>
                    <a:pt x="252059" y="332163"/>
                    <a:pt x="252059" y="303538"/>
                  </a:cubicBezTo>
                  <a:cubicBezTo>
                    <a:pt x="252059" y="274913"/>
                    <a:pt x="275280" y="251707"/>
                    <a:pt x="303925" y="251707"/>
                  </a:cubicBezTo>
                  <a:close/>
                  <a:moveTo>
                    <a:pt x="303925" y="214285"/>
                  </a:moveTo>
                  <a:cubicBezTo>
                    <a:pt x="254699" y="214285"/>
                    <a:pt x="214609" y="254314"/>
                    <a:pt x="214609" y="303466"/>
                  </a:cubicBezTo>
                  <a:cubicBezTo>
                    <a:pt x="214609" y="352619"/>
                    <a:pt x="254699" y="392648"/>
                    <a:pt x="303925" y="392648"/>
                  </a:cubicBezTo>
                  <a:cubicBezTo>
                    <a:pt x="353152" y="392648"/>
                    <a:pt x="393241" y="352619"/>
                    <a:pt x="393241" y="303466"/>
                  </a:cubicBezTo>
                  <a:cubicBezTo>
                    <a:pt x="393241" y="254314"/>
                    <a:pt x="353152" y="214285"/>
                    <a:pt x="303925" y="214285"/>
                  </a:cubicBezTo>
                  <a:close/>
                  <a:moveTo>
                    <a:pt x="271945" y="0"/>
                  </a:moveTo>
                  <a:lnTo>
                    <a:pt x="335905" y="0"/>
                  </a:lnTo>
                  <a:cubicBezTo>
                    <a:pt x="360918" y="0"/>
                    <a:pt x="381249" y="20300"/>
                    <a:pt x="381249" y="45161"/>
                  </a:cubicBezTo>
                  <a:lnTo>
                    <a:pt x="381249" y="114498"/>
                  </a:lnTo>
                  <a:cubicBezTo>
                    <a:pt x="381820" y="114841"/>
                    <a:pt x="382505" y="115069"/>
                    <a:pt x="383076" y="115297"/>
                  </a:cubicBezTo>
                  <a:lnTo>
                    <a:pt x="432188" y="66259"/>
                  </a:lnTo>
                  <a:cubicBezTo>
                    <a:pt x="440754" y="57819"/>
                    <a:pt x="452176" y="53030"/>
                    <a:pt x="464283" y="53030"/>
                  </a:cubicBezTo>
                  <a:cubicBezTo>
                    <a:pt x="476389" y="53030"/>
                    <a:pt x="487696" y="57819"/>
                    <a:pt x="496263" y="66259"/>
                  </a:cubicBezTo>
                  <a:lnTo>
                    <a:pt x="541492" y="111419"/>
                  </a:lnTo>
                  <a:cubicBezTo>
                    <a:pt x="550058" y="119972"/>
                    <a:pt x="554740" y="131377"/>
                    <a:pt x="554740" y="143465"/>
                  </a:cubicBezTo>
                  <a:cubicBezTo>
                    <a:pt x="554740" y="155554"/>
                    <a:pt x="550058" y="166844"/>
                    <a:pt x="541492" y="175397"/>
                  </a:cubicBezTo>
                  <a:lnTo>
                    <a:pt x="492379" y="224435"/>
                  </a:lnTo>
                  <a:cubicBezTo>
                    <a:pt x="492608" y="225005"/>
                    <a:pt x="492950" y="225690"/>
                    <a:pt x="493179" y="226374"/>
                  </a:cubicBezTo>
                  <a:lnTo>
                    <a:pt x="562621" y="226374"/>
                  </a:lnTo>
                  <a:cubicBezTo>
                    <a:pt x="587520" y="226374"/>
                    <a:pt x="607850" y="246673"/>
                    <a:pt x="607850" y="271535"/>
                  </a:cubicBezTo>
                  <a:lnTo>
                    <a:pt x="607850" y="335398"/>
                  </a:lnTo>
                  <a:cubicBezTo>
                    <a:pt x="607850" y="347487"/>
                    <a:pt x="603167" y="358891"/>
                    <a:pt x="594601" y="367330"/>
                  </a:cubicBezTo>
                  <a:cubicBezTo>
                    <a:pt x="586035" y="375883"/>
                    <a:pt x="574728" y="380559"/>
                    <a:pt x="562621" y="380559"/>
                  </a:cubicBezTo>
                  <a:lnTo>
                    <a:pt x="493179" y="380559"/>
                  </a:lnTo>
                  <a:cubicBezTo>
                    <a:pt x="492950" y="381243"/>
                    <a:pt x="492608" y="381928"/>
                    <a:pt x="492379" y="382498"/>
                  </a:cubicBezTo>
                  <a:lnTo>
                    <a:pt x="541492" y="431536"/>
                  </a:lnTo>
                  <a:cubicBezTo>
                    <a:pt x="559081" y="449213"/>
                    <a:pt x="559081" y="477837"/>
                    <a:pt x="541492" y="495514"/>
                  </a:cubicBezTo>
                  <a:lnTo>
                    <a:pt x="496263" y="540674"/>
                  </a:lnTo>
                  <a:cubicBezTo>
                    <a:pt x="487696" y="549228"/>
                    <a:pt x="476275" y="553903"/>
                    <a:pt x="464283" y="553903"/>
                  </a:cubicBezTo>
                  <a:cubicBezTo>
                    <a:pt x="452176" y="553903"/>
                    <a:pt x="440754" y="549228"/>
                    <a:pt x="432188" y="540674"/>
                  </a:cubicBezTo>
                  <a:lnTo>
                    <a:pt x="383190" y="491636"/>
                  </a:lnTo>
                  <a:cubicBezTo>
                    <a:pt x="382505" y="491864"/>
                    <a:pt x="381820" y="492206"/>
                    <a:pt x="381249" y="492435"/>
                  </a:cubicBezTo>
                  <a:lnTo>
                    <a:pt x="381249" y="561772"/>
                  </a:lnTo>
                  <a:cubicBezTo>
                    <a:pt x="381249" y="586634"/>
                    <a:pt x="360918" y="606933"/>
                    <a:pt x="335905" y="606933"/>
                  </a:cubicBezTo>
                  <a:lnTo>
                    <a:pt x="271945" y="606933"/>
                  </a:lnTo>
                  <a:cubicBezTo>
                    <a:pt x="247046" y="606933"/>
                    <a:pt x="226716" y="586634"/>
                    <a:pt x="226716" y="561772"/>
                  </a:cubicBezTo>
                  <a:lnTo>
                    <a:pt x="226716" y="492435"/>
                  </a:lnTo>
                  <a:cubicBezTo>
                    <a:pt x="226031" y="492206"/>
                    <a:pt x="225346" y="491864"/>
                    <a:pt x="224775" y="491636"/>
                  </a:cubicBezTo>
                  <a:lnTo>
                    <a:pt x="175662" y="540674"/>
                  </a:lnTo>
                  <a:cubicBezTo>
                    <a:pt x="167096" y="549228"/>
                    <a:pt x="155789" y="553903"/>
                    <a:pt x="143682" y="553903"/>
                  </a:cubicBezTo>
                  <a:cubicBezTo>
                    <a:pt x="131575" y="553903"/>
                    <a:pt x="120154" y="549228"/>
                    <a:pt x="111588" y="540674"/>
                  </a:cubicBezTo>
                  <a:lnTo>
                    <a:pt x="66359" y="495514"/>
                  </a:lnTo>
                  <a:cubicBezTo>
                    <a:pt x="48770" y="477837"/>
                    <a:pt x="48770" y="449213"/>
                    <a:pt x="66473" y="431536"/>
                  </a:cubicBezTo>
                  <a:lnTo>
                    <a:pt x="115471" y="382612"/>
                  </a:lnTo>
                  <a:cubicBezTo>
                    <a:pt x="115243" y="381928"/>
                    <a:pt x="115014" y="381243"/>
                    <a:pt x="114672" y="380673"/>
                  </a:cubicBezTo>
                  <a:lnTo>
                    <a:pt x="45229" y="380673"/>
                  </a:lnTo>
                  <a:cubicBezTo>
                    <a:pt x="20330" y="380673"/>
                    <a:pt x="0" y="360374"/>
                    <a:pt x="0" y="335398"/>
                  </a:cubicBezTo>
                  <a:lnTo>
                    <a:pt x="0" y="271535"/>
                  </a:lnTo>
                  <a:cubicBezTo>
                    <a:pt x="0" y="246673"/>
                    <a:pt x="20330" y="226374"/>
                    <a:pt x="45229" y="226374"/>
                  </a:cubicBezTo>
                  <a:lnTo>
                    <a:pt x="114672" y="226374"/>
                  </a:lnTo>
                  <a:cubicBezTo>
                    <a:pt x="115014" y="225690"/>
                    <a:pt x="115243" y="225005"/>
                    <a:pt x="115471" y="224435"/>
                  </a:cubicBezTo>
                  <a:lnTo>
                    <a:pt x="66359" y="175397"/>
                  </a:lnTo>
                  <a:cubicBezTo>
                    <a:pt x="48770" y="157720"/>
                    <a:pt x="48770" y="129096"/>
                    <a:pt x="66359" y="111419"/>
                  </a:cubicBezTo>
                  <a:lnTo>
                    <a:pt x="111588" y="66259"/>
                  </a:lnTo>
                  <a:cubicBezTo>
                    <a:pt x="120154" y="57819"/>
                    <a:pt x="131575" y="53030"/>
                    <a:pt x="143682" y="53030"/>
                  </a:cubicBezTo>
                  <a:cubicBezTo>
                    <a:pt x="155675" y="53030"/>
                    <a:pt x="167096" y="57819"/>
                    <a:pt x="175662" y="66373"/>
                  </a:cubicBezTo>
                  <a:lnTo>
                    <a:pt x="224775" y="115297"/>
                  </a:lnTo>
                  <a:cubicBezTo>
                    <a:pt x="225346" y="115069"/>
                    <a:pt x="226031" y="114841"/>
                    <a:pt x="226716" y="114498"/>
                  </a:cubicBezTo>
                  <a:lnTo>
                    <a:pt x="226716" y="45161"/>
                  </a:lnTo>
                  <a:cubicBezTo>
                    <a:pt x="226716" y="20300"/>
                    <a:pt x="247046" y="0"/>
                    <a:pt x="2719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up your title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7952509" y="0"/>
            <a:ext cx="4239491" cy="6858000"/>
            <a:chOff x="7952509" y="0"/>
            <a:chExt cx="4239491" cy="6858000"/>
          </a:xfrm>
        </p:grpSpPr>
        <p:sp>
          <p:nvSpPr>
            <p:cNvPr id="3" name="矩形 2"/>
            <p:cNvSpPr/>
            <p:nvPr/>
          </p:nvSpPr>
          <p:spPr>
            <a:xfrm>
              <a:off x="7952509" y="0"/>
              <a:ext cx="3713018" cy="685800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1665527" y="0"/>
              <a:ext cx="526473" cy="6858000"/>
            </a:xfrm>
            <a:prstGeom prst="rect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498764" y="1801091"/>
            <a:ext cx="9291781" cy="375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41572" y="2449550"/>
            <a:ext cx="3513859" cy="1150970"/>
            <a:chOff x="1341571" y="2449550"/>
            <a:chExt cx="3513859" cy="1150970"/>
          </a:xfrm>
        </p:grpSpPr>
        <p:sp>
          <p:nvSpPr>
            <p:cNvPr id="5" name="Oval 53"/>
            <p:cNvSpPr>
              <a:spLocks noChangeAspect="1"/>
            </p:cNvSpPr>
            <p:nvPr/>
          </p:nvSpPr>
          <p:spPr>
            <a:xfrm>
              <a:off x="1341571" y="2449550"/>
              <a:ext cx="552449" cy="552449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6" name="1"/>
            <p:cNvSpPr txBox="1">
              <a:spLocks noChangeArrowheads="1"/>
            </p:cNvSpPr>
            <p:nvPr/>
          </p:nvSpPr>
          <p:spPr bwMode="auto">
            <a:xfrm>
              <a:off x="2118695" y="2486358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" name="1"/>
            <p:cNvSpPr txBox="1">
              <a:spLocks noChangeArrowheads="1"/>
            </p:cNvSpPr>
            <p:nvPr/>
          </p:nvSpPr>
          <p:spPr bwMode="auto">
            <a:xfrm>
              <a:off x="2118696" y="2769523"/>
              <a:ext cx="27367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" name="文本框 42"/>
            <p:cNvSpPr txBox="1"/>
            <p:nvPr/>
          </p:nvSpPr>
          <p:spPr>
            <a:xfrm>
              <a:off x="1441846" y="2566074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1600" dirty="0">
                  <a:solidFill>
                    <a:srgbClr val="FFFFFF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01</a:t>
              </a:r>
              <a:endParaRPr lang="zh-CN" altLang="en-US" sz="1600" dirty="0">
                <a:solidFill>
                  <a:srgbClr val="FFFFF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28541" y="2444724"/>
            <a:ext cx="3513859" cy="1150970"/>
            <a:chOff x="5528541" y="2444724"/>
            <a:chExt cx="3513859" cy="1150970"/>
          </a:xfrm>
        </p:grpSpPr>
        <p:sp>
          <p:nvSpPr>
            <p:cNvPr id="9" name="Oval 53"/>
            <p:cNvSpPr>
              <a:spLocks noChangeAspect="1"/>
            </p:cNvSpPr>
            <p:nvPr/>
          </p:nvSpPr>
          <p:spPr>
            <a:xfrm>
              <a:off x="5528541" y="2444724"/>
              <a:ext cx="552449" cy="552449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1"/>
            <p:cNvSpPr txBox="1">
              <a:spLocks noChangeArrowheads="1"/>
            </p:cNvSpPr>
            <p:nvPr/>
          </p:nvSpPr>
          <p:spPr bwMode="auto">
            <a:xfrm>
              <a:off x="6305665" y="2481532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1"/>
            <p:cNvSpPr txBox="1">
              <a:spLocks noChangeArrowheads="1"/>
            </p:cNvSpPr>
            <p:nvPr/>
          </p:nvSpPr>
          <p:spPr bwMode="auto">
            <a:xfrm>
              <a:off x="6305666" y="2764697"/>
              <a:ext cx="27367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2" name="文本框 42"/>
            <p:cNvSpPr txBox="1"/>
            <p:nvPr/>
          </p:nvSpPr>
          <p:spPr>
            <a:xfrm>
              <a:off x="5611183" y="2561248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1600" dirty="0">
                  <a:solidFill>
                    <a:srgbClr val="FFFFFF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02</a:t>
              </a:r>
              <a:endParaRPr lang="zh-CN" altLang="en-US" sz="1600" dirty="0">
                <a:solidFill>
                  <a:srgbClr val="FFFFF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49024" y="3968981"/>
            <a:ext cx="3513859" cy="1150970"/>
            <a:chOff x="1349023" y="3968981"/>
            <a:chExt cx="3513859" cy="1150970"/>
          </a:xfrm>
        </p:grpSpPr>
        <p:sp>
          <p:nvSpPr>
            <p:cNvPr id="13" name="Oval 53"/>
            <p:cNvSpPr>
              <a:spLocks noChangeAspect="1"/>
            </p:cNvSpPr>
            <p:nvPr/>
          </p:nvSpPr>
          <p:spPr>
            <a:xfrm>
              <a:off x="1349023" y="3968981"/>
              <a:ext cx="552449" cy="552449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4" name="1"/>
            <p:cNvSpPr txBox="1">
              <a:spLocks noChangeArrowheads="1"/>
            </p:cNvSpPr>
            <p:nvPr/>
          </p:nvSpPr>
          <p:spPr bwMode="auto">
            <a:xfrm>
              <a:off x="2126147" y="4005789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 bwMode="auto">
            <a:xfrm>
              <a:off x="2126148" y="4288954"/>
              <a:ext cx="27367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6" name="文本框 42"/>
            <p:cNvSpPr txBox="1"/>
            <p:nvPr/>
          </p:nvSpPr>
          <p:spPr>
            <a:xfrm>
              <a:off x="1432467" y="408550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1600" dirty="0">
                  <a:solidFill>
                    <a:srgbClr val="FFFFFF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03</a:t>
              </a:r>
              <a:endParaRPr lang="zh-CN" altLang="en-US" sz="1600" dirty="0">
                <a:solidFill>
                  <a:srgbClr val="FFFFF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35993" y="3964155"/>
            <a:ext cx="3513859" cy="1150970"/>
            <a:chOff x="5535993" y="3964155"/>
            <a:chExt cx="3513859" cy="1150970"/>
          </a:xfrm>
        </p:grpSpPr>
        <p:sp>
          <p:nvSpPr>
            <p:cNvPr id="17" name="Oval 53"/>
            <p:cNvSpPr>
              <a:spLocks noChangeAspect="1"/>
            </p:cNvSpPr>
            <p:nvPr/>
          </p:nvSpPr>
          <p:spPr>
            <a:xfrm>
              <a:off x="5535993" y="3964155"/>
              <a:ext cx="552449" cy="552449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8" name="1"/>
            <p:cNvSpPr txBox="1">
              <a:spLocks noChangeArrowheads="1"/>
            </p:cNvSpPr>
            <p:nvPr/>
          </p:nvSpPr>
          <p:spPr bwMode="auto">
            <a:xfrm>
              <a:off x="6313117" y="4000963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" name="1"/>
            <p:cNvSpPr txBox="1">
              <a:spLocks noChangeArrowheads="1"/>
            </p:cNvSpPr>
            <p:nvPr/>
          </p:nvSpPr>
          <p:spPr bwMode="auto">
            <a:xfrm>
              <a:off x="6313118" y="4284128"/>
              <a:ext cx="27367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0" name="文本框 42"/>
            <p:cNvSpPr txBox="1"/>
            <p:nvPr/>
          </p:nvSpPr>
          <p:spPr>
            <a:xfrm>
              <a:off x="5618635" y="4080679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1600" dirty="0">
                  <a:solidFill>
                    <a:srgbClr val="FFFFFF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04</a:t>
              </a:r>
              <a:endParaRPr lang="zh-CN" altLang="en-US" sz="1600" dirty="0">
                <a:solidFill>
                  <a:srgbClr val="FFFFF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80146" y="1262301"/>
            <a:ext cx="6430511" cy="4328926"/>
            <a:chOff x="2780145" y="1262301"/>
            <a:chExt cx="6430511" cy="4328926"/>
          </a:xfrm>
        </p:grpSpPr>
        <p:sp>
          <p:nvSpPr>
            <p:cNvPr id="6" name="任意多边形 5"/>
            <p:cNvSpPr/>
            <p:nvPr/>
          </p:nvSpPr>
          <p:spPr>
            <a:xfrm>
              <a:off x="2780145" y="1437791"/>
              <a:ext cx="6430511" cy="4017818"/>
            </a:xfrm>
            <a:custGeom>
              <a:avLst/>
              <a:gdLst>
                <a:gd name="connsiteX0" fmla="*/ 0 w 6428510"/>
                <a:gd name="connsiteY0" fmla="*/ 2189018 h 4017818"/>
                <a:gd name="connsiteX1" fmla="*/ 969819 w 6428510"/>
                <a:gd name="connsiteY1" fmla="*/ 1163781 h 4017818"/>
                <a:gd name="connsiteX2" fmla="*/ 3343564 w 6428510"/>
                <a:gd name="connsiteY2" fmla="*/ 4017818 h 4017818"/>
                <a:gd name="connsiteX3" fmla="*/ 5652655 w 6428510"/>
                <a:gd name="connsiteY3" fmla="*/ 0 h 4017818"/>
                <a:gd name="connsiteX4" fmla="*/ 6428510 w 6428510"/>
                <a:gd name="connsiteY4" fmla="*/ 1136072 h 4017818"/>
                <a:gd name="connsiteX0-1" fmla="*/ 0 w 6428510"/>
                <a:gd name="connsiteY0-2" fmla="*/ 2189018 h 4027627"/>
                <a:gd name="connsiteX1-3" fmla="*/ 969819 w 6428510"/>
                <a:gd name="connsiteY1-4" fmla="*/ 1163781 h 4027627"/>
                <a:gd name="connsiteX2-5" fmla="*/ 3343564 w 6428510"/>
                <a:gd name="connsiteY2-6" fmla="*/ 4017818 h 4027627"/>
                <a:gd name="connsiteX3-7" fmla="*/ 5652655 w 6428510"/>
                <a:gd name="connsiteY3-8" fmla="*/ 0 h 4027627"/>
                <a:gd name="connsiteX4-9" fmla="*/ 6428510 w 6428510"/>
                <a:gd name="connsiteY4-10" fmla="*/ 1136072 h 4027627"/>
                <a:gd name="connsiteX0-11" fmla="*/ 0 w 6428510"/>
                <a:gd name="connsiteY0-12" fmla="*/ 2189018 h 4026664"/>
                <a:gd name="connsiteX1-13" fmla="*/ 969819 w 6428510"/>
                <a:gd name="connsiteY1-14" fmla="*/ 1163781 h 4026664"/>
                <a:gd name="connsiteX2-15" fmla="*/ 3343564 w 6428510"/>
                <a:gd name="connsiteY2-16" fmla="*/ 4017818 h 4026664"/>
                <a:gd name="connsiteX3-17" fmla="*/ 5652655 w 6428510"/>
                <a:gd name="connsiteY3-18" fmla="*/ 0 h 4026664"/>
                <a:gd name="connsiteX4-19" fmla="*/ 6428510 w 6428510"/>
                <a:gd name="connsiteY4-20" fmla="*/ 1136072 h 4026664"/>
                <a:gd name="connsiteX0-21" fmla="*/ 0 w 6428510"/>
                <a:gd name="connsiteY0-22" fmla="*/ 2189018 h 4026664"/>
                <a:gd name="connsiteX1-23" fmla="*/ 969819 w 6428510"/>
                <a:gd name="connsiteY1-24" fmla="*/ 1163781 h 4026664"/>
                <a:gd name="connsiteX2-25" fmla="*/ 3343564 w 6428510"/>
                <a:gd name="connsiteY2-26" fmla="*/ 4017818 h 4026664"/>
                <a:gd name="connsiteX3-27" fmla="*/ 5652655 w 6428510"/>
                <a:gd name="connsiteY3-28" fmla="*/ 0 h 4026664"/>
                <a:gd name="connsiteX4-29" fmla="*/ 6428510 w 6428510"/>
                <a:gd name="connsiteY4-30" fmla="*/ 1136072 h 4026664"/>
                <a:gd name="connsiteX0-31" fmla="*/ 0 w 6428510"/>
                <a:gd name="connsiteY0-32" fmla="*/ 2189018 h 4026664"/>
                <a:gd name="connsiteX1-33" fmla="*/ 969819 w 6428510"/>
                <a:gd name="connsiteY1-34" fmla="*/ 1163781 h 4026664"/>
                <a:gd name="connsiteX2-35" fmla="*/ 3343564 w 6428510"/>
                <a:gd name="connsiteY2-36" fmla="*/ 4017818 h 4026664"/>
                <a:gd name="connsiteX3-37" fmla="*/ 5652655 w 6428510"/>
                <a:gd name="connsiteY3-38" fmla="*/ 0 h 4026664"/>
                <a:gd name="connsiteX4-39" fmla="*/ 6428510 w 6428510"/>
                <a:gd name="connsiteY4-40" fmla="*/ 1136072 h 4026664"/>
                <a:gd name="connsiteX0-41" fmla="*/ 0 w 6428510"/>
                <a:gd name="connsiteY0-42" fmla="*/ 2189018 h 4026664"/>
                <a:gd name="connsiteX1-43" fmla="*/ 1042971 w 6428510"/>
                <a:gd name="connsiteY1-44" fmla="*/ 1163781 h 4026664"/>
                <a:gd name="connsiteX2-45" fmla="*/ 3343564 w 6428510"/>
                <a:gd name="connsiteY2-46" fmla="*/ 4017818 h 4026664"/>
                <a:gd name="connsiteX3-47" fmla="*/ 5652655 w 6428510"/>
                <a:gd name="connsiteY3-48" fmla="*/ 0 h 4026664"/>
                <a:gd name="connsiteX4-49" fmla="*/ 6428510 w 6428510"/>
                <a:gd name="connsiteY4-50" fmla="*/ 1136072 h 4026664"/>
                <a:gd name="connsiteX0-51" fmla="*/ 0 w 6428510"/>
                <a:gd name="connsiteY0-52" fmla="*/ 2189018 h 4281154"/>
                <a:gd name="connsiteX1-53" fmla="*/ 1042971 w 6428510"/>
                <a:gd name="connsiteY1-54" fmla="*/ 1163781 h 4281154"/>
                <a:gd name="connsiteX2-55" fmla="*/ 3343564 w 6428510"/>
                <a:gd name="connsiteY2-56" fmla="*/ 4017818 h 4281154"/>
                <a:gd name="connsiteX3-57" fmla="*/ 5652655 w 6428510"/>
                <a:gd name="connsiteY3-58" fmla="*/ 0 h 4281154"/>
                <a:gd name="connsiteX4-59" fmla="*/ 6428510 w 6428510"/>
                <a:gd name="connsiteY4-60" fmla="*/ 1136072 h 4281154"/>
                <a:gd name="connsiteX0-61" fmla="*/ 0 w 6428510"/>
                <a:gd name="connsiteY0-62" fmla="*/ 2189018 h 4022778"/>
                <a:gd name="connsiteX1-63" fmla="*/ 1042971 w 6428510"/>
                <a:gd name="connsiteY1-64" fmla="*/ 1163781 h 4022778"/>
                <a:gd name="connsiteX2-65" fmla="*/ 3343564 w 6428510"/>
                <a:gd name="connsiteY2-66" fmla="*/ 4017818 h 4022778"/>
                <a:gd name="connsiteX3-67" fmla="*/ 5652655 w 6428510"/>
                <a:gd name="connsiteY3-68" fmla="*/ 0 h 4022778"/>
                <a:gd name="connsiteX4-69" fmla="*/ 6428510 w 6428510"/>
                <a:gd name="connsiteY4-70" fmla="*/ 1136072 h 4022778"/>
                <a:gd name="connsiteX0-71" fmla="*/ 0 w 6428510"/>
                <a:gd name="connsiteY0-72" fmla="*/ 2189018 h 4019440"/>
                <a:gd name="connsiteX1-73" fmla="*/ 1042971 w 6428510"/>
                <a:gd name="connsiteY1-74" fmla="*/ 1163781 h 4019440"/>
                <a:gd name="connsiteX2-75" fmla="*/ 3343564 w 6428510"/>
                <a:gd name="connsiteY2-76" fmla="*/ 4017818 h 4019440"/>
                <a:gd name="connsiteX3-77" fmla="*/ 5652655 w 6428510"/>
                <a:gd name="connsiteY3-78" fmla="*/ 0 h 4019440"/>
                <a:gd name="connsiteX4-79" fmla="*/ 6428510 w 6428510"/>
                <a:gd name="connsiteY4-80" fmla="*/ 1136072 h 4019440"/>
                <a:gd name="connsiteX0-81" fmla="*/ 0 w 6428510"/>
                <a:gd name="connsiteY0-82" fmla="*/ 2189018 h 4019440"/>
                <a:gd name="connsiteX1-83" fmla="*/ 1042971 w 6428510"/>
                <a:gd name="connsiteY1-84" fmla="*/ 1163781 h 4019440"/>
                <a:gd name="connsiteX2-85" fmla="*/ 3343564 w 6428510"/>
                <a:gd name="connsiteY2-86" fmla="*/ 4017818 h 4019440"/>
                <a:gd name="connsiteX3-87" fmla="*/ 5652655 w 6428510"/>
                <a:gd name="connsiteY3-88" fmla="*/ 0 h 4019440"/>
                <a:gd name="connsiteX4-89" fmla="*/ 6428510 w 6428510"/>
                <a:gd name="connsiteY4-90" fmla="*/ 1136072 h 4019440"/>
                <a:gd name="connsiteX0-91" fmla="*/ 0 w 6428510"/>
                <a:gd name="connsiteY0-92" fmla="*/ 2189018 h 4019440"/>
                <a:gd name="connsiteX1-93" fmla="*/ 1042971 w 6428510"/>
                <a:gd name="connsiteY1-94" fmla="*/ 1163781 h 4019440"/>
                <a:gd name="connsiteX2-95" fmla="*/ 3343564 w 6428510"/>
                <a:gd name="connsiteY2-96" fmla="*/ 4017818 h 4019440"/>
                <a:gd name="connsiteX3-97" fmla="*/ 5652655 w 6428510"/>
                <a:gd name="connsiteY3-98" fmla="*/ 0 h 4019440"/>
                <a:gd name="connsiteX4-99" fmla="*/ 6428510 w 6428510"/>
                <a:gd name="connsiteY4-100" fmla="*/ 1136072 h 4019440"/>
                <a:gd name="connsiteX0-101" fmla="*/ 0 w 6428510"/>
                <a:gd name="connsiteY0-102" fmla="*/ 2189018 h 4019440"/>
                <a:gd name="connsiteX1-103" fmla="*/ 1042971 w 6428510"/>
                <a:gd name="connsiteY1-104" fmla="*/ 1163781 h 4019440"/>
                <a:gd name="connsiteX2-105" fmla="*/ 3343564 w 6428510"/>
                <a:gd name="connsiteY2-106" fmla="*/ 4017818 h 4019440"/>
                <a:gd name="connsiteX3-107" fmla="*/ 5652655 w 6428510"/>
                <a:gd name="connsiteY3-108" fmla="*/ 0 h 4019440"/>
                <a:gd name="connsiteX4-109" fmla="*/ 6428510 w 6428510"/>
                <a:gd name="connsiteY4-110" fmla="*/ 1136072 h 4019440"/>
                <a:gd name="connsiteX0-111" fmla="*/ 0 w 6428510"/>
                <a:gd name="connsiteY0-112" fmla="*/ 2189018 h 4019440"/>
                <a:gd name="connsiteX1-113" fmla="*/ 1042971 w 6428510"/>
                <a:gd name="connsiteY1-114" fmla="*/ 1163781 h 4019440"/>
                <a:gd name="connsiteX2-115" fmla="*/ 3343564 w 6428510"/>
                <a:gd name="connsiteY2-116" fmla="*/ 4017818 h 4019440"/>
                <a:gd name="connsiteX3-117" fmla="*/ 5652655 w 6428510"/>
                <a:gd name="connsiteY3-118" fmla="*/ 0 h 4019440"/>
                <a:gd name="connsiteX4-119" fmla="*/ 6428510 w 6428510"/>
                <a:gd name="connsiteY4-120" fmla="*/ 1136072 h 4019440"/>
                <a:gd name="connsiteX0-121" fmla="*/ 0 w 6428510"/>
                <a:gd name="connsiteY0-122" fmla="*/ 2189018 h 4017818"/>
                <a:gd name="connsiteX1-123" fmla="*/ 1042971 w 6428510"/>
                <a:gd name="connsiteY1-124" fmla="*/ 1163781 h 4017818"/>
                <a:gd name="connsiteX2-125" fmla="*/ 3343564 w 6428510"/>
                <a:gd name="connsiteY2-126" fmla="*/ 4017818 h 4017818"/>
                <a:gd name="connsiteX3-127" fmla="*/ 5652655 w 6428510"/>
                <a:gd name="connsiteY3-128" fmla="*/ 0 h 4017818"/>
                <a:gd name="connsiteX4-129" fmla="*/ 6428510 w 6428510"/>
                <a:gd name="connsiteY4-130" fmla="*/ 1136072 h 4017818"/>
                <a:gd name="connsiteX0-131" fmla="*/ 0 w 6428510"/>
                <a:gd name="connsiteY0-132" fmla="*/ 2189018 h 4017818"/>
                <a:gd name="connsiteX1-133" fmla="*/ 1042971 w 6428510"/>
                <a:gd name="connsiteY1-134" fmla="*/ 1163781 h 4017818"/>
                <a:gd name="connsiteX2-135" fmla="*/ 3343564 w 6428510"/>
                <a:gd name="connsiteY2-136" fmla="*/ 4017818 h 4017818"/>
                <a:gd name="connsiteX3-137" fmla="*/ 5652655 w 6428510"/>
                <a:gd name="connsiteY3-138" fmla="*/ 0 h 4017818"/>
                <a:gd name="connsiteX4-139" fmla="*/ 6428510 w 6428510"/>
                <a:gd name="connsiteY4-140" fmla="*/ 1136072 h 4017818"/>
                <a:gd name="connsiteX0-141" fmla="*/ 0 w 6428510"/>
                <a:gd name="connsiteY0-142" fmla="*/ 2189018 h 4017818"/>
                <a:gd name="connsiteX1-143" fmla="*/ 1042971 w 6428510"/>
                <a:gd name="connsiteY1-144" fmla="*/ 1163781 h 4017818"/>
                <a:gd name="connsiteX2-145" fmla="*/ 3343564 w 6428510"/>
                <a:gd name="connsiteY2-146" fmla="*/ 4017818 h 4017818"/>
                <a:gd name="connsiteX3-147" fmla="*/ 5652655 w 6428510"/>
                <a:gd name="connsiteY3-148" fmla="*/ 0 h 4017818"/>
                <a:gd name="connsiteX4-149" fmla="*/ 6428510 w 6428510"/>
                <a:gd name="connsiteY4-150" fmla="*/ 1136072 h 4017818"/>
                <a:gd name="connsiteX0-151" fmla="*/ 0 w 6428510"/>
                <a:gd name="connsiteY0-152" fmla="*/ 2189018 h 4017818"/>
                <a:gd name="connsiteX1-153" fmla="*/ 1042971 w 6428510"/>
                <a:gd name="connsiteY1-154" fmla="*/ 1163781 h 4017818"/>
                <a:gd name="connsiteX2-155" fmla="*/ 3343564 w 6428510"/>
                <a:gd name="connsiteY2-156" fmla="*/ 4017818 h 4017818"/>
                <a:gd name="connsiteX3-157" fmla="*/ 5652655 w 6428510"/>
                <a:gd name="connsiteY3-158" fmla="*/ 0 h 4017818"/>
                <a:gd name="connsiteX4-159" fmla="*/ 6428510 w 6428510"/>
                <a:gd name="connsiteY4-160" fmla="*/ 1136072 h 4017818"/>
                <a:gd name="connsiteX0-161" fmla="*/ 0 w 6428510"/>
                <a:gd name="connsiteY0-162" fmla="*/ 2189018 h 4017818"/>
                <a:gd name="connsiteX1-163" fmla="*/ 1042971 w 6428510"/>
                <a:gd name="connsiteY1-164" fmla="*/ 1163781 h 4017818"/>
                <a:gd name="connsiteX2-165" fmla="*/ 3343564 w 6428510"/>
                <a:gd name="connsiteY2-166" fmla="*/ 4017818 h 4017818"/>
                <a:gd name="connsiteX3-167" fmla="*/ 5652655 w 6428510"/>
                <a:gd name="connsiteY3-168" fmla="*/ 0 h 4017818"/>
                <a:gd name="connsiteX4-169" fmla="*/ 6428510 w 6428510"/>
                <a:gd name="connsiteY4-170" fmla="*/ 1136072 h 4017818"/>
                <a:gd name="connsiteX0-171" fmla="*/ 0 w 6428510"/>
                <a:gd name="connsiteY0-172" fmla="*/ 2189018 h 4017818"/>
                <a:gd name="connsiteX1-173" fmla="*/ 1042971 w 6428510"/>
                <a:gd name="connsiteY1-174" fmla="*/ 1163781 h 4017818"/>
                <a:gd name="connsiteX2-175" fmla="*/ 3343564 w 6428510"/>
                <a:gd name="connsiteY2-176" fmla="*/ 4017818 h 4017818"/>
                <a:gd name="connsiteX3-177" fmla="*/ 5652655 w 6428510"/>
                <a:gd name="connsiteY3-178" fmla="*/ 0 h 4017818"/>
                <a:gd name="connsiteX4-179" fmla="*/ 6428510 w 6428510"/>
                <a:gd name="connsiteY4-180" fmla="*/ 1136072 h 4017818"/>
                <a:gd name="connsiteX0-181" fmla="*/ 0 w 6428510"/>
                <a:gd name="connsiteY0-182" fmla="*/ 2189018 h 4017818"/>
                <a:gd name="connsiteX1-183" fmla="*/ 1042971 w 6428510"/>
                <a:gd name="connsiteY1-184" fmla="*/ 1163781 h 4017818"/>
                <a:gd name="connsiteX2-185" fmla="*/ 3343564 w 6428510"/>
                <a:gd name="connsiteY2-186" fmla="*/ 4017818 h 4017818"/>
                <a:gd name="connsiteX3-187" fmla="*/ 5652655 w 6428510"/>
                <a:gd name="connsiteY3-188" fmla="*/ 0 h 4017818"/>
                <a:gd name="connsiteX4-189" fmla="*/ 6428510 w 6428510"/>
                <a:gd name="connsiteY4-190" fmla="*/ 1136072 h 4017818"/>
                <a:gd name="connsiteX0-191" fmla="*/ 0 w 6436495"/>
                <a:gd name="connsiteY0-192" fmla="*/ 2189018 h 4017818"/>
                <a:gd name="connsiteX1-193" fmla="*/ 1042971 w 6436495"/>
                <a:gd name="connsiteY1-194" fmla="*/ 1163781 h 4017818"/>
                <a:gd name="connsiteX2-195" fmla="*/ 3343564 w 6436495"/>
                <a:gd name="connsiteY2-196" fmla="*/ 4017818 h 4017818"/>
                <a:gd name="connsiteX3-197" fmla="*/ 5652655 w 6436495"/>
                <a:gd name="connsiteY3-198" fmla="*/ 0 h 4017818"/>
                <a:gd name="connsiteX4-199" fmla="*/ 6428510 w 6436495"/>
                <a:gd name="connsiteY4-200" fmla="*/ 1136072 h 4017818"/>
                <a:gd name="connsiteX0-201" fmla="*/ 0 w 6436495"/>
                <a:gd name="connsiteY0-202" fmla="*/ 2189018 h 4017818"/>
                <a:gd name="connsiteX1-203" fmla="*/ 1042971 w 6436495"/>
                <a:gd name="connsiteY1-204" fmla="*/ 1163781 h 4017818"/>
                <a:gd name="connsiteX2-205" fmla="*/ 3343564 w 6436495"/>
                <a:gd name="connsiteY2-206" fmla="*/ 4017818 h 4017818"/>
                <a:gd name="connsiteX3-207" fmla="*/ 5652655 w 6436495"/>
                <a:gd name="connsiteY3-208" fmla="*/ 0 h 4017818"/>
                <a:gd name="connsiteX4-209" fmla="*/ 6428510 w 6436495"/>
                <a:gd name="connsiteY4-210" fmla="*/ 1136072 h 4017818"/>
                <a:gd name="connsiteX0-211" fmla="*/ 0 w 6430511"/>
                <a:gd name="connsiteY0-212" fmla="*/ 2189018 h 4017818"/>
                <a:gd name="connsiteX1-213" fmla="*/ 1042971 w 6430511"/>
                <a:gd name="connsiteY1-214" fmla="*/ 1163781 h 4017818"/>
                <a:gd name="connsiteX2-215" fmla="*/ 3343564 w 6430511"/>
                <a:gd name="connsiteY2-216" fmla="*/ 4017818 h 4017818"/>
                <a:gd name="connsiteX3-217" fmla="*/ 5652655 w 6430511"/>
                <a:gd name="connsiteY3-218" fmla="*/ 0 h 4017818"/>
                <a:gd name="connsiteX4-219" fmla="*/ 6428510 w 6430511"/>
                <a:gd name="connsiteY4-220" fmla="*/ 1136072 h 4017818"/>
                <a:gd name="connsiteX0-221" fmla="*/ 0 w 6430511"/>
                <a:gd name="connsiteY0-222" fmla="*/ 2189018 h 4017818"/>
                <a:gd name="connsiteX1-223" fmla="*/ 1042971 w 6430511"/>
                <a:gd name="connsiteY1-224" fmla="*/ 1163781 h 4017818"/>
                <a:gd name="connsiteX2-225" fmla="*/ 3343564 w 6430511"/>
                <a:gd name="connsiteY2-226" fmla="*/ 4017818 h 4017818"/>
                <a:gd name="connsiteX3-227" fmla="*/ 5652655 w 6430511"/>
                <a:gd name="connsiteY3-228" fmla="*/ 0 h 4017818"/>
                <a:gd name="connsiteX4-229" fmla="*/ 6428510 w 6430511"/>
                <a:gd name="connsiteY4-230" fmla="*/ 1136072 h 4017818"/>
                <a:gd name="connsiteX0-231" fmla="*/ 0 w 6430511"/>
                <a:gd name="connsiteY0-232" fmla="*/ 2189018 h 4017818"/>
                <a:gd name="connsiteX1-233" fmla="*/ 1042971 w 6430511"/>
                <a:gd name="connsiteY1-234" fmla="*/ 1163781 h 4017818"/>
                <a:gd name="connsiteX2-235" fmla="*/ 3343564 w 6430511"/>
                <a:gd name="connsiteY2-236" fmla="*/ 4017818 h 4017818"/>
                <a:gd name="connsiteX3-237" fmla="*/ 5652655 w 6430511"/>
                <a:gd name="connsiteY3-238" fmla="*/ 0 h 4017818"/>
                <a:gd name="connsiteX4-239" fmla="*/ 6428510 w 6430511"/>
                <a:gd name="connsiteY4-240" fmla="*/ 1136072 h 4017818"/>
                <a:gd name="connsiteX0-241" fmla="*/ 0 w 6430511"/>
                <a:gd name="connsiteY0-242" fmla="*/ 2189018 h 4017818"/>
                <a:gd name="connsiteX1-243" fmla="*/ 1042971 w 6430511"/>
                <a:gd name="connsiteY1-244" fmla="*/ 1163781 h 4017818"/>
                <a:gd name="connsiteX2-245" fmla="*/ 3343564 w 6430511"/>
                <a:gd name="connsiteY2-246" fmla="*/ 4017818 h 4017818"/>
                <a:gd name="connsiteX3-247" fmla="*/ 5652655 w 6430511"/>
                <a:gd name="connsiteY3-248" fmla="*/ 0 h 4017818"/>
                <a:gd name="connsiteX4-249" fmla="*/ 6428510 w 6430511"/>
                <a:gd name="connsiteY4-250" fmla="*/ 1136072 h 4017818"/>
                <a:gd name="connsiteX0-251" fmla="*/ 0 w 6430511"/>
                <a:gd name="connsiteY0-252" fmla="*/ 2189018 h 4017818"/>
                <a:gd name="connsiteX1-253" fmla="*/ 1042971 w 6430511"/>
                <a:gd name="connsiteY1-254" fmla="*/ 1163781 h 4017818"/>
                <a:gd name="connsiteX2-255" fmla="*/ 3343564 w 6430511"/>
                <a:gd name="connsiteY2-256" fmla="*/ 4017818 h 4017818"/>
                <a:gd name="connsiteX3-257" fmla="*/ 5652655 w 6430511"/>
                <a:gd name="connsiteY3-258" fmla="*/ 0 h 4017818"/>
                <a:gd name="connsiteX4-259" fmla="*/ 6428510 w 6430511"/>
                <a:gd name="connsiteY4-260" fmla="*/ 1136072 h 40178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30511" h="4017818">
                  <a:moveTo>
                    <a:pt x="0" y="2189018"/>
                  </a:moveTo>
                  <a:cubicBezTo>
                    <a:pt x="12377" y="2091112"/>
                    <a:pt x="16318" y="1151589"/>
                    <a:pt x="1042971" y="1163781"/>
                  </a:cubicBezTo>
                  <a:cubicBezTo>
                    <a:pt x="2843054" y="1578309"/>
                    <a:pt x="943187" y="3619731"/>
                    <a:pt x="3343564" y="4017818"/>
                  </a:cubicBezTo>
                  <a:cubicBezTo>
                    <a:pt x="6063981" y="3730105"/>
                    <a:pt x="3945698" y="165793"/>
                    <a:pt x="5652655" y="0"/>
                  </a:cubicBezTo>
                  <a:cubicBezTo>
                    <a:pt x="6383713" y="12931"/>
                    <a:pt x="6444212" y="825961"/>
                    <a:pt x="6428510" y="1136072"/>
                  </a:cubicBez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553621" y="2423273"/>
              <a:ext cx="245383" cy="327829"/>
            </a:xfrm>
            <a:prstGeom prst="chevron">
              <a:avLst>
                <a:gd name="adj" fmla="val 5464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5995400" y="5263398"/>
              <a:ext cx="245383" cy="327829"/>
            </a:xfrm>
            <a:prstGeom prst="chevron">
              <a:avLst>
                <a:gd name="adj" fmla="val 5464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8272940" y="1262301"/>
              <a:ext cx="245383" cy="327829"/>
            </a:xfrm>
            <a:prstGeom prst="chevron">
              <a:avLst>
                <a:gd name="adj" fmla="val 5464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16200000">
              <a:off x="7553790" y="3331516"/>
              <a:ext cx="245383" cy="327829"/>
            </a:xfrm>
            <a:prstGeom prst="chevron">
              <a:avLst>
                <a:gd name="adj" fmla="val 5464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 rot="5400000">
              <a:off x="4627861" y="3756149"/>
              <a:ext cx="245383" cy="327829"/>
            </a:xfrm>
            <a:prstGeom prst="chevron">
              <a:avLst>
                <a:gd name="adj" fmla="val 5464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882865" y="4877852"/>
            <a:ext cx="2167444" cy="1114162"/>
            <a:chOff x="1882864" y="4877851"/>
            <a:chExt cx="2167444" cy="1114162"/>
          </a:xfrm>
        </p:grpSpPr>
        <p:sp>
          <p:nvSpPr>
            <p:cNvPr id="13" name="1"/>
            <p:cNvSpPr txBox="1">
              <a:spLocks noChangeArrowheads="1"/>
            </p:cNvSpPr>
            <p:nvPr/>
          </p:nvSpPr>
          <p:spPr bwMode="auto">
            <a:xfrm>
              <a:off x="1882864" y="4877851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1"/>
            <p:cNvSpPr txBox="1">
              <a:spLocks noChangeArrowheads="1"/>
            </p:cNvSpPr>
            <p:nvPr/>
          </p:nvSpPr>
          <p:spPr bwMode="auto">
            <a:xfrm>
              <a:off x="1882865" y="5161016"/>
              <a:ext cx="216744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35997" y="2177053"/>
            <a:ext cx="2167444" cy="1114162"/>
            <a:chOff x="5035996" y="2177052"/>
            <a:chExt cx="2167444" cy="1114162"/>
          </a:xfrm>
        </p:grpSpPr>
        <p:sp>
          <p:nvSpPr>
            <p:cNvPr id="15" name="1"/>
            <p:cNvSpPr txBox="1">
              <a:spLocks noChangeArrowheads="1"/>
            </p:cNvSpPr>
            <p:nvPr/>
          </p:nvSpPr>
          <p:spPr bwMode="auto">
            <a:xfrm>
              <a:off x="5035996" y="2177052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" name="1"/>
            <p:cNvSpPr txBox="1">
              <a:spLocks noChangeArrowheads="1"/>
            </p:cNvSpPr>
            <p:nvPr/>
          </p:nvSpPr>
          <p:spPr bwMode="auto">
            <a:xfrm>
              <a:off x="5035997" y="2460217"/>
              <a:ext cx="216744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18323" y="4218487"/>
            <a:ext cx="2167444" cy="1114162"/>
            <a:chOff x="8518322" y="4218486"/>
            <a:chExt cx="2167444" cy="1114162"/>
          </a:xfrm>
        </p:grpSpPr>
        <p:sp>
          <p:nvSpPr>
            <p:cNvPr id="17" name="1"/>
            <p:cNvSpPr txBox="1">
              <a:spLocks noChangeArrowheads="1"/>
            </p:cNvSpPr>
            <p:nvPr/>
          </p:nvSpPr>
          <p:spPr bwMode="auto">
            <a:xfrm>
              <a:off x="8518322" y="4218486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8" name="1"/>
            <p:cNvSpPr txBox="1">
              <a:spLocks noChangeArrowheads="1"/>
            </p:cNvSpPr>
            <p:nvPr/>
          </p:nvSpPr>
          <p:spPr bwMode="auto">
            <a:xfrm>
              <a:off x="8518323" y="4501651"/>
              <a:ext cx="216744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72145" y="3571391"/>
            <a:ext cx="1071419" cy="1071418"/>
            <a:chOff x="2272145" y="3571391"/>
            <a:chExt cx="1071418" cy="1071418"/>
          </a:xfrm>
        </p:grpSpPr>
        <p:sp>
          <p:nvSpPr>
            <p:cNvPr id="3" name="椭圆 2"/>
            <p:cNvSpPr/>
            <p:nvPr/>
          </p:nvSpPr>
          <p:spPr>
            <a:xfrm>
              <a:off x="2272145" y="3571391"/>
              <a:ext cx="1071418" cy="1071418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9" name="paper-plane_149989"/>
            <p:cNvSpPr>
              <a:spLocks noChangeAspect="1"/>
            </p:cNvSpPr>
            <p:nvPr/>
          </p:nvSpPr>
          <p:spPr bwMode="auto">
            <a:xfrm>
              <a:off x="2521796" y="3966491"/>
              <a:ext cx="516698" cy="342949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88862 h 440259"/>
                <a:gd name="T47" fmla="*/ 88862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88862 h 440259"/>
                <a:gd name="T59" fmla="*/ 88862 h 440259"/>
                <a:gd name="T60" fmla="*/ 278945 h 440259"/>
                <a:gd name="T61" fmla="*/ 278945 h 440259"/>
                <a:gd name="T62" fmla="*/ 278945 h 440259"/>
                <a:gd name="T6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2" h="533">
                  <a:moveTo>
                    <a:pt x="802" y="11"/>
                  </a:moveTo>
                  <a:cubicBezTo>
                    <a:pt x="802" y="11"/>
                    <a:pt x="802" y="11"/>
                    <a:pt x="802" y="11"/>
                  </a:cubicBezTo>
                  <a:cubicBezTo>
                    <a:pt x="801" y="9"/>
                    <a:pt x="801" y="8"/>
                    <a:pt x="800" y="6"/>
                  </a:cubicBezTo>
                  <a:cubicBezTo>
                    <a:pt x="800" y="6"/>
                    <a:pt x="800" y="6"/>
                    <a:pt x="800" y="6"/>
                  </a:cubicBezTo>
                  <a:cubicBezTo>
                    <a:pt x="800" y="6"/>
                    <a:pt x="800" y="6"/>
                    <a:pt x="800" y="6"/>
                  </a:cubicBezTo>
                  <a:cubicBezTo>
                    <a:pt x="799" y="5"/>
                    <a:pt x="798" y="4"/>
                    <a:pt x="797" y="3"/>
                  </a:cubicBezTo>
                  <a:cubicBezTo>
                    <a:pt x="796" y="3"/>
                    <a:pt x="796" y="2"/>
                    <a:pt x="796" y="2"/>
                  </a:cubicBezTo>
                  <a:cubicBezTo>
                    <a:pt x="795" y="2"/>
                    <a:pt x="794" y="1"/>
                    <a:pt x="793" y="1"/>
                  </a:cubicBezTo>
                  <a:cubicBezTo>
                    <a:pt x="792" y="0"/>
                    <a:pt x="791" y="0"/>
                    <a:pt x="791" y="0"/>
                  </a:cubicBezTo>
                  <a:cubicBezTo>
                    <a:pt x="790" y="0"/>
                    <a:pt x="789" y="0"/>
                    <a:pt x="789" y="0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786" y="0"/>
                    <a:pt x="786" y="0"/>
                    <a:pt x="786" y="0"/>
                  </a:cubicBezTo>
                  <a:lnTo>
                    <a:pt x="12" y="160"/>
                  </a:lnTo>
                  <a:cubicBezTo>
                    <a:pt x="6" y="161"/>
                    <a:pt x="2" y="166"/>
                    <a:pt x="1" y="171"/>
                  </a:cubicBezTo>
                  <a:cubicBezTo>
                    <a:pt x="0" y="177"/>
                    <a:pt x="3" y="182"/>
                    <a:pt x="8" y="185"/>
                  </a:cubicBezTo>
                  <a:lnTo>
                    <a:pt x="230" y="302"/>
                  </a:lnTo>
                  <a:lnTo>
                    <a:pt x="269" y="518"/>
                  </a:lnTo>
                  <a:cubicBezTo>
                    <a:pt x="269" y="518"/>
                    <a:pt x="269" y="518"/>
                    <a:pt x="269" y="518"/>
                  </a:cubicBezTo>
                  <a:cubicBezTo>
                    <a:pt x="269" y="519"/>
                    <a:pt x="269" y="520"/>
                    <a:pt x="269" y="521"/>
                  </a:cubicBezTo>
                  <a:cubicBezTo>
                    <a:pt x="269" y="522"/>
                    <a:pt x="269" y="523"/>
                    <a:pt x="269" y="523"/>
                  </a:cubicBezTo>
                  <a:cubicBezTo>
                    <a:pt x="269" y="524"/>
                    <a:pt x="270" y="525"/>
                    <a:pt x="270" y="527"/>
                  </a:cubicBezTo>
                  <a:cubicBezTo>
                    <a:pt x="271" y="527"/>
                    <a:pt x="271" y="527"/>
                    <a:pt x="271" y="527"/>
                  </a:cubicBezTo>
                  <a:cubicBezTo>
                    <a:pt x="271" y="527"/>
                    <a:pt x="271" y="527"/>
                    <a:pt x="271" y="527"/>
                  </a:cubicBezTo>
                  <a:cubicBezTo>
                    <a:pt x="271" y="528"/>
                    <a:pt x="271" y="528"/>
                    <a:pt x="272" y="528"/>
                  </a:cubicBezTo>
                  <a:cubicBezTo>
                    <a:pt x="272" y="529"/>
                    <a:pt x="273" y="530"/>
                    <a:pt x="274" y="530"/>
                  </a:cubicBezTo>
                  <a:cubicBezTo>
                    <a:pt x="274" y="530"/>
                    <a:pt x="274" y="530"/>
                    <a:pt x="274" y="531"/>
                  </a:cubicBezTo>
                  <a:cubicBezTo>
                    <a:pt x="274" y="531"/>
                    <a:pt x="274" y="531"/>
                    <a:pt x="275" y="531"/>
                  </a:cubicBezTo>
                  <a:cubicBezTo>
                    <a:pt x="275" y="531"/>
                    <a:pt x="276" y="532"/>
                    <a:pt x="277" y="532"/>
                  </a:cubicBezTo>
                  <a:cubicBezTo>
                    <a:pt x="277" y="532"/>
                    <a:pt x="278" y="533"/>
                    <a:pt x="278" y="533"/>
                  </a:cubicBezTo>
                  <a:cubicBezTo>
                    <a:pt x="279" y="533"/>
                    <a:pt x="281" y="533"/>
                    <a:pt x="282" y="533"/>
                  </a:cubicBezTo>
                  <a:lnTo>
                    <a:pt x="282" y="533"/>
                  </a:lnTo>
                  <a:lnTo>
                    <a:pt x="282" y="533"/>
                  </a:lnTo>
                  <a:lnTo>
                    <a:pt x="282" y="533"/>
                  </a:lnTo>
                  <a:cubicBezTo>
                    <a:pt x="282" y="533"/>
                    <a:pt x="282" y="533"/>
                    <a:pt x="282" y="533"/>
                  </a:cubicBezTo>
                  <a:cubicBezTo>
                    <a:pt x="282" y="533"/>
                    <a:pt x="282" y="533"/>
                    <a:pt x="283" y="533"/>
                  </a:cubicBezTo>
                  <a:cubicBezTo>
                    <a:pt x="286" y="533"/>
                    <a:pt x="290" y="532"/>
                    <a:pt x="292" y="529"/>
                  </a:cubicBezTo>
                  <a:lnTo>
                    <a:pt x="440" y="431"/>
                  </a:lnTo>
                  <a:lnTo>
                    <a:pt x="595" y="531"/>
                  </a:lnTo>
                  <a:cubicBezTo>
                    <a:pt x="597" y="532"/>
                    <a:pt x="599" y="533"/>
                    <a:pt x="602" y="533"/>
                  </a:cubicBezTo>
                  <a:cubicBezTo>
                    <a:pt x="603" y="533"/>
                    <a:pt x="605" y="533"/>
                    <a:pt x="606" y="533"/>
                  </a:cubicBezTo>
                  <a:cubicBezTo>
                    <a:pt x="610" y="531"/>
                    <a:pt x="613" y="528"/>
                    <a:pt x="614" y="524"/>
                  </a:cubicBezTo>
                  <a:lnTo>
                    <a:pt x="800" y="20"/>
                  </a:lnTo>
                  <a:cubicBezTo>
                    <a:pt x="801" y="18"/>
                    <a:pt x="802" y="16"/>
                    <a:pt x="802" y="13"/>
                  </a:cubicBezTo>
                  <a:cubicBezTo>
                    <a:pt x="802" y="12"/>
                    <a:pt x="802" y="12"/>
                    <a:pt x="802" y="11"/>
                  </a:cubicBezTo>
                  <a:close/>
                  <a:moveTo>
                    <a:pt x="647" y="101"/>
                  </a:moveTo>
                  <a:lnTo>
                    <a:pt x="327" y="336"/>
                  </a:lnTo>
                  <a:cubicBezTo>
                    <a:pt x="327" y="336"/>
                    <a:pt x="326" y="337"/>
                    <a:pt x="326" y="337"/>
                  </a:cubicBezTo>
                  <a:cubicBezTo>
                    <a:pt x="326" y="337"/>
                    <a:pt x="326" y="337"/>
                    <a:pt x="325" y="338"/>
                  </a:cubicBezTo>
                  <a:cubicBezTo>
                    <a:pt x="325" y="338"/>
                    <a:pt x="325" y="338"/>
                    <a:pt x="325" y="339"/>
                  </a:cubicBezTo>
                  <a:cubicBezTo>
                    <a:pt x="324" y="339"/>
                    <a:pt x="324" y="339"/>
                    <a:pt x="324" y="340"/>
                  </a:cubicBezTo>
                  <a:cubicBezTo>
                    <a:pt x="323" y="340"/>
                    <a:pt x="323" y="341"/>
                    <a:pt x="323" y="342"/>
                  </a:cubicBezTo>
                  <a:cubicBezTo>
                    <a:pt x="323" y="342"/>
                    <a:pt x="323" y="342"/>
                    <a:pt x="323" y="343"/>
                  </a:cubicBezTo>
                  <a:cubicBezTo>
                    <a:pt x="323" y="343"/>
                    <a:pt x="322" y="343"/>
                    <a:pt x="322" y="343"/>
                  </a:cubicBezTo>
                  <a:lnTo>
                    <a:pt x="286" y="462"/>
                  </a:lnTo>
                  <a:lnTo>
                    <a:pt x="257" y="301"/>
                  </a:lnTo>
                  <a:lnTo>
                    <a:pt x="647" y="101"/>
                  </a:lnTo>
                  <a:close/>
                  <a:moveTo>
                    <a:pt x="306" y="487"/>
                  </a:moveTo>
                  <a:lnTo>
                    <a:pt x="343" y="367"/>
                  </a:lnTo>
                  <a:lnTo>
                    <a:pt x="399" y="404"/>
                  </a:lnTo>
                  <a:lnTo>
                    <a:pt x="416" y="415"/>
                  </a:lnTo>
                  <a:lnTo>
                    <a:pt x="361" y="451"/>
                  </a:lnTo>
                  <a:lnTo>
                    <a:pt x="306" y="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83599" y="2493047"/>
            <a:ext cx="1427019" cy="1427019"/>
            <a:chOff x="8483598" y="2493045"/>
            <a:chExt cx="1427019" cy="1427019"/>
          </a:xfrm>
        </p:grpSpPr>
        <p:sp>
          <p:nvSpPr>
            <p:cNvPr id="5" name="椭圆 4"/>
            <p:cNvSpPr/>
            <p:nvPr/>
          </p:nvSpPr>
          <p:spPr>
            <a:xfrm>
              <a:off x="8483598" y="2493045"/>
              <a:ext cx="1427019" cy="1427019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" name="internet_149772"/>
            <p:cNvSpPr>
              <a:spLocks noChangeAspect="1"/>
            </p:cNvSpPr>
            <p:nvPr/>
          </p:nvSpPr>
          <p:spPr bwMode="auto">
            <a:xfrm>
              <a:off x="8962865" y="2941276"/>
              <a:ext cx="516697" cy="514659"/>
            </a:xfrm>
            <a:custGeom>
              <a:avLst/>
              <a:gdLst>
                <a:gd name="connsiteX0" fmla="*/ 413221 w 587145"/>
                <a:gd name="connsiteY0" fmla="*/ 444471 h 584830"/>
                <a:gd name="connsiteX1" fmla="*/ 498283 w 587145"/>
                <a:gd name="connsiteY1" fmla="*/ 489234 h 584830"/>
                <a:gd name="connsiteX2" fmla="*/ 505878 w 587145"/>
                <a:gd name="connsiteY2" fmla="*/ 494545 h 584830"/>
                <a:gd name="connsiteX3" fmla="*/ 317526 w 587145"/>
                <a:gd name="connsiteY3" fmla="*/ 584830 h 584830"/>
                <a:gd name="connsiteX4" fmla="*/ 310691 w 587145"/>
                <a:gd name="connsiteY4" fmla="*/ 579519 h 584830"/>
                <a:gd name="connsiteX5" fmla="*/ 413221 w 587145"/>
                <a:gd name="connsiteY5" fmla="*/ 444471 h 584830"/>
                <a:gd name="connsiteX6" fmla="*/ 173924 w 587145"/>
                <a:gd name="connsiteY6" fmla="*/ 444471 h 584830"/>
                <a:gd name="connsiteX7" fmla="*/ 276454 w 587145"/>
                <a:gd name="connsiteY7" fmla="*/ 579519 h 584830"/>
                <a:gd name="connsiteX8" fmla="*/ 269619 w 587145"/>
                <a:gd name="connsiteY8" fmla="*/ 584830 h 584830"/>
                <a:gd name="connsiteX9" fmla="*/ 81267 w 587145"/>
                <a:gd name="connsiteY9" fmla="*/ 494545 h 584830"/>
                <a:gd name="connsiteX10" fmla="*/ 88102 w 587145"/>
                <a:gd name="connsiteY10" fmla="*/ 489234 h 584830"/>
                <a:gd name="connsiteX11" fmla="*/ 173924 w 587145"/>
                <a:gd name="connsiteY11" fmla="*/ 444471 h 584830"/>
                <a:gd name="connsiteX12" fmla="*/ 303868 w 587145"/>
                <a:gd name="connsiteY12" fmla="*/ 424002 h 584830"/>
                <a:gd name="connsiteX13" fmla="*/ 393420 w 587145"/>
                <a:gd name="connsiteY13" fmla="*/ 438412 h 584830"/>
                <a:gd name="connsiteX14" fmla="*/ 303868 w 587145"/>
                <a:gd name="connsiteY14" fmla="*/ 559000 h 584830"/>
                <a:gd name="connsiteX15" fmla="*/ 283277 w 587145"/>
                <a:gd name="connsiteY15" fmla="*/ 424002 h 584830"/>
                <a:gd name="connsiteX16" fmla="*/ 283277 w 587145"/>
                <a:gd name="connsiteY16" fmla="*/ 559000 h 584830"/>
                <a:gd name="connsiteX17" fmla="*/ 193725 w 587145"/>
                <a:gd name="connsiteY17" fmla="*/ 438412 h 584830"/>
                <a:gd name="connsiteX18" fmla="*/ 283277 w 587145"/>
                <a:gd name="connsiteY18" fmla="*/ 424002 h 584830"/>
                <a:gd name="connsiteX19" fmla="*/ 445135 w 587145"/>
                <a:gd name="connsiteY19" fmla="*/ 302650 h 584830"/>
                <a:gd name="connsiteX20" fmla="*/ 587145 w 587145"/>
                <a:gd name="connsiteY20" fmla="*/ 302650 h 584830"/>
                <a:gd name="connsiteX21" fmla="*/ 519557 w 587145"/>
                <a:gd name="connsiteY21" fmla="*/ 479439 h 584830"/>
                <a:gd name="connsiteX22" fmla="*/ 510445 w 587145"/>
                <a:gd name="connsiteY22" fmla="*/ 473369 h 584830"/>
                <a:gd name="connsiteX23" fmla="*/ 420834 w 587145"/>
                <a:gd name="connsiteY23" fmla="*/ 426326 h 584830"/>
                <a:gd name="connsiteX24" fmla="*/ 445135 w 587145"/>
                <a:gd name="connsiteY24" fmla="*/ 302650 h 584830"/>
                <a:gd name="connsiteX25" fmla="*/ 303868 w 587145"/>
                <a:gd name="connsiteY25" fmla="*/ 302650 h 584830"/>
                <a:gd name="connsiteX26" fmla="*/ 424611 w 587145"/>
                <a:gd name="connsiteY26" fmla="*/ 302650 h 584830"/>
                <a:gd name="connsiteX27" fmla="*/ 401070 w 587145"/>
                <a:gd name="connsiteY27" fmla="*/ 419494 h 584830"/>
                <a:gd name="connsiteX28" fmla="*/ 303868 w 587145"/>
                <a:gd name="connsiteY28" fmla="*/ 404319 h 584830"/>
                <a:gd name="connsiteX29" fmla="*/ 161803 w 587145"/>
                <a:gd name="connsiteY29" fmla="*/ 302650 h 584830"/>
                <a:gd name="connsiteX30" fmla="*/ 283277 w 587145"/>
                <a:gd name="connsiteY30" fmla="*/ 302650 h 584830"/>
                <a:gd name="connsiteX31" fmla="*/ 283277 w 587145"/>
                <a:gd name="connsiteY31" fmla="*/ 404319 h 584830"/>
                <a:gd name="connsiteX32" fmla="*/ 185339 w 587145"/>
                <a:gd name="connsiteY32" fmla="*/ 419494 h 584830"/>
                <a:gd name="connsiteX33" fmla="*/ 161803 w 587145"/>
                <a:gd name="connsiteY33" fmla="*/ 302650 h 584830"/>
                <a:gd name="connsiteX34" fmla="*/ 0 w 587145"/>
                <a:gd name="connsiteY34" fmla="*/ 302650 h 584830"/>
                <a:gd name="connsiteX35" fmla="*/ 142010 w 587145"/>
                <a:gd name="connsiteY35" fmla="*/ 302650 h 584830"/>
                <a:gd name="connsiteX36" fmla="*/ 166311 w 587145"/>
                <a:gd name="connsiteY36" fmla="*/ 426326 h 584830"/>
                <a:gd name="connsiteX37" fmla="*/ 75941 w 587145"/>
                <a:gd name="connsiteY37" fmla="*/ 473369 h 584830"/>
                <a:gd name="connsiteX38" fmla="*/ 67588 w 587145"/>
                <a:gd name="connsiteY38" fmla="*/ 479439 h 584830"/>
                <a:gd name="connsiteX39" fmla="*/ 0 w 587145"/>
                <a:gd name="connsiteY39" fmla="*/ 302650 h 584830"/>
                <a:gd name="connsiteX40" fmla="*/ 398032 w 587145"/>
                <a:gd name="connsiteY40" fmla="*/ 156320 h 584830"/>
                <a:gd name="connsiteX41" fmla="*/ 424611 w 587145"/>
                <a:gd name="connsiteY41" fmla="*/ 282180 h 584830"/>
                <a:gd name="connsiteX42" fmla="*/ 303868 w 587145"/>
                <a:gd name="connsiteY42" fmla="*/ 282180 h 584830"/>
                <a:gd name="connsiteX43" fmla="*/ 303868 w 587145"/>
                <a:gd name="connsiteY43" fmla="*/ 170726 h 584830"/>
                <a:gd name="connsiteX44" fmla="*/ 398032 w 587145"/>
                <a:gd name="connsiteY44" fmla="*/ 156320 h 584830"/>
                <a:gd name="connsiteX45" fmla="*/ 189135 w 587145"/>
                <a:gd name="connsiteY45" fmla="*/ 156320 h 584830"/>
                <a:gd name="connsiteX46" fmla="*/ 283277 w 587145"/>
                <a:gd name="connsiteY46" fmla="*/ 170726 h 584830"/>
                <a:gd name="connsiteX47" fmla="*/ 283277 w 587145"/>
                <a:gd name="connsiteY47" fmla="*/ 282180 h 584830"/>
                <a:gd name="connsiteX48" fmla="*/ 161803 w 587145"/>
                <a:gd name="connsiteY48" fmla="*/ 282180 h 584830"/>
                <a:gd name="connsiteX49" fmla="*/ 189135 w 587145"/>
                <a:gd name="connsiteY49" fmla="*/ 156320 h 584830"/>
                <a:gd name="connsiteX50" fmla="*/ 72907 w 587145"/>
                <a:gd name="connsiteY50" fmla="*/ 99421 h 584830"/>
                <a:gd name="connsiteX51" fmla="*/ 82020 w 587145"/>
                <a:gd name="connsiteY51" fmla="*/ 106246 h 584830"/>
                <a:gd name="connsiteX52" fmla="*/ 169357 w 587145"/>
                <a:gd name="connsiteY52" fmla="*/ 150230 h 584830"/>
                <a:gd name="connsiteX53" fmla="*/ 142017 w 587145"/>
                <a:gd name="connsiteY53" fmla="*/ 282180 h 584830"/>
                <a:gd name="connsiteX54" fmla="*/ 0 w 587145"/>
                <a:gd name="connsiteY54" fmla="*/ 282180 h 584830"/>
                <a:gd name="connsiteX55" fmla="*/ 72907 w 587145"/>
                <a:gd name="connsiteY55" fmla="*/ 99421 h 584830"/>
                <a:gd name="connsiteX56" fmla="*/ 514198 w 587145"/>
                <a:gd name="connsiteY56" fmla="*/ 98690 h 584830"/>
                <a:gd name="connsiteX57" fmla="*/ 587145 w 587145"/>
                <a:gd name="connsiteY57" fmla="*/ 282180 h 584830"/>
                <a:gd name="connsiteX58" fmla="*/ 445050 w 587145"/>
                <a:gd name="connsiteY58" fmla="*/ 282180 h 584830"/>
                <a:gd name="connsiteX59" fmla="*/ 416935 w 587145"/>
                <a:gd name="connsiteY59" fmla="*/ 149491 h 584830"/>
                <a:gd name="connsiteX60" fmla="*/ 505080 w 587145"/>
                <a:gd name="connsiteY60" fmla="*/ 105514 h 584830"/>
                <a:gd name="connsiteX61" fmla="*/ 303868 w 587145"/>
                <a:gd name="connsiteY61" fmla="*/ 25830 h 584830"/>
                <a:gd name="connsiteX62" fmla="*/ 389643 w 587145"/>
                <a:gd name="connsiteY62" fmla="*/ 137333 h 584830"/>
                <a:gd name="connsiteX63" fmla="*/ 303868 w 587145"/>
                <a:gd name="connsiteY63" fmla="*/ 150228 h 584830"/>
                <a:gd name="connsiteX64" fmla="*/ 283277 w 587145"/>
                <a:gd name="connsiteY64" fmla="*/ 25830 h 584830"/>
                <a:gd name="connsiteX65" fmla="*/ 283277 w 587145"/>
                <a:gd name="connsiteY65" fmla="*/ 150228 h 584830"/>
                <a:gd name="connsiteX66" fmla="*/ 197502 w 587145"/>
                <a:gd name="connsiteY66" fmla="*/ 137333 h 584830"/>
                <a:gd name="connsiteX67" fmla="*/ 283277 w 587145"/>
                <a:gd name="connsiteY67" fmla="*/ 25830 h 584830"/>
                <a:gd name="connsiteX68" fmla="*/ 314425 w 587145"/>
                <a:gd name="connsiteY68" fmla="*/ 0 h 584830"/>
                <a:gd name="connsiteX69" fmla="*/ 499786 w 587145"/>
                <a:gd name="connsiteY69" fmla="*/ 84194 h 584830"/>
                <a:gd name="connsiteX70" fmla="*/ 492949 w 587145"/>
                <a:gd name="connsiteY70" fmla="*/ 89503 h 584830"/>
                <a:gd name="connsiteX71" fmla="*/ 408625 w 587145"/>
                <a:gd name="connsiteY71" fmla="*/ 131221 h 584830"/>
                <a:gd name="connsiteX72" fmla="*/ 309107 w 587145"/>
                <a:gd name="connsiteY72" fmla="*/ 4551 h 584830"/>
                <a:gd name="connsiteX73" fmla="*/ 271871 w 587145"/>
                <a:gd name="connsiteY73" fmla="*/ 0 h 584830"/>
                <a:gd name="connsiteX74" fmla="*/ 277185 w 587145"/>
                <a:gd name="connsiteY74" fmla="*/ 4551 h 584830"/>
                <a:gd name="connsiteX75" fmla="*/ 177731 w 587145"/>
                <a:gd name="connsiteY75" fmla="*/ 131221 h 584830"/>
                <a:gd name="connsiteX76" fmla="*/ 93461 w 587145"/>
                <a:gd name="connsiteY76" fmla="*/ 89503 h 584830"/>
                <a:gd name="connsiteX77" fmla="*/ 86628 w 587145"/>
                <a:gd name="connsiteY77" fmla="*/ 84194 h 584830"/>
                <a:gd name="connsiteX78" fmla="*/ 271871 w 587145"/>
                <a:gd name="connsiteY78" fmla="*/ 0 h 5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87145" h="584830">
                  <a:moveTo>
                    <a:pt x="413221" y="444471"/>
                  </a:moveTo>
                  <a:cubicBezTo>
                    <a:pt x="442841" y="455851"/>
                    <a:pt x="471701" y="470267"/>
                    <a:pt x="498283" y="489234"/>
                  </a:cubicBezTo>
                  <a:lnTo>
                    <a:pt x="505878" y="494545"/>
                  </a:lnTo>
                  <a:cubicBezTo>
                    <a:pt x="457271" y="545378"/>
                    <a:pt x="391196" y="578760"/>
                    <a:pt x="317526" y="584830"/>
                  </a:cubicBezTo>
                  <a:lnTo>
                    <a:pt x="310691" y="579519"/>
                  </a:lnTo>
                  <a:cubicBezTo>
                    <a:pt x="355501" y="542343"/>
                    <a:pt x="389677" y="496062"/>
                    <a:pt x="413221" y="444471"/>
                  </a:cubicBezTo>
                  <a:close/>
                  <a:moveTo>
                    <a:pt x="173924" y="444471"/>
                  </a:moveTo>
                  <a:cubicBezTo>
                    <a:pt x="196708" y="496062"/>
                    <a:pt x="231644" y="542343"/>
                    <a:pt x="276454" y="579519"/>
                  </a:cubicBezTo>
                  <a:lnTo>
                    <a:pt x="269619" y="584830"/>
                  </a:lnTo>
                  <a:cubicBezTo>
                    <a:pt x="195949" y="578760"/>
                    <a:pt x="129114" y="545378"/>
                    <a:pt x="81267" y="494545"/>
                  </a:cubicBezTo>
                  <a:lnTo>
                    <a:pt x="88102" y="489234"/>
                  </a:lnTo>
                  <a:cubicBezTo>
                    <a:pt x="114684" y="470267"/>
                    <a:pt x="143544" y="455851"/>
                    <a:pt x="173924" y="444471"/>
                  </a:cubicBezTo>
                  <a:close/>
                  <a:moveTo>
                    <a:pt x="303868" y="424002"/>
                  </a:moveTo>
                  <a:cubicBezTo>
                    <a:pt x="334225" y="424760"/>
                    <a:pt x="364581" y="430069"/>
                    <a:pt x="393420" y="438412"/>
                  </a:cubicBezTo>
                  <a:cubicBezTo>
                    <a:pt x="372929" y="483917"/>
                    <a:pt x="342573" y="525630"/>
                    <a:pt x="303868" y="559000"/>
                  </a:cubicBezTo>
                  <a:close/>
                  <a:moveTo>
                    <a:pt x="283277" y="424002"/>
                  </a:moveTo>
                  <a:lnTo>
                    <a:pt x="283277" y="559000"/>
                  </a:lnTo>
                  <a:cubicBezTo>
                    <a:pt x="244572" y="524871"/>
                    <a:pt x="214216" y="483917"/>
                    <a:pt x="193725" y="438412"/>
                  </a:cubicBezTo>
                  <a:cubicBezTo>
                    <a:pt x="222564" y="430069"/>
                    <a:pt x="252161" y="424760"/>
                    <a:pt x="283277" y="424002"/>
                  </a:cubicBezTo>
                  <a:close/>
                  <a:moveTo>
                    <a:pt x="445135" y="302650"/>
                  </a:moveTo>
                  <a:lnTo>
                    <a:pt x="587145" y="302650"/>
                  </a:lnTo>
                  <a:cubicBezTo>
                    <a:pt x="584867" y="369420"/>
                    <a:pt x="559806" y="430879"/>
                    <a:pt x="519557" y="479439"/>
                  </a:cubicBezTo>
                  <a:lnTo>
                    <a:pt x="510445" y="473369"/>
                  </a:lnTo>
                  <a:cubicBezTo>
                    <a:pt x="482346" y="452883"/>
                    <a:pt x="451970" y="437708"/>
                    <a:pt x="420834" y="426326"/>
                  </a:cubicBezTo>
                  <a:cubicBezTo>
                    <a:pt x="435263" y="386871"/>
                    <a:pt x="443616" y="345140"/>
                    <a:pt x="445135" y="302650"/>
                  </a:cubicBezTo>
                  <a:close/>
                  <a:moveTo>
                    <a:pt x="303868" y="302650"/>
                  </a:moveTo>
                  <a:lnTo>
                    <a:pt x="424611" y="302650"/>
                  </a:lnTo>
                  <a:cubicBezTo>
                    <a:pt x="423852" y="342863"/>
                    <a:pt x="415498" y="382316"/>
                    <a:pt x="401070" y="419494"/>
                  </a:cubicBezTo>
                  <a:cubicBezTo>
                    <a:pt x="369935" y="410389"/>
                    <a:pt x="337281" y="405078"/>
                    <a:pt x="303868" y="404319"/>
                  </a:cubicBezTo>
                  <a:close/>
                  <a:moveTo>
                    <a:pt x="161803" y="302650"/>
                  </a:moveTo>
                  <a:lnTo>
                    <a:pt x="283277" y="302650"/>
                  </a:lnTo>
                  <a:lnTo>
                    <a:pt x="283277" y="404319"/>
                  </a:lnTo>
                  <a:cubicBezTo>
                    <a:pt x="249872" y="405078"/>
                    <a:pt x="217225" y="410389"/>
                    <a:pt x="185339" y="419494"/>
                  </a:cubicBezTo>
                  <a:cubicBezTo>
                    <a:pt x="170913" y="382316"/>
                    <a:pt x="163321" y="342863"/>
                    <a:pt x="161803" y="302650"/>
                  </a:cubicBezTo>
                  <a:close/>
                  <a:moveTo>
                    <a:pt x="0" y="302650"/>
                  </a:moveTo>
                  <a:lnTo>
                    <a:pt x="142010" y="302650"/>
                  </a:lnTo>
                  <a:cubicBezTo>
                    <a:pt x="142769" y="345140"/>
                    <a:pt x="151123" y="386871"/>
                    <a:pt x="166311" y="426326"/>
                  </a:cubicBezTo>
                  <a:cubicBezTo>
                    <a:pt x="134416" y="437708"/>
                    <a:pt x="104039" y="452883"/>
                    <a:pt x="75941" y="473369"/>
                  </a:cubicBezTo>
                  <a:lnTo>
                    <a:pt x="67588" y="479439"/>
                  </a:lnTo>
                  <a:cubicBezTo>
                    <a:pt x="27339" y="430879"/>
                    <a:pt x="2278" y="369420"/>
                    <a:pt x="0" y="302650"/>
                  </a:cubicBezTo>
                  <a:close/>
                  <a:moveTo>
                    <a:pt x="398032" y="156320"/>
                  </a:moveTo>
                  <a:cubicBezTo>
                    <a:pt x="414739" y="195746"/>
                    <a:pt x="423852" y="238205"/>
                    <a:pt x="424611" y="282180"/>
                  </a:cubicBezTo>
                  <a:lnTo>
                    <a:pt x="303868" y="282180"/>
                  </a:lnTo>
                  <a:lnTo>
                    <a:pt x="303868" y="170726"/>
                  </a:lnTo>
                  <a:cubicBezTo>
                    <a:pt x="335762" y="169967"/>
                    <a:pt x="367657" y="164660"/>
                    <a:pt x="398032" y="156320"/>
                  </a:cubicBezTo>
                  <a:close/>
                  <a:moveTo>
                    <a:pt x="189135" y="156320"/>
                  </a:moveTo>
                  <a:cubicBezTo>
                    <a:pt x="219503" y="164660"/>
                    <a:pt x="251390" y="169967"/>
                    <a:pt x="283277" y="170726"/>
                  </a:cubicBezTo>
                  <a:lnTo>
                    <a:pt x="283277" y="282180"/>
                  </a:lnTo>
                  <a:lnTo>
                    <a:pt x="161803" y="282180"/>
                  </a:lnTo>
                  <a:cubicBezTo>
                    <a:pt x="163321" y="238205"/>
                    <a:pt x="172432" y="195746"/>
                    <a:pt x="189135" y="156320"/>
                  </a:cubicBezTo>
                  <a:close/>
                  <a:moveTo>
                    <a:pt x="72907" y="99421"/>
                  </a:moveTo>
                  <a:lnTo>
                    <a:pt x="82020" y="106246"/>
                  </a:lnTo>
                  <a:cubicBezTo>
                    <a:pt x="109361" y="124446"/>
                    <a:pt x="138979" y="138854"/>
                    <a:pt x="169357" y="150230"/>
                  </a:cubicBezTo>
                  <a:cubicBezTo>
                    <a:pt x="152649" y="191180"/>
                    <a:pt x="142776" y="235922"/>
                    <a:pt x="142017" y="282180"/>
                  </a:cubicBezTo>
                  <a:lnTo>
                    <a:pt x="0" y="282180"/>
                  </a:lnTo>
                  <a:cubicBezTo>
                    <a:pt x="2278" y="212413"/>
                    <a:pt x="29618" y="148713"/>
                    <a:pt x="72907" y="99421"/>
                  </a:cubicBezTo>
                  <a:close/>
                  <a:moveTo>
                    <a:pt x="514198" y="98690"/>
                  </a:moveTo>
                  <a:cubicBezTo>
                    <a:pt x="557510" y="147975"/>
                    <a:pt x="584865" y="212423"/>
                    <a:pt x="587145" y="282180"/>
                  </a:cubicBezTo>
                  <a:lnTo>
                    <a:pt x="445050" y="282180"/>
                  </a:lnTo>
                  <a:cubicBezTo>
                    <a:pt x="443530" y="235928"/>
                    <a:pt x="434412" y="191193"/>
                    <a:pt x="416935" y="149491"/>
                  </a:cubicBezTo>
                  <a:cubicBezTo>
                    <a:pt x="448090" y="138876"/>
                    <a:pt x="477724" y="124470"/>
                    <a:pt x="505080" y="105514"/>
                  </a:cubicBezTo>
                  <a:close/>
                  <a:moveTo>
                    <a:pt x="303868" y="25830"/>
                  </a:moveTo>
                  <a:cubicBezTo>
                    <a:pt x="339544" y="57688"/>
                    <a:pt x="369148" y="95614"/>
                    <a:pt x="389643" y="137333"/>
                  </a:cubicBezTo>
                  <a:cubicBezTo>
                    <a:pt x="361557" y="144918"/>
                    <a:pt x="332713" y="149469"/>
                    <a:pt x="303868" y="150228"/>
                  </a:cubicBezTo>
                  <a:close/>
                  <a:moveTo>
                    <a:pt x="283277" y="25830"/>
                  </a:moveTo>
                  <a:lnTo>
                    <a:pt x="283277" y="150228"/>
                  </a:lnTo>
                  <a:cubicBezTo>
                    <a:pt x="253673" y="149469"/>
                    <a:pt x="225588" y="144918"/>
                    <a:pt x="197502" y="137333"/>
                  </a:cubicBezTo>
                  <a:cubicBezTo>
                    <a:pt x="217997" y="95614"/>
                    <a:pt x="246842" y="57688"/>
                    <a:pt x="283277" y="25830"/>
                  </a:cubicBezTo>
                  <a:close/>
                  <a:moveTo>
                    <a:pt x="314425" y="0"/>
                  </a:moveTo>
                  <a:cubicBezTo>
                    <a:pt x="386594" y="5310"/>
                    <a:pt x="451926" y="36408"/>
                    <a:pt x="499786" y="84194"/>
                  </a:cubicBezTo>
                  <a:lnTo>
                    <a:pt x="492949" y="89503"/>
                  </a:lnTo>
                  <a:cubicBezTo>
                    <a:pt x="467120" y="106949"/>
                    <a:pt x="438252" y="121360"/>
                    <a:pt x="408625" y="131221"/>
                  </a:cubicBezTo>
                  <a:cubicBezTo>
                    <a:pt x="385834" y="82677"/>
                    <a:pt x="352409" y="39442"/>
                    <a:pt x="309107" y="4551"/>
                  </a:cubicBezTo>
                  <a:close/>
                  <a:moveTo>
                    <a:pt x="271871" y="0"/>
                  </a:moveTo>
                  <a:lnTo>
                    <a:pt x="277185" y="4551"/>
                  </a:lnTo>
                  <a:cubicBezTo>
                    <a:pt x="234670" y="39442"/>
                    <a:pt x="201266" y="82677"/>
                    <a:pt x="177731" y="131221"/>
                  </a:cubicBezTo>
                  <a:cubicBezTo>
                    <a:pt x="148122" y="121360"/>
                    <a:pt x="120032" y="106949"/>
                    <a:pt x="93461" y="89503"/>
                  </a:cubicBezTo>
                  <a:lnTo>
                    <a:pt x="86628" y="84194"/>
                  </a:lnTo>
                  <a:cubicBezTo>
                    <a:pt x="135216" y="36408"/>
                    <a:pt x="199747" y="5310"/>
                    <a:pt x="2718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95635" y="3455935"/>
            <a:ext cx="1302331" cy="1302330"/>
            <a:chOff x="5495635" y="3455935"/>
            <a:chExt cx="1302330" cy="1302330"/>
          </a:xfrm>
        </p:grpSpPr>
        <p:sp>
          <p:nvSpPr>
            <p:cNvPr id="4" name="椭圆 3"/>
            <p:cNvSpPr/>
            <p:nvPr/>
          </p:nvSpPr>
          <p:spPr>
            <a:xfrm>
              <a:off x="5495635" y="3455935"/>
              <a:ext cx="1302330" cy="1302330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1" name="big-cogwheel_17301"/>
            <p:cNvSpPr>
              <a:spLocks noChangeAspect="1"/>
            </p:cNvSpPr>
            <p:nvPr/>
          </p:nvSpPr>
          <p:spPr bwMode="auto">
            <a:xfrm>
              <a:off x="5888451" y="3846326"/>
              <a:ext cx="516698" cy="515918"/>
            </a:xfrm>
            <a:custGeom>
              <a:avLst/>
              <a:gdLst>
                <a:gd name="connsiteX0" fmla="*/ 303925 w 607850"/>
                <a:gd name="connsiteY0" fmla="*/ 251707 h 606933"/>
                <a:gd name="connsiteX1" fmla="*/ 355791 w 607850"/>
                <a:gd name="connsiteY1" fmla="*/ 303538 h 606933"/>
                <a:gd name="connsiteX2" fmla="*/ 303925 w 607850"/>
                <a:gd name="connsiteY2" fmla="*/ 355369 h 606933"/>
                <a:gd name="connsiteX3" fmla="*/ 252059 w 607850"/>
                <a:gd name="connsiteY3" fmla="*/ 303538 h 606933"/>
                <a:gd name="connsiteX4" fmla="*/ 303925 w 607850"/>
                <a:gd name="connsiteY4" fmla="*/ 251707 h 606933"/>
                <a:gd name="connsiteX5" fmla="*/ 303925 w 607850"/>
                <a:gd name="connsiteY5" fmla="*/ 214285 h 606933"/>
                <a:gd name="connsiteX6" fmla="*/ 214609 w 607850"/>
                <a:gd name="connsiteY6" fmla="*/ 303466 h 606933"/>
                <a:gd name="connsiteX7" fmla="*/ 303925 w 607850"/>
                <a:gd name="connsiteY7" fmla="*/ 392648 h 606933"/>
                <a:gd name="connsiteX8" fmla="*/ 393241 w 607850"/>
                <a:gd name="connsiteY8" fmla="*/ 303466 h 606933"/>
                <a:gd name="connsiteX9" fmla="*/ 303925 w 607850"/>
                <a:gd name="connsiteY9" fmla="*/ 214285 h 606933"/>
                <a:gd name="connsiteX10" fmla="*/ 271945 w 607850"/>
                <a:gd name="connsiteY10" fmla="*/ 0 h 606933"/>
                <a:gd name="connsiteX11" fmla="*/ 335905 w 607850"/>
                <a:gd name="connsiteY11" fmla="*/ 0 h 606933"/>
                <a:gd name="connsiteX12" fmla="*/ 381249 w 607850"/>
                <a:gd name="connsiteY12" fmla="*/ 45161 h 606933"/>
                <a:gd name="connsiteX13" fmla="*/ 381249 w 607850"/>
                <a:gd name="connsiteY13" fmla="*/ 114498 h 606933"/>
                <a:gd name="connsiteX14" fmla="*/ 383076 w 607850"/>
                <a:gd name="connsiteY14" fmla="*/ 115297 h 606933"/>
                <a:gd name="connsiteX15" fmla="*/ 432188 w 607850"/>
                <a:gd name="connsiteY15" fmla="*/ 66259 h 606933"/>
                <a:gd name="connsiteX16" fmla="*/ 464283 w 607850"/>
                <a:gd name="connsiteY16" fmla="*/ 53030 h 606933"/>
                <a:gd name="connsiteX17" fmla="*/ 496263 w 607850"/>
                <a:gd name="connsiteY17" fmla="*/ 66259 h 606933"/>
                <a:gd name="connsiteX18" fmla="*/ 541492 w 607850"/>
                <a:gd name="connsiteY18" fmla="*/ 111419 h 606933"/>
                <a:gd name="connsiteX19" fmla="*/ 554740 w 607850"/>
                <a:gd name="connsiteY19" fmla="*/ 143465 h 606933"/>
                <a:gd name="connsiteX20" fmla="*/ 541492 w 607850"/>
                <a:gd name="connsiteY20" fmla="*/ 175397 h 606933"/>
                <a:gd name="connsiteX21" fmla="*/ 492379 w 607850"/>
                <a:gd name="connsiteY21" fmla="*/ 224435 h 606933"/>
                <a:gd name="connsiteX22" fmla="*/ 493179 w 607850"/>
                <a:gd name="connsiteY22" fmla="*/ 226374 h 606933"/>
                <a:gd name="connsiteX23" fmla="*/ 562621 w 607850"/>
                <a:gd name="connsiteY23" fmla="*/ 226374 h 606933"/>
                <a:gd name="connsiteX24" fmla="*/ 607850 w 607850"/>
                <a:gd name="connsiteY24" fmla="*/ 271535 h 606933"/>
                <a:gd name="connsiteX25" fmla="*/ 607850 w 607850"/>
                <a:gd name="connsiteY25" fmla="*/ 335398 h 606933"/>
                <a:gd name="connsiteX26" fmla="*/ 594601 w 607850"/>
                <a:gd name="connsiteY26" fmla="*/ 367330 h 606933"/>
                <a:gd name="connsiteX27" fmla="*/ 562621 w 607850"/>
                <a:gd name="connsiteY27" fmla="*/ 380559 h 606933"/>
                <a:gd name="connsiteX28" fmla="*/ 493179 w 607850"/>
                <a:gd name="connsiteY28" fmla="*/ 380559 h 606933"/>
                <a:gd name="connsiteX29" fmla="*/ 492379 w 607850"/>
                <a:gd name="connsiteY29" fmla="*/ 382498 h 606933"/>
                <a:gd name="connsiteX30" fmla="*/ 541492 w 607850"/>
                <a:gd name="connsiteY30" fmla="*/ 431536 h 606933"/>
                <a:gd name="connsiteX31" fmla="*/ 541492 w 607850"/>
                <a:gd name="connsiteY31" fmla="*/ 495514 h 606933"/>
                <a:gd name="connsiteX32" fmla="*/ 496263 w 607850"/>
                <a:gd name="connsiteY32" fmla="*/ 540674 h 606933"/>
                <a:gd name="connsiteX33" fmla="*/ 464283 w 607850"/>
                <a:gd name="connsiteY33" fmla="*/ 553903 h 606933"/>
                <a:gd name="connsiteX34" fmla="*/ 432188 w 607850"/>
                <a:gd name="connsiteY34" fmla="*/ 540674 h 606933"/>
                <a:gd name="connsiteX35" fmla="*/ 383190 w 607850"/>
                <a:gd name="connsiteY35" fmla="*/ 491636 h 606933"/>
                <a:gd name="connsiteX36" fmla="*/ 381249 w 607850"/>
                <a:gd name="connsiteY36" fmla="*/ 492435 h 606933"/>
                <a:gd name="connsiteX37" fmla="*/ 381249 w 607850"/>
                <a:gd name="connsiteY37" fmla="*/ 561772 h 606933"/>
                <a:gd name="connsiteX38" fmla="*/ 335905 w 607850"/>
                <a:gd name="connsiteY38" fmla="*/ 606933 h 606933"/>
                <a:gd name="connsiteX39" fmla="*/ 271945 w 607850"/>
                <a:gd name="connsiteY39" fmla="*/ 606933 h 606933"/>
                <a:gd name="connsiteX40" fmla="*/ 226716 w 607850"/>
                <a:gd name="connsiteY40" fmla="*/ 561772 h 606933"/>
                <a:gd name="connsiteX41" fmla="*/ 226716 w 607850"/>
                <a:gd name="connsiteY41" fmla="*/ 492435 h 606933"/>
                <a:gd name="connsiteX42" fmla="*/ 224775 w 607850"/>
                <a:gd name="connsiteY42" fmla="*/ 491636 h 606933"/>
                <a:gd name="connsiteX43" fmla="*/ 175662 w 607850"/>
                <a:gd name="connsiteY43" fmla="*/ 540674 h 606933"/>
                <a:gd name="connsiteX44" fmla="*/ 143682 w 607850"/>
                <a:gd name="connsiteY44" fmla="*/ 553903 h 606933"/>
                <a:gd name="connsiteX45" fmla="*/ 111588 w 607850"/>
                <a:gd name="connsiteY45" fmla="*/ 540674 h 606933"/>
                <a:gd name="connsiteX46" fmla="*/ 66359 w 607850"/>
                <a:gd name="connsiteY46" fmla="*/ 495514 h 606933"/>
                <a:gd name="connsiteX47" fmla="*/ 66473 w 607850"/>
                <a:gd name="connsiteY47" fmla="*/ 431536 h 606933"/>
                <a:gd name="connsiteX48" fmla="*/ 115471 w 607850"/>
                <a:gd name="connsiteY48" fmla="*/ 382612 h 606933"/>
                <a:gd name="connsiteX49" fmla="*/ 114672 w 607850"/>
                <a:gd name="connsiteY49" fmla="*/ 380673 h 606933"/>
                <a:gd name="connsiteX50" fmla="*/ 45229 w 607850"/>
                <a:gd name="connsiteY50" fmla="*/ 380673 h 606933"/>
                <a:gd name="connsiteX51" fmla="*/ 0 w 607850"/>
                <a:gd name="connsiteY51" fmla="*/ 335398 h 606933"/>
                <a:gd name="connsiteX52" fmla="*/ 0 w 607850"/>
                <a:gd name="connsiteY52" fmla="*/ 271535 h 606933"/>
                <a:gd name="connsiteX53" fmla="*/ 45229 w 607850"/>
                <a:gd name="connsiteY53" fmla="*/ 226374 h 606933"/>
                <a:gd name="connsiteX54" fmla="*/ 114672 w 607850"/>
                <a:gd name="connsiteY54" fmla="*/ 226374 h 606933"/>
                <a:gd name="connsiteX55" fmla="*/ 115471 w 607850"/>
                <a:gd name="connsiteY55" fmla="*/ 224435 h 606933"/>
                <a:gd name="connsiteX56" fmla="*/ 66359 w 607850"/>
                <a:gd name="connsiteY56" fmla="*/ 175397 h 606933"/>
                <a:gd name="connsiteX57" fmla="*/ 66359 w 607850"/>
                <a:gd name="connsiteY57" fmla="*/ 111419 h 606933"/>
                <a:gd name="connsiteX58" fmla="*/ 111588 w 607850"/>
                <a:gd name="connsiteY58" fmla="*/ 66259 h 606933"/>
                <a:gd name="connsiteX59" fmla="*/ 143682 w 607850"/>
                <a:gd name="connsiteY59" fmla="*/ 53030 h 606933"/>
                <a:gd name="connsiteX60" fmla="*/ 175662 w 607850"/>
                <a:gd name="connsiteY60" fmla="*/ 66373 h 606933"/>
                <a:gd name="connsiteX61" fmla="*/ 224775 w 607850"/>
                <a:gd name="connsiteY61" fmla="*/ 115297 h 606933"/>
                <a:gd name="connsiteX62" fmla="*/ 226716 w 607850"/>
                <a:gd name="connsiteY62" fmla="*/ 114498 h 606933"/>
                <a:gd name="connsiteX63" fmla="*/ 226716 w 607850"/>
                <a:gd name="connsiteY63" fmla="*/ 45161 h 606933"/>
                <a:gd name="connsiteX64" fmla="*/ 271945 w 607850"/>
                <a:gd name="connsiteY64" fmla="*/ 0 h 6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7850" h="606933">
                  <a:moveTo>
                    <a:pt x="303925" y="251707"/>
                  </a:moveTo>
                  <a:cubicBezTo>
                    <a:pt x="332570" y="251707"/>
                    <a:pt x="355791" y="274913"/>
                    <a:pt x="355791" y="303538"/>
                  </a:cubicBezTo>
                  <a:cubicBezTo>
                    <a:pt x="355791" y="332163"/>
                    <a:pt x="332570" y="355369"/>
                    <a:pt x="303925" y="355369"/>
                  </a:cubicBezTo>
                  <a:cubicBezTo>
                    <a:pt x="275280" y="355369"/>
                    <a:pt x="252059" y="332163"/>
                    <a:pt x="252059" y="303538"/>
                  </a:cubicBezTo>
                  <a:cubicBezTo>
                    <a:pt x="252059" y="274913"/>
                    <a:pt x="275280" y="251707"/>
                    <a:pt x="303925" y="251707"/>
                  </a:cubicBezTo>
                  <a:close/>
                  <a:moveTo>
                    <a:pt x="303925" y="214285"/>
                  </a:moveTo>
                  <a:cubicBezTo>
                    <a:pt x="254699" y="214285"/>
                    <a:pt x="214609" y="254314"/>
                    <a:pt x="214609" y="303466"/>
                  </a:cubicBezTo>
                  <a:cubicBezTo>
                    <a:pt x="214609" y="352619"/>
                    <a:pt x="254699" y="392648"/>
                    <a:pt x="303925" y="392648"/>
                  </a:cubicBezTo>
                  <a:cubicBezTo>
                    <a:pt x="353152" y="392648"/>
                    <a:pt x="393241" y="352619"/>
                    <a:pt x="393241" y="303466"/>
                  </a:cubicBezTo>
                  <a:cubicBezTo>
                    <a:pt x="393241" y="254314"/>
                    <a:pt x="353152" y="214285"/>
                    <a:pt x="303925" y="214285"/>
                  </a:cubicBezTo>
                  <a:close/>
                  <a:moveTo>
                    <a:pt x="271945" y="0"/>
                  </a:moveTo>
                  <a:lnTo>
                    <a:pt x="335905" y="0"/>
                  </a:lnTo>
                  <a:cubicBezTo>
                    <a:pt x="360918" y="0"/>
                    <a:pt x="381249" y="20300"/>
                    <a:pt x="381249" y="45161"/>
                  </a:cubicBezTo>
                  <a:lnTo>
                    <a:pt x="381249" y="114498"/>
                  </a:lnTo>
                  <a:cubicBezTo>
                    <a:pt x="381820" y="114841"/>
                    <a:pt x="382505" y="115069"/>
                    <a:pt x="383076" y="115297"/>
                  </a:cubicBezTo>
                  <a:lnTo>
                    <a:pt x="432188" y="66259"/>
                  </a:lnTo>
                  <a:cubicBezTo>
                    <a:pt x="440754" y="57819"/>
                    <a:pt x="452176" y="53030"/>
                    <a:pt x="464283" y="53030"/>
                  </a:cubicBezTo>
                  <a:cubicBezTo>
                    <a:pt x="476389" y="53030"/>
                    <a:pt x="487696" y="57819"/>
                    <a:pt x="496263" y="66259"/>
                  </a:cubicBezTo>
                  <a:lnTo>
                    <a:pt x="541492" y="111419"/>
                  </a:lnTo>
                  <a:cubicBezTo>
                    <a:pt x="550058" y="119972"/>
                    <a:pt x="554740" y="131377"/>
                    <a:pt x="554740" y="143465"/>
                  </a:cubicBezTo>
                  <a:cubicBezTo>
                    <a:pt x="554740" y="155554"/>
                    <a:pt x="550058" y="166844"/>
                    <a:pt x="541492" y="175397"/>
                  </a:cubicBezTo>
                  <a:lnTo>
                    <a:pt x="492379" y="224435"/>
                  </a:lnTo>
                  <a:cubicBezTo>
                    <a:pt x="492608" y="225005"/>
                    <a:pt x="492950" y="225690"/>
                    <a:pt x="493179" y="226374"/>
                  </a:cubicBezTo>
                  <a:lnTo>
                    <a:pt x="562621" y="226374"/>
                  </a:lnTo>
                  <a:cubicBezTo>
                    <a:pt x="587520" y="226374"/>
                    <a:pt x="607850" y="246673"/>
                    <a:pt x="607850" y="271535"/>
                  </a:cubicBezTo>
                  <a:lnTo>
                    <a:pt x="607850" y="335398"/>
                  </a:lnTo>
                  <a:cubicBezTo>
                    <a:pt x="607850" y="347487"/>
                    <a:pt x="603167" y="358891"/>
                    <a:pt x="594601" y="367330"/>
                  </a:cubicBezTo>
                  <a:cubicBezTo>
                    <a:pt x="586035" y="375883"/>
                    <a:pt x="574728" y="380559"/>
                    <a:pt x="562621" y="380559"/>
                  </a:cubicBezTo>
                  <a:lnTo>
                    <a:pt x="493179" y="380559"/>
                  </a:lnTo>
                  <a:cubicBezTo>
                    <a:pt x="492950" y="381243"/>
                    <a:pt x="492608" y="381928"/>
                    <a:pt x="492379" y="382498"/>
                  </a:cubicBezTo>
                  <a:lnTo>
                    <a:pt x="541492" y="431536"/>
                  </a:lnTo>
                  <a:cubicBezTo>
                    <a:pt x="559081" y="449213"/>
                    <a:pt x="559081" y="477837"/>
                    <a:pt x="541492" y="495514"/>
                  </a:cubicBezTo>
                  <a:lnTo>
                    <a:pt x="496263" y="540674"/>
                  </a:lnTo>
                  <a:cubicBezTo>
                    <a:pt x="487696" y="549228"/>
                    <a:pt x="476275" y="553903"/>
                    <a:pt x="464283" y="553903"/>
                  </a:cubicBezTo>
                  <a:cubicBezTo>
                    <a:pt x="452176" y="553903"/>
                    <a:pt x="440754" y="549228"/>
                    <a:pt x="432188" y="540674"/>
                  </a:cubicBezTo>
                  <a:lnTo>
                    <a:pt x="383190" y="491636"/>
                  </a:lnTo>
                  <a:cubicBezTo>
                    <a:pt x="382505" y="491864"/>
                    <a:pt x="381820" y="492206"/>
                    <a:pt x="381249" y="492435"/>
                  </a:cubicBezTo>
                  <a:lnTo>
                    <a:pt x="381249" y="561772"/>
                  </a:lnTo>
                  <a:cubicBezTo>
                    <a:pt x="381249" y="586634"/>
                    <a:pt x="360918" y="606933"/>
                    <a:pt x="335905" y="606933"/>
                  </a:cubicBezTo>
                  <a:lnTo>
                    <a:pt x="271945" y="606933"/>
                  </a:lnTo>
                  <a:cubicBezTo>
                    <a:pt x="247046" y="606933"/>
                    <a:pt x="226716" y="586634"/>
                    <a:pt x="226716" y="561772"/>
                  </a:cubicBezTo>
                  <a:lnTo>
                    <a:pt x="226716" y="492435"/>
                  </a:lnTo>
                  <a:cubicBezTo>
                    <a:pt x="226031" y="492206"/>
                    <a:pt x="225346" y="491864"/>
                    <a:pt x="224775" y="491636"/>
                  </a:cubicBezTo>
                  <a:lnTo>
                    <a:pt x="175662" y="540674"/>
                  </a:lnTo>
                  <a:cubicBezTo>
                    <a:pt x="167096" y="549228"/>
                    <a:pt x="155789" y="553903"/>
                    <a:pt x="143682" y="553903"/>
                  </a:cubicBezTo>
                  <a:cubicBezTo>
                    <a:pt x="131575" y="553903"/>
                    <a:pt x="120154" y="549228"/>
                    <a:pt x="111588" y="540674"/>
                  </a:cubicBezTo>
                  <a:lnTo>
                    <a:pt x="66359" y="495514"/>
                  </a:lnTo>
                  <a:cubicBezTo>
                    <a:pt x="48770" y="477837"/>
                    <a:pt x="48770" y="449213"/>
                    <a:pt x="66473" y="431536"/>
                  </a:cubicBezTo>
                  <a:lnTo>
                    <a:pt x="115471" y="382612"/>
                  </a:lnTo>
                  <a:cubicBezTo>
                    <a:pt x="115243" y="381928"/>
                    <a:pt x="115014" y="381243"/>
                    <a:pt x="114672" y="380673"/>
                  </a:cubicBezTo>
                  <a:lnTo>
                    <a:pt x="45229" y="380673"/>
                  </a:lnTo>
                  <a:cubicBezTo>
                    <a:pt x="20330" y="380673"/>
                    <a:pt x="0" y="360374"/>
                    <a:pt x="0" y="335398"/>
                  </a:cubicBezTo>
                  <a:lnTo>
                    <a:pt x="0" y="271535"/>
                  </a:lnTo>
                  <a:cubicBezTo>
                    <a:pt x="0" y="246673"/>
                    <a:pt x="20330" y="226374"/>
                    <a:pt x="45229" y="226374"/>
                  </a:cubicBezTo>
                  <a:lnTo>
                    <a:pt x="114672" y="226374"/>
                  </a:lnTo>
                  <a:cubicBezTo>
                    <a:pt x="115014" y="225690"/>
                    <a:pt x="115243" y="225005"/>
                    <a:pt x="115471" y="224435"/>
                  </a:cubicBezTo>
                  <a:lnTo>
                    <a:pt x="66359" y="175397"/>
                  </a:lnTo>
                  <a:cubicBezTo>
                    <a:pt x="48770" y="157720"/>
                    <a:pt x="48770" y="129096"/>
                    <a:pt x="66359" y="111419"/>
                  </a:cubicBezTo>
                  <a:lnTo>
                    <a:pt x="111588" y="66259"/>
                  </a:lnTo>
                  <a:cubicBezTo>
                    <a:pt x="120154" y="57819"/>
                    <a:pt x="131575" y="53030"/>
                    <a:pt x="143682" y="53030"/>
                  </a:cubicBezTo>
                  <a:cubicBezTo>
                    <a:pt x="155675" y="53030"/>
                    <a:pt x="167096" y="57819"/>
                    <a:pt x="175662" y="66373"/>
                  </a:cubicBezTo>
                  <a:lnTo>
                    <a:pt x="224775" y="115297"/>
                  </a:lnTo>
                  <a:cubicBezTo>
                    <a:pt x="225346" y="115069"/>
                    <a:pt x="226031" y="114841"/>
                    <a:pt x="226716" y="114498"/>
                  </a:cubicBezTo>
                  <a:lnTo>
                    <a:pt x="226716" y="45161"/>
                  </a:lnTo>
                  <a:cubicBezTo>
                    <a:pt x="226716" y="20300"/>
                    <a:pt x="247046" y="0"/>
                    <a:pt x="2719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add up your title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119026"/>
            <a:ext cx="12192000" cy="378420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58984" y="576685"/>
            <a:ext cx="10688379" cy="570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73043" y="-11575"/>
            <a:ext cx="11633820" cy="49226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8767">
            <a:off x="1540163" y="428584"/>
            <a:ext cx="974963" cy="560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85" y="1460113"/>
            <a:ext cx="1268659" cy="7292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85" y="5011130"/>
            <a:ext cx="1730079" cy="1785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4769269"/>
            <a:ext cx="3581400" cy="2111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52479" y="4606217"/>
            <a:ext cx="2878240" cy="22614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0355" y="1038877"/>
            <a:ext cx="1536508" cy="104127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018030" y="893986"/>
            <a:ext cx="2170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目录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465723" y="2246434"/>
            <a:ext cx="4526107" cy="1151222"/>
            <a:chOff x="1465723" y="2304308"/>
            <a:chExt cx="4526106" cy="1151222"/>
          </a:xfrm>
        </p:grpSpPr>
        <p:sp>
          <p:nvSpPr>
            <p:cNvPr id="20" name="文本框 19"/>
            <p:cNvSpPr txBox="1"/>
            <p:nvPr/>
          </p:nvSpPr>
          <p:spPr>
            <a:xfrm>
              <a:off x="2633363" y="2304308"/>
              <a:ext cx="1809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67BBAE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我的生活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65723" y="2353676"/>
              <a:ext cx="886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67BBAE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01</a:t>
              </a:r>
              <a:endParaRPr lang="zh-CN" altLang="en-US" sz="3200">
                <a:solidFill>
                  <a:srgbClr val="67BBAE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690049" y="2855366"/>
              <a:ext cx="330178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>
                  <a:solidFill>
                    <a:srgbClr val="67BBA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Whatever is worth doing is worth doing well.Whatever is worth doing is worth doing well. </a:t>
              </a:r>
              <a:endParaRPr lang="zh-CN" altLang="en-US" sz="1100">
                <a:solidFill>
                  <a:srgbClr val="67BBA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53486" y="2541184"/>
              <a:ext cx="223520" cy="223520"/>
            </a:xfrm>
            <a:prstGeom prst="diamond">
              <a:avLst/>
            </a:prstGeom>
            <a:solidFill>
              <a:srgbClr val="67BBA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7BBA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65723" y="3664425"/>
            <a:ext cx="4526107" cy="1151222"/>
            <a:chOff x="1465723" y="3722299"/>
            <a:chExt cx="4526106" cy="1151222"/>
          </a:xfrm>
        </p:grpSpPr>
        <p:sp>
          <p:nvSpPr>
            <p:cNvPr id="25" name="文本框 24"/>
            <p:cNvSpPr txBox="1"/>
            <p:nvPr/>
          </p:nvSpPr>
          <p:spPr>
            <a:xfrm>
              <a:off x="2633363" y="3722299"/>
              <a:ext cx="1809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67BBAE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我的学习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65723" y="3771667"/>
              <a:ext cx="886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67BBAE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02</a:t>
              </a:r>
              <a:endParaRPr lang="zh-CN" altLang="en-US" sz="3200">
                <a:solidFill>
                  <a:srgbClr val="67BBAE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690049" y="4273357"/>
              <a:ext cx="330178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>
                  <a:solidFill>
                    <a:srgbClr val="67BBA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Whatever is worth doing is worth doing well.Whatever is worth doing is worth doing well. </a:t>
              </a:r>
              <a:endParaRPr lang="zh-CN" altLang="en-US" sz="1100">
                <a:solidFill>
                  <a:srgbClr val="67BBA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2353486" y="3959175"/>
              <a:ext cx="223520" cy="223520"/>
            </a:xfrm>
            <a:prstGeom prst="diamond">
              <a:avLst/>
            </a:prstGeom>
            <a:solidFill>
              <a:srgbClr val="67BBA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7BBA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04281" y="2229436"/>
            <a:ext cx="4526107" cy="1151222"/>
            <a:chOff x="6204282" y="2287310"/>
            <a:chExt cx="4526106" cy="1151222"/>
          </a:xfrm>
        </p:grpSpPr>
        <p:sp>
          <p:nvSpPr>
            <p:cNvPr id="30" name="文本框 29"/>
            <p:cNvSpPr txBox="1"/>
            <p:nvPr/>
          </p:nvSpPr>
          <p:spPr>
            <a:xfrm>
              <a:off x="7371922" y="2287310"/>
              <a:ext cx="1809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67BBAE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我的娱乐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04282" y="2336678"/>
              <a:ext cx="886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67BBAE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03</a:t>
              </a:r>
              <a:endParaRPr lang="zh-CN" altLang="en-US" sz="3200">
                <a:solidFill>
                  <a:srgbClr val="67BBAE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428608" y="2838368"/>
              <a:ext cx="330178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>
                  <a:solidFill>
                    <a:srgbClr val="67BBA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Whatever is worth doing is worth doing well.Whatever is worth doing is worth doing well. </a:t>
              </a:r>
              <a:endParaRPr lang="zh-CN" altLang="en-US" sz="1100">
                <a:solidFill>
                  <a:srgbClr val="67BBA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7092045" y="2524186"/>
              <a:ext cx="223520" cy="223520"/>
            </a:xfrm>
            <a:prstGeom prst="diamond">
              <a:avLst/>
            </a:prstGeom>
            <a:solidFill>
              <a:srgbClr val="67BBA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7BBA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04281" y="3647427"/>
            <a:ext cx="4526107" cy="1151222"/>
            <a:chOff x="6204282" y="3705301"/>
            <a:chExt cx="4526106" cy="1151222"/>
          </a:xfrm>
        </p:grpSpPr>
        <p:sp>
          <p:nvSpPr>
            <p:cNvPr id="35" name="文本框 34"/>
            <p:cNvSpPr txBox="1"/>
            <p:nvPr/>
          </p:nvSpPr>
          <p:spPr>
            <a:xfrm>
              <a:off x="7371922" y="3705301"/>
              <a:ext cx="1809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67BBAE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我的总结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204282" y="3754669"/>
              <a:ext cx="886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67BBAE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04</a:t>
              </a:r>
              <a:endParaRPr lang="zh-CN" altLang="en-US" sz="3200">
                <a:solidFill>
                  <a:srgbClr val="67BBAE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428608" y="4256359"/>
              <a:ext cx="330178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>
                  <a:solidFill>
                    <a:srgbClr val="67BBA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Whatever is worth doing is worth doing well.Whatever is worth doing is worth doing well. </a:t>
              </a:r>
              <a:endParaRPr lang="zh-CN" altLang="en-US" sz="1100">
                <a:solidFill>
                  <a:srgbClr val="67BBA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7092045" y="3942177"/>
              <a:ext cx="223520" cy="223520"/>
            </a:xfrm>
            <a:prstGeom prst="diamond">
              <a:avLst/>
            </a:prstGeom>
            <a:solidFill>
              <a:srgbClr val="67BBA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7BBA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924996" y="1763260"/>
            <a:ext cx="509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>
                <a:solidFill>
                  <a:schemeClr val="bg1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我的小结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87618" y="3210548"/>
            <a:ext cx="328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Part.04</a:t>
            </a:r>
            <a:endParaRPr lang="zh-CN" altLang="en-US" sz="3200" b="1" spc="30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9741" y="1058513"/>
            <a:ext cx="3585192" cy="19677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07073" y="1442241"/>
            <a:ext cx="1538135" cy="10423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517907">
            <a:off x="-2744367" y="2056556"/>
            <a:ext cx="10722363" cy="6102405"/>
          </a:xfrm>
          <a:custGeom>
            <a:avLst/>
            <a:gdLst>
              <a:gd name="connsiteX0" fmla="*/ 0 w 10722363"/>
              <a:gd name="connsiteY0" fmla="*/ 1003125 h 6102405"/>
              <a:gd name="connsiteX1" fmla="*/ 1115448 w 10722363"/>
              <a:gd name="connsiteY1" fmla="*/ 0 h 6102405"/>
              <a:gd name="connsiteX2" fmla="*/ 10197373 w 10722363"/>
              <a:gd name="connsiteY2" fmla="*/ 0 h 6102405"/>
              <a:gd name="connsiteX3" fmla="*/ 10722363 w 10722363"/>
              <a:gd name="connsiteY3" fmla="*/ 583775 h 6102405"/>
              <a:gd name="connsiteX4" fmla="*/ 4585793 w 10722363"/>
              <a:gd name="connsiteY4" fmla="*/ 6102405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363" h="6102405">
                <a:moveTo>
                  <a:pt x="0" y="1003125"/>
                </a:moveTo>
                <a:lnTo>
                  <a:pt x="1115448" y="0"/>
                </a:lnTo>
                <a:lnTo>
                  <a:pt x="10197373" y="0"/>
                </a:lnTo>
                <a:lnTo>
                  <a:pt x="10722363" y="583775"/>
                </a:lnTo>
                <a:lnTo>
                  <a:pt x="4585793" y="6102405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42" y="3794503"/>
            <a:ext cx="3898999" cy="30634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4769269"/>
            <a:ext cx="3581400" cy="211134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583328" y="3795322"/>
            <a:ext cx="589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Whatever is worth doing is worth doing well. Whatever is worth doing is worth doing well. Whatever is worth doing is worth doing well.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1918" y="1443022"/>
            <a:ext cx="1114253" cy="6404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19928767">
            <a:off x="8962022" y="482532"/>
            <a:ext cx="734981" cy="4224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617463">
            <a:off x="6960376" y="5139949"/>
            <a:ext cx="1556616" cy="61065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617463">
            <a:off x="10864377" y="2640698"/>
            <a:ext cx="2196440" cy="8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73026" y="2443081"/>
            <a:ext cx="8836660" cy="950570"/>
          </a:xfrm>
          <a:prstGeom prst="rect">
            <a:avLst/>
          </a:prstGeom>
          <a:solidFill>
            <a:srgbClr val="67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57120" y="1607726"/>
            <a:ext cx="2184400" cy="262128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3800" y="1607726"/>
            <a:ext cx="2184400" cy="262128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50480" y="1607726"/>
            <a:ext cx="2184400" cy="262128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89415" y="4467493"/>
            <a:ext cx="6803879" cy="1649024"/>
            <a:chOff x="2689414" y="4467492"/>
            <a:chExt cx="6803879" cy="1649024"/>
          </a:xfrm>
        </p:grpSpPr>
        <p:sp>
          <p:nvSpPr>
            <p:cNvPr id="8" name="文本框 7"/>
            <p:cNvSpPr txBox="1"/>
            <p:nvPr/>
          </p:nvSpPr>
          <p:spPr>
            <a:xfrm>
              <a:off x="5404238" y="4467492"/>
              <a:ext cx="1420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文字标题</a:t>
              </a:r>
            </a:p>
          </p:txBody>
        </p:sp>
        <p:sp>
          <p:nvSpPr>
            <p:cNvPr id="9" name="1"/>
            <p:cNvSpPr txBox="1">
              <a:spLocks noChangeArrowheads="1"/>
            </p:cNvSpPr>
            <p:nvPr/>
          </p:nvSpPr>
          <p:spPr bwMode="auto">
            <a:xfrm>
              <a:off x="2689414" y="5008520"/>
              <a:ext cx="680387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up your title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528567" y="2089802"/>
            <a:ext cx="3976669" cy="2784542"/>
            <a:chOff x="7528566" y="2089801"/>
            <a:chExt cx="3976669" cy="2784542"/>
          </a:xfrm>
        </p:grpSpPr>
        <p:sp>
          <p:nvSpPr>
            <p:cNvPr id="10" name="文本框 9"/>
            <p:cNvSpPr txBox="1"/>
            <p:nvPr/>
          </p:nvSpPr>
          <p:spPr>
            <a:xfrm>
              <a:off x="7528566" y="2089801"/>
              <a:ext cx="23451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11" name="1"/>
            <p:cNvSpPr txBox="1">
              <a:spLocks noChangeArrowheads="1"/>
            </p:cNvSpPr>
            <p:nvPr/>
          </p:nvSpPr>
          <p:spPr bwMode="auto">
            <a:xfrm>
              <a:off x="7622489" y="2739695"/>
              <a:ext cx="388274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564613" y="4522818"/>
              <a:ext cx="1338186" cy="351525"/>
            </a:xfrm>
            <a:prstGeom prst="roundRect">
              <a:avLst>
                <a:gd name="adj" fmla="val 50000"/>
              </a:avLst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9AC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45343" y="4530395"/>
              <a:ext cx="1012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8310" y="1620456"/>
            <a:ext cx="5832365" cy="3831219"/>
            <a:chOff x="938309" y="1620455"/>
            <a:chExt cx="5832365" cy="3831219"/>
          </a:xfrm>
        </p:grpSpPr>
        <p:sp>
          <p:nvSpPr>
            <p:cNvPr id="15" name="任意多边形 14"/>
            <p:cNvSpPr/>
            <p:nvPr/>
          </p:nvSpPr>
          <p:spPr>
            <a:xfrm>
              <a:off x="938309" y="1620455"/>
              <a:ext cx="5832364" cy="3831218"/>
            </a:xfrm>
            <a:custGeom>
              <a:avLst/>
              <a:gdLst>
                <a:gd name="connsiteX0" fmla="*/ 0 w 5832364"/>
                <a:gd name="connsiteY0" fmla="*/ 1990115 h 3831218"/>
                <a:gd name="connsiteX1" fmla="*/ 1841103 w 5832364"/>
                <a:gd name="connsiteY1" fmla="*/ 1990115 h 3831218"/>
                <a:gd name="connsiteX2" fmla="*/ 1841103 w 5832364"/>
                <a:gd name="connsiteY2" fmla="*/ 3831218 h 3831218"/>
                <a:gd name="connsiteX3" fmla="*/ 0 w 5832364"/>
                <a:gd name="connsiteY3" fmla="*/ 3831218 h 3831218"/>
                <a:gd name="connsiteX4" fmla="*/ 0 w 5832364"/>
                <a:gd name="connsiteY4" fmla="*/ 2 h 3831218"/>
                <a:gd name="connsiteX5" fmla="*/ 1841103 w 5832364"/>
                <a:gd name="connsiteY5" fmla="*/ 2 h 3831218"/>
                <a:gd name="connsiteX6" fmla="*/ 1841103 w 5832364"/>
                <a:gd name="connsiteY6" fmla="*/ 1841105 h 3831218"/>
                <a:gd name="connsiteX7" fmla="*/ 0 w 5832364"/>
                <a:gd name="connsiteY7" fmla="*/ 1841105 h 3831218"/>
                <a:gd name="connsiteX8" fmla="*/ 1982385 w 5832364"/>
                <a:gd name="connsiteY8" fmla="*/ 1 h 3831218"/>
                <a:gd name="connsiteX9" fmla="*/ 3823488 w 5832364"/>
                <a:gd name="connsiteY9" fmla="*/ 1 h 3831218"/>
                <a:gd name="connsiteX10" fmla="*/ 3823488 w 5832364"/>
                <a:gd name="connsiteY10" fmla="*/ 1841104 h 3831218"/>
                <a:gd name="connsiteX11" fmla="*/ 1982385 w 5832364"/>
                <a:gd name="connsiteY11" fmla="*/ 1841104 h 3831218"/>
                <a:gd name="connsiteX12" fmla="*/ 3991261 w 5832364"/>
                <a:gd name="connsiteY12" fmla="*/ 0 h 3831218"/>
                <a:gd name="connsiteX13" fmla="*/ 5832364 w 5832364"/>
                <a:gd name="connsiteY13" fmla="*/ 0 h 3831218"/>
                <a:gd name="connsiteX14" fmla="*/ 5832364 w 5832364"/>
                <a:gd name="connsiteY14" fmla="*/ 1841103 h 3831218"/>
                <a:gd name="connsiteX15" fmla="*/ 3991261 w 5832364"/>
                <a:gd name="connsiteY15" fmla="*/ 1841103 h 383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2364" h="3831218">
                  <a:moveTo>
                    <a:pt x="0" y="1990115"/>
                  </a:moveTo>
                  <a:lnTo>
                    <a:pt x="1841103" y="1990115"/>
                  </a:lnTo>
                  <a:lnTo>
                    <a:pt x="1841103" y="3831218"/>
                  </a:lnTo>
                  <a:lnTo>
                    <a:pt x="0" y="3831218"/>
                  </a:lnTo>
                  <a:close/>
                  <a:moveTo>
                    <a:pt x="0" y="2"/>
                  </a:moveTo>
                  <a:lnTo>
                    <a:pt x="1841103" y="2"/>
                  </a:lnTo>
                  <a:lnTo>
                    <a:pt x="1841103" y="1841105"/>
                  </a:lnTo>
                  <a:lnTo>
                    <a:pt x="0" y="1841105"/>
                  </a:lnTo>
                  <a:close/>
                  <a:moveTo>
                    <a:pt x="1982385" y="1"/>
                  </a:moveTo>
                  <a:lnTo>
                    <a:pt x="3823488" y="1"/>
                  </a:lnTo>
                  <a:lnTo>
                    <a:pt x="3823488" y="1841104"/>
                  </a:lnTo>
                  <a:lnTo>
                    <a:pt x="1982385" y="1841104"/>
                  </a:lnTo>
                  <a:close/>
                  <a:moveTo>
                    <a:pt x="3991261" y="0"/>
                  </a:moveTo>
                  <a:lnTo>
                    <a:pt x="5832364" y="0"/>
                  </a:lnTo>
                  <a:lnTo>
                    <a:pt x="5832364" y="1841103"/>
                  </a:lnTo>
                  <a:lnTo>
                    <a:pt x="3991261" y="1841103"/>
                  </a:lnTo>
                  <a:close/>
                </a:path>
              </a:pathLst>
            </a:cu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20695" y="3610571"/>
              <a:ext cx="3849979" cy="1841103"/>
            </a:xfrm>
            <a:prstGeom prst="rect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4" name="1"/>
            <p:cNvSpPr txBox="1">
              <a:spLocks noChangeArrowheads="1"/>
            </p:cNvSpPr>
            <p:nvPr/>
          </p:nvSpPr>
          <p:spPr bwMode="auto">
            <a:xfrm>
              <a:off x="3250084" y="3964822"/>
              <a:ext cx="326646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1010" y="0"/>
            <a:ext cx="4109012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735377" y="1685622"/>
            <a:ext cx="3843887" cy="873971"/>
            <a:chOff x="6735375" y="1685621"/>
            <a:chExt cx="3843887" cy="873971"/>
          </a:xfrm>
        </p:grpSpPr>
        <p:sp>
          <p:nvSpPr>
            <p:cNvPr id="3" name="Oval 53"/>
            <p:cNvSpPr>
              <a:spLocks noChangeAspect="1"/>
            </p:cNvSpPr>
            <p:nvPr/>
          </p:nvSpPr>
          <p:spPr>
            <a:xfrm>
              <a:off x="6735375" y="1685621"/>
              <a:ext cx="552449" cy="552449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" name="1"/>
            <p:cNvSpPr txBox="1">
              <a:spLocks noChangeArrowheads="1"/>
            </p:cNvSpPr>
            <p:nvPr/>
          </p:nvSpPr>
          <p:spPr bwMode="auto">
            <a:xfrm>
              <a:off x="7441379" y="1722429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" name="1"/>
            <p:cNvSpPr txBox="1">
              <a:spLocks noChangeArrowheads="1"/>
            </p:cNvSpPr>
            <p:nvPr/>
          </p:nvSpPr>
          <p:spPr bwMode="auto">
            <a:xfrm>
              <a:off x="7441379" y="2005594"/>
              <a:ext cx="313788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" name="文本框 42"/>
            <p:cNvSpPr txBox="1"/>
            <p:nvPr/>
          </p:nvSpPr>
          <p:spPr>
            <a:xfrm>
              <a:off x="6835650" y="1802145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1600" dirty="0">
                  <a:solidFill>
                    <a:srgbClr val="FFFFFF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01</a:t>
              </a:r>
              <a:endParaRPr lang="zh-CN" altLang="en-US" sz="1600" dirty="0">
                <a:solidFill>
                  <a:srgbClr val="FFFFF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46953" y="3157536"/>
            <a:ext cx="3843887" cy="873971"/>
            <a:chOff x="6746951" y="3157535"/>
            <a:chExt cx="3843887" cy="873971"/>
          </a:xfrm>
        </p:grpSpPr>
        <p:sp>
          <p:nvSpPr>
            <p:cNvPr id="7" name="Oval 53"/>
            <p:cNvSpPr>
              <a:spLocks noChangeAspect="1"/>
            </p:cNvSpPr>
            <p:nvPr/>
          </p:nvSpPr>
          <p:spPr>
            <a:xfrm>
              <a:off x="6746951" y="3157535"/>
              <a:ext cx="552449" cy="552449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1"/>
            <p:cNvSpPr txBox="1">
              <a:spLocks noChangeArrowheads="1"/>
            </p:cNvSpPr>
            <p:nvPr/>
          </p:nvSpPr>
          <p:spPr bwMode="auto">
            <a:xfrm>
              <a:off x="7452955" y="3194343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1"/>
            <p:cNvSpPr txBox="1">
              <a:spLocks noChangeArrowheads="1"/>
            </p:cNvSpPr>
            <p:nvPr/>
          </p:nvSpPr>
          <p:spPr bwMode="auto">
            <a:xfrm>
              <a:off x="7452955" y="3477508"/>
              <a:ext cx="313788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0" name="文本框 42"/>
            <p:cNvSpPr txBox="1"/>
            <p:nvPr/>
          </p:nvSpPr>
          <p:spPr>
            <a:xfrm>
              <a:off x="6829593" y="3274059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1600">
                  <a:solidFill>
                    <a:srgbClr val="FFFFFF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02</a:t>
              </a:r>
              <a:endParaRPr lang="zh-CN" altLang="en-US" sz="1600" dirty="0">
                <a:solidFill>
                  <a:srgbClr val="FFFFF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35377" y="4629450"/>
            <a:ext cx="3843887" cy="873971"/>
            <a:chOff x="6735375" y="4629449"/>
            <a:chExt cx="3843887" cy="873971"/>
          </a:xfrm>
        </p:grpSpPr>
        <p:sp>
          <p:nvSpPr>
            <p:cNvPr id="11" name="Oval 53"/>
            <p:cNvSpPr>
              <a:spLocks noChangeAspect="1"/>
            </p:cNvSpPr>
            <p:nvPr/>
          </p:nvSpPr>
          <p:spPr>
            <a:xfrm>
              <a:off x="6735375" y="4629449"/>
              <a:ext cx="552449" cy="552449"/>
            </a:xfrm>
            <a:prstGeom prst="ellipse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2" name="1"/>
            <p:cNvSpPr txBox="1">
              <a:spLocks noChangeArrowheads="1"/>
            </p:cNvSpPr>
            <p:nvPr/>
          </p:nvSpPr>
          <p:spPr bwMode="auto">
            <a:xfrm>
              <a:off x="7441379" y="4666257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0404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Arial" panose="020B0604020202020204" pitchFamily="34" charset="0"/>
                </a:rPr>
                <a:t>标题文字</a:t>
              </a:r>
              <a:endParaRPr lang="en-US" altLang="zh-CN" sz="1600" b="1" dirty="0">
                <a:solidFill>
                  <a:srgbClr val="40404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1"/>
            <p:cNvSpPr txBox="1">
              <a:spLocks noChangeArrowheads="1"/>
            </p:cNvSpPr>
            <p:nvPr/>
          </p:nvSpPr>
          <p:spPr bwMode="auto">
            <a:xfrm>
              <a:off x="7441379" y="4949422"/>
              <a:ext cx="313788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4" name="文本框 42"/>
            <p:cNvSpPr txBox="1"/>
            <p:nvPr/>
          </p:nvSpPr>
          <p:spPr>
            <a:xfrm>
              <a:off x="6818819" y="4745973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1600">
                  <a:solidFill>
                    <a:srgbClr val="FFFFFF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03</a:t>
              </a:r>
              <a:endParaRPr lang="zh-CN" altLang="en-US" sz="1600" dirty="0">
                <a:solidFill>
                  <a:srgbClr val="FFFFF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72538" y="2"/>
            <a:ext cx="2407535" cy="283579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72537" y="3034499"/>
            <a:ext cx="3588152" cy="223198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80716" y="994694"/>
            <a:ext cx="3156013" cy="1841103"/>
            <a:chOff x="8580716" y="994694"/>
            <a:chExt cx="3156013" cy="1841103"/>
          </a:xfrm>
        </p:grpSpPr>
        <p:sp>
          <p:nvSpPr>
            <p:cNvPr id="5" name="矩形 4"/>
            <p:cNvSpPr/>
            <p:nvPr/>
          </p:nvSpPr>
          <p:spPr>
            <a:xfrm>
              <a:off x="8580716" y="994694"/>
              <a:ext cx="3156013" cy="1841103"/>
            </a:xfrm>
            <a:prstGeom prst="rect">
              <a:avLst/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1"/>
            <p:cNvSpPr txBox="1">
              <a:spLocks noChangeArrowheads="1"/>
            </p:cNvSpPr>
            <p:nvPr/>
          </p:nvSpPr>
          <p:spPr bwMode="auto">
            <a:xfrm>
              <a:off x="8924817" y="1499746"/>
              <a:ext cx="24678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93043" y="2435642"/>
            <a:ext cx="3976669" cy="2784542"/>
            <a:chOff x="1093042" y="2435641"/>
            <a:chExt cx="3976669" cy="2784542"/>
          </a:xfrm>
        </p:grpSpPr>
        <p:sp>
          <p:nvSpPr>
            <p:cNvPr id="7" name="文本框 6"/>
            <p:cNvSpPr txBox="1"/>
            <p:nvPr/>
          </p:nvSpPr>
          <p:spPr>
            <a:xfrm>
              <a:off x="1093042" y="2435641"/>
              <a:ext cx="2213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8" name="1"/>
            <p:cNvSpPr txBox="1">
              <a:spLocks noChangeArrowheads="1"/>
            </p:cNvSpPr>
            <p:nvPr/>
          </p:nvSpPr>
          <p:spPr bwMode="auto">
            <a:xfrm>
              <a:off x="1186965" y="3085535"/>
              <a:ext cx="388274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29089" y="4868658"/>
              <a:ext cx="1338186" cy="351525"/>
            </a:xfrm>
            <a:prstGeom prst="roundRect">
              <a:avLst>
                <a:gd name="adj" fmla="val 50000"/>
              </a:avLst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9AC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9819" y="4876235"/>
              <a:ext cx="1012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关键词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73043" y="-11575"/>
            <a:ext cx="11633820" cy="49226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119026"/>
            <a:ext cx="12192000" cy="37842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502" y="3817120"/>
            <a:ext cx="3898999" cy="3063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4769269"/>
            <a:ext cx="3581400" cy="21113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42" y="4911061"/>
            <a:ext cx="1730079" cy="178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217364"/>
            <a:ext cx="3581400" cy="19656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0876" y="3212665"/>
            <a:ext cx="8846808" cy="12048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985" y="2627157"/>
            <a:ext cx="1268659" cy="7292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28767">
            <a:off x="1483417" y="1200438"/>
            <a:ext cx="974963" cy="5604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9133" y="600687"/>
            <a:ext cx="1536508" cy="10412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0601" y="3186618"/>
            <a:ext cx="1290907" cy="88953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13586" y="762182"/>
            <a:ext cx="72443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b="1">
                <a:solidFill>
                  <a:schemeClr val="bg1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感谢观看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78613" y="2858781"/>
            <a:ext cx="442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时夏方长  盛暑将至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924996" y="1763260"/>
            <a:ext cx="509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>
                <a:solidFill>
                  <a:schemeClr val="bg1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我的生活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87618" y="3210548"/>
            <a:ext cx="328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Part.01</a:t>
            </a:r>
            <a:endParaRPr lang="zh-CN" altLang="en-US" sz="3200" b="1" spc="30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9741" y="1058513"/>
            <a:ext cx="3585192" cy="19677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07073" y="1442241"/>
            <a:ext cx="1538135" cy="10423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517907">
            <a:off x="-2744367" y="2056556"/>
            <a:ext cx="10722363" cy="6102405"/>
          </a:xfrm>
          <a:custGeom>
            <a:avLst/>
            <a:gdLst>
              <a:gd name="connsiteX0" fmla="*/ 0 w 10722363"/>
              <a:gd name="connsiteY0" fmla="*/ 1003125 h 6102405"/>
              <a:gd name="connsiteX1" fmla="*/ 1115448 w 10722363"/>
              <a:gd name="connsiteY1" fmla="*/ 0 h 6102405"/>
              <a:gd name="connsiteX2" fmla="*/ 10197373 w 10722363"/>
              <a:gd name="connsiteY2" fmla="*/ 0 h 6102405"/>
              <a:gd name="connsiteX3" fmla="*/ 10722363 w 10722363"/>
              <a:gd name="connsiteY3" fmla="*/ 583775 h 6102405"/>
              <a:gd name="connsiteX4" fmla="*/ 4585793 w 10722363"/>
              <a:gd name="connsiteY4" fmla="*/ 6102405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363" h="6102405">
                <a:moveTo>
                  <a:pt x="0" y="1003125"/>
                </a:moveTo>
                <a:lnTo>
                  <a:pt x="1115448" y="0"/>
                </a:lnTo>
                <a:lnTo>
                  <a:pt x="10197373" y="0"/>
                </a:lnTo>
                <a:lnTo>
                  <a:pt x="10722363" y="583775"/>
                </a:lnTo>
                <a:lnTo>
                  <a:pt x="4585793" y="6102405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42" y="3794503"/>
            <a:ext cx="3898999" cy="30634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4769269"/>
            <a:ext cx="3581400" cy="211134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583328" y="3795322"/>
            <a:ext cx="589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Whatever is worth doing is worth doing well. Whatever is worth doing is worth doing well. Whatever is worth doing is worth doing well.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1918" y="1443022"/>
            <a:ext cx="1114253" cy="6404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19928767">
            <a:off x="8962022" y="482532"/>
            <a:ext cx="734981" cy="4224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617463">
            <a:off x="6960376" y="5139949"/>
            <a:ext cx="1556616" cy="61065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617463">
            <a:off x="10864377" y="2640698"/>
            <a:ext cx="2196440" cy="8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21781"/>
            <a:ext cx="12192000" cy="1915610"/>
          </a:xfrm>
          <a:prstGeom prst="rect">
            <a:avLst/>
          </a:prstGeom>
          <a:solidFill>
            <a:srgbClr val="67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000266" y="1480788"/>
            <a:ext cx="6647727" cy="4074289"/>
          </a:xfrm>
          <a:custGeom>
            <a:avLst/>
            <a:gdLst>
              <a:gd name="connsiteX0" fmla="*/ 4517986 w 6647727"/>
              <a:gd name="connsiteY0" fmla="*/ 0 h 4074289"/>
              <a:gd name="connsiteX1" fmla="*/ 6647727 w 6647727"/>
              <a:gd name="connsiteY1" fmla="*/ 0 h 4074289"/>
              <a:gd name="connsiteX2" fmla="*/ 6647727 w 6647727"/>
              <a:gd name="connsiteY2" fmla="*/ 4074289 h 4074289"/>
              <a:gd name="connsiteX3" fmla="*/ 4517986 w 6647727"/>
              <a:gd name="connsiteY3" fmla="*/ 4074289 h 4074289"/>
              <a:gd name="connsiteX4" fmla="*/ 2258993 w 6647727"/>
              <a:gd name="connsiteY4" fmla="*/ 0 h 4074289"/>
              <a:gd name="connsiteX5" fmla="*/ 4388734 w 6647727"/>
              <a:gd name="connsiteY5" fmla="*/ 0 h 4074289"/>
              <a:gd name="connsiteX6" fmla="*/ 4388734 w 6647727"/>
              <a:gd name="connsiteY6" fmla="*/ 4074289 h 4074289"/>
              <a:gd name="connsiteX7" fmla="*/ 2258993 w 6647727"/>
              <a:gd name="connsiteY7" fmla="*/ 4074289 h 4074289"/>
              <a:gd name="connsiteX8" fmla="*/ 0 w 6647727"/>
              <a:gd name="connsiteY8" fmla="*/ 0 h 4074289"/>
              <a:gd name="connsiteX9" fmla="*/ 2129741 w 6647727"/>
              <a:gd name="connsiteY9" fmla="*/ 0 h 4074289"/>
              <a:gd name="connsiteX10" fmla="*/ 2129741 w 6647727"/>
              <a:gd name="connsiteY10" fmla="*/ 4074289 h 4074289"/>
              <a:gd name="connsiteX11" fmla="*/ 0 w 6647727"/>
              <a:gd name="connsiteY11" fmla="*/ 4074289 h 407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7727" h="4074289">
                <a:moveTo>
                  <a:pt x="4517986" y="0"/>
                </a:moveTo>
                <a:lnTo>
                  <a:pt x="6647727" y="0"/>
                </a:lnTo>
                <a:lnTo>
                  <a:pt x="6647727" y="4074289"/>
                </a:lnTo>
                <a:lnTo>
                  <a:pt x="4517986" y="4074289"/>
                </a:lnTo>
                <a:close/>
                <a:moveTo>
                  <a:pt x="2258993" y="0"/>
                </a:moveTo>
                <a:lnTo>
                  <a:pt x="4388734" y="0"/>
                </a:lnTo>
                <a:lnTo>
                  <a:pt x="4388734" y="4074289"/>
                </a:lnTo>
                <a:lnTo>
                  <a:pt x="2258993" y="4074289"/>
                </a:lnTo>
                <a:close/>
                <a:moveTo>
                  <a:pt x="0" y="0"/>
                </a:moveTo>
                <a:lnTo>
                  <a:pt x="2129741" y="0"/>
                </a:lnTo>
                <a:lnTo>
                  <a:pt x="2129741" y="4074289"/>
                </a:lnTo>
                <a:lnTo>
                  <a:pt x="0" y="4074289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95332" y="1975965"/>
            <a:ext cx="3976669" cy="2576198"/>
            <a:chOff x="595332" y="1975964"/>
            <a:chExt cx="3976669" cy="2576198"/>
          </a:xfrm>
        </p:grpSpPr>
        <p:sp>
          <p:nvSpPr>
            <p:cNvPr id="6" name="文本框 5"/>
            <p:cNvSpPr txBox="1"/>
            <p:nvPr/>
          </p:nvSpPr>
          <p:spPr>
            <a:xfrm>
              <a:off x="595332" y="1975964"/>
              <a:ext cx="18430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7" name="1"/>
            <p:cNvSpPr txBox="1">
              <a:spLocks noChangeArrowheads="1"/>
            </p:cNvSpPr>
            <p:nvPr/>
          </p:nvSpPr>
          <p:spPr bwMode="auto">
            <a:xfrm>
              <a:off x="689255" y="2591133"/>
              <a:ext cx="388274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31379" y="4200637"/>
              <a:ext cx="1338186" cy="351525"/>
            </a:xfrm>
            <a:prstGeom prst="roundRect">
              <a:avLst>
                <a:gd name="adj" fmla="val 50000"/>
              </a:avLst>
            </a:prstGeom>
            <a:solidFill>
              <a:srgbClr val="67B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9AC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2109" y="4189742"/>
              <a:ext cx="1012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关键词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18128" y="2350706"/>
            <a:ext cx="4697571" cy="1305405"/>
            <a:chOff x="6618128" y="2350704"/>
            <a:chExt cx="4697570" cy="1305405"/>
          </a:xfrm>
        </p:grpSpPr>
        <p:sp>
          <p:nvSpPr>
            <p:cNvPr id="64" name="Freeform 7"/>
            <p:cNvSpPr/>
            <p:nvPr/>
          </p:nvSpPr>
          <p:spPr bwMode="auto">
            <a:xfrm>
              <a:off x="6618128" y="2350704"/>
              <a:ext cx="994681" cy="1140029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67BBAE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6" name="KSO_Shape"/>
            <p:cNvSpPr/>
            <p:nvPr/>
          </p:nvSpPr>
          <p:spPr>
            <a:xfrm rot="5400000">
              <a:off x="7914885" y="2843965"/>
              <a:ext cx="204726" cy="180159"/>
            </a:xfrm>
            <a:custGeom>
              <a:avLst/>
              <a:gdLst>
                <a:gd name="connsiteX0" fmla="*/ 282090 w 560550"/>
                <a:gd name="connsiteY0" fmla="*/ 0 h 493591"/>
                <a:gd name="connsiteX1" fmla="*/ 307359 w 560550"/>
                <a:gd name="connsiteY1" fmla="*/ 19328 h 493591"/>
                <a:gd name="connsiteX2" fmla="*/ 322151 w 560550"/>
                <a:gd name="connsiteY2" fmla="*/ 46641 h 493591"/>
                <a:gd name="connsiteX3" fmla="*/ 422483 w 560550"/>
                <a:gd name="connsiteY3" fmla="*/ 244308 h 493591"/>
                <a:gd name="connsiteX4" fmla="*/ 421839 w 560550"/>
                <a:gd name="connsiteY4" fmla="*/ 243943 h 493591"/>
                <a:gd name="connsiteX5" fmla="*/ 426075 w 560550"/>
                <a:gd name="connsiteY5" fmla="*/ 252279 h 493591"/>
                <a:gd name="connsiteX6" fmla="*/ 549713 w 560550"/>
                <a:gd name="connsiteY6" fmla="*/ 442022 h 493591"/>
                <a:gd name="connsiteX7" fmla="*/ 553726 w 560550"/>
                <a:gd name="connsiteY7" fmla="*/ 448555 h 493591"/>
                <a:gd name="connsiteX8" fmla="*/ 557360 w 560550"/>
                <a:gd name="connsiteY8" fmla="*/ 480662 h 493591"/>
                <a:gd name="connsiteX9" fmla="*/ 557111 w 560550"/>
                <a:gd name="connsiteY9" fmla="*/ 481348 h 493591"/>
                <a:gd name="connsiteX10" fmla="*/ 527738 w 560550"/>
                <a:gd name="connsiteY10" fmla="*/ 493568 h 493591"/>
                <a:gd name="connsiteX11" fmla="*/ 496688 w 560550"/>
                <a:gd name="connsiteY11" fmla="*/ 492722 h 493591"/>
                <a:gd name="connsiteX12" fmla="*/ 275338 w 560550"/>
                <a:gd name="connsiteY12" fmla="*/ 480778 h 493591"/>
                <a:gd name="connsiteX13" fmla="*/ 275975 w 560550"/>
                <a:gd name="connsiteY13" fmla="*/ 480403 h 493591"/>
                <a:gd name="connsiteX14" fmla="*/ 266629 w 560550"/>
                <a:gd name="connsiteY14" fmla="*/ 479903 h 493591"/>
                <a:gd name="connsiteX15" fmla="*/ 40497 w 560550"/>
                <a:gd name="connsiteY15" fmla="*/ 492105 h 493591"/>
                <a:gd name="connsiteX16" fmla="*/ 32832 w 560550"/>
                <a:gd name="connsiteY16" fmla="*/ 492314 h 493591"/>
                <a:gd name="connsiteX17" fmla="*/ 3210 w 560550"/>
                <a:gd name="connsiteY17" fmla="*/ 479408 h 493591"/>
                <a:gd name="connsiteX18" fmla="*/ 2740 w 560550"/>
                <a:gd name="connsiteY18" fmla="*/ 478849 h 493591"/>
                <a:gd name="connsiteX19" fmla="*/ 6844 w 560550"/>
                <a:gd name="connsiteY19" fmla="*/ 447301 h 493591"/>
                <a:gd name="connsiteX20" fmla="*/ 23102 w 560550"/>
                <a:gd name="connsiteY20" fmla="*/ 420834 h 493591"/>
                <a:gd name="connsiteX21" fmla="*/ 144121 w 560550"/>
                <a:gd name="connsiteY21" fmla="*/ 235111 h 493591"/>
                <a:gd name="connsiteX22" fmla="*/ 144127 w 560550"/>
                <a:gd name="connsiteY22" fmla="*/ 235851 h 493591"/>
                <a:gd name="connsiteX23" fmla="*/ 149231 w 560550"/>
                <a:gd name="connsiteY23" fmla="*/ 228009 h 493591"/>
                <a:gd name="connsiteX24" fmla="*/ 251731 w 560550"/>
                <a:gd name="connsiteY24" fmla="*/ 26070 h 493591"/>
                <a:gd name="connsiteX25" fmla="*/ 255383 w 560550"/>
                <a:gd name="connsiteY25" fmla="*/ 19328 h 493591"/>
                <a:gd name="connsiteX26" fmla="*/ 281371 w 560550"/>
                <a:gd name="connsiteY26" fmla="*/ 127 h 493591"/>
                <a:gd name="connsiteX27" fmla="*/ 282090 w 560550"/>
                <a:gd name="connsiteY27" fmla="*/ 0 h 493591"/>
                <a:gd name="connsiteX0-1" fmla="*/ 282090 w 560550"/>
                <a:gd name="connsiteY0-2" fmla="*/ 0 h 493591"/>
                <a:gd name="connsiteX1-3" fmla="*/ 307359 w 560550"/>
                <a:gd name="connsiteY1-4" fmla="*/ 19328 h 493591"/>
                <a:gd name="connsiteX2-5" fmla="*/ 322151 w 560550"/>
                <a:gd name="connsiteY2-6" fmla="*/ 46641 h 493591"/>
                <a:gd name="connsiteX3-7" fmla="*/ 422483 w 560550"/>
                <a:gd name="connsiteY3-8" fmla="*/ 244308 h 493591"/>
                <a:gd name="connsiteX4-9" fmla="*/ 426075 w 560550"/>
                <a:gd name="connsiteY4-10" fmla="*/ 252279 h 493591"/>
                <a:gd name="connsiteX5-11" fmla="*/ 549713 w 560550"/>
                <a:gd name="connsiteY5-12" fmla="*/ 442022 h 493591"/>
                <a:gd name="connsiteX6-13" fmla="*/ 553726 w 560550"/>
                <a:gd name="connsiteY6-14" fmla="*/ 448555 h 493591"/>
                <a:gd name="connsiteX7-15" fmla="*/ 557360 w 560550"/>
                <a:gd name="connsiteY7-16" fmla="*/ 480662 h 493591"/>
                <a:gd name="connsiteX8-17" fmla="*/ 557111 w 560550"/>
                <a:gd name="connsiteY8-18" fmla="*/ 481348 h 493591"/>
                <a:gd name="connsiteX9-19" fmla="*/ 527738 w 560550"/>
                <a:gd name="connsiteY9-20" fmla="*/ 493568 h 493591"/>
                <a:gd name="connsiteX10-21" fmla="*/ 496688 w 560550"/>
                <a:gd name="connsiteY10-22" fmla="*/ 492722 h 493591"/>
                <a:gd name="connsiteX11-23" fmla="*/ 275338 w 560550"/>
                <a:gd name="connsiteY11-24" fmla="*/ 480778 h 493591"/>
                <a:gd name="connsiteX12-25" fmla="*/ 275975 w 560550"/>
                <a:gd name="connsiteY12-26" fmla="*/ 480403 h 493591"/>
                <a:gd name="connsiteX13-27" fmla="*/ 266629 w 560550"/>
                <a:gd name="connsiteY13-28" fmla="*/ 479903 h 493591"/>
                <a:gd name="connsiteX14-29" fmla="*/ 40497 w 560550"/>
                <a:gd name="connsiteY14-30" fmla="*/ 492105 h 493591"/>
                <a:gd name="connsiteX15-31" fmla="*/ 32832 w 560550"/>
                <a:gd name="connsiteY15-32" fmla="*/ 492314 h 493591"/>
                <a:gd name="connsiteX16-33" fmla="*/ 3210 w 560550"/>
                <a:gd name="connsiteY16-34" fmla="*/ 479408 h 493591"/>
                <a:gd name="connsiteX17-35" fmla="*/ 2740 w 560550"/>
                <a:gd name="connsiteY17-36" fmla="*/ 478849 h 493591"/>
                <a:gd name="connsiteX18-37" fmla="*/ 6844 w 560550"/>
                <a:gd name="connsiteY18-38" fmla="*/ 447301 h 493591"/>
                <a:gd name="connsiteX19-39" fmla="*/ 23102 w 560550"/>
                <a:gd name="connsiteY19-40" fmla="*/ 420834 h 493591"/>
                <a:gd name="connsiteX20-41" fmla="*/ 144121 w 560550"/>
                <a:gd name="connsiteY20-42" fmla="*/ 235111 h 493591"/>
                <a:gd name="connsiteX21-43" fmla="*/ 144127 w 560550"/>
                <a:gd name="connsiteY21-44" fmla="*/ 235851 h 493591"/>
                <a:gd name="connsiteX22-45" fmla="*/ 149231 w 560550"/>
                <a:gd name="connsiteY22-46" fmla="*/ 228009 h 493591"/>
                <a:gd name="connsiteX23-47" fmla="*/ 251731 w 560550"/>
                <a:gd name="connsiteY23-48" fmla="*/ 26070 h 493591"/>
                <a:gd name="connsiteX24-49" fmla="*/ 255383 w 560550"/>
                <a:gd name="connsiteY24-50" fmla="*/ 19328 h 493591"/>
                <a:gd name="connsiteX25-51" fmla="*/ 281371 w 560550"/>
                <a:gd name="connsiteY25-52" fmla="*/ 127 h 493591"/>
                <a:gd name="connsiteX26-53" fmla="*/ 282090 w 560550"/>
                <a:gd name="connsiteY26-54" fmla="*/ 0 h 493591"/>
                <a:gd name="connsiteX0-55" fmla="*/ 282090 w 560550"/>
                <a:gd name="connsiteY0-56" fmla="*/ 0 h 493591"/>
                <a:gd name="connsiteX1-57" fmla="*/ 307359 w 560550"/>
                <a:gd name="connsiteY1-58" fmla="*/ 19328 h 493591"/>
                <a:gd name="connsiteX2-59" fmla="*/ 322151 w 560550"/>
                <a:gd name="connsiteY2-60" fmla="*/ 46641 h 493591"/>
                <a:gd name="connsiteX3-61" fmla="*/ 426075 w 560550"/>
                <a:gd name="connsiteY3-62" fmla="*/ 252279 h 493591"/>
                <a:gd name="connsiteX4-63" fmla="*/ 549713 w 560550"/>
                <a:gd name="connsiteY4-64" fmla="*/ 442022 h 493591"/>
                <a:gd name="connsiteX5-65" fmla="*/ 553726 w 560550"/>
                <a:gd name="connsiteY5-66" fmla="*/ 448555 h 493591"/>
                <a:gd name="connsiteX6-67" fmla="*/ 557360 w 560550"/>
                <a:gd name="connsiteY6-68" fmla="*/ 480662 h 493591"/>
                <a:gd name="connsiteX7-69" fmla="*/ 557111 w 560550"/>
                <a:gd name="connsiteY7-70" fmla="*/ 481348 h 493591"/>
                <a:gd name="connsiteX8-71" fmla="*/ 527738 w 560550"/>
                <a:gd name="connsiteY8-72" fmla="*/ 493568 h 493591"/>
                <a:gd name="connsiteX9-73" fmla="*/ 496688 w 560550"/>
                <a:gd name="connsiteY9-74" fmla="*/ 492722 h 493591"/>
                <a:gd name="connsiteX10-75" fmla="*/ 275338 w 560550"/>
                <a:gd name="connsiteY10-76" fmla="*/ 480778 h 493591"/>
                <a:gd name="connsiteX11-77" fmla="*/ 275975 w 560550"/>
                <a:gd name="connsiteY11-78" fmla="*/ 480403 h 493591"/>
                <a:gd name="connsiteX12-79" fmla="*/ 266629 w 560550"/>
                <a:gd name="connsiteY12-80" fmla="*/ 479903 h 493591"/>
                <a:gd name="connsiteX13-81" fmla="*/ 40497 w 560550"/>
                <a:gd name="connsiteY13-82" fmla="*/ 492105 h 493591"/>
                <a:gd name="connsiteX14-83" fmla="*/ 32832 w 560550"/>
                <a:gd name="connsiteY14-84" fmla="*/ 492314 h 493591"/>
                <a:gd name="connsiteX15-85" fmla="*/ 3210 w 560550"/>
                <a:gd name="connsiteY15-86" fmla="*/ 479408 h 493591"/>
                <a:gd name="connsiteX16-87" fmla="*/ 2740 w 560550"/>
                <a:gd name="connsiteY16-88" fmla="*/ 478849 h 493591"/>
                <a:gd name="connsiteX17-89" fmla="*/ 6844 w 560550"/>
                <a:gd name="connsiteY17-90" fmla="*/ 447301 h 493591"/>
                <a:gd name="connsiteX18-91" fmla="*/ 23102 w 560550"/>
                <a:gd name="connsiteY18-92" fmla="*/ 420834 h 493591"/>
                <a:gd name="connsiteX19-93" fmla="*/ 144121 w 560550"/>
                <a:gd name="connsiteY19-94" fmla="*/ 235111 h 493591"/>
                <a:gd name="connsiteX20-95" fmla="*/ 144127 w 560550"/>
                <a:gd name="connsiteY20-96" fmla="*/ 235851 h 493591"/>
                <a:gd name="connsiteX21-97" fmla="*/ 149231 w 560550"/>
                <a:gd name="connsiteY21-98" fmla="*/ 228009 h 493591"/>
                <a:gd name="connsiteX22-99" fmla="*/ 251731 w 560550"/>
                <a:gd name="connsiteY22-100" fmla="*/ 26070 h 493591"/>
                <a:gd name="connsiteX23-101" fmla="*/ 255383 w 560550"/>
                <a:gd name="connsiteY23-102" fmla="*/ 19328 h 493591"/>
                <a:gd name="connsiteX24-103" fmla="*/ 281371 w 560550"/>
                <a:gd name="connsiteY24-104" fmla="*/ 127 h 493591"/>
                <a:gd name="connsiteX25-105" fmla="*/ 282090 w 560550"/>
                <a:gd name="connsiteY25-106" fmla="*/ 0 h 493591"/>
                <a:gd name="connsiteX0-107" fmla="*/ 282090 w 560550"/>
                <a:gd name="connsiteY0-108" fmla="*/ 0 h 493591"/>
                <a:gd name="connsiteX1-109" fmla="*/ 307359 w 560550"/>
                <a:gd name="connsiteY1-110" fmla="*/ 19328 h 493591"/>
                <a:gd name="connsiteX2-111" fmla="*/ 322151 w 560550"/>
                <a:gd name="connsiteY2-112" fmla="*/ 46641 h 493591"/>
                <a:gd name="connsiteX3-113" fmla="*/ 426075 w 560550"/>
                <a:gd name="connsiteY3-114" fmla="*/ 252279 h 493591"/>
                <a:gd name="connsiteX4-115" fmla="*/ 549713 w 560550"/>
                <a:gd name="connsiteY4-116" fmla="*/ 442022 h 493591"/>
                <a:gd name="connsiteX5-117" fmla="*/ 553726 w 560550"/>
                <a:gd name="connsiteY5-118" fmla="*/ 448555 h 493591"/>
                <a:gd name="connsiteX6-119" fmla="*/ 557360 w 560550"/>
                <a:gd name="connsiteY6-120" fmla="*/ 480662 h 493591"/>
                <a:gd name="connsiteX7-121" fmla="*/ 557111 w 560550"/>
                <a:gd name="connsiteY7-122" fmla="*/ 481348 h 493591"/>
                <a:gd name="connsiteX8-123" fmla="*/ 527738 w 560550"/>
                <a:gd name="connsiteY8-124" fmla="*/ 493568 h 493591"/>
                <a:gd name="connsiteX9-125" fmla="*/ 496688 w 560550"/>
                <a:gd name="connsiteY9-126" fmla="*/ 492722 h 493591"/>
                <a:gd name="connsiteX10-127" fmla="*/ 275338 w 560550"/>
                <a:gd name="connsiteY10-128" fmla="*/ 480778 h 493591"/>
                <a:gd name="connsiteX11-129" fmla="*/ 275975 w 560550"/>
                <a:gd name="connsiteY11-130" fmla="*/ 480403 h 493591"/>
                <a:gd name="connsiteX12-131" fmla="*/ 266629 w 560550"/>
                <a:gd name="connsiteY12-132" fmla="*/ 479903 h 493591"/>
                <a:gd name="connsiteX13-133" fmla="*/ 40497 w 560550"/>
                <a:gd name="connsiteY13-134" fmla="*/ 492105 h 493591"/>
                <a:gd name="connsiteX14-135" fmla="*/ 32832 w 560550"/>
                <a:gd name="connsiteY14-136" fmla="*/ 492314 h 493591"/>
                <a:gd name="connsiteX15-137" fmla="*/ 3210 w 560550"/>
                <a:gd name="connsiteY15-138" fmla="*/ 479408 h 493591"/>
                <a:gd name="connsiteX16-139" fmla="*/ 2740 w 560550"/>
                <a:gd name="connsiteY16-140" fmla="*/ 478849 h 493591"/>
                <a:gd name="connsiteX17-141" fmla="*/ 6844 w 560550"/>
                <a:gd name="connsiteY17-142" fmla="*/ 447301 h 493591"/>
                <a:gd name="connsiteX18-143" fmla="*/ 23102 w 560550"/>
                <a:gd name="connsiteY18-144" fmla="*/ 420834 h 493591"/>
                <a:gd name="connsiteX19-145" fmla="*/ 144121 w 560550"/>
                <a:gd name="connsiteY19-146" fmla="*/ 235111 h 493591"/>
                <a:gd name="connsiteX20-147" fmla="*/ 144127 w 560550"/>
                <a:gd name="connsiteY20-148" fmla="*/ 235851 h 493591"/>
                <a:gd name="connsiteX21-149" fmla="*/ 149231 w 560550"/>
                <a:gd name="connsiteY21-150" fmla="*/ 228009 h 493591"/>
                <a:gd name="connsiteX22-151" fmla="*/ 251731 w 560550"/>
                <a:gd name="connsiteY22-152" fmla="*/ 26070 h 493591"/>
                <a:gd name="connsiteX23-153" fmla="*/ 255383 w 560550"/>
                <a:gd name="connsiteY23-154" fmla="*/ 19328 h 493591"/>
                <a:gd name="connsiteX24-155" fmla="*/ 281371 w 560550"/>
                <a:gd name="connsiteY24-156" fmla="*/ 127 h 493591"/>
                <a:gd name="connsiteX25-157" fmla="*/ 282090 w 560550"/>
                <a:gd name="connsiteY25-158" fmla="*/ 0 h 493591"/>
                <a:gd name="connsiteX0-159" fmla="*/ 282090 w 560550"/>
                <a:gd name="connsiteY0-160" fmla="*/ 0 h 493591"/>
                <a:gd name="connsiteX1-161" fmla="*/ 307359 w 560550"/>
                <a:gd name="connsiteY1-162" fmla="*/ 19328 h 493591"/>
                <a:gd name="connsiteX2-163" fmla="*/ 322151 w 560550"/>
                <a:gd name="connsiteY2-164" fmla="*/ 46641 h 493591"/>
                <a:gd name="connsiteX3-165" fmla="*/ 426075 w 560550"/>
                <a:gd name="connsiteY3-166" fmla="*/ 252279 h 493591"/>
                <a:gd name="connsiteX4-167" fmla="*/ 549713 w 560550"/>
                <a:gd name="connsiteY4-168" fmla="*/ 442022 h 493591"/>
                <a:gd name="connsiteX5-169" fmla="*/ 553726 w 560550"/>
                <a:gd name="connsiteY5-170" fmla="*/ 448555 h 493591"/>
                <a:gd name="connsiteX6-171" fmla="*/ 557360 w 560550"/>
                <a:gd name="connsiteY6-172" fmla="*/ 480662 h 493591"/>
                <a:gd name="connsiteX7-173" fmla="*/ 557111 w 560550"/>
                <a:gd name="connsiteY7-174" fmla="*/ 481348 h 493591"/>
                <a:gd name="connsiteX8-175" fmla="*/ 527738 w 560550"/>
                <a:gd name="connsiteY8-176" fmla="*/ 493568 h 493591"/>
                <a:gd name="connsiteX9-177" fmla="*/ 496688 w 560550"/>
                <a:gd name="connsiteY9-178" fmla="*/ 492722 h 493591"/>
                <a:gd name="connsiteX10-179" fmla="*/ 275338 w 560550"/>
                <a:gd name="connsiteY10-180" fmla="*/ 480778 h 493591"/>
                <a:gd name="connsiteX11-181" fmla="*/ 275975 w 560550"/>
                <a:gd name="connsiteY11-182" fmla="*/ 480403 h 493591"/>
                <a:gd name="connsiteX12-183" fmla="*/ 266629 w 560550"/>
                <a:gd name="connsiteY12-184" fmla="*/ 479903 h 493591"/>
                <a:gd name="connsiteX13-185" fmla="*/ 40497 w 560550"/>
                <a:gd name="connsiteY13-186" fmla="*/ 492105 h 493591"/>
                <a:gd name="connsiteX14-187" fmla="*/ 32832 w 560550"/>
                <a:gd name="connsiteY14-188" fmla="*/ 492314 h 493591"/>
                <a:gd name="connsiteX15-189" fmla="*/ 3210 w 560550"/>
                <a:gd name="connsiteY15-190" fmla="*/ 479408 h 493591"/>
                <a:gd name="connsiteX16-191" fmla="*/ 2740 w 560550"/>
                <a:gd name="connsiteY16-192" fmla="*/ 478849 h 493591"/>
                <a:gd name="connsiteX17-193" fmla="*/ 6844 w 560550"/>
                <a:gd name="connsiteY17-194" fmla="*/ 447301 h 493591"/>
                <a:gd name="connsiteX18-195" fmla="*/ 23102 w 560550"/>
                <a:gd name="connsiteY18-196" fmla="*/ 420834 h 493591"/>
                <a:gd name="connsiteX19-197" fmla="*/ 144121 w 560550"/>
                <a:gd name="connsiteY19-198" fmla="*/ 235111 h 493591"/>
                <a:gd name="connsiteX20-199" fmla="*/ 149231 w 560550"/>
                <a:gd name="connsiteY20-200" fmla="*/ 228009 h 493591"/>
                <a:gd name="connsiteX21-201" fmla="*/ 251731 w 560550"/>
                <a:gd name="connsiteY21-202" fmla="*/ 26070 h 493591"/>
                <a:gd name="connsiteX22-203" fmla="*/ 255383 w 560550"/>
                <a:gd name="connsiteY22-204" fmla="*/ 19328 h 493591"/>
                <a:gd name="connsiteX23-205" fmla="*/ 281371 w 560550"/>
                <a:gd name="connsiteY23-206" fmla="*/ 127 h 493591"/>
                <a:gd name="connsiteX24-207" fmla="*/ 282090 w 560550"/>
                <a:gd name="connsiteY24-208" fmla="*/ 0 h 493591"/>
                <a:gd name="connsiteX0-209" fmla="*/ 282090 w 560550"/>
                <a:gd name="connsiteY0-210" fmla="*/ 0 h 493591"/>
                <a:gd name="connsiteX1-211" fmla="*/ 307359 w 560550"/>
                <a:gd name="connsiteY1-212" fmla="*/ 19328 h 493591"/>
                <a:gd name="connsiteX2-213" fmla="*/ 322151 w 560550"/>
                <a:gd name="connsiteY2-214" fmla="*/ 46641 h 493591"/>
                <a:gd name="connsiteX3-215" fmla="*/ 426075 w 560550"/>
                <a:gd name="connsiteY3-216" fmla="*/ 252279 h 493591"/>
                <a:gd name="connsiteX4-217" fmla="*/ 549713 w 560550"/>
                <a:gd name="connsiteY4-218" fmla="*/ 442022 h 493591"/>
                <a:gd name="connsiteX5-219" fmla="*/ 553726 w 560550"/>
                <a:gd name="connsiteY5-220" fmla="*/ 448555 h 493591"/>
                <a:gd name="connsiteX6-221" fmla="*/ 557360 w 560550"/>
                <a:gd name="connsiteY6-222" fmla="*/ 480662 h 493591"/>
                <a:gd name="connsiteX7-223" fmla="*/ 557111 w 560550"/>
                <a:gd name="connsiteY7-224" fmla="*/ 481348 h 493591"/>
                <a:gd name="connsiteX8-225" fmla="*/ 527738 w 560550"/>
                <a:gd name="connsiteY8-226" fmla="*/ 493568 h 493591"/>
                <a:gd name="connsiteX9-227" fmla="*/ 496688 w 560550"/>
                <a:gd name="connsiteY9-228" fmla="*/ 492722 h 493591"/>
                <a:gd name="connsiteX10-229" fmla="*/ 275338 w 560550"/>
                <a:gd name="connsiteY10-230" fmla="*/ 480778 h 493591"/>
                <a:gd name="connsiteX11-231" fmla="*/ 275975 w 560550"/>
                <a:gd name="connsiteY11-232" fmla="*/ 480403 h 493591"/>
                <a:gd name="connsiteX12-233" fmla="*/ 266629 w 560550"/>
                <a:gd name="connsiteY12-234" fmla="*/ 479903 h 493591"/>
                <a:gd name="connsiteX13-235" fmla="*/ 40497 w 560550"/>
                <a:gd name="connsiteY13-236" fmla="*/ 492105 h 493591"/>
                <a:gd name="connsiteX14-237" fmla="*/ 32832 w 560550"/>
                <a:gd name="connsiteY14-238" fmla="*/ 492314 h 493591"/>
                <a:gd name="connsiteX15-239" fmla="*/ 3210 w 560550"/>
                <a:gd name="connsiteY15-240" fmla="*/ 479408 h 493591"/>
                <a:gd name="connsiteX16-241" fmla="*/ 2740 w 560550"/>
                <a:gd name="connsiteY16-242" fmla="*/ 478849 h 493591"/>
                <a:gd name="connsiteX17-243" fmla="*/ 6844 w 560550"/>
                <a:gd name="connsiteY17-244" fmla="*/ 447301 h 493591"/>
                <a:gd name="connsiteX18-245" fmla="*/ 23102 w 560550"/>
                <a:gd name="connsiteY18-246" fmla="*/ 420834 h 493591"/>
                <a:gd name="connsiteX19-247" fmla="*/ 149231 w 560550"/>
                <a:gd name="connsiteY19-248" fmla="*/ 228009 h 493591"/>
                <a:gd name="connsiteX20-249" fmla="*/ 251731 w 560550"/>
                <a:gd name="connsiteY20-250" fmla="*/ 26070 h 493591"/>
                <a:gd name="connsiteX21-251" fmla="*/ 255383 w 560550"/>
                <a:gd name="connsiteY21-252" fmla="*/ 19328 h 493591"/>
                <a:gd name="connsiteX22-253" fmla="*/ 281371 w 560550"/>
                <a:gd name="connsiteY22-254" fmla="*/ 127 h 493591"/>
                <a:gd name="connsiteX23-255" fmla="*/ 282090 w 560550"/>
                <a:gd name="connsiteY23-256" fmla="*/ 0 h 493591"/>
                <a:gd name="connsiteX0-257" fmla="*/ 282090 w 560550"/>
                <a:gd name="connsiteY0-258" fmla="*/ 0 h 493591"/>
                <a:gd name="connsiteX1-259" fmla="*/ 307359 w 560550"/>
                <a:gd name="connsiteY1-260" fmla="*/ 19328 h 493591"/>
                <a:gd name="connsiteX2-261" fmla="*/ 322151 w 560550"/>
                <a:gd name="connsiteY2-262" fmla="*/ 46641 h 493591"/>
                <a:gd name="connsiteX3-263" fmla="*/ 426075 w 560550"/>
                <a:gd name="connsiteY3-264" fmla="*/ 252279 h 493591"/>
                <a:gd name="connsiteX4-265" fmla="*/ 549713 w 560550"/>
                <a:gd name="connsiteY4-266" fmla="*/ 442022 h 493591"/>
                <a:gd name="connsiteX5-267" fmla="*/ 553726 w 560550"/>
                <a:gd name="connsiteY5-268" fmla="*/ 448555 h 493591"/>
                <a:gd name="connsiteX6-269" fmla="*/ 557360 w 560550"/>
                <a:gd name="connsiteY6-270" fmla="*/ 480662 h 493591"/>
                <a:gd name="connsiteX7-271" fmla="*/ 557111 w 560550"/>
                <a:gd name="connsiteY7-272" fmla="*/ 481348 h 493591"/>
                <a:gd name="connsiteX8-273" fmla="*/ 527738 w 560550"/>
                <a:gd name="connsiteY8-274" fmla="*/ 493568 h 493591"/>
                <a:gd name="connsiteX9-275" fmla="*/ 496688 w 560550"/>
                <a:gd name="connsiteY9-276" fmla="*/ 492722 h 493591"/>
                <a:gd name="connsiteX10-277" fmla="*/ 275338 w 560550"/>
                <a:gd name="connsiteY10-278" fmla="*/ 480778 h 493591"/>
                <a:gd name="connsiteX11-279" fmla="*/ 275975 w 560550"/>
                <a:gd name="connsiteY11-280" fmla="*/ 480403 h 493591"/>
                <a:gd name="connsiteX12-281" fmla="*/ 266629 w 560550"/>
                <a:gd name="connsiteY12-282" fmla="*/ 479903 h 493591"/>
                <a:gd name="connsiteX13-283" fmla="*/ 40497 w 560550"/>
                <a:gd name="connsiteY13-284" fmla="*/ 492105 h 493591"/>
                <a:gd name="connsiteX14-285" fmla="*/ 32832 w 560550"/>
                <a:gd name="connsiteY14-286" fmla="*/ 492314 h 493591"/>
                <a:gd name="connsiteX15-287" fmla="*/ 3210 w 560550"/>
                <a:gd name="connsiteY15-288" fmla="*/ 479408 h 493591"/>
                <a:gd name="connsiteX16-289" fmla="*/ 2740 w 560550"/>
                <a:gd name="connsiteY16-290" fmla="*/ 478849 h 493591"/>
                <a:gd name="connsiteX17-291" fmla="*/ 6844 w 560550"/>
                <a:gd name="connsiteY17-292" fmla="*/ 447301 h 493591"/>
                <a:gd name="connsiteX18-293" fmla="*/ 23102 w 560550"/>
                <a:gd name="connsiteY18-294" fmla="*/ 420834 h 493591"/>
                <a:gd name="connsiteX19-295" fmla="*/ 149231 w 560550"/>
                <a:gd name="connsiteY19-296" fmla="*/ 228009 h 493591"/>
                <a:gd name="connsiteX20-297" fmla="*/ 251731 w 560550"/>
                <a:gd name="connsiteY20-298" fmla="*/ 26070 h 493591"/>
                <a:gd name="connsiteX21-299" fmla="*/ 255383 w 560550"/>
                <a:gd name="connsiteY21-300" fmla="*/ 19328 h 493591"/>
                <a:gd name="connsiteX22-301" fmla="*/ 281371 w 560550"/>
                <a:gd name="connsiteY22-302" fmla="*/ 127 h 493591"/>
                <a:gd name="connsiteX23-303" fmla="*/ 282090 w 560550"/>
                <a:gd name="connsiteY23-304" fmla="*/ 0 h 493591"/>
                <a:gd name="connsiteX0-305" fmla="*/ 282090 w 560550"/>
                <a:gd name="connsiteY0-306" fmla="*/ 0 h 493591"/>
                <a:gd name="connsiteX1-307" fmla="*/ 307359 w 560550"/>
                <a:gd name="connsiteY1-308" fmla="*/ 19328 h 493591"/>
                <a:gd name="connsiteX2-309" fmla="*/ 322151 w 560550"/>
                <a:gd name="connsiteY2-310" fmla="*/ 46641 h 493591"/>
                <a:gd name="connsiteX3-311" fmla="*/ 426075 w 560550"/>
                <a:gd name="connsiteY3-312" fmla="*/ 252279 h 493591"/>
                <a:gd name="connsiteX4-313" fmla="*/ 549713 w 560550"/>
                <a:gd name="connsiteY4-314" fmla="*/ 442022 h 493591"/>
                <a:gd name="connsiteX5-315" fmla="*/ 553726 w 560550"/>
                <a:gd name="connsiteY5-316" fmla="*/ 448555 h 493591"/>
                <a:gd name="connsiteX6-317" fmla="*/ 557360 w 560550"/>
                <a:gd name="connsiteY6-318" fmla="*/ 480662 h 493591"/>
                <a:gd name="connsiteX7-319" fmla="*/ 557111 w 560550"/>
                <a:gd name="connsiteY7-320" fmla="*/ 481348 h 493591"/>
                <a:gd name="connsiteX8-321" fmla="*/ 527738 w 560550"/>
                <a:gd name="connsiteY8-322" fmla="*/ 493568 h 493591"/>
                <a:gd name="connsiteX9-323" fmla="*/ 496688 w 560550"/>
                <a:gd name="connsiteY9-324" fmla="*/ 492722 h 493591"/>
                <a:gd name="connsiteX10-325" fmla="*/ 275338 w 560550"/>
                <a:gd name="connsiteY10-326" fmla="*/ 480778 h 493591"/>
                <a:gd name="connsiteX11-327" fmla="*/ 266629 w 560550"/>
                <a:gd name="connsiteY11-328" fmla="*/ 479903 h 493591"/>
                <a:gd name="connsiteX12-329" fmla="*/ 40497 w 560550"/>
                <a:gd name="connsiteY12-330" fmla="*/ 492105 h 493591"/>
                <a:gd name="connsiteX13-331" fmla="*/ 32832 w 560550"/>
                <a:gd name="connsiteY13-332" fmla="*/ 492314 h 493591"/>
                <a:gd name="connsiteX14-333" fmla="*/ 3210 w 560550"/>
                <a:gd name="connsiteY14-334" fmla="*/ 479408 h 493591"/>
                <a:gd name="connsiteX15-335" fmla="*/ 2740 w 560550"/>
                <a:gd name="connsiteY15-336" fmla="*/ 478849 h 493591"/>
                <a:gd name="connsiteX16-337" fmla="*/ 6844 w 560550"/>
                <a:gd name="connsiteY16-338" fmla="*/ 447301 h 493591"/>
                <a:gd name="connsiteX17-339" fmla="*/ 23102 w 560550"/>
                <a:gd name="connsiteY17-340" fmla="*/ 420834 h 493591"/>
                <a:gd name="connsiteX18-341" fmla="*/ 149231 w 560550"/>
                <a:gd name="connsiteY18-342" fmla="*/ 228009 h 493591"/>
                <a:gd name="connsiteX19-343" fmla="*/ 251731 w 560550"/>
                <a:gd name="connsiteY19-344" fmla="*/ 26070 h 493591"/>
                <a:gd name="connsiteX20-345" fmla="*/ 255383 w 560550"/>
                <a:gd name="connsiteY20-346" fmla="*/ 19328 h 493591"/>
                <a:gd name="connsiteX21-347" fmla="*/ 281371 w 560550"/>
                <a:gd name="connsiteY21-348" fmla="*/ 127 h 493591"/>
                <a:gd name="connsiteX22-349" fmla="*/ 282090 w 560550"/>
                <a:gd name="connsiteY22-350" fmla="*/ 0 h 493591"/>
                <a:gd name="connsiteX0-351" fmla="*/ 282090 w 560550"/>
                <a:gd name="connsiteY0-352" fmla="*/ 0 h 493591"/>
                <a:gd name="connsiteX1-353" fmla="*/ 307359 w 560550"/>
                <a:gd name="connsiteY1-354" fmla="*/ 19328 h 493591"/>
                <a:gd name="connsiteX2-355" fmla="*/ 322151 w 560550"/>
                <a:gd name="connsiteY2-356" fmla="*/ 46641 h 493591"/>
                <a:gd name="connsiteX3-357" fmla="*/ 426075 w 560550"/>
                <a:gd name="connsiteY3-358" fmla="*/ 252279 h 493591"/>
                <a:gd name="connsiteX4-359" fmla="*/ 549713 w 560550"/>
                <a:gd name="connsiteY4-360" fmla="*/ 442022 h 493591"/>
                <a:gd name="connsiteX5-361" fmla="*/ 553726 w 560550"/>
                <a:gd name="connsiteY5-362" fmla="*/ 448555 h 493591"/>
                <a:gd name="connsiteX6-363" fmla="*/ 557360 w 560550"/>
                <a:gd name="connsiteY6-364" fmla="*/ 480662 h 493591"/>
                <a:gd name="connsiteX7-365" fmla="*/ 557111 w 560550"/>
                <a:gd name="connsiteY7-366" fmla="*/ 481348 h 493591"/>
                <a:gd name="connsiteX8-367" fmla="*/ 527738 w 560550"/>
                <a:gd name="connsiteY8-368" fmla="*/ 493568 h 493591"/>
                <a:gd name="connsiteX9-369" fmla="*/ 496688 w 560550"/>
                <a:gd name="connsiteY9-370" fmla="*/ 492722 h 493591"/>
                <a:gd name="connsiteX10-371" fmla="*/ 266629 w 560550"/>
                <a:gd name="connsiteY10-372" fmla="*/ 479903 h 493591"/>
                <a:gd name="connsiteX11-373" fmla="*/ 40497 w 560550"/>
                <a:gd name="connsiteY11-374" fmla="*/ 492105 h 493591"/>
                <a:gd name="connsiteX12-375" fmla="*/ 32832 w 560550"/>
                <a:gd name="connsiteY12-376" fmla="*/ 492314 h 493591"/>
                <a:gd name="connsiteX13-377" fmla="*/ 3210 w 560550"/>
                <a:gd name="connsiteY13-378" fmla="*/ 479408 h 493591"/>
                <a:gd name="connsiteX14-379" fmla="*/ 2740 w 560550"/>
                <a:gd name="connsiteY14-380" fmla="*/ 478849 h 493591"/>
                <a:gd name="connsiteX15-381" fmla="*/ 6844 w 560550"/>
                <a:gd name="connsiteY15-382" fmla="*/ 447301 h 493591"/>
                <a:gd name="connsiteX16-383" fmla="*/ 23102 w 560550"/>
                <a:gd name="connsiteY16-384" fmla="*/ 420834 h 493591"/>
                <a:gd name="connsiteX17-385" fmla="*/ 149231 w 560550"/>
                <a:gd name="connsiteY17-386" fmla="*/ 228009 h 493591"/>
                <a:gd name="connsiteX18-387" fmla="*/ 251731 w 560550"/>
                <a:gd name="connsiteY18-388" fmla="*/ 26070 h 493591"/>
                <a:gd name="connsiteX19-389" fmla="*/ 255383 w 560550"/>
                <a:gd name="connsiteY19-390" fmla="*/ 19328 h 493591"/>
                <a:gd name="connsiteX20-391" fmla="*/ 281371 w 560550"/>
                <a:gd name="connsiteY20-392" fmla="*/ 127 h 493591"/>
                <a:gd name="connsiteX21-393" fmla="*/ 282090 w 560550"/>
                <a:gd name="connsiteY21-394" fmla="*/ 0 h 493591"/>
                <a:gd name="connsiteX0-395" fmla="*/ 282090 w 560550"/>
                <a:gd name="connsiteY0-396" fmla="*/ 0 h 493591"/>
                <a:gd name="connsiteX1-397" fmla="*/ 307359 w 560550"/>
                <a:gd name="connsiteY1-398" fmla="*/ 19328 h 493591"/>
                <a:gd name="connsiteX2-399" fmla="*/ 322151 w 560550"/>
                <a:gd name="connsiteY2-400" fmla="*/ 46641 h 493591"/>
                <a:gd name="connsiteX3-401" fmla="*/ 426075 w 560550"/>
                <a:gd name="connsiteY3-402" fmla="*/ 252279 h 493591"/>
                <a:gd name="connsiteX4-403" fmla="*/ 549713 w 560550"/>
                <a:gd name="connsiteY4-404" fmla="*/ 442022 h 493591"/>
                <a:gd name="connsiteX5-405" fmla="*/ 553726 w 560550"/>
                <a:gd name="connsiteY5-406" fmla="*/ 448555 h 493591"/>
                <a:gd name="connsiteX6-407" fmla="*/ 557360 w 560550"/>
                <a:gd name="connsiteY6-408" fmla="*/ 480662 h 493591"/>
                <a:gd name="connsiteX7-409" fmla="*/ 557111 w 560550"/>
                <a:gd name="connsiteY7-410" fmla="*/ 481348 h 493591"/>
                <a:gd name="connsiteX8-411" fmla="*/ 527738 w 560550"/>
                <a:gd name="connsiteY8-412" fmla="*/ 493568 h 493591"/>
                <a:gd name="connsiteX9-413" fmla="*/ 496688 w 560550"/>
                <a:gd name="connsiteY9-414" fmla="*/ 492722 h 493591"/>
                <a:gd name="connsiteX10-415" fmla="*/ 266629 w 560550"/>
                <a:gd name="connsiteY10-416" fmla="*/ 479903 h 493591"/>
                <a:gd name="connsiteX11-417" fmla="*/ 40497 w 560550"/>
                <a:gd name="connsiteY11-418" fmla="*/ 492105 h 493591"/>
                <a:gd name="connsiteX12-419" fmla="*/ 32832 w 560550"/>
                <a:gd name="connsiteY12-420" fmla="*/ 492314 h 493591"/>
                <a:gd name="connsiteX13-421" fmla="*/ 3210 w 560550"/>
                <a:gd name="connsiteY13-422" fmla="*/ 479408 h 493591"/>
                <a:gd name="connsiteX14-423" fmla="*/ 2740 w 560550"/>
                <a:gd name="connsiteY14-424" fmla="*/ 478849 h 493591"/>
                <a:gd name="connsiteX15-425" fmla="*/ 6844 w 560550"/>
                <a:gd name="connsiteY15-426" fmla="*/ 447301 h 493591"/>
                <a:gd name="connsiteX16-427" fmla="*/ 23102 w 560550"/>
                <a:gd name="connsiteY16-428" fmla="*/ 420834 h 493591"/>
                <a:gd name="connsiteX17-429" fmla="*/ 149231 w 560550"/>
                <a:gd name="connsiteY17-430" fmla="*/ 228009 h 493591"/>
                <a:gd name="connsiteX18-431" fmla="*/ 251731 w 560550"/>
                <a:gd name="connsiteY18-432" fmla="*/ 26070 h 493591"/>
                <a:gd name="connsiteX19-433" fmla="*/ 255383 w 560550"/>
                <a:gd name="connsiteY19-434" fmla="*/ 19328 h 493591"/>
                <a:gd name="connsiteX20-435" fmla="*/ 281371 w 560550"/>
                <a:gd name="connsiteY20-436" fmla="*/ 127 h 493591"/>
                <a:gd name="connsiteX21-437" fmla="*/ 282090 w 560550"/>
                <a:gd name="connsiteY21-438" fmla="*/ 0 h 493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560550" h="493591">
                  <a:moveTo>
                    <a:pt x="282090" y="0"/>
                  </a:moveTo>
                  <a:cubicBezTo>
                    <a:pt x="291235" y="0"/>
                    <a:pt x="300381" y="6443"/>
                    <a:pt x="307359" y="19328"/>
                  </a:cubicBezTo>
                  <a:lnTo>
                    <a:pt x="322151" y="46641"/>
                  </a:lnTo>
                  <a:cubicBezTo>
                    <a:pt x="341937" y="85466"/>
                    <a:pt x="388148" y="186382"/>
                    <a:pt x="426075" y="252279"/>
                  </a:cubicBezTo>
                  <a:cubicBezTo>
                    <a:pt x="464002" y="318176"/>
                    <a:pt x="528438" y="409309"/>
                    <a:pt x="549713" y="442022"/>
                  </a:cubicBezTo>
                  <a:lnTo>
                    <a:pt x="553726" y="448555"/>
                  </a:lnTo>
                  <a:cubicBezTo>
                    <a:pt x="561598" y="461368"/>
                    <a:pt x="562451" y="472766"/>
                    <a:pt x="557360" y="480662"/>
                  </a:cubicBezTo>
                  <a:cubicBezTo>
                    <a:pt x="557347" y="480929"/>
                    <a:pt x="557231" y="481140"/>
                    <a:pt x="557111" y="481348"/>
                  </a:cubicBezTo>
                  <a:cubicBezTo>
                    <a:pt x="552538" y="489268"/>
                    <a:pt x="542386" y="493968"/>
                    <a:pt x="527738" y="493568"/>
                  </a:cubicBezTo>
                  <a:lnTo>
                    <a:pt x="496688" y="492722"/>
                  </a:lnTo>
                  <a:cubicBezTo>
                    <a:pt x="453170" y="490445"/>
                    <a:pt x="342661" y="480006"/>
                    <a:pt x="266629" y="479903"/>
                  </a:cubicBezTo>
                  <a:cubicBezTo>
                    <a:pt x="190597" y="479800"/>
                    <a:pt x="79463" y="490037"/>
                    <a:pt x="40497" y="492105"/>
                  </a:cubicBezTo>
                  <a:lnTo>
                    <a:pt x="32832" y="492314"/>
                  </a:lnTo>
                  <a:cubicBezTo>
                    <a:pt x="17800" y="492724"/>
                    <a:pt x="7502" y="487764"/>
                    <a:pt x="3210" y="479408"/>
                  </a:cubicBezTo>
                  <a:cubicBezTo>
                    <a:pt x="2985" y="479262"/>
                    <a:pt x="2860" y="479056"/>
                    <a:pt x="2740" y="478849"/>
                  </a:cubicBezTo>
                  <a:cubicBezTo>
                    <a:pt x="-1833" y="470928"/>
                    <a:pt x="-826" y="459787"/>
                    <a:pt x="6844" y="447301"/>
                  </a:cubicBezTo>
                  <a:lnTo>
                    <a:pt x="23102" y="420834"/>
                  </a:lnTo>
                  <a:cubicBezTo>
                    <a:pt x="46833" y="384285"/>
                    <a:pt x="111126" y="293803"/>
                    <a:pt x="149231" y="228009"/>
                  </a:cubicBezTo>
                  <a:cubicBezTo>
                    <a:pt x="187336" y="162215"/>
                    <a:pt x="234039" y="60850"/>
                    <a:pt x="251731" y="26070"/>
                  </a:cubicBezTo>
                  <a:lnTo>
                    <a:pt x="255383" y="19328"/>
                  </a:lnTo>
                  <a:cubicBezTo>
                    <a:pt x="262543" y="6104"/>
                    <a:pt x="271988" y="-334"/>
                    <a:pt x="281371" y="127"/>
                  </a:cubicBezTo>
                  <a:cubicBezTo>
                    <a:pt x="281609" y="5"/>
                    <a:pt x="281850" y="0"/>
                    <a:pt x="2820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379726" y="2397553"/>
              <a:ext cx="2148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文字标题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8379726" y="2732779"/>
              <a:ext cx="29359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77" name="Freeform 124" descr="e7d195523061f1c0d3ba7f298e59d031c9c3f97027ed136f882110EF8F17BAD1F2C348D17C7856EF46CB4678CC9E44EE1ABA681E3133328A7B4D22AAF822B2429426B2355AA8CC4431B8568D2CF3B73ADF5964BB9916C1AA44F022AAC5EB1909763789B386D86C73C326A881C590959D70E93E2C471A8ADFD3CE3217C87DD1331859AB9E7C890EC7"/>
            <p:cNvSpPr/>
            <p:nvPr/>
          </p:nvSpPr>
          <p:spPr bwMode="auto">
            <a:xfrm>
              <a:off x="6928347" y="2771391"/>
              <a:ext cx="374243" cy="298654"/>
            </a:xfrm>
            <a:custGeom>
              <a:avLst/>
              <a:gdLst>
                <a:gd name="T0" fmla="*/ 139 w 302"/>
                <a:gd name="T1" fmla="*/ 33 h 241"/>
                <a:gd name="T2" fmla="*/ 92 w 302"/>
                <a:gd name="T3" fmla="*/ 0 h 241"/>
                <a:gd name="T4" fmla="*/ 0 w 302"/>
                <a:gd name="T5" fmla="*/ 0 h 241"/>
                <a:gd name="T6" fmla="*/ 0 w 302"/>
                <a:gd name="T7" fmla="*/ 241 h 241"/>
                <a:gd name="T8" fmla="*/ 302 w 302"/>
                <a:gd name="T9" fmla="*/ 241 h 241"/>
                <a:gd name="T10" fmla="*/ 302 w 302"/>
                <a:gd name="T11" fmla="*/ 33 h 241"/>
                <a:gd name="T12" fmla="*/ 139 w 302"/>
                <a:gd name="T13" fmla="*/ 3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1">
                  <a:moveTo>
                    <a:pt x="139" y="33"/>
                  </a:moveTo>
                  <a:lnTo>
                    <a:pt x="92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02" y="241"/>
                  </a:lnTo>
                  <a:lnTo>
                    <a:pt x="302" y="33"/>
                  </a:lnTo>
                  <a:lnTo>
                    <a:pt x="139" y="3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9610" y="2341431"/>
            <a:ext cx="4581607" cy="1298501"/>
            <a:chOff x="1209610" y="2341430"/>
            <a:chExt cx="4581606" cy="1298501"/>
          </a:xfrm>
        </p:grpSpPr>
        <p:sp>
          <p:nvSpPr>
            <p:cNvPr id="51" name="Freeform 7"/>
            <p:cNvSpPr/>
            <p:nvPr/>
          </p:nvSpPr>
          <p:spPr bwMode="auto">
            <a:xfrm>
              <a:off x="1209610" y="2341430"/>
              <a:ext cx="994681" cy="1140029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67BBAE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5" name="KSO_Shape"/>
            <p:cNvSpPr/>
            <p:nvPr/>
          </p:nvSpPr>
          <p:spPr>
            <a:xfrm rot="5400000">
              <a:off x="2514659" y="2817994"/>
              <a:ext cx="204726" cy="180159"/>
            </a:xfrm>
            <a:custGeom>
              <a:avLst/>
              <a:gdLst>
                <a:gd name="connsiteX0" fmla="*/ 282090 w 560550"/>
                <a:gd name="connsiteY0" fmla="*/ 0 h 493591"/>
                <a:gd name="connsiteX1" fmla="*/ 307359 w 560550"/>
                <a:gd name="connsiteY1" fmla="*/ 19328 h 493591"/>
                <a:gd name="connsiteX2" fmla="*/ 322151 w 560550"/>
                <a:gd name="connsiteY2" fmla="*/ 46641 h 493591"/>
                <a:gd name="connsiteX3" fmla="*/ 422483 w 560550"/>
                <a:gd name="connsiteY3" fmla="*/ 244308 h 493591"/>
                <a:gd name="connsiteX4" fmla="*/ 421839 w 560550"/>
                <a:gd name="connsiteY4" fmla="*/ 243943 h 493591"/>
                <a:gd name="connsiteX5" fmla="*/ 426075 w 560550"/>
                <a:gd name="connsiteY5" fmla="*/ 252279 h 493591"/>
                <a:gd name="connsiteX6" fmla="*/ 549713 w 560550"/>
                <a:gd name="connsiteY6" fmla="*/ 442022 h 493591"/>
                <a:gd name="connsiteX7" fmla="*/ 553726 w 560550"/>
                <a:gd name="connsiteY7" fmla="*/ 448555 h 493591"/>
                <a:gd name="connsiteX8" fmla="*/ 557360 w 560550"/>
                <a:gd name="connsiteY8" fmla="*/ 480662 h 493591"/>
                <a:gd name="connsiteX9" fmla="*/ 557111 w 560550"/>
                <a:gd name="connsiteY9" fmla="*/ 481348 h 493591"/>
                <a:gd name="connsiteX10" fmla="*/ 527738 w 560550"/>
                <a:gd name="connsiteY10" fmla="*/ 493568 h 493591"/>
                <a:gd name="connsiteX11" fmla="*/ 496688 w 560550"/>
                <a:gd name="connsiteY11" fmla="*/ 492722 h 493591"/>
                <a:gd name="connsiteX12" fmla="*/ 275338 w 560550"/>
                <a:gd name="connsiteY12" fmla="*/ 480778 h 493591"/>
                <a:gd name="connsiteX13" fmla="*/ 275975 w 560550"/>
                <a:gd name="connsiteY13" fmla="*/ 480403 h 493591"/>
                <a:gd name="connsiteX14" fmla="*/ 266629 w 560550"/>
                <a:gd name="connsiteY14" fmla="*/ 479903 h 493591"/>
                <a:gd name="connsiteX15" fmla="*/ 40497 w 560550"/>
                <a:gd name="connsiteY15" fmla="*/ 492105 h 493591"/>
                <a:gd name="connsiteX16" fmla="*/ 32832 w 560550"/>
                <a:gd name="connsiteY16" fmla="*/ 492314 h 493591"/>
                <a:gd name="connsiteX17" fmla="*/ 3210 w 560550"/>
                <a:gd name="connsiteY17" fmla="*/ 479408 h 493591"/>
                <a:gd name="connsiteX18" fmla="*/ 2740 w 560550"/>
                <a:gd name="connsiteY18" fmla="*/ 478849 h 493591"/>
                <a:gd name="connsiteX19" fmla="*/ 6844 w 560550"/>
                <a:gd name="connsiteY19" fmla="*/ 447301 h 493591"/>
                <a:gd name="connsiteX20" fmla="*/ 23102 w 560550"/>
                <a:gd name="connsiteY20" fmla="*/ 420834 h 493591"/>
                <a:gd name="connsiteX21" fmla="*/ 144121 w 560550"/>
                <a:gd name="connsiteY21" fmla="*/ 235111 h 493591"/>
                <a:gd name="connsiteX22" fmla="*/ 144127 w 560550"/>
                <a:gd name="connsiteY22" fmla="*/ 235851 h 493591"/>
                <a:gd name="connsiteX23" fmla="*/ 149231 w 560550"/>
                <a:gd name="connsiteY23" fmla="*/ 228009 h 493591"/>
                <a:gd name="connsiteX24" fmla="*/ 251731 w 560550"/>
                <a:gd name="connsiteY24" fmla="*/ 26070 h 493591"/>
                <a:gd name="connsiteX25" fmla="*/ 255383 w 560550"/>
                <a:gd name="connsiteY25" fmla="*/ 19328 h 493591"/>
                <a:gd name="connsiteX26" fmla="*/ 281371 w 560550"/>
                <a:gd name="connsiteY26" fmla="*/ 127 h 493591"/>
                <a:gd name="connsiteX27" fmla="*/ 282090 w 560550"/>
                <a:gd name="connsiteY27" fmla="*/ 0 h 493591"/>
                <a:gd name="connsiteX0-1" fmla="*/ 282090 w 560550"/>
                <a:gd name="connsiteY0-2" fmla="*/ 0 h 493591"/>
                <a:gd name="connsiteX1-3" fmla="*/ 307359 w 560550"/>
                <a:gd name="connsiteY1-4" fmla="*/ 19328 h 493591"/>
                <a:gd name="connsiteX2-5" fmla="*/ 322151 w 560550"/>
                <a:gd name="connsiteY2-6" fmla="*/ 46641 h 493591"/>
                <a:gd name="connsiteX3-7" fmla="*/ 422483 w 560550"/>
                <a:gd name="connsiteY3-8" fmla="*/ 244308 h 493591"/>
                <a:gd name="connsiteX4-9" fmla="*/ 426075 w 560550"/>
                <a:gd name="connsiteY4-10" fmla="*/ 252279 h 493591"/>
                <a:gd name="connsiteX5-11" fmla="*/ 549713 w 560550"/>
                <a:gd name="connsiteY5-12" fmla="*/ 442022 h 493591"/>
                <a:gd name="connsiteX6-13" fmla="*/ 553726 w 560550"/>
                <a:gd name="connsiteY6-14" fmla="*/ 448555 h 493591"/>
                <a:gd name="connsiteX7-15" fmla="*/ 557360 w 560550"/>
                <a:gd name="connsiteY7-16" fmla="*/ 480662 h 493591"/>
                <a:gd name="connsiteX8-17" fmla="*/ 557111 w 560550"/>
                <a:gd name="connsiteY8-18" fmla="*/ 481348 h 493591"/>
                <a:gd name="connsiteX9-19" fmla="*/ 527738 w 560550"/>
                <a:gd name="connsiteY9-20" fmla="*/ 493568 h 493591"/>
                <a:gd name="connsiteX10-21" fmla="*/ 496688 w 560550"/>
                <a:gd name="connsiteY10-22" fmla="*/ 492722 h 493591"/>
                <a:gd name="connsiteX11-23" fmla="*/ 275338 w 560550"/>
                <a:gd name="connsiteY11-24" fmla="*/ 480778 h 493591"/>
                <a:gd name="connsiteX12-25" fmla="*/ 275975 w 560550"/>
                <a:gd name="connsiteY12-26" fmla="*/ 480403 h 493591"/>
                <a:gd name="connsiteX13-27" fmla="*/ 266629 w 560550"/>
                <a:gd name="connsiteY13-28" fmla="*/ 479903 h 493591"/>
                <a:gd name="connsiteX14-29" fmla="*/ 40497 w 560550"/>
                <a:gd name="connsiteY14-30" fmla="*/ 492105 h 493591"/>
                <a:gd name="connsiteX15-31" fmla="*/ 32832 w 560550"/>
                <a:gd name="connsiteY15-32" fmla="*/ 492314 h 493591"/>
                <a:gd name="connsiteX16-33" fmla="*/ 3210 w 560550"/>
                <a:gd name="connsiteY16-34" fmla="*/ 479408 h 493591"/>
                <a:gd name="connsiteX17-35" fmla="*/ 2740 w 560550"/>
                <a:gd name="connsiteY17-36" fmla="*/ 478849 h 493591"/>
                <a:gd name="connsiteX18-37" fmla="*/ 6844 w 560550"/>
                <a:gd name="connsiteY18-38" fmla="*/ 447301 h 493591"/>
                <a:gd name="connsiteX19-39" fmla="*/ 23102 w 560550"/>
                <a:gd name="connsiteY19-40" fmla="*/ 420834 h 493591"/>
                <a:gd name="connsiteX20-41" fmla="*/ 144121 w 560550"/>
                <a:gd name="connsiteY20-42" fmla="*/ 235111 h 493591"/>
                <a:gd name="connsiteX21-43" fmla="*/ 144127 w 560550"/>
                <a:gd name="connsiteY21-44" fmla="*/ 235851 h 493591"/>
                <a:gd name="connsiteX22-45" fmla="*/ 149231 w 560550"/>
                <a:gd name="connsiteY22-46" fmla="*/ 228009 h 493591"/>
                <a:gd name="connsiteX23-47" fmla="*/ 251731 w 560550"/>
                <a:gd name="connsiteY23-48" fmla="*/ 26070 h 493591"/>
                <a:gd name="connsiteX24-49" fmla="*/ 255383 w 560550"/>
                <a:gd name="connsiteY24-50" fmla="*/ 19328 h 493591"/>
                <a:gd name="connsiteX25-51" fmla="*/ 281371 w 560550"/>
                <a:gd name="connsiteY25-52" fmla="*/ 127 h 493591"/>
                <a:gd name="connsiteX26-53" fmla="*/ 282090 w 560550"/>
                <a:gd name="connsiteY26-54" fmla="*/ 0 h 493591"/>
                <a:gd name="connsiteX0-55" fmla="*/ 282090 w 560550"/>
                <a:gd name="connsiteY0-56" fmla="*/ 0 h 493591"/>
                <a:gd name="connsiteX1-57" fmla="*/ 307359 w 560550"/>
                <a:gd name="connsiteY1-58" fmla="*/ 19328 h 493591"/>
                <a:gd name="connsiteX2-59" fmla="*/ 322151 w 560550"/>
                <a:gd name="connsiteY2-60" fmla="*/ 46641 h 493591"/>
                <a:gd name="connsiteX3-61" fmla="*/ 426075 w 560550"/>
                <a:gd name="connsiteY3-62" fmla="*/ 252279 h 493591"/>
                <a:gd name="connsiteX4-63" fmla="*/ 549713 w 560550"/>
                <a:gd name="connsiteY4-64" fmla="*/ 442022 h 493591"/>
                <a:gd name="connsiteX5-65" fmla="*/ 553726 w 560550"/>
                <a:gd name="connsiteY5-66" fmla="*/ 448555 h 493591"/>
                <a:gd name="connsiteX6-67" fmla="*/ 557360 w 560550"/>
                <a:gd name="connsiteY6-68" fmla="*/ 480662 h 493591"/>
                <a:gd name="connsiteX7-69" fmla="*/ 557111 w 560550"/>
                <a:gd name="connsiteY7-70" fmla="*/ 481348 h 493591"/>
                <a:gd name="connsiteX8-71" fmla="*/ 527738 w 560550"/>
                <a:gd name="connsiteY8-72" fmla="*/ 493568 h 493591"/>
                <a:gd name="connsiteX9-73" fmla="*/ 496688 w 560550"/>
                <a:gd name="connsiteY9-74" fmla="*/ 492722 h 493591"/>
                <a:gd name="connsiteX10-75" fmla="*/ 275338 w 560550"/>
                <a:gd name="connsiteY10-76" fmla="*/ 480778 h 493591"/>
                <a:gd name="connsiteX11-77" fmla="*/ 275975 w 560550"/>
                <a:gd name="connsiteY11-78" fmla="*/ 480403 h 493591"/>
                <a:gd name="connsiteX12-79" fmla="*/ 266629 w 560550"/>
                <a:gd name="connsiteY12-80" fmla="*/ 479903 h 493591"/>
                <a:gd name="connsiteX13-81" fmla="*/ 40497 w 560550"/>
                <a:gd name="connsiteY13-82" fmla="*/ 492105 h 493591"/>
                <a:gd name="connsiteX14-83" fmla="*/ 32832 w 560550"/>
                <a:gd name="connsiteY14-84" fmla="*/ 492314 h 493591"/>
                <a:gd name="connsiteX15-85" fmla="*/ 3210 w 560550"/>
                <a:gd name="connsiteY15-86" fmla="*/ 479408 h 493591"/>
                <a:gd name="connsiteX16-87" fmla="*/ 2740 w 560550"/>
                <a:gd name="connsiteY16-88" fmla="*/ 478849 h 493591"/>
                <a:gd name="connsiteX17-89" fmla="*/ 6844 w 560550"/>
                <a:gd name="connsiteY17-90" fmla="*/ 447301 h 493591"/>
                <a:gd name="connsiteX18-91" fmla="*/ 23102 w 560550"/>
                <a:gd name="connsiteY18-92" fmla="*/ 420834 h 493591"/>
                <a:gd name="connsiteX19-93" fmla="*/ 144121 w 560550"/>
                <a:gd name="connsiteY19-94" fmla="*/ 235111 h 493591"/>
                <a:gd name="connsiteX20-95" fmla="*/ 144127 w 560550"/>
                <a:gd name="connsiteY20-96" fmla="*/ 235851 h 493591"/>
                <a:gd name="connsiteX21-97" fmla="*/ 149231 w 560550"/>
                <a:gd name="connsiteY21-98" fmla="*/ 228009 h 493591"/>
                <a:gd name="connsiteX22-99" fmla="*/ 251731 w 560550"/>
                <a:gd name="connsiteY22-100" fmla="*/ 26070 h 493591"/>
                <a:gd name="connsiteX23-101" fmla="*/ 255383 w 560550"/>
                <a:gd name="connsiteY23-102" fmla="*/ 19328 h 493591"/>
                <a:gd name="connsiteX24-103" fmla="*/ 281371 w 560550"/>
                <a:gd name="connsiteY24-104" fmla="*/ 127 h 493591"/>
                <a:gd name="connsiteX25-105" fmla="*/ 282090 w 560550"/>
                <a:gd name="connsiteY25-106" fmla="*/ 0 h 493591"/>
                <a:gd name="connsiteX0-107" fmla="*/ 282090 w 560550"/>
                <a:gd name="connsiteY0-108" fmla="*/ 0 h 493591"/>
                <a:gd name="connsiteX1-109" fmla="*/ 307359 w 560550"/>
                <a:gd name="connsiteY1-110" fmla="*/ 19328 h 493591"/>
                <a:gd name="connsiteX2-111" fmla="*/ 322151 w 560550"/>
                <a:gd name="connsiteY2-112" fmla="*/ 46641 h 493591"/>
                <a:gd name="connsiteX3-113" fmla="*/ 426075 w 560550"/>
                <a:gd name="connsiteY3-114" fmla="*/ 252279 h 493591"/>
                <a:gd name="connsiteX4-115" fmla="*/ 549713 w 560550"/>
                <a:gd name="connsiteY4-116" fmla="*/ 442022 h 493591"/>
                <a:gd name="connsiteX5-117" fmla="*/ 553726 w 560550"/>
                <a:gd name="connsiteY5-118" fmla="*/ 448555 h 493591"/>
                <a:gd name="connsiteX6-119" fmla="*/ 557360 w 560550"/>
                <a:gd name="connsiteY6-120" fmla="*/ 480662 h 493591"/>
                <a:gd name="connsiteX7-121" fmla="*/ 557111 w 560550"/>
                <a:gd name="connsiteY7-122" fmla="*/ 481348 h 493591"/>
                <a:gd name="connsiteX8-123" fmla="*/ 527738 w 560550"/>
                <a:gd name="connsiteY8-124" fmla="*/ 493568 h 493591"/>
                <a:gd name="connsiteX9-125" fmla="*/ 496688 w 560550"/>
                <a:gd name="connsiteY9-126" fmla="*/ 492722 h 493591"/>
                <a:gd name="connsiteX10-127" fmla="*/ 275338 w 560550"/>
                <a:gd name="connsiteY10-128" fmla="*/ 480778 h 493591"/>
                <a:gd name="connsiteX11-129" fmla="*/ 275975 w 560550"/>
                <a:gd name="connsiteY11-130" fmla="*/ 480403 h 493591"/>
                <a:gd name="connsiteX12-131" fmla="*/ 266629 w 560550"/>
                <a:gd name="connsiteY12-132" fmla="*/ 479903 h 493591"/>
                <a:gd name="connsiteX13-133" fmla="*/ 40497 w 560550"/>
                <a:gd name="connsiteY13-134" fmla="*/ 492105 h 493591"/>
                <a:gd name="connsiteX14-135" fmla="*/ 32832 w 560550"/>
                <a:gd name="connsiteY14-136" fmla="*/ 492314 h 493591"/>
                <a:gd name="connsiteX15-137" fmla="*/ 3210 w 560550"/>
                <a:gd name="connsiteY15-138" fmla="*/ 479408 h 493591"/>
                <a:gd name="connsiteX16-139" fmla="*/ 2740 w 560550"/>
                <a:gd name="connsiteY16-140" fmla="*/ 478849 h 493591"/>
                <a:gd name="connsiteX17-141" fmla="*/ 6844 w 560550"/>
                <a:gd name="connsiteY17-142" fmla="*/ 447301 h 493591"/>
                <a:gd name="connsiteX18-143" fmla="*/ 23102 w 560550"/>
                <a:gd name="connsiteY18-144" fmla="*/ 420834 h 493591"/>
                <a:gd name="connsiteX19-145" fmla="*/ 144121 w 560550"/>
                <a:gd name="connsiteY19-146" fmla="*/ 235111 h 493591"/>
                <a:gd name="connsiteX20-147" fmla="*/ 144127 w 560550"/>
                <a:gd name="connsiteY20-148" fmla="*/ 235851 h 493591"/>
                <a:gd name="connsiteX21-149" fmla="*/ 149231 w 560550"/>
                <a:gd name="connsiteY21-150" fmla="*/ 228009 h 493591"/>
                <a:gd name="connsiteX22-151" fmla="*/ 251731 w 560550"/>
                <a:gd name="connsiteY22-152" fmla="*/ 26070 h 493591"/>
                <a:gd name="connsiteX23-153" fmla="*/ 255383 w 560550"/>
                <a:gd name="connsiteY23-154" fmla="*/ 19328 h 493591"/>
                <a:gd name="connsiteX24-155" fmla="*/ 281371 w 560550"/>
                <a:gd name="connsiteY24-156" fmla="*/ 127 h 493591"/>
                <a:gd name="connsiteX25-157" fmla="*/ 282090 w 560550"/>
                <a:gd name="connsiteY25-158" fmla="*/ 0 h 493591"/>
                <a:gd name="connsiteX0-159" fmla="*/ 282090 w 560550"/>
                <a:gd name="connsiteY0-160" fmla="*/ 0 h 493591"/>
                <a:gd name="connsiteX1-161" fmla="*/ 307359 w 560550"/>
                <a:gd name="connsiteY1-162" fmla="*/ 19328 h 493591"/>
                <a:gd name="connsiteX2-163" fmla="*/ 322151 w 560550"/>
                <a:gd name="connsiteY2-164" fmla="*/ 46641 h 493591"/>
                <a:gd name="connsiteX3-165" fmla="*/ 426075 w 560550"/>
                <a:gd name="connsiteY3-166" fmla="*/ 252279 h 493591"/>
                <a:gd name="connsiteX4-167" fmla="*/ 549713 w 560550"/>
                <a:gd name="connsiteY4-168" fmla="*/ 442022 h 493591"/>
                <a:gd name="connsiteX5-169" fmla="*/ 553726 w 560550"/>
                <a:gd name="connsiteY5-170" fmla="*/ 448555 h 493591"/>
                <a:gd name="connsiteX6-171" fmla="*/ 557360 w 560550"/>
                <a:gd name="connsiteY6-172" fmla="*/ 480662 h 493591"/>
                <a:gd name="connsiteX7-173" fmla="*/ 557111 w 560550"/>
                <a:gd name="connsiteY7-174" fmla="*/ 481348 h 493591"/>
                <a:gd name="connsiteX8-175" fmla="*/ 527738 w 560550"/>
                <a:gd name="connsiteY8-176" fmla="*/ 493568 h 493591"/>
                <a:gd name="connsiteX9-177" fmla="*/ 496688 w 560550"/>
                <a:gd name="connsiteY9-178" fmla="*/ 492722 h 493591"/>
                <a:gd name="connsiteX10-179" fmla="*/ 275338 w 560550"/>
                <a:gd name="connsiteY10-180" fmla="*/ 480778 h 493591"/>
                <a:gd name="connsiteX11-181" fmla="*/ 275975 w 560550"/>
                <a:gd name="connsiteY11-182" fmla="*/ 480403 h 493591"/>
                <a:gd name="connsiteX12-183" fmla="*/ 266629 w 560550"/>
                <a:gd name="connsiteY12-184" fmla="*/ 479903 h 493591"/>
                <a:gd name="connsiteX13-185" fmla="*/ 40497 w 560550"/>
                <a:gd name="connsiteY13-186" fmla="*/ 492105 h 493591"/>
                <a:gd name="connsiteX14-187" fmla="*/ 32832 w 560550"/>
                <a:gd name="connsiteY14-188" fmla="*/ 492314 h 493591"/>
                <a:gd name="connsiteX15-189" fmla="*/ 3210 w 560550"/>
                <a:gd name="connsiteY15-190" fmla="*/ 479408 h 493591"/>
                <a:gd name="connsiteX16-191" fmla="*/ 2740 w 560550"/>
                <a:gd name="connsiteY16-192" fmla="*/ 478849 h 493591"/>
                <a:gd name="connsiteX17-193" fmla="*/ 6844 w 560550"/>
                <a:gd name="connsiteY17-194" fmla="*/ 447301 h 493591"/>
                <a:gd name="connsiteX18-195" fmla="*/ 23102 w 560550"/>
                <a:gd name="connsiteY18-196" fmla="*/ 420834 h 493591"/>
                <a:gd name="connsiteX19-197" fmla="*/ 144121 w 560550"/>
                <a:gd name="connsiteY19-198" fmla="*/ 235111 h 493591"/>
                <a:gd name="connsiteX20-199" fmla="*/ 149231 w 560550"/>
                <a:gd name="connsiteY20-200" fmla="*/ 228009 h 493591"/>
                <a:gd name="connsiteX21-201" fmla="*/ 251731 w 560550"/>
                <a:gd name="connsiteY21-202" fmla="*/ 26070 h 493591"/>
                <a:gd name="connsiteX22-203" fmla="*/ 255383 w 560550"/>
                <a:gd name="connsiteY22-204" fmla="*/ 19328 h 493591"/>
                <a:gd name="connsiteX23-205" fmla="*/ 281371 w 560550"/>
                <a:gd name="connsiteY23-206" fmla="*/ 127 h 493591"/>
                <a:gd name="connsiteX24-207" fmla="*/ 282090 w 560550"/>
                <a:gd name="connsiteY24-208" fmla="*/ 0 h 493591"/>
                <a:gd name="connsiteX0-209" fmla="*/ 282090 w 560550"/>
                <a:gd name="connsiteY0-210" fmla="*/ 0 h 493591"/>
                <a:gd name="connsiteX1-211" fmla="*/ 307359 w 560550"/>
                <a:gd name="connsiteY1-212" fmla="*/ 19328 h 493591"/>
                <a:gd name="connsiteX2-213" fmla="*/ 322151 w 560550"/>
                <a:gd name="connsiteY2-214" fmla="*/ 46641 h 493591"/>
                <a:gd name="connsiteX3-215" fmla="*/ 426075 w 560550"/>
                <a:gd name="connsiteY3-216" fmla="*/ 252279 h 493591"/>
                <a:gd name="connsiteX4-217" fmla="*/ 549713 w 560550"/>
                <a:gd name="connsiteY4-218" fmla="*/ 442022 h 493591"/>
                <a:gd name="connsiteX5-219" fmla="*/ 553726 w 560550"/>
                <a:gd name="connsiteY5-220" fmla="*/ 448555 h 493591"/>
                <a:gd name="connsiteX6-221" fmla="*/ 557360 w 560550"/>
                <a:gd name="connsiteY6-222" fmla="*/ 480662 h 493591"/>
                <a:gd name="connsiteX7-223" fmla="*/ 557111 w 560550"/>
                <a:gd name="connsiteY7-224" fmla="*/ 481348 h 493591"/>
                <a:gd name="connsiteX8-225" fmla="*/ 527738 w 560550"/>
                <a:gd name="connsiteY8-226" fmla="*/ 493568 h 493591"/>
                <a:gd name="connsiteX9-227" fmla="*/ 496688 w 560550"/>
                <a:gd name="connsiteY9-228" fmla="*/ 492722 h 493591"/>
                <a:gd name="connsiteX10-229" fmla="*/ 275338 w 560550"/>
                <a:gd name="connsiteY10-230" fmla="*/ 480778 h 493591"/>
                <a:gd name="connsiteX11-231" fmla="*/ 275975 w 560550"/>
                <a:gd name="connsiteY11-232" fmla="*/ 480403 h 493591"/>
                <a:gd name="connsiteX12-233" fmla="*/ 266629 w 560550"/>
                <a:gd name="connsiteY12-234" fmla="*/ 479903 h 493591"/>
                <a:gd name="connsiteX13-235" fmla="*/ 40497 w 560550"/>
                <a:gd name="connsiteY13-236" fmla="*/ 492105 h 493591"/>
                <a:gd name="connsiteX14-237" fmla="*/ 32832 w 560550"/>
                <a:gd name="connsiteY14-238" fmla="*/ 492314 h 493591"/>
                <a:gd name="connsiteX15-239" fmla="*/ 3210 w 560550"/>
                <a:gd name="connsiteY15-240" fmla="*/ 479408 h 493591"/>
                <a:gd name="connsiteX16-241" fmla="*/ 2740 w 560550"/>
                <a:gd name="connsiteY16-242" fmla="*/ 478849 h 493591"/>
                <a:gd name="connsiteX17-243" fmla="*/ 6844 w 560550"/>
                <a:gd name="connsiteY17-244" fmla="*/ 447301 h 493591"/>
                <a:gd name="connsiteX18-245" fmla="*/ 23102 w 560550"/>
                <a:gd name="connsiteY18-246" fmla="*/ 420834 h 493591"/>
                <a:gd name="connsiteX19-247" fmla="*/ 149231 w 560550"/>
                <a:gd name="connsiteY19-248" fmla="*/ 228009 h 493591"/>
                <a:gd name="connsiteX20-249" fmla="*/ 251731 w 560550"/>
                <a:gd name="connsiteY20-250" fmla="*/ 26070 h 493591"/>
                <a:gd name="connsiteX21-251" fmla="*/ 255383 w 560550"/>
                <a:gd name="connsiteY21-252" fmla="*/ 19328 h 493591"/>
                <a:gd name="connsiteX22-253" fmla="*/ 281371 w 560550"/>
                <a:gd name="connsiteY22-254" fmla="*/ 127 h 493591"/>
                <a:gd name="connsiteX23-255" fmla="*/ 282090 w 560550"/>
                <a:gd name="connsiteY23-256" fmla="*/ 0 h 493591"/>
                <a:gd name="connsiteX0-257" fmla="*/ 282090 w 560550"/>
                <a:gd name="connsiteY0-258" fmla="*/ 0 h 493591"/>
                <a:gd name="connsiteX1-259" fmla="*/ 307359 w 560550"/>
                <a:gd name="connsiteY1-260" fmla="*/ 19328 h 493591"/>
                <a:gd name="connsiteX2-261" fmla="*/ 322151 w 560550"/>
                <a:gd name="connsiteY2-262" fmla="*/ 46641 h 493591"/>
                <a:gd name="connsiteX3-263" fmla="*/ 426075 w 560550"/>
                <a:gd name="connsiteY3-264" fmla="*/ 252279 h 493591"/>
                <a:gd name="connsiteX4-265" fmla="*/ 549713 w 560550"/>
                <a:gd name="connsiteY4-266" fmla="*/ 442022 h 493591"/>
                <a:gd name="connsiteX5-267" fmla="*/ 553726 w 560550"/>
                <a:gd name="connsiteY5-268" fmla="*/ 448555 h 493591"/>
                <a:gd name="connsiteX6-269" fmla="*/ 557360 w 560550"/>
                <a:gd name="connsiteY6-270" fmla="*/ 480662 h 493591"/>
                <a:gd name="connsiteX7-271" fmla="*/ 557111 w 560550"/>
                <a:gd name="connsiteY7-272" fmla="*/ 481348 h 493591"/>
                <a:gd name="connsiteX8-273" fmla="*/ 527738 w 560550"/>
                <a:gd name="connsiteY8-274" fmla="*/ 493568 h 493591"/>
                <a:gd name="connsiteX9-275" fmla="*/ 496688 w 560550"/>
                <a:gd name="connsiteY9-276" fmla="*/ 492722 h 493591"/>
                <a:gd name="connsiteX10-277" fmla="*/ 275338 w 560550"/>
                <a:gd name="connsiteY10-278" fmla="*/ 480778 h 493591"/>
                <a:gd name="connsiteX11-279" fmla="*/ 275975 w 560550"/>
                <a:gd name="connsiteY11-280" fmla="*/ 480403 h 493591"/>
                <a:gd name="connsiteX12-281" fmla="*/ 266629 w 560550"/>
                <a:gd name="connsiteY12-282" fmla="*/ 479903 h 493591"/>
                <a:gd name="connsiteX13-283" fmla="*/ 40497 w 560550"/>
                <a:gd name="connsiteY13-284" fmla="*/ 492105 h 493591"/>
                <a:gd name="connsiteX14-285" fmla="*/ 32832 w 560550"/>
                <a:gd name="connsiteY14-286" fmla="*/ 492314 h 493591"/>
                <a:gd name="connsiteX15-287" fmla="*/ 3210 w 560550"/>
                <a:gd name="connsiteY15-288" fmla="*/ 479408 h 493591"/>
                <a:gd name="connsiteX16-289" fmla="*/ 2740 w 560550"/>
                <a:gd name="connsiteY16-290" fmla="*/ 478849 h 493591"/>
                <a:gd name="connsiteX17-291" fmla="*/ 6844 w 560550"/>
                <a:gd name="connsiteY17-292" fmla="*/ 447301 h 493591"/>
                <a:gd name="connsiteX18-293" fmla="*/ 23102 w 560550"/>
                <a:gd name="connsiteY18-294" fmla="*/ 420834 h 493591"/>
                <a:gd name="connsiteX19-295" fmla="*/ 149231 w 560550"/>
                <a:gd name="connsiteY19-296" fmla="*/ 228009 h 493591"/>
                <a:gd name="connsiteX20-297" fmla="*/ 251731 w 560550"/>
                <a:gd name="connsiteY20-298" fmla="*/ 26070 h 493591"/>
                <a:gd name="connsiteX21-299" fmla="*/ 255383 w 560550"/>
                <a:gd name="connsiteY21-300" fmla="*/ 19328 h 493591"/>
                <a:gd name="connsiteX22-301" fmla="*/ 281371 w 560550"/>
                <a:gd name="connsiteY22-302" fmla="*/ 127 h 493591"/>
                <a:gd name="connsiteX23-303" fmla="*/ 282090 w 560550"/>
                <a:gd name="connsiteY23-304" fmla="*/ 0 h 493591"/>
                <a:gd name="connsiteX0-305" fmla="*/ 282090 w 560550"/>
                <a:gd name="connsiteY0-306" fmla="*/ 0 h 493591"/>
                <a:gd name="connsiteX1-307" fmla="*/ 307359 w 560550"/>
                <a:gd name="connsiteY1-308" fmla="*/ 19328 h 493591"/>
                <a:gd name="connsiteX2-309" fmla="*/ 322151 w 560550"/>
                <a:gd name="connsiteY2-310" fmla="*/ 46641 h 493591"/>
                <a:gd name="connsiteX3-311" fmla="*/ 426075 w 560550"/>
                <a:gd name="connsiteY3-312" fmla="*/ 252279 h 493591"/>
                <a:gd name="connsiteX4-313" fmla="*/ 549713 w 560550"/>
                <a:gd name="connsiteY4-314" fmla="*/ 442022 h 493591"/>
                <a:gd name="connsiteX5-315" fmla="*/ 553726 w 560550"/>
                <a:gd name="connsiteY5-316" fmla="*/ 448555 h 493591"/>
                <a:gd name="connsiteX6-317" fmla="*/ 557360 w 560550"/>
                <a:gd name="connsiteY6-318" fmla="*/ 480662 h 493591"/>
                <a:gd name="connsiteX7-319" fmla="*/ 557111 w 560550"/>
                <a:gd name="connsiteY7-320" fmla="*/ 481348 h 493591"/>
                <a:gd name="connsiteX8-321" fmla="*/ 527738 w 560550"/>
                <a:gd name="connsiteY8-322" fmla="*/ 493568 h 493591"/>
                <a:gd name="connsiteX9-323" fmla="*/ 496688 w 560550"/>
                <a:gd name="connsiteY9-324" fmla="*/ 492722 h 493591"/>
                <a:gd name="connsiteX10-325" fmla="*/ 275338 w 560550"/>
                <a:gd name="connsiteY10-326" fmla="*/ 480778 h 493591"/>
                <a:gd name="connsiteX11-327" fmla="*/ 266629 w 560550"/>
                <a:gd name="connsiteY11-328" fmla="*/ 479903 h 493591"/>
                <a:gd name="connsiteX12-329" fmla="*/ 40497 w 560550"/>
                <a:gd name="connsiteY12-330" fmla="*/ 492105 h 493591"/>
                <a:gd name="connsiteX13-331" fmla="*/ 32832 w 560550"/>
                <a:gd name="connsiteY13-332" fmla="*/ 492314 h 493591"/>
                <a:gd name="connsiteX14-333" fmla="*/ 3210 w 560550"/>
                <a:gd name="connsiteY14-334" fmla="*/ 479408 h 493591"/>
                <a:gd name="connsiteX15-335" fmla="*/ 2740 w 560550"/>
                <a:gd name="connsiteY15-336" fmla="*/ 478849 h 493591"/>
                <a:gd name="connsiteX16-337" fmla="*/ 6844 w 560550"/>
                <a:gd name="connsiteY16-338" fmla="*/ 447301 h 493591"/>
                <a:gd name="connsiteX17-339" fmla="*/ 23102 w 560550"/>
                <a:gd name="connsiteY17-340" fmla="*/ 420834 h 493591"/>
                <a:gd name="connsiteX18-341" fmla="*/ 149231 w 560550"/>
                <a:gd name="connsiteY18-342" fmla="*/ 228009 h 493591"/>
                <a:gd name="connsiteX19-343" fmla="*/ 251731 w 560550"/>
                <a:gd name="connsiteY19-344" fmla="*/ 26070 h 493591"/>
                <a:gd name="connsiteX20-345" fmla="*/ 255383 w 560550"/>
                <a:gd name="connsiteY20-346" fmla="*/ 19328 h 493591"/>
                <a:gd name="connsiteX21-347" fmla="*/ 281371 w 560550"/>
                <a:gd name="connsiteY21-348" fmla="*/ 127 h 493591"/>
                <a:gd name="connsiteX22-349" fmla="*/ 282090 w 560550"/>
                <a:gd name="connsiteY22-350" fmla="*/ 0 h 493591"/>
                <a:gd name="connsiteX0-351" fmla="*/ 282090 w 560550"/>
                <a:gd name="connsiteY0-352" fmla="*/ 0 h 493591"/>
                <a:gd name="connsiteX1-353" fmla="*/ 307359 w 560550"/>
                <a:gd name="connsiteY1-354" fmla="*/ 19328 h 493591"/>
                <a:gd name="connsiteX2-355" fmla="*/ 322151 w 560550"/>
                <a:gd name="connsiteY2-356" fmla="*/ 46641 h 493591"/>
                <a:gd name="connsiteX3-357" fmla="*/ 426075 w 560550"/>
                <a:gd name="connsiteY3-358" fmla="*/ 252279 h 493591"/>
                <a:gd name="connsiteX4-359" fmla="*/ 549713 w 560550"/>
                <a:gd name="connsiteY4-360" fmla="*/ 442022 h 493591"/>
                <a:gd name="connsiteX5-361" fmla="*/ 553726 w 560550"/>
                <a:gd name="connsiteY5-362" fmla="*/ 448555 h 493591"/>
                <a:gd name="connsiteX6-363" fmla="*/ 557360 w 560550"/>
                <a:gd name="connsiteY6-364" fmla="*/ 480662 h 493591"/>
                <a:gd name="connsiteX7-365" fmla="*/ 557111 w 560550"/>
                <a:gd name="connsiteY7-366" fmla="*/ 481348 h 493591"/>
                <a:gd name="connsiteX8-367" fmla="*/ 527738 w 560550"/>
                <a:gd name="connsiteY8-368" fmla="*/ 493568 h 493591"/>
                <a:gd name="connsiteX9-369" fmla="*/ 496688 w 560550"/>
                <a:gd name="connsiteY9-370" fmla="*/ 492722 h 493591"/>
                <a:gd name="connsiteX10-371" fmla="*/ 266629 w 560550"/>
                <a:gd name="connsiteY10-372" fmla="*/ 479903 h 493591"/>
                <a:gd name="connsiteX11-373" fmla="*/ 40497 w 560550"/>
                <a:gd name="connsiteY11-374" fmla="*/ 492105 h 493591"/>
                <a:gd name="connsiteX12-375" fmla="*/ 32832 w 560550"/>
                <a:gd name="connsiteY12-376" fmla="*/ 492314 h 493591"/>
                <a:gd name="connsiteX13-377" fmla="*/ 3210 w 560550"/>
                <a:gd name="connsiteY13-378" fmla="*/ 479408 h 493591"/>
                <a:gd name="connsiteX14-379" fmla="*/ 2740 w 560550"/>
                <a:gd name="connsiteY14-380" fmla="*/ 478849 h 493591"/>
                <a:gd name="connsiteX15-381" fmla="*/ 6844 w 560550"/>
                <a:gd name="connsiteY15-382" fmla="*/ 447301 h 493591"/>
                <a:gd name="connsiteX16-383" fmla="*/ 23102 w 560550"/>
                <a:gd name="connsiteY16-384" fmla="*/ 420834 h 493591"/>
                <a:gd name="connsiteX17-385" fmla="*/ 149231 w 560550"/>
                <a:gd name="connsiteY17-386" fmla="*/ 228009 h 493591"/>
                <a:gd name="connsiteX18-387" fmla="*/ 251731 w 560550"/>
                <a:gd name="connsiteY18-388" fmla="*/ 26070 h 493591"/>
                <a:gd name="connsiteX19-389" fmla="*/ 255383 w 560550"/>
                <a:gd name="connsiteY19-390" fmla="*/ 19328 h 493591"/>
                <a:gd name="connsiteX20-391" fmla="*/ 281371 w 560550"/>
                <a:gd name="connsiteY20-392" fmla="*/ 127 h 493591"/>
                <a:gd name="connsiteX21-393" fmla="*/ 282090 w 560550"/>
                <a:gd name="connsiteY21-394" fmla="*/ 0 h 493591"/>
                <a:gd name="connsiteX0-395" fmla="*/ 282090 w 560550"/>
                <a:gd name="connsiteY0-396" fmla="*/ 0 h 493591"/>
                <a:gd name="connsiteX1-397" fmla="*/ 307359 w 560550"/>
                <a:gd name="connsiteY1-398" fmla="*/ 19328 h 493591"/>
                <a:gd name="connsiteX2-399" fmla="*/ 322151 w 560550"/>
                <a:gd name="connsiteY2-400" fmla="*/ 46641 h 493591"/>
                <a:gd name="connsiteX3-401" fmla="*/ 426075 w 560550"/>
                <a:gd name="connsiteY3-402" fmla="*/ 252279 h 493591"/>
                <a:gd name="connsiteX4-403" fmla="*/ 549713 w 560550"/>
                <a:gd name="connsiteY4-404" fmla="*/ 442022 h 493591"/>
                <a:gd name="connsiteX5-405" fmla="*/ 553726 w 560550"/>
                <a:gd name="connsiteY5-406" fmla="*/ 448555 h 493591"/>
                <a:gd name="connsiteX6-407" fmla="*/ 557360 w 560550"/>
                <a:gd name="connsiteY6-408" fmla="*/ 480662 h 493591"/>
                <a:gd name="connsiteX7-409" fmla="*/ 557111 w 560550"/>
                <a:gd name="connsiteY7-410" fmla="*/ 481348 h 493591"/>
                <a:gd name="connsiteX8-411" fmla="*/ 527738 w 560550"/>
                <a:gd name="connsiteY8-412" fmla="*/ 493568 h 493591"/>
                <a:gd name="connsiteX9-413" fmla="*/ 496688 w 560550"/>
                <a:gd name="connsiteY9-414" fmla="*/ 492722 h 493591"/>
                <a:gd name="connsiteX10-415" fmla="*/ 266629 w 560550"/>
                <a:gd name="connsiteY10-416" fmla="*/ 479903 h 493591"/>
                <a:gd name="connsiteX11-417" fmla="*/ 40497 w 560550"/>
                <a:gd name="connsiteY11-418" fmla="*/ 492105 h 493591"/>
                <a:gd name="connsiteX12-419" fmla="*/ 32832 w 560550"/>
                <a:gd name="connsiteY12-420" fmla="*/ 492314 h 493591"/>
                <a:gd name="connsiteX13-421" fmla="*/ 3210 w 560550"/>
                <a:gd name="connsiteY13-422" fmla="*/ 479408 h 493591"/>
                <a:gd name="connsiteX14-423" fmla="*/ 2740 w 560550"/>
                <a:gd name="connsiteY14-424" fmla="*/ 478849 h 493591"/>
                <a:gd name="connsiteX15-425" fmla="*/ 6844 w 560550"/>
                <a:gd name="connsiteY15-426" fmla="*/ 447301 h 493591"/>
                <a:gd name="connsiteX16-427" fmla="*/ 23102 w 560550"/>
                <a:gd name="connsiteY16-428" fmla="*/ 420834 h 493591"/>
                <a:gd name="connsiteX17-429" fmla="*/ 149231 w 560550"/>
                <a:gd name="connsiteY17-430" fmla="*/ 228009 h 493591"/>
                <a:gd name="connsiteX18-431" fmla="*/ 251731 w 560550"/>
                <a:gd name="connsiteY18-432" fmla="*/ 26070 h 493591"/>
                <a:gd name="connsiteX19-433" fmla="*/ 255383 w 560550"/>
                <a:gd name="connsiteY19-434" fmla="*/ 19328 h 493591"/>
                <a:gd name="connsiteX20-435" fmla="*/ 281371 w 560550"/>
                <a:gd name="connsiteY20-436" fmla="*/ 127 h 493591"/>
                <a:gd name="connsiteX21-437" fmla="*/ 282090 w 560550"/>
                <a:gd name="connsiteY21-438" fmla="*/ 0 h 493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560550" h="493591">
                  <a:moveTo>
                    <a:pt x="282090" y="0"/>
                  </a:moveTo>
                  <a:cubicBezTo>
                    <a:pt x="291235" y="0"/>
                    <a:pt x="300381" y="6443"/>
                    <a:pt x="307359" y="19328"/>
                  </a:cubicBezTo>
                  <a:lnTo>
                    <a:pt x="322151" y="46641"/>
                  </a:lnTo>
                  <a:cubicBezTo>
                    <a:pt x="341937" y="85466"/>
                    <a:pt x="388148" y="186382"/>
                    <a:pt x="426075" y="252279"/>
                  </a:cubicBezTo>
                  <a:cubicBezTo>
                    <a:pt x="464002" y="318176"/>
                    <a:pt x="528438" y="409309"/>
                    <a:pt x="549713" y="442022"/>
                  </a:cubicBezTo>
                  <a:lnTo>
                    <a:pt x="553726" y="448555"/>
                  </a:lnTo>
                  <a:cubicBezTo>
                    <a:pt x="561598" y="461368"/>
                    <a:pt x="562451" y="472766"/>
                    <a:pt x="557360" y="480662"/>
                  </a:cubicBezTo>
                  <a:cubicBezTo>
                    <a:pt x="557347" y="480929"/>
                    <a:pt x="557231" y="481140"/>
                    <a:pt x="557111" y="481348"/>
                  </a:cubicBezTo>
                  <a:cubicBezTo>
                    <a:pt x="552538" y="489268"/>
                    <a:pt x="542386" y="493968"/>
                    <a:pt x="527738" y="493568"/>
                  </a:cubicBezTo>
                  <a:lnTo>
                    <a:pt x="496688" y="492722"/>
                  </a:lnTo>
                  <a:cubicBezTo>
                    <a:pt x="453170" y="490445"/>
                    <a:pt x="342661" y="480006"/>
                    <a:pt x="266629" y="479903"/>
                  </a:cubicBezTo>
                  <a:cubicBezTo>
                    <a:pt x="190597" y="479800"/>
                    <a:pt x="79463" y="490037"/>
                    <a:pt x="40497" y="492105"/>
                  </a:cubicBezTo>
                  <a:lnTo>
                    <a:pt x="32832" y="492314"/>
                  </a:lnTo>
                  <a:cubicBezTo>
                    <a:pt x="17800" y="492724"/>
                    <a:pt x="7502" y="487764"/>
                    <a:pt x="3210" y="479408"/>
                  </a:cubicBezTo>
                  <a:cubicBezTo>
                    <a:pt x="2985" y="479262"/>
                    <a:pt x="2860" y="479056"/>
                    <a:pt x="2740" y="478849"/>
                  </a:cubicBezTo>
                  <a:cubicBezTo>
                    <a:pt x="-1833" y="470928"/>
                    <a:pt x="-826" y="459787"/>
                    <a:pt x="6844" y="447301"/>
                  </a:cubicBezTo>
                  <a:lnTo>
                    <a:pt x="23102" y="420834"/>
                  </a:lnTo>
                  <a:cubicBezTo>
                    <a:pt x="46833" y="384285"/>
                    <a:pt x="111126" y="293803"/>
                    <a:pt x="149231" y="228009"/>
                  </a:cubicBezTo>
                  <a:cubicBezTo>
                    <a:pt x="187336" y="162215"/>
                    <a:pt x="234039" y="60850"/>
                    <a:pt x="251731" y="26070"/>
                  </a:cubicBezTo>
                  <a:lnTo>
                    <a:pt x="255383" y="19328"/>
                  </a:lnTo>
                  <a:cubicBezTo>
                    <a:pt x="262543" y="6104"/>
                    <a:pt x="271988" y="-334"/>
                    <a:pt x="281371" y="127"/>
                  </a:cubicBezTo>
                  <a:cubicBezTo>
                    <a:pt x="281609" y="5"/>
                    <a:pt x="281850" y="0"/>
                    <a:pt x="2820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934624" y="2397553"/>
              <a:ext cx="2126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文字标题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2934626" y="2716601"/>
              <a:ext cx="28565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grpSp>
          <p:nvGrpSpPr>
            <p:cNvPr id="78" name="组合 77" descr="e7d195523061f1c0d3ba7f298e59d031c9c3f97027ed136f882110EF8F17BAD1F2C348D17C7856EF46CB4678CC9E44EE1ABA681E3133328A7B4D22AAF822B2429426B2355AA8CC4431B8568D2CF3B73ADF5964BB9916C1AA44F022AAC5EB1909763789B386D86C73C326A881C590959D70E93E2C471A8ADFD3CE3217C87DD1331859AB9E7C890EC7"/>
            <p:cNvGrpSpPr/>
            <p:nvPr/>
          </p:nvGrpSpPr>
          <p:grpSpPr>
            <a:xfrm>
              <a:off x="1530890" y="2742962"/>
              <a:ext cx="352121" cy="336964"/>
              <a:chOff x="5373688" y="1268413"/>
              <a:chExt cx="479425" cy="458788"/>
            </a:xfrm>
            <a:solidFill>
              <a:sysClr val="window" lastClr="FFFFFF"/>
            </a:solidFill>
          </p:grpSpPr>
          <p:sp>
            <p:nvSpPr>
              <p:cNvPr id="79" name="Freeform 140"/>
              <p:cNvSpPr>
                <a:spLocks noEditPoints="1"/>
              </p:cNvSpPr>
              <p:nvPr/>
            </p:nvSpPr>
            <p:spPr bwMode="auto">
              <a:xfrm>
                <a:off x="5519738" y="1282700"/>
                <a:ext cx="112713" cy="439738"/>
              </a:xfrm>
              <a:custGeom>
                <a:avLst/>
                <a:gdLst>
                  <a:gd name="T0" fmla="*/ 0 w 71"/>
                  <a:gd name="T1" fmla="*/ 277 h 277"/>
                  <a:gd name="T2" fmla="*/ 71 w 71"/>
                  <a:gd name="T3" fmla="*/ 277 h 277"/>
                  <a:gd name="T4" fmla="*/ 71 w 71"/>
                  <a:gd name="T5" fmla="*/ 0 h 277"/>
                  <a:gd name="T6" fmla="*/ 0 w 71"/>
                  <a:gd name="T7" fmla="*/ 0 h 277"/>
                  <a:gd name="T8" fmla="*/ 0 w 71"/>
                  <a:gd name="T9" fmla="*/ 277 h 277"/>
                  <a:gd name="T10" fmla="*/ 24 w 71"/>
                  <a:gd name="T11" fmla="*/ 81 h 277"/>
                  <a:gd name="T12" fmla="*/ 47 w 71"/>
                  <a:gd name="T13" fmla="*/ 81 h 277"/>
                  <a:gd name="T14" fmla="*/ 47 w 71"/>
                  <a:gd name="T15" fmla="*/ 197 h 277"/>
                  <a:gd name="T16" fmla="*/ 24 w 71"/>
                  <a:gd name="T17" fmla="*/ 197 h 277"/>
                  <a:gd name="T18" fmla="*/ 24 w 71"/>
                  <a:gd name="T19" fmla="*/ 8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277">
                    <a:moveTo>
                      <a:pt x="0" y="277"/>
                    </a:moveTo>
                    <a:lnTo>
                      <a:pt x="71" y="277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277"/>
                    </a:lnTo>
                    <a:close/>
                    <a:moveTo>
                      <a:pt x="24" y="81"/>
                    </a:moveTo>
                    <a:lnTo>
                      <a:pt x="47" y="81"/>
                    </a:lnTo>
                    <a:lnTo>
                      <a:pt x="47" y="197"/>
                    </a:lnTo>
                    <a:lnTo>
                      <a:pt x="24" y="197"/>
                    </a:lnTo>
                    <a:lnTo>
                      <a:pt x="2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Freeform 141"/>
              <p:cNvSpPr>
                <a:spLocks noEditPoints="1"/>
              </p:cNvSpPr>
              <p:nvPr/>
            </p:nvSpPr>
            <p:spPr bwMode="auto">
              <a:xfrm>
                <a:off x="5670550" y="1268413"/>
                <a:ext cx="182563" cy="458788"/>
              </a:xfrm>
              <a:custGeom>
                <a:avLst/>
                <a:gdLst>
                  <a:gd name="T0" fmla="*/ 68 w 115"/>
                  <a:gd name="T1" fmla="*/ 0 h 289"/>
                  <a:gd name="T2" fmla="*/ 0 w 115"/>
                  <a:gd name="T3" fmla="*/ 14 h 289"/>
                  <a:gd name="T4" fmla="*/ 47 w 115"/>
                  <a:gd name="T5" fmla="*/ 289 h 289"/>
                  <a:gd name="T6" fmla="*/ 115 w 115"/>
                  <a:gd name="T7" fmla="*/ 274 h 289"/>
                  <a:gd name="T8" fmla="*/ 68 w 115"/>
                  <a:gd name="T9" fmla="*/ 0 h 289"/>
                  <a:gd name="T10" fmla="*/ 35 w 115"/>
                  <a:gd name="T11" fmla="*/ 90 h 289"/>
                  <a:gd name="T12" fmla="*/ 59 w 115"/>
                  <a:gd name="T13" fmla="*/ 85 h 289"/>
                  <a:gd name="T14" fmla="*/ 78 w 115"/>
                  <a:gd name="T15" fmla="*/ 199 h 289"/>
                  <a:gd name="T16" fmla="*/ 56 w 115"/>
                  <a:gd name="T17" fmla="*/ 203 h 289"/>
                  <a:gd name="T18" fmla="*/ 35 w 115"/>
                  <a:gd name="T19" fmla="*/ 9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289">
                    <a:moveTo>
                      <a:pt x="68" y="0"/>
                    </a:moveTo>
                    <a:lnTo>
                      <a:pt x="0" y="14"/>
                    </a:lnTo>
                    <a:lnTo>
                      <a:pt x="47" y="289"/>
                    </a:lnTo>
                    <a:lnTo>
                      <a:pt x="115" y="274"/>
                    </a:lnTo>
                    <a:lnTo>
                      <a:pt x="68" y="0"/>
                    </a:lnTo>
                    <a:close/>
                    <a:moveTo>
                      <a:pt x="35" y="90"/>
                    </a:moveTo>
                    <a:lnTo>
                      <a:pt x="59" y="85"/>
                    </a:lnTo>
                    <a:lnTo>
                      <a:pt x="78" y="199"/>
                    </a:lnTo>
                    <a:lnTo>
                      <a:pt x="56" y="203"/>
                    </a:lnTo>
                    <a:lnTo>
                      <a:pt x="35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142"/>
              <p:cNvSpPr>
                <a:spLocks noEditPoints="1"/>
              </p:cNvSpPr>
              <p:nvPr/>
            </p:nvSpPr>
            <p:spPr bwMode="auto">
              <a:xfrm>
                <a:off x="5373688" y="1279525"/>
                <a:ext cx="107950" cy="442913"/>
              </a:xfrm>
              <a:custGeom>
                <a:avLst/>
                <a:gdLst>
                  <a:gd name="T0" fmla="*/ 0 w 68"/>
                  <a:gd name="T1" fmla="*/ 279 h 279"/>
                  <a:gd name="T2" fmla="*/ 68 w 68"/>
                  <a:gd name="T3" fmla="*/ 279 h 279"/>
                  <a:gd name="T4" fmla="*/ 68 w 68"/>
                  <a:gd name="T5" fmla="*/ 0 h 279"/>
                  <a:gd name="T6" fmla="*/ 0 w 68"/>
                  <a:gd name="T7" fmla="*/ 0 h 279"/>
                  <a:gd name="T8" fmla="*/ 0 w 68"/>
                  <a:gd name="T9" fmla="*/ 279 h 279"/>
                  <a:gd name="T10" fmla="*/ 23 w 68"/>
                  <a:gd name="T11" fmla="*/ 83 h 279"/>
                  <a:gd name="T12" fmla="*/ 47 w 68"/>
                  <a:gd name="T13" fmla="*/ 83 h 279"/>
                  <a:gd name="T14" fmla="*/ 47 w 68"/>
                  <a:gd name="T15" fmla="*/ 199 h 279"/>
                  <a:gd name="T16" fmla="*/ 23 w 68"/>
                  <a:gd name="T17" fmla="*/ 199 h 279"/>
                  <a:gd name="T18" fmla="*/ 23 w 68"/>
                  <a:gd name="T19" fmla="*/ 83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79">
                    <a:moveTo>
                      <a:pt x="0" y="279"/>
                    </a:moveTo>
                    <a:lnTo>
                      <a:pt x="68" y="279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279"/>
                    </a:lnTo>
                    <a:close/>
                    <a:moveTo>
                      <a:pt x="23" y="83"/>
                    </a:moveTo>
                    <a:lnTo>
                      <a:pt x="47" y="83"/>
                    </a:lnTo>
                    <a:lnTo>
                      <a:pt x="47" y="199"/>
                    </a:lnTo>
                    <a:lnTo>
                      <a:pt x="23" y="199"/>
                    </a:lnTo>
                    <a:lnTo>
                      <a:pt x="23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304489" y="4102503"/>
            <a:ext cx="4651459" cy="1269622"/>
            <a:chOff x="6304489" y="4102503"/>
            <a:chExt cx="4651459" cy="1269622"/>
          </a:xfrm>
        </p:grpSpPr>
        <p:sp>
          <p:nvSpPr>
            <p:cNvPr id="63" name="Freeform 7"/>
            <p:cNvSpPr/>
            <p:nvPr/>
          </p:nvSpPr>
          <p:spPr bwMode="auto">
            <a:xfrm>
              <a:off x="9961267" y="4102503"/>
              <a:ext cx="994681" cy="1140029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67BBAE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2" name="KSO_Shape"/>
            <p:cNvSpPr/>
            <p:nvPr/>
          </p:nvSpPr>
          <p:spPr>
            <a:xfrm rot="16200000" flipH="1">
              <a:off x="9463658" y="4566222"/>
              <a:ext cx="204726" cy="180159"/>
            </a:xfrm>
            <a:custGeom>
              <a:avLst/>
              <a:gdLst>
                <a:gd name="connsiteX0" fmla="*/ 282090 w 560550"/>
                <a:gd name="connsiteY0" fmla="*/ 0 h 493591"/>
                <a:gd name="connsiteX1" fmla="*/ 307359 w 560550"/>
                <a:gd name="connsiteY1" fmla="*/ 19328 h 493591"/>
                <a:gd name="connsiteX2" fmla="*/ 322151 w 560550"/>
                <a:gd name="connsiteY2" fmla="*/ 46641 h 493591"/>
                <a:gd name="connsiteX3" fmla="*/ 422483 w 560550"/>
                <a:gd name="connsiteY3" fmla="*/ 244308 h 493591"/>
                <a:gd name="connsiteX4" fmla="*/ 421839 w 560550"/>
                <a:gd name="connsiteY4" fmla="*/ 243943 h 493591"/>
                <a:gd name="connsiteX5" fmla="*/ 426075 w 560550"/>
                <a:gd name="connsiteY5" fmla="*/ 252279 h 493591"/>
                <a:gd name="connsiteX6" fmla="*/ 549713 w 560550"/>
                <a:gd name="connsiteY6" fmla="*/ 442022 h 493591"/>
                <a:gd name="connsiteX7" fmla="*/ 553726 w 560550"/>
                <a:gd name="connsiteY7" fmla="*/ 448555 h 493591"/>
                <a:gd name="connsiteX8" fmla="*/ 557360 w 560550"/>
                <a:gd name="connsiteY8" fmla="*/ 480662 h 493591"/>
                <a:gd name="connsiteX9" fmla="*/ 557111 w 560550"/>
                <a:gd name="connsiteY9" fmla="*/ 481348 h 493591"/>
                <a:gd name="connsiteX10" fmla="*/ 527738 w 560550"/>
                <a:gd name="connsiteY10" fmla="*/ 493568 h 493591"/>
                <a:gd name="connsiteX11" fmla="*/ 496688 w 560550"/>
                <a:gd name="connsiteY11" fmla="*/ 492722 h 493591"/>
                <a:gd name="connsiteX12" fmla="*/ 275338 w 560550"/>
                <a:gd name="connsiteY12" fmla="*/ 480778 h 493591"/>
                <a:gd name="connsiteX13" fmla="*/ 275975 w 560550"/>
                <a:gd name="connsiteY13" fmla="*/ 480403 h 493591"/>
                <a:gd name="connsiteX14" fmla="*/ 266629 w 560550"/>
                <a:gd name="connsiteY14" fmla="*/ 479903 h 493591"/>
                <a:gd name="connsiteX15" fmla="*/ 40497 w 560550"/>
                <a:gd name="connsiteY15" fmla="*/ 492105 h 493591"/>
                <a:gd name="connsiteX16" fmla="*/ 32832 w 560550"/>
                <a:gd name="connsiteY16" fmla="*/ 492314 h 493591"/>
                <a:gd name="connsiteX17" fmla="*/ 3210 w 560550"/>
                <a:gd name="connsiteY17" fmla="*/ 479408 h 493591"/>
                <a:gd name="connsiteX18" fmla="*/ 2740 w 560550"/>
                <a:gd name="connsiteY18" fmla="*/ 478849 h 493591"/>
                <a:gd name="connsiteX19" fmla="*/ 6844 w 560550"/>
                <a:gd name="connsiteY19" fmla="*/ 447301 h 493591"/>
                <a:gd name="connsiteX20" fmla="*/ 23102 w 560550"/>
                <a:gd name="connsiteY20" fmla="*/ 420834 h 493591"/>
                <a:gd name="connsiteX21" fmla="*/ 144121 w 560550"/>
                <a:gd name="connsiteY21" fmla="*/ 235111 h 493591"/>
                <a:gd name="connsiteX22" fmla="*/ 144127 w 560550"/>
                <a:gd name="connsiteY22" fmla="*/ 235851 h 493591"/>
                <a:gd name="connsiteX23" fmla="*/ 149231 w 560550"/>
                <a:gd name="connsiteY23" fmla="*/ 228009 h 493591"/>
                <a:gd name="connsiteX24" fmla="*/ 251731 w 560550"/>
                <a:gd name="connsiteY24" fmla="*/ 26070 h 493591"/>
                <a:gd name="connsiteX25" fmla="*/ 255383 w 560550"/>
                <a:gd name="connsiteY25" fmla="*/ 19328 h 493591"/>
                <a:gd name="connsiteX26" fmla="*/ 281371 w 560550"/>
                <a:gd name="connsiteY26" fmla="*/ 127 h 493591"/>
                <a:gd name="connsiteX27" fmla="*/ 282090 w 560550"/>
                <a:gd name="connsiteY27" fmla="*/ 0 h 493591"/>
                <a:gd name="connsiteX0-1" fmla="*/ 282090 w 560550"/>
                <a:gd name="connsiteY0-2" fmla="*/ 0 h 493591"/>
                <a:gd name="connsiteX1-3" fmla="*/ 307359 w 560550"/>
                <a:gd name="connsiteY1-4" fmla="*/ 19328 h 493591"/>
                <a:gd name="connsiteX2-5" fmla="*/ 322151 w 560550"/>
                <a:gd name="connsiteY2-6" fmla="*/ 46641 h 493591"/>
                <a:gd name="connsiteX3-7" fmla="*/ 422483 w 560550"/>
                <a:gd name="connsiteY3-8" fmla="*/ 244308 h 493591"/>
                <a:gd name="connsiteX4-9" fmla="*/ 426075 w 560550"/>
                <a:gd name="connsiteY4-10" fmla="*/ 252279 h 493591"/>
                <a:gd name="connsiteX5-11" fmla="*/ 549713 w 560550"/>
                <a:gd name="connsiteY5-12" fmla="*/ 442022 h 493591"/>
                <a:gd name="connsiteX6-13" fmla="*/ 553726 w 560550"/>
                <a:gd name="connsiteY6-14" fmla="*/ 448555 h 493591"/>
                <a:gd name="connsiteX7-15" fmla="*/ 557360 w 560550"/>
                <a:gd name="connsiteY7-16" fmla="*/ 480662 h 493591"/>
                <a:gd name="connsiteX8-17" fmla="*/ 557111 w 560550"/>
                <a:gd name="connsiteY8-18" fmla="*/ 481348 h 493591"/>
                <a:gd name="connsiteX9-19" fmla="*/ 527738 w 560550"/>
                <a:gd name="connsiteY9-20" fmla="*/ 493568 h 493591"/>
                <a:gd name="connsiteX10-21" fmla="*/ 496688 w 560550"/>
                <a:gd name="connsiteY10-22" fmla="*/ 492722 h 493591"/>
                <a:gd name="connsiteX11-23" fmla="*/ 275338 w 560550"/>
                <a:gd name="connsiteY11-24" fmla="*/ 480778 h 493591"/>
                <a:gd name="connsiteX12-25" fmla="*/ 275975 w 560550"/>
                <a:gd name="connsiteY12-26" fmla="*/ 480403 h 493591"/>
                <a:gd name="connsiteX13-27" fmla="*/ 266629 w 560550"/>
                <a:gd name="connsiteY13-28" fmla="*/ 479903 h 493591"/>
                <a:gd name="connsiteX14-29" fmla="*/ 40497 w 560550"/>
                <a:gd name="connsiteY14-30" fmla="*/ 492105 h 493591"/>
                <a:gd name="connsiteX15-31" fmla="*/ 32832 w 560550"/>
                <a:gd name="connsiteY15-32" fmla="*/ 492314 h 493591"/>
                <a:gd name="connsiteX16-33" fmla="*/ 3210 w 560550"/>
                <a:gd name="connsiteY16-34" fmla="*/ 479408 h 493591"/>
                <a:gd name="connsiteX17-35" fmla="*/ 2740 w 560550"/>
                <a:gd name="connsiteY17-36" fmla="*/ 478849 h 493591"/>
                <a:gd name="connsiteX18-37" fmla="*/ 6844 w 560550"/>
                <a:gd name="connsiteY18-38" fmla="*/ 447301 h 493591"/>
                <a:gd name="connsiteX19-39" fmla="*/ 23102 w 560550"/>
                <a:gd name="connsiteY19-40" fmla="*/ 420834 h 493591"/>
                <a:gd name="connsiteX20-41" fmla="*/ 144121 w 560550"/>
                <a:gd name="connsiteY20-42" fmla="*/ 235111 h 493591"/>
                <a:gd name="connsiteX21-43" fmla="*/ 144127 w 560550"/>
                <a:gd name="connsiteY21-44" fmla="*/ 235851 h 493591"/>
                <a:gd name="connsiteX22-45" fmla="*/ 149231 w 560550"/>
                <a:gd name="connsiteY22-46" fmla="*/ 228009 h 493591"/>
                <a:gd name="connsiteX23-47" fmla="*/ 251731 w 560550"/>
                <a:gd name="connsiteY23-48" fmla="*/ 26070 h 493591"/>
                <a:gd name="connsiteX24-49" fmla="*/ 255383 w 560550"/>
                <a:gd name="connsiteY24-50" fmla="*/ 19328 h 493591"/>
                <a:gd name="connsiteX25-51" fmla="*/ 281371 w 560550"/>
                <a:gd name="connsiteY25-52" fmla="*/ 127 h 493591"/>
                <a:gd name="connsiteX26-53" fmla="*/ 282090 w 560550"/>
                <a:gd name="connsiteY26-54" fmla="*/ 0 h 493591"/>
                <a:gd name="connsiteX0-55" fmla="*/ 282090 w 560550"/>
                <a:gd name="connsiteY0-56" fmla="*/ 0 h 493591"/>
                <a:gd name="connsiteX1-57" fmla="*/ 307359 w 560550"/>
                <a:gd name="connsiteY1-58" fmla="*/ 19328 h 493591"/>
                <a:gd name="connsiteX2-59" fmla="*/ 322151 w 560550"/>
                <a:gd name="connsiteY2-60" fmla="*/ 46641 h 493591"/>
                <a:gd name="connsiteX3-61" fmla="*/ 426075 w 560550"/>
                <a:gd name="connsiteY3-62" fmla="*/ 252279 h 493591"/>
                <a:gd name="connsiteX4-63" fmla="*/ 549713 w 560550"/>
                <a:gd name="connsiteY4-64" fmla="*/ 442022 h 493591"/>
                <a:gd name="connsiteX5-65" fmla="*/ 553726 w 560550"/>
                <a:gd name="connsiteY5-66" fmla="*/ 448555 h 493591"/>
                <a:gd name="connsiteX6-67" fmla="*/ 557360 w 560550"/>
                <a:gd name="connsiteY6-68" fmla="*/ 480662 h 493591"/>
                <a:gd name="connsiteX7-69" fmla="*/ 557111 w 560550"/>
                <a:gd name="connsiteY7-70" fmla="*/ 481348 h 493591"/>
                <a:gd name="connsiteX8-71" fmla="*/ 527738 w 560550"/>
                <a:gd name="connsiteY8-72" fmla="*/ 493568 h 493591"/>
                <a:gd name="connsiteX9-73" fmla="*/ 496688 w 560550"/>
                <a:gd name="connsiteY9-74" fmla="*/ 492722 h 493591"/>
                <a:gd name="connsiteX10-75" fmla="*/ 275338 w 560550"/>
                <a:gd name="connsiteY10-76" fmla="*/ 480778 h 493591"/>
                <a:gd name="connsiteX11-77" fmla="*/ 275975 w 560550"/>
                <a:gd name="connsiteY11-78" fmla="*/ 480403 h 493591"/>
                <a:gd name="connsiteX12-79" fmla="*/ 266629 w 560550"/>
                <a:gd name="connsiteY12-80" fmla="*/ 479903 h 493591"/>
                <a:gd name="connsiteX13-81" fmla="*/ 40497 w 560550"/>
                <a:gd name="connsiteY13-82" fmla="*/ 492105 h 493591"/>
                <a:gd name="connsiteX14-83" fmla="*/ 32832 w 560550"/>
                <a:gd name="connsiteY14-84" fmla="*/ 492314 h 493591"/>
                <a:gd name="connsiteX15-85" fmla="*/ 3210 w 560550"/>
                <a:gd name="connsiteY15-86" fmla="*/ 479408 h 493591"/>
                <a:gd name="connsiteX16-87" fmla="*/ 2740 w 560550"/>
                <a:gd name="connsiteY16-88" fmla="*/ 478849 h 493591"/>
                <a:gd name="connsiteX17-89" fmla="*/ 6844 w 560550"/>
                <a:gd name="connsiteY17-90" fmla="*/ 447301 h 493591"/>
                <a:gd name="connsiteX18-91" fmla="*/ 23102 w 560550"/>
                <a:gd name="connsiteY18-92" fmla="*/ 420834 h 493591"/>
                <a:gd name="connsiteX19-93" fmla="*/ 144121 w 560550"/>
                <a:gd name="connsiteY19-94" fmla="*/ 235111 h 493591"/>
                <a:gd name="connsiteX20-95" fmla="*/ 144127 w 560550"/>
                <a:gd name="connsiteY20-96" fmla="*/ 235851 h 493591"/>
                <a:gd name="connsiteX21-97" fmla="*/ 149231 w 560550"/>
                <a:gd name="connsiteY21-98" fmla="*/ 228009 h 493591"/>
                <a:gd name="connsiteX22-99" fmla="*/ 251731 w 560550"/>
                <a:gd name="connsiteY22-100" fmla="*/ 26070 h 493591"/>
                <a:gd name="connsiteX23-101" fmla="*/ 255383 w 560550"/>
                <a:gd name="connsiteY23-102" fmla="*/ 19328 h 493591"/>
                <a:gd name="connsiteX24-103" fmla="*/ 281371 w 560550"/>
                <a:gd name="connsiteY24-104" fmla="*/ 127 h 493591"/>
                <a:gd name="connsiteX25-105" fmla="*/ 282090 w 560550"/>
                <a:gd name="connsiteY25-106" fmla="*/ 0 h 493591"/>
                <a:gd name="connsiteX0-107" fmla="*/ 282090 w 560550"/>
                <a:gd name="connsiteY0-108" fmla="*/ 0 h 493591"/>
                <a:gd name="connsiteX1-109" fmla="*/ 307359 w 560550"/>
                <a:gd name="connsiteY1-110" fmla="*/ 19328 h 493591"/>
                <a:gd name="connsiteX2-111" fmla="*/ 322151 w 560550"/>
                <a:gd name="connsiteY2-112" fmla="*/ 46641 h 493591"/>
                <a:gd name="connsiteX3-113" fmla="*/ 426075 w 560550"/>
                <a:gd name="connsiteY3-114" fmla="*/ 252279 h 493591"/>
                <a:gd name="connsiteX4-115" fmla="*/ 549713 w 560550"/>
                <a:gd name="connsiteY4-116" fmla="*/ 442022 h 493591"/>
                <a:gd name="connsiteX5-117" fmla="*/ 553726 w 560550"/>
                <a:gd name="connsiteY5-118" fmla="*/ 448555 h 493591"/>
                <a:gd name="connsiteX6-119" fmla="*/ 557360 w 560550"/>
                <a:gd name="connsiteY6-120" fmla="*/ 480662 h 493591"/>
                <a:gd name="connsiteX7-121" fmla="*/ 557111 w 560550"/>
                <a:gd name="connsiteY7-122" fmla="*/ 481348 h 493591"/>
                <a:gd name="connsiteX8-123" fmla="*/ 527738 w 560550"/>
                <a:gd name="connsiteY8-124" fmla="*/ 493568 h 493591"/>
                <a:gd name="connsiteX9-125" fmla="*/ 496688 w 560550"/>
                <a:gd name="connsiteY9-126" fmla="*/ 492722 h 493591"/>
                <a:gd name="connsiteX10-127" fmla="*/ 275338 w 560550"/>
                <a:gd name="connsiteY10-128" fmla="*/ 480778 h 493591"/>
                <a:gd name="connsiteX11-129" fmla="*/ 275975 w 560550"/>
                <a:gd name="connsiteY11-130" fmla="*/ 480403 h 493591"/>
                <a:gd name="connsiteX12-131" fmla="*/ 266629 w 560550"/>
                <a:gd name="connsiteY12-132" fmla="*/ 479903 h 493591"/>
                <a:gd name="connsiteX13-133" fmla="*/ 40497 w 560550"/>
                <a:gd name="connsiteY13-134" fmla="*/ 492105 h 493591"/>
                <a:gd name="connsiteX14-135" fmla="*/ 32832 w 560550"/>
                <a:gd name="connsiteY14-136" fmla="*/ 492314 h 493591"/>
                <a:gd name="connsiteX15-137" fmla="*/ 3210 w 560550"/>
                <a:gd name="connsiteY15-138" fmla="*/ 479408 h 493591"/>
                <a:gd name="connsiteX16-139" fmla="*/ 2740 w 560550"/>
                <a:gd name="connsiteY16-140" fmla="*/ 478849 h 493591"/>
                <a:gd name="connsiteX17-141" fmla="*/ 6844 w 560550"/>
                <a:gd name="connsiteY17-142" fmla="*/ 447301 h 493591"/>
                <a:gd name="connsiteX18-143" fmla="*/ 23102 w 560550"/>
                <a:gd name="connsiteY18-144" fmla="*/ 420834 h 493591"/>
                <a:gd name="connsiteX19-145" fmla="*/ 144121 w 560550"/>
                <a:gd name="connsiteY19-146" fmla="*/ 235111 h 493591"/>
                <a:gd name="connsiteX20-147" fmla="*/ 144127 w 560550"/>
                <a:gd name="connsiteY20-148" fmla="*/ 235851 h 493591"/>
                <a:gd name="connsiteX21-149" fmla="*/ 149231 w 560550"/>
                <a:gd name="connsiteY21-150" fmla="*/ 228009 h 493591"/>
                <a:gd name="connsiteX22-151" fmla="*/ 251731 w 560550"/>
                <a:gd name="connsiteY22-152" fmla="*/ 26070 h 493591"/>
                <a:gd name="connsiteX23-153" fmla="*/ 255383 w 560550"/>
                <a:gd name="connsiteY23-154" fmla="*/ 19328 h 493591"/>
                <a:gd name="connsiteX24-155" fmla="*/ 281371 w 560550"/>
                <a:gd name="connsiteY24-156" fmla="*/ 127 h 493591"/>
                <a:gd name="connsiteX25-157" fmla="*/ 282090 w 560550"/>
                <a:gd name="connsiteY25-158" fmla="*/ 0 h 493591"/>
                <a:gd name="connsiteX0-159" fmla="*/ 282090 w 560550"/>
                <a:gd name="connsiteY0-160" fmla="*/ 0 h 493591"/>
                <a:gd name="connsiteX1-161" fmla="*/ 307359 w 560550"/>
                <a:gd name="connsiteY1-162" fmla="*/ 19328 h 493591"/>
                <a:gd name="connsiteX2-163" fmla="*/ 322151 w 560550"/>
                <a:gd name="connsiteY2-164" fmla="*/ 46641 h 493591"/>
                <a:gd name="connsiteX3-165" fmla="*/ 426075 w 560550"/>
                <a:gd name="connsiteY3-166" fmla="*/ 252279 h 493591"/>
                <a:gd name="connsiteX4-167" fmla="*/ 549713 w 560550"/>
                <a:gd name="connsiteY4-168" fmla="*/ 442022 h 493591"/>
                <a:gd name="connsiteX5-169" fmla="*/ 553726 w 560550"/>
                <a:gd name="connsiteY5-170" fmla="*/ 448555 h 493591"/>
                <a:gd name="connsiteX6-171" fmla="*/ 557360 w 560550"/>
                <a:gd name="connsiteY6-172" fmla="*/ 480662 h 493591"/>
                <a:gd name="connsiteX7-173" fmla="*/ 557111 w 560550"/>
                <a:gd name="connsiteY7-174" fmla="*/ 481348 h 493591"/>
                <a:gd name="connsiteX8-175" fmla="*/ 527738 w 560550"/>
                <a:gd name="connsiteY8-176" fmla="*/ 493568 h 493591"/>
                <a:gd name="connsiteX9-177" fmla="*/ 496688 w 560550"/>
                <a:gd name="connsiteY9-178" fmla="*/ 492722 h 493591"/>
                <a:gd name="connsiteX10-179" fmla="*/ 275338 w 560550"/>
                <a:gd name="connsiteY10-180" fmla="*/ 480778 h 493591"/>
                <a:gd name="connsiteX11-181" fmla="*/ 275975 w 560550"/>
                <a:gd name="connsiteY11-182" fmla="*/ 480403 h 493591"/>
                <a:gd name="connsiteX12-183" fmla="*/ 266629 w 560550"/>
                <a:gd name="connsiteY12-184" fmla="*/ 479903 h 493591"/>
                <a:gd name="connsiteX13-185" fmla="*/ 40497 w 560550"/>
                <a:gd name="connsiteY13-186" fmla="*/ 492105 h 493591"/>
                <a:gd name="connsiteX14-187" fmla="*/ 32832 w 560550"/>
                <a:gd name="connsiteY14-188" fmla="*/ 492314 h 493591"/>
                <a:gd name="connsiteX15-189" fmla="*/ 3210 w 560550"/>
                <a:gd name="connsiteY15-190" fmla="*/ 479408 h 493591"/>
                <a:gd name="connsiteX16-191" fmla="*/ 2740 w 560550"/>
                <a:gd name="connsiteY16-192" fmla="*/ 478849 h 493591"/>
                <a:gd name="connsiteX17-193" fmla="*/ 6844 w 560550"/>
                <a:gd name="connsiteY17-194" fmla="*/ 447301 h 493591"/>
                <a:gd name="connsiteX18-195" fmla="*/ 23102 w 560550"/>
                <a:gd name="connsiteY18-196" fmla="*/ 420834 h 493591"/>
                <a:gd name="connsiteX19-197" fmla="*/ 144121 w 560550"/>
                <a:gd name="connsiteY19-198" fmla="*/ 235111 h 493591"/>
                <a:gd name="connsiteX20-199" fmla="*/ 149231 w 560550"/>
                <a:gd name="connsiteY20-200" fmla="*/ 228009 h 493591"/>
                <a:gd name="connsiteX21-201" fmla="*/ 251731 w 560550"/>
                <a:gd name="connsiteY21-202" fmla="*/ 26070 h 493591"/>
                <a:gd name="connsiteX22-203" fmla="*/ 255383 w 560550"/>
                <a:gd name="connsiteY22-204" fmla="*/ 19328 h 493591"/>
                <a:gd name="connsiteX23-205" fmla="*/ 281371 w 560550"/>
                <a:gd name="connsiteY23-206" fmla="*/ 127 h 493591"/>
                <a:gd name="connsiteX24-207" fmla="*/ 282090 w 560550"/>
                <a:gd name="connsiteY24-208" fmla="*/ 0 h 493591"/>
                <a:gd name="connsiteX0-209" fmla="*/ 282090 w 560550"/>
                <a:gd name="connsiteY0-210" fmla="*/ 0 h 493591"/>
                <a:gd name="connsiteX1-211" fmla="*/ 307359 w 560550"/>
                <a:gd name="connsiteY1-212" fmla="*/ 19328 h 493591"/>
                <a:gd name="connsiteX2-213" fmla="*/ 322151 w 560550"/>
                <a:gd name="connsiteY2-214" fmla="*/ 46641 h 493591"/>
                <a:gd name="connsiteX3-215" fmla="*/ 426075 w 560550"/>
                <a:gd name="connsiteY3-216" fmla="*/ 252279 h 493591"/>
                <a:gd name="connsiteX4-217" fmla="*/ 549713 w 560550"/>
                <a:gd name="connsiteY4-218" fmla="*/ 442022 h 493591"/>
                <a:gd name="connsiteX5-219" fmla="*/ 553726 w 560550"/>
                <a:gd name="connsiteY5-220" fmla="*/ 448555 h 493591"/>
                <a:gd name="connsiteX6-221" fmla="*/ 557360 w 560550"/>
                <a:gd name="connsiteY6-222" fmla="*/ 480662 h 493591"/>
                <a:gd name="connsiteX7-223" fmla="*/ 557111 w 560550"/>
                <a:gd name="connsiteY7-224" fmla="*/ 481348 h 493591"/>
                <a:gd name="connsiteX8-225" fmla="*/ 527738 w 560550"/>
                <a:gd name="connsiteY8-226" fmla="*/ 493568 h 493591"/>
                <a:gd name="connsiteX9-227" fmla="*/ 496688 w 560550"/>
                <a:gd name="connsiteY9-228" fmla="*/ 492722 h 493591"/>
                <a:gd name="connsiteX10-229" fmla="*/ 275338 w 560550"/>
                <a:gd name="connsiteY10-230" fmla="*/ 480778 h 493591"/>
                <a:gd name="connsiteX11-231" fmla="*/ 275975 w 560550"/>
                <a:gd name="connsiteY11-232" fmla="*/ 480403 h 493591"/>
                <a:gd name="connsiteX12-233" fmla="*/ 266629 w 560550"/>
                <a:gd name="connsiteY12-234" fmla="*/ 479903 h 493591"/>
                <a:gd name="connsiteX13-235" fmla="*/ 40497 w 560550"/>
                <a:gd name="connsiteY13-236" fmla="*/ 492105 h 493591"/>
                <a:gd name="connsiteX14-237" fmla="*/ 32832 w 560550"/>
                <a:gd name="connsiteY14-238" fmla="*/ 492314 h 493591"/>
                <a:gd name="connsiteX15-239" fmla="*/ 3210 w 560550"/>
                <a:gd name="connsiteY15-240" fmla="*/ 479408 h 493591"/>
                <a:gd name="connsiteX16-241" fmla="*/ 2740 w 560550"/>
                <a:gd name="connsiteY16-242" fmla="*/ 478849 h 493591"/>
                <a:gd name="connsiteX17-243" fmla="*/ 6844 w 560550"/>
                <a:gd name="connsiteY17-244" fmla="*/ 447301 h 493591"/>
                <a:gd name="connsiteX18-245" fmla="*/ 23102 w 560550"/>
                <a:gd name="connsiteY18-246" fmla="*/ 420834 h 493591"/>
                <a:gd name="connsiteX19-247" fmla="*/ 149231 w 560550"/>
                <a:gd name="connsiteY19-248" fmla="*/ 228009 h 493591"/>
                <a:gd name="connsiteX20-249" fmla="*/ 251731 w 560550"/>
                <a:gd name="connsiteY20-250" fmla="*/ 26070 h 493591"/>
                <a:gd name="connsiteX21-251" fmla="*/ 255383 w 560550"/>
                <a:gd name="connsiteY21-252" fmla="*/ 19328 h 493591"/>
                <a:gd name="connsiteX22-253" fmla="*/ 281371 w 560550"/>
                <a:gd name="connsiteY22-254" fmla="*/ 127 h 493591"/>
                <a:gd name="connsiteX23-255" fmla="*/ 282090 w 560550"/>
                <a:gd name="connsiteY23-256" fmla="*/ 0 h 493591"/>
                <a:gd name="connsiteX0-257" fmla="*/ 282090 w 560550"/>
                <a:gd name="connsiteY0-258" fmla="*/ 0 h 493591"/>
                <a:gd name="connsiteX1-259" fmla="*/ 307359 w 560550"/>
                <a:gd name="connsiteY1-260" fmla="*/ 19328 h 493591"/>
                <a:gd name="connsiteX2-261" fmla="*/ 322151 w 560550"/>
                <a:gd name="connsiteY2-262" fmla="*/ 46641 h 493591"/>
                <a:gd name="connsiteX3-263" fmla="*/ 426075 w 560550"/>
                <a:gd name="connsiteY3-264" fmla="*/ 252279 h 493591"/>
                <a:gd name="connsiteX4-265" fmla="*/ 549713 w 560550"/>
                <a:gd name="connsiteY4-266" fmla="*/ 442022 h 493591"/>
                <a:gd name="connsiteX5-267" fmla="*/ 553726 w 560550"/>
                <a:gd name="connsiteY5-268" fmla="*/ 448555 h 493591"/>
                <a:gd name="connsiteX6-269" fmla="*/ 557360 w 560550"/>
                <a:gd name="connsiteY6-270" fmla="*/ 480662 h 493591"/>
                <a:gd name="connsiteX7-271" fmla="*/ 557111 w 560550"/>
                <a:gd name="connsiteY7-272" fmla="*/ 481348 h 493591"/>
                <a:gd name="connsiteX8-273" fmla="*/ 527738 w 560550"/>
                <a:gd name="connsiteY8-274" fmla="*/ 493568 h 493591"/>
                <a:gd name="connsiteX9-275" fmla="*/ 496688 w 560550"/>
                <a:gd name="connsiteY9-276" fmla="*/ 492722 h 493591"/>
                <a:gd name="connsiteX10-277" fmla="*/ 275338 w 560550"/>
                <a:gd name="connsiteY10-278" fmla="*/ 480778 h 493591"/>
                <a:gd name="connsiteX11-279" fmla="*/ 275975 w 560550"/>
                <a:gd name="connsiteY11-280" fmla="*/ 480403 h 493591"/>
                <a:gd name="connsiteX12-281" fmla="*/ 266629 w 560550"/>
                <a:gd name="connsiteY12-282" fmla="*/ 479903 h 493591"/>
                <a:gd name="connsiteX13-283" fmla="*/ 40497 w 560550"/>
                <a:gd name="connsiteY13-284" fmla="*/ 492105 h 493591"/>
                <a:gd name="connsiteX14-285" fmla="*/ 32832 w 560550"/>
                <a:gd name="connsiteY14-286" fmla="*/ 492314 h 493591"/>
                <a:gd name="connsiteX15-287" fmla="*/ 3210 w 560550"/>
                <a:gd name="connsiteY15-288" fmla="*/ 479408 h 493591"/>
                <a:gd name="connsiteX16-289" fmla="*/ 2740 w 560550"/>
                <a:gd name="connsiteY16-290" fmla="*/ 478849 h 493591"/>
                <a:gd name="connsiteX17-291" fmla="*/ 6844 w 560550"/>
                <a:gd name="connsiteY17-292" fmla="*/ 447301 h 493591"/>
                <a:gd name="connsiteX18-293" fmla="*/ 23102 w 560550"/>
                <a:gd name="connsiteY18-294" fmla="*/ 420834 h 493591"/>
                <a:gd name="connsiteX19-295" fmla="*/ 149231 w 560550"/>
                <a:gd name="connsiteY19-296" fmla="*/ 228009 h 493591"/>
                <a:gd name="connsiteX20-297" fmla="*/ 251731 w 560550"/>
                <a:gd name="connsiteY20-298" fmla="*/ 26070 h 493591"/>
                <a:gd name="connsiteX21-299" fmla="*/ 255383 w 560550"/>
                <a:gd name="connsiteY21-300" fmla="*/ 19328 h 493591"/>
                <a:gd name="connsiteX22-301" fmla="*/ 281371 w 560550"/>
                <a:gd name="connsiteY22-302" fmla="*/ 127 h 493591"/>
                <a:gd name="connsiteX23-303" fmla="*/ 282090 w 560550"/>
                <a:gd name="connsiteY23-304" fmla="*/ 0 h 493591"/>
                <a:gd name="connsiteX0-305" fmla="*/ 282090 w 560550"/>
                <a:gd name="connsiteY0-306" fmla="*/ 0 h 493591"/>
                <a:gd name="connsiteX1-307" fmla="*/ 307359 w 560550"/>
                <a:gd name="connsiteY1-308" fmla="*/ 19328 h 493591"/>
                <a:gd name="connsiteX2-309" fmla="*/ 322151 w 560550"/>
                <a:gd name="connsiteY2-310" fmla="*/ 46641 h 493591"/>
                <a:gd name="connsiteX3-311" fmla="*/ 426075 w 560550"/>
                <a:gd name="connsiteY3-312" fmla="*/ 252279 h 493591"/>
                <a:gd name="connsiteX4-313" fmla="*/ 549713 w 560550"/>
                <a:gd name="connsiteY4-314" fmla="*/ 442022 h 493591"/>
                <a:gd name="connsiteX5-315" fmla="*/ 553726 w 560550"/>
                <a:gd name="connsiteY5-316" fmla="*/ 448555 h 493591"/>
                <a:gd name="connsiteX6-317" fmla="*/ 557360 w 560550"/>
                <a:gd name="connsiteY6-318" fmla="*/ 480662 h 493591"/>
                <a:gd name="connsiteX7-319" fmla="*/ 557111 w 560550"/>
                <a:gd name="connsiteY7-320" fmla="*/ 481348 h 493591"/>
                <a:gd name="connsiteX8-321" fmla="*/ 527738 w 560550"/>
                <a:gd name="connsiteY8-322" fmla="*/ 493568 h 493591"/>
                <a:gd name="connsiteX9-323" fmla="*/ 496688 w 560550"/>
                <a:gd name="connsiteY9-324" fmla="*/ 492722 h 493591"/>
                <a:gd name="connsiteX10-325" fmla="*/ 275338 w 560550"/>
                <a:gd name="connsiteY10-326" fmla="*/ 480778 h 493591"/>
                <a:gd name="connsiteX11-327" fmla="*/ 266629 w 560550"/>
                <a:gd name="connsiteY11-328" fmla="*/ 479903 h 493591"/>
                <a:gd name="connsiteX12-329" fmla="*/ 40497 w 560550"/>
                <a:gd name="connsiteY12-330" fmla="*/ 492105 h 493591"/>
                <a:gd name="connsiteX13-331" fmla="*/ 32832 w 560550"/>
                <a:gd name="connsiteY13-332" fmla="*/ 492314 h 493591"/>
                <a:gd name="connsiteX14-333" fmla="*/ 3210 w 560550"/>
                <a:gd name="connsiteY14-334" fmla="*/ 479408 h 493591"/>
                <a:gd name="connsiteX15-335" fmla="*/ 2740 w 560550"/>
                <a:gd name="connsiteY15-336" fmla="*/ 478849 h 493591"/>
                <a:gd name="connsiteX16-337" fmla="*/ 6844 w 560550"/>
                <a:gd name="connsiteY16-338" fmla="*/ 447301 h 493591"/>
                <a:gd name="connsiteX17-339" fmla="*/ 23102 w 560550"/>
                <a:gd name="connsiteY17-340" fmla="*/ 420834 h 493591"/>
                <a:gd name="connsiteX18-341" fmla="*/ 149231 w 560550"/>
                <a:gd name="connsiteY18-342" fmla="*/ 228009 h 493591"/>
                <a:gd name="connsiteX19-343" fmla="*/ 251731 w 560550"/>
                <a:gd name="connsiteY19-344" fmla="*/ 26070 h 493591"/>
                <a:gd name="connsiteX20-345" fmla="*/ 255383 w 560550"/>
                <a:gd name="connsiteY20-346" fmla="*/ 19328 h 493591"/>
                <a:gd name="connsiteX21-347" fmla="*/ 281371 w 560550"/>
                <a:gd name="connsiteY21-348" fmla="*/ 127 h 493591"/>
                <a:gd name="connsiteX22-349" fmla="*/ 282090 w 560550"/>
                <a:gd name="connsiteY22-350" fmla="*/ 0 h 493591"/>
                <a:gd name="connsiteX0-351" fmla="*/ 282090 w 560550"/>
                <a:gd name="connsiteY0-352" fmla="*/ 0 h 493591"/>
                <a:gd name="connsiteX1-353" fmla="*/ 307359 w 560550"/>
                <a:gd name="connsiteY1-354" fmla="*/ 19328 h 493591"/>
                <a:gd name="connsiteX2-355" fmla="*/ 322151 w 560550"/>
                <a:gd name="connsiteY2-356" fmla="*/ 46641 h 493591"/>
                <a:gd name="connsiteX3-357" fmla="*/ 426075 w 560550"/>
                <a:gd name="connsiteY3-358" fmla="*/ 252279 h 493591"/>
                <a:gd name="connsiteX4-359" fmla="*/ 549713 w 560550"/>
                <a:gd name="connsiteY4-360" fmla="*/ 442022 h 493591"/>
                <a:gd name="connsiteX5-361" fmla="*/ 553726 w 560550"/>
                <a:gd name="connsiteY5-362" fmla="*/ 448555 h 493591"/>
                <a:gd name="connsiteX6-363" fmla="*/ 557360 w 560550"/>
                <a:gd name="connsiteY6-364" fmla="*/ 480662 h 493591"/>
                <a:gd name="connsiteX7-365" fmla="*/ 557111 w 560550"/>
                <a:gd name="connsiteY7-366" fmla="*/ 481348 h 493591"/>
                <a:gd name="connsiteX8-367" fmla="*/ 527738 w 560550"/>
                <a:gd name="connsiteY8-368" fmla="*/ 493568 h 493591"/>
                <a:gd name="connsiteX9-369" fmla="*/ 496688 w 560550"/>
                <a:gd name="connsiteY9-370" fmla="*/ 492722 h 493591"/>
                <a:gd name="connsiteX10-371" fmla="*/ 266629 w 560550"/>
                <a:gd name="connsiteY10-372" fmla="*/ 479903 h 493591"/>
                <a:gd name="connsiteX11-373" fmla="*/ 40497 w 560550"/>
                <a:gd name="connsiteY11-374" fmla="*/ 492105 h 493591"/>
                <a:gd name="connsiteX12-375" fmla="*/ 32832 w 560550"/>
                <a:gd name="connsiteY12-376" fmla="*/ 492314 h 493591"/>
                <a:gd name="connsiteX13-377" fmla="*/ 3210 w 560550"/>
                <a:gd name="connsiteY13-378" fmla="*/ 479408 h 493591"/>
                <a:gd name="connsiteX14-379" fmla="*/ 2740 w 560550"/>
                <a:gd name="connsiteY14-380" fmla="*/ 478849 h 493591"/>
                <a:gd name="connsiteX15-381" fmla="*/ 6844 w 560550"/>
                <a:gd name="connsiteY15-382" fmla="*/ 447301 h 493591"/>
                <a:gd name="connsiteX16-383" fmla="*/ 23102 w 560550"/>
                <a:gd name="connsiteY16-384" fmla="*/ 420834 h 493591"/>
                <a:gd name="connsiteX17-385" fmla="*/ 149231 w 560550"/>
                <a:gd name="connsiteY17-386" fmla="*/ 228009 h 493591"/>
                <a:gd name="connsiteX18-387" fmla="*/ 251731 w 560550"/>
                <a:gd name="connsiteY18-388" fmla="*/ 26070 h 493591"/>
                <a:gd name="connsiteX19-389" fmla="*/ 255383 w 560550"/>
                <a:gd name="connsiteY19-390" fmla="*/ 19328 h 493591"/>
                <a:gd name="connsiteX20-391" fmla="*/ 281371 w 560550"/>
                <a:gd name="connsiteY20-392" fmla="*/ 127 h 493591"/>
                <a:gd name="connsiteX21-393" fmla="*/ 282090 w 560550"/>
                <a:gd name="connsiteY21-394" fmla="*/ 0 h 493591"/>
                <a:gd name="connsiteX0-395" fmla="*/ 282090 w 560550"/>
                <a:gd name="connsiteY0-396" fmla="*/ 0 h 493591"/>
                <a:gd name="connsiteX1-397" fmla="*/ 307359 w 560550"/>
                <a:gd name="connsiteY1-398" fmla="*/ 19328 h 493591"/>
                <a:gd name="connsiteX2-399" fmla="*/ 322151 w 560550"/>
                <a:gd name="connsiteY2-400" fmla="*/ 46641 h 493591"/>
                <a:gd name="connsiteX3-401" fmla="*/ 426075 w 560550"/>
                <a:gd name="connsiteY3-402" fmla="*/ 252279 h 493591"/>
                <a:gd name="connsiteX4-403" fmla="*/ 549713 w 560550"/>
                <a:gd name="connsiteY4-404" fmla="*/ 442022 h 493591"/>
                <a:gd name="connsiteX5-405" fmla="*/ 553726 w 560550"/>
                <a:gd name="connsiteY5-406" fmla="*/ 448555 h 493591"/>
                <a:gd name="connsiteX6-407" fmla="*/ 557360 w 560550"/>
                <a:gd name="connsiteY6-408" fmla="*/ 480662 h 493591"/>
                <a:gd name="connsiteX7-409" fmla="*/ 557111 w 560550"/>
                <a:gd name="connsiteY7-410" fmla="*/ 481348 h 493591"/>
                <a:gd name="connsiteX8-411" fmla="*/ 527738 w 560550"/>
                <a:gd name="connsiteY8-412" fmla="*/ 493568 h 493591"/>
                <a:gd name="connsiteX9-413" fmla="*/ 496688 w 560550"/>
                <a:gd name="connsiteY9-414" fmla="*/ 492722 h 493591"/>
                <a:gd name="connsiteX10-415" fmla="*/ 266629 w 560550"/>
                <a:gd name="connsiteY10-416" fmla="*/ 479903 h 493591"/>
                <a:gd name="connsiteX11-417" fmla="*/ 40497 w 560550"/>
                <a:gd name="connsiteY11-418" fmla="*/ 492105 h 493591"/>
                <a:gd name="connsiteX12-419" fmla="*/ 32832 w 560550"/>
                <a:gd name="connsiteY12-420" fmla="*/ 492314 h 493591"/>
                <a:gd name="connsiteX13-421" fmla="*/ 3210 w 560550"/>
                <a:gd name="connsiteY13-422" fmla="*/ 479408 h 493591"/>
                <a:gd name="connsiteX14-423" fmla="*/ 2740 w 560550"/>
                <a:gd name="connsiteY14-424" fmla="*/ 478849 h 493591"/>
                <a:gd name="connsiteX15-425" fmla="*/ 6844 w 560550"/>
                <a:gd name="connsiteY15-426" fmla="*/ 447301 h 493591"/>
                <a:gd name="connsiteX16-427" fmla="*/ 23102 w 560550"/>
                <a:gd name="connsiteY16-428" fmla="*/ 420834 h 493591"/>
                <a:gd name="connsiteX17-429" fmla="*/ 149231 w 560550"/>
                <a:gd name="connsiteY17-430" fmla="*/ 228009 h 493591"/>
                <a:gd name="connsiteX18-431" fmla="*/ 251731 w 560550"/>
                <a:gd name="connsiteY18-432" fmla="*/ 26070 h 493591"/>
                <a:gd name="connsiteX19-433" fmla="*/ 255383 w 560550"/>
                <a:gd name="connsiteY19-434" fmla="*/ 19328 h 493591"/>
                <a:gd name="connsiteX20-435" fmla="*/ 281371 w 560550"/>
                <a:gd name="connsiteY20-436" fmla="*/ 127 h 493591"/>
                <a:gd name="connsiteX21-437" fmla="*/ 282090 w 560550"/>
                <a:gd name="connsiteY21-438" fmla="*/ 0 h 493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560550" h="493591">
                  <a:moveTo>
                    <a:pt x="282090" y="0"/>
                  </a:moveTo>
                  <a:cubicBezTo>
                    <a:pt x="291235" y="0"/>
                    <a:pt x="300381" y="6443"/>
                    <a:pt x="307359" y="19328"/>
                  </a:cubicBezTo>
                  <a:lnTo>
                    <a:pt x="322151" y="46641"/>
                  </a:lnTo>
                  <a:cubicBezTo>
                    <a:pt x="341937" y="85466"/>
                    <a:pt x="388148" y="186382"/>
                    <a:pt x="426075" y="252279"/>
                  </a:cubicBezTo>
                  <a:cubicBezTo>
                    <a:pt x="464002" y="318176"/>
                    <a:pt x="528438" y="409309"/>
                    <a:pt x="549713" y="442022"/>
                  </a:cubicBezTo>
                  <a:lnTo>
                    <a:pt x="553726" y="448555"/>
                  </a:lnTo>
                  <a:cubicBezTo>
                    <a:pt x="561598" y="461368"/>
                    <a:pt x="562451" y="472766"/>
                    <a:pt x="557360" y="480662"/>
                  </a:cubicBezTo>
                  <a:cubicBezTo>
                    <a:pt x="557347" y="480929"/>
                    <a:pt x="557231" y="481140"/>
                    <a:pt x="557111" y="481348"/>
                  </a:cubicBezTo>
                  <a:cubicBezTo>
                    <a:pt x="552538" y="489268"/>
                    <a:pt x="542386" y="493968"/>
                    <a:pt x="527738" y="493568"/>
                  </a:cubicBezTo>
                  <a:lnTo>
                    <a:pt x="496688" y="492722"/>
                  </a:lnTo>
                  <a:cubicBezTo>
                    <a:pt x="453170" y="490445"/>
                    <a:pt x="342661" y="480006"/>
                    <a:pt x="266629" y="479903"/>
                  </a:cubicBezTo>
                  <a:cubicBezTo>
                    <a:pt x="190597" y="479800"/>
                    <a:pt x="79463" y="490037"/>
                    <a:pt x="40497" y="492105"/>
                  </a:cubicBezTo>
                  <a:lnTo>
                    <a:pt x="32832" y="492314"/>
                  </a:lnTo>
                  <a:cubicBezTo>
                    <a:pt x="17800" y="492724"/>
                    <a:pt x="7502" y="487764"/>
                    <a:pt x="3210" y="479408"/>
                  </a:cubicBezTo>
                  <a:cubicBezTo>
                    <a:pt x="2985" y="479262"/>
                    <a:pt x="2860" y="479056"/>
                    <a:pt x="2740" y="478849"/>
                  </a:cubicBezTo>
                  <a:cubicBezTo>
                    <a:pt x="-1833" y="470928"/>
                    <a:pt x="-826" y="459787"/>
                    <a:pt x="6844" y="447301"/>
                  </a:cubicBezTo>
                  <a:lnTo>
                    <a:pt x="23102" y="420834"/>
                  </a:lnTo>
                  <a:cubicBezTo>
                    <a:pt x="46833" y="384285"/>
                    <a:pt x="111126" y="293803"/>
                    <a:pt x="149231" y="228009"/>
                  </a:cubicBezTo>
                  <a:cubicBezTo>
                    <a:pt x="187336" y="162215"/>
                    <a:pt x="234039" y="60850"/>
                    <a:pt x="251731" y="26070"/>
                  </a:cubicBezTo>
                  <a:lnTo>
                    <a:pt x="255383" y="19328"/>
                  </a:lnTo>
                  <a:cubicBezTo>
                    <a:pt x="262543" y="6104"/>
                    <a:pt x="271988" y="-334"/>
                    <a:pt x="281371" y="127"/>
                  </a:cubicBezTo>
                  <a:cubicBezTo>
                    <a:pt x="281609" y="5"/>
                    <a:pt x="281850" y="0"/>
                    <a:pt x="2820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6304489" y="4448795"/>
              <a:ext cx="28997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756400" y="4129747"/>
              <a:ext cx="2447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/>
                      </a:gs>
                    </a:gsLst>
                    <a:lin ang="12000000" scaled="0"/>
                  </a:gradFill>
                  <a:latin typeface="+mj-lt"/>
                </a:defRPr>
              </a:lvl1pPr>
            </a:lstStyle>
            <a:p>
              <a:pPr algn="r">
                <a:spcBef>
                  <a:spcPts val="600"/>
                </a:spcBef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文字标题</a:t>
              </a:r>
            </a:p>
          </p:txBody>
        </p:sp>
        <p:sp>
          <p:nvSpPr>
            <p:cNvPr id="82" name="Freeform 10" descr="e7d195523061f1c0d3ba7f298e59d031c9c3f97027ed136f882110EF8F17BAD1F2C348D17C7856EF46CB4678CC9E44EE1ABA681E3133328A7B4D22AAF822B2429426B2355AA8CC4431B8568D2CF3B73ADF5964BB9916C1AA44F022AAC5EB1909763789B386D86C73C326A881C590959D70E93E2C471A8ADFD3CE3217C87DD1331859AB9E7C890EC7"/>
            <p:cNvSpPr>
              <a:spLocks noEditPoints="1"/>
            </p:cNvSpPr>
            <p:nvPr/>
          </p:nvSpPr>
          <p:spPr bwMode="auto">
            <a:xfrm>
              <a:off x="10275916" y="4475263"/>
              <a:ext cx="365383" cy="394509"/>
            </a:xfrm>
            <a:custGeom>
              <a:avLst/>
              <a:gdLst>
                <a:gd name="T0" fmla="*/ 1319 w 2625"/>
                <a:gd name="T1" fmla="*/ 1218 h 2838"/>
                <a:gd name="T2" fmla="*/ 1327 w 2625"/>
                <a:gd name="T3" fmla="*/ 1218 h 2838"/>
                <a:gd name="T4" fmla="*/ 1323 w 2625"/>
                <a:gd name="T5" fmla="*/ 1214 h 2838"/>
                <a:gd name="T6" fmla="*/ 1319 w 2625"/>
                <a:gd name="T7" fmla="*/ 1218 h 2838"/>
                <a:gd name="T8" fmla="*/ 2574 w 2625"/>
                <a:gd name="T9" fmla="*/ 676 h 2838"/>
                <a:gd name="T10" fmla="*/ 2328 w 2625"/>
                <a:gd name="T11" fmla="*/ 544 h 2838"/>
                <a:gd name="T12" fmla="*/ 2073 w 2625"/>
                <a:gd name="T13" fmla="*/ 200 h 2838"/>
                <a:gd name="T14" fmla="*/ 2072 w 2625"/>
                <a:gd name="T15" fmla="*/ 190 h 2838"/>
                <a:gd name="T16" fmla="*/ 2069 w 2625"/>
                <a:gd name="T17" fmla="*/ 181 h 2838"/>
                <a:gd name="T18" fmla="*/ 1792 w 2625"/>
                <a:gd name="T19" fmla="*/ 0 h 2838"/>
                <a:gd name="T20" fmla="*/ 833 w 2625"/>
                <a:gd name="T21" fmla="*/ 0 h 2838"/>
                <a:gd name="T22" fmla="*/ 556 w 2625"/>
                <a:gd name="T23" fmla="*/ 181 h 2838"/>
                <a:gd name="T24" fmla="*/ 553 w 2625"/>
                <a:gd name="T25" fmla="*/ 190 h 2838"/>
                <a:gd name="T26" fmla="*/ 552 w 2625"/>
                <a:gd name="T27" fmla="*/ 200 h 2838"/>
                <a:gd name="T28" fmla="*/ 297 w 2625"/>
                <a:gd name="T29" fmla="*/ 544 h 2838"/>
                <a:gd name="T30" fmla="*/ 51 w 2625"/>
                <a:gd name="T31" fmla="*/ 676 h 2838"/>
                <a:gd name="T32" fmla="*/ 0 w 2625"/>
                <a:gd name="T33" fmla="*/ 695 h 2838"/>
                <a:gd name="T34" fmla="*/ 3 w 2625"/>
                <a:gd name="T35" fmla="*/ 749 h 2838"/>
                <a:gd name="T36" fmla="*/ 146 w 2625"/>
                <a:gd name="T37" fmla="*/ 1849 h 2838"/>
                <a:gd name="T38" fmla="*/ 147 w 2625"/>
                <a:gd name="T39" fmla="*/ 1851 h 2838"/>
                <a:gd name="T40" fmla="*/ 459 w 2625"/>
                <a:gd name="T41" fmla="*/ 2274 h 2838"/>
                <a:gd name="T42" fmla="*/ 833 w 2625"/>
                <a:gd name="T43" fmla="*/ 2578 h 2838"/>
                <a:gd name="T44" fmla="*/ 1283 w 2625"/>
                <a:gd name="T45" fmla="*/ 2826 h 2838"/>
                <a:gd name="T46" fmla="*/ 1312 w 2625"/>
                <a:gd name="T47" fmla="*/ 2838 h 2838"/>
                <a:gd name="T48" fmla="*/ 1342 w 2625"/>
                <a:gd name="T49" fmla="*/ 2826 h 2838"/>
                <a:gd name="T50" fmla="*/ 1792 w 2625"/>
                <a:gd name="T51" fmla="*/ 2578 h 2838"/>
                <a:gd name="T52" fmla="*/ 2166 w 2625"/>
                <a:gd name="T53" fmla="*/ 2274 h 2838"/>
                <a:gd name="T54" fmla="*/ 2478 w 2625"/>
                <a:gd name="T55" fmla="*/ 1851 h 2838"/>
                <a:gd name="T56" fmla="*/ 2479 w 2625"/>
                <a:gd name="T57" fmla="*/ 1849 h 2838"/>
                <a:gd name="T58" fmla="*/ 2622 w 2625"/>
                <a:gd name="T59" fmla="*/ 749 h 2838"/>
                <a:gd name="T60" fmla="*/ 2625 w 2625"/>
                <a:gd name="T61" fmla="*/ 695 h 2838"/>
                <a:gd name="T62" fmla="*/ 2574 w 2625"/>
                <a:gd name="T63" fmla="*/ 676 h 2838"/>
                <a:gd name="T64" fmla="*/ 1734 w 2625"/>
                <a:gd name="T65" fmla="*/ 1218 h 2838"/>
                <a:gd name="T66" fmla="*/ 1734 w 2625"/>
                <a:gd name="T67" fmla="*/ 1378 h 2838"/>
                <a:gd name="T68" fmla="*/ 1405 w 2625"/>
                <a:gd name="T69" fmla="*/ 1378 h 2838"/>
                <a:gd name="T70" fmla="*/ 1405 w 2625"/>
                <a:gd name="T71" fmla="*/ 1539 h 2838"/>
                <a:gd name="T72" fmla="*/ 1734 w 2625"/>
                <a:gd name="T73" fmla="*/ 1539 h 2838"/>
                <a:gd name="T74" fmla="*/ 1734 w 2625"/>
                <a:gd name="T75" fmla="*/ 1700 h 2838"/>
                <a:gd name="T76" fmla="*/ 1405 w 2625"/>
                <a:gd name="T77" fmla="*/ 1700 h 2838"/>
                <a:gd name="T78" fmla="*/ 1405 w 2625"/>
                <a:gd name="T79" fmla="*/ 2021 h 2838"/>
                <a:gd name="T80" fmla="*/ 1241 w 2625"/>
                <a:gd name="T81" fmla="*/ 2021 h 2838"/>
                <a:gd name="T82" fmla="*/ 1241 w 2625"/>
                <a:gd name="T83" fmla="*/ 1700 h 2838"/>
                <a:gd name="T84" fmla="*/ 913 w 2625"/>
                <a:gd name="T85" fmla="*/ 1700 h 2838"/>
                <a:gd name="T86" fmla="*/ 913 w 2625"/>
                <a:gd name="T87" fmla="*/ 1539 h 2838"/>
                <a:gd name="T88" fmla="*/ 1241 w 2625"/>
                <a:gd name="T89" fmla="*/ 1539 h 2838"/>
                <a:gd name="T90" fmla="*/ 1241 w 2625"/>
                <a:gd name="T91" fmla="*/ 1378 h 2838"/>
                <a:gd name="T92" fmla="*/ 913 w 2625"/>
                <a:gd name="T93" fmla="*/ 1378 h 2838"/>
                <a:gd name="T94" fmla="*/ 913 w 2625"/>
                <a:gd name="T95" fmla="*/ 1218 h 2838"/>
                <a:gd name="T96" fmla="*/ 1204 w 2625"/>
                <a:gd name="T97" fmla="*/ 1218 h 2838"/>
                <a:gd name="T98" fmla="*/ 913 w 2625"/>
                <a:gd name="T99" fmla="*/ 934 h 2838"/>
                <a:gd name="T100" fmla="*/ 1029 w 2625"/>
                <a:gd name="T101" fmla="*/ 820 h 2838"/>
                <a:gd name="T102" fmla="*/ 1323 w 2625"/>
                <a:gd name="T103" fmla="*/ 1108 h 2838"/>
                <a:gd name="T104" fmla="*/ 1618 w 2625"/>
                <a:gd name="T105" fmla="*/ 820 h 2838"/>
                <a:gd name="T106" fmla="*/ 1734 w 2625"/>
                <a:gd name="T107" fmla="*/ 934 h 2838"/>
                <a:gd name="T108" fmla="*/ 1443 w 2625"/>
                <a:gd name="T109" fmla="*/ 1218 h 2838"/>
                <a:gd name="T110" fmla="*/ 1734 w 2625"/>
                <a:gd name="T111" fmla="*/ 1218 h 2838"/>
                <a:gd name="T112" fmla="*/ 1734 w 2625"/>
                <a:gd name="T113" fmla="*/ 1218 h 2838"/>
                <a:gd name="T114" fmla="*/ 1734 w 2625"/>
                <a:gd name="T115" fmla="*/ 1218 h 2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5" h="2838">
                  <a:moveTo>
                    <a:pt x="1319" y="1218"/>
                  </a:moveTo>
                  <a:cubicBezTo>
                    <a:pt x="1327" y="1218"/>
                    <a:pt x="1327" y="1218"/>
                    <a:pt x="1327" y="1218"/>
                  </a:cubicBezTo>
                  <a:cubicBezTo>
                    <a:pt x="1323" y="1214"/>
                    <a:pt x="1323" y="1214"/>
                    <a:pt x="1323" y="1214"/>
                  </a:cubicBezTo>
                  <a:cubicBezTo>
                    <a:pt x="1319" y="1218"/>
                    <a:pt x="1319" y="1218"/>
                    <a:pt x="1319" y="1218"/>
                  </a:cubicBezTo>
                  <a:close/>
                  <a:moveTo>
                    <a:pt x="2574" y="676"/>
                  </a:moveTo>
                  <a:cubicBezTo>
                    <a:pt x="2572" y="675"/>
                    <a:pt x="2451" y="629"/>
                    <a:pt x="2328" y="544"/>
                  </a:cubicBezTo>
                  <a:cubicBezTo>
                    <a:pt x="2221" y="470"/>
                    <a:pt x="2090" y="350"/>
                    <a:pt x="2073" y="200"/>
                  </a:cubicBezTo>
                  <a:cubicBezTo>
                    <a:pt x="2072" y="190"/>
                    <a:pt x="2072" y="190"/>
                    <a:pt x="2072" y="190"/>
                  </a:cubicBezTo>
                  <a:cubicBezTo>
                    <a:pt x="2069" y="181"/>
                    <a:pt x="2069" y="181"/>
                    <a:pt x="2069" y="181"/>
                  </a:cubicBezTo>
                  <a:cubicBezTo>
                    <a:pt x="2066" y="174"/>
                    <a:pt x="1993" y="0"/>
                    <a:pt x="1792" y="0"/>
                  </a:cubicBezTo>
                  <a:cubicBezTo>
                    <a:pt x="833" y="0"/>
                    <a:pt x="833" y="0"/>
                    <a:pt x="833" y="0"/>
                  </a:cubicBezTo>
                  <a:cubicBezTo>
                    <a:pt x="631" y="0"/>
                    <a:pt x="559" y="174"/>
                    <a:pt x="556" y="181"/>
                  </a:cubicBezTo>
                  <a:cubicBezTo>
                    <a:pt x="553" y="190"/>
                    <a:pt x="553" y="190"/>
                    <a:pt x="553" y="190"/>
                  </a:cubicBezTo>
                  <a:cubicBezTo>
                    <a:pt x="552" y="200"/>
                    <a:pt x="552" y="200"/>
                    <a:pt x="552" y="200"/>
                  </a:cubicBezTo>
                  <a:cubicBezTo>
                    <a:pt x="535" y="350"/>
                    <a:pt x="404" y="470"/>
                    <a:pt x="297" y="544"/>
                  </a:cubicBezTo>
                  <a:cubicBezTo>
                    <a:pt x="174" y="629"/>
                    <a:pt x="52" y="675"/>
                    <a:pt x="51" y="676"/>
                  </a:cubicBezTo>
                  <a:cubicBezTo>
                    <a:pt x="0" y="695"/>
                    <a:pt x="0" y="695"/>
                    <a:pt x="0" y="695"/>
                  </a:cubicBezTo>
                  <a:cubicBezTo>
                    <a:pt x="3" y="749"/>
                    <a:pt x="3" y="749"/>
                    <a:pt x="3" y="749"/>
                  </a:cubicBezTo>
                  <a:cubicBezTo>
                    <a:pt x="47" y="1610"/>
                    <a:pt x="136" y="1827"/>
                    <a:pt x="146" y="1849"/>
                  </a:cubicBezTo>
                  <a:cubicBezTo>
                    <a:pt x="147" y="1851"/>
                    <a:pt x="147" y="1851"/>
                    <a:pt x="147" y="1851"/>
                  </a:cubicBezTo>
                  <a:cubicBezTo>
                    <a:pt x="219" y="1997"/>
                    <a:pt x="324" y="2139"/>
                    <a:pt x="459" y="2274"/>
                  </a:cubicBezTo>
                  <a:cubicBezTo>
                    <a:pt x="566" y="2381"/>
                    <a:pt x="692" y="2483"/>
                    <a:pt x="833" y="2578"/>
                  </a:cubicBezTo>
                  <a:cubicBezTo>
                    <a:pt x="1074" y="2739"/>
                    <a:pt x="1274" y="2823"/>
                    <a:pt x="1283" y="2826"/>
                  </a:cubicBezTo>
                  <a:cubicBezTo>
                    <a:pt x="1312" y="2838"/>
                    <a:pt x="1312" y="2838"/>
                    <a:pt x="1312" y="2838"/>
                  </a:cubicBezTo>
                  <a:cubicBezTo>
                    <a:pt x="1342" y="2826"/>
                    <a:pt x="1342" y="2826"/>
                    <a:pt x="1342" y="2826"/>
                  </a:cubicBezTo>
                  <a:cubicBezTo>
                    <a:pt x="1350" y="2823"/>
                    <a:pt x="1551" y="2739"/>
                    <a:pt x="1792" y="2578"/>
                  </a:cubicBezTo>
                  <a:cubicBezTo>
                    <a:pt x="1933" y="2483"/>
                    <a:pt x="2059" y="2381"/>
                    <a:pt x="2166" y="2274"/>
                  </a:cubicBezTo>
                  <a:cubicBezTo>
                    <a:pt x="2301" y="2139"/>
                    <a:pt x="2406" y="1997"/>
                    <a:pt x="2478" y="1851"/>
                  </a:cubicBezTo>
                  <a:cubicBezTo>
                    <a:pt x="2479" y="1849"/>
                    <a:pt x="2479" y="1849"/>
                    <a:pt x="2479" y="1849"/>
                  </a:cubicBezTo>
                  <a:cubicBezTo>
                    <a:pt x="2489" y="1827"/>
                    <a:pt x="2578" y="1610"/>
                    <a:pt x="2622" y="749"/>
                  </a:cubicBezTo>
                  <a:cubicBezTo>
                    <a:pt x="2625" y="695"/>
                    <a:pt x="2625" y="695"/>
                    <a:pt x="2625" y="695"/>
                  </a:cubicBezTo>
                  <a:cubicBezTo>
                    <a:pt x="2574" y="676"/>
                    <a:pt x="2574" y="676"/>
                    <a:pt x="2574" y="676"/>
                  </a:cubicBezTo>
                  <a:close/>
                  <a:moveTo>
                    <a:pt x="1734" y="1218"/>
                  </a:moveTo>
                  <a:cubicBezTo>
                    <a:pt x="1734" y="1378"/>
                    <a:pt x="1734" y="1378"/>
                    <a:pt x="1734" y="1378"/>
                  </a:cubicBezTo>
                  <a:cubicBezTo>
                    <a:pt x="1405" y="1378"/>
                    <a:pt x="1405" y="1378"/>
                    <a:pt x="1405" y="1378"/>
                  </a:cubicBezTo>
                  <a:cubicBezTo>
                    <a:pt x="1405" y="1539"/>
                    <a:pt x="1405" y="1539"/>
                    <a:pt x="1405" y="1539"/>
                  </a:cubicBezTo>
                  <a:cubicBezTo>
                    <a:pt x="1734" y="1539"/>
                    <a:pt x="1734" y="1539"/>
                    <a:pt x="1734" y="1539"/>
                  </a:cubicBezTo>
                  <a:cubicBezTo>
                    <a:pt x="1734" y="1700"/>
                    <a:pt x="1734" y="1700"/>
                    <a:pt x="1734" y="1700"/>
                  </a:cubicBezTo>
                  <a:cubicBezTo>
                    <a:pt x="1405" y="1700"/>
                    <a:pt x="1405" y="1700"/>
                    <a:pt x="1405" y="1700"/>
                  </a:cubicBezTo>
                  <a:cubicBezTo>
                    <a:pt x="1405" y="2021"/>
                    <a:pt x="1405" y="2021"/>
                    <a:pt x="1405" y="2021"/>
                  </a:cubicBezTo>
                  <a:cubicBezTo>
                    <a:pt x="1241" y="2021"/>
                    <a:pt x="1241" y="2021"/>
                    <a:pt x="1241" y="2021"/>
                  </a:cubicBezTo>
                  <a:cubicBezTo>
                    <a:pt x="1241" y="1700"/>
                    <a:pt x="1241" y="1700"/>
                    <a:pt x="1241" y="1700"/>
                  </a:cubicBezTo>
                  <a:cubicBezTo>
                    <a:pt x="913" y="1700"/>
                    <a:pt x="913" y="1700"/>
                    <a:pt x="913" y="1700"/>
                  </a:cubicBezTo>
                  <a:cubicBezTo>
                    <a:pt x="913" y="1539"/>
                    <a:pt x="913" y="1539"/>
                    <a:pt x="913" y="1539"/>
                  </a:cubicBezTo>
                  <a:cubicBezTo>
                    <a:pt x="1241" y="1539"/>
                    <a:pt x="1241" y="1539"/>
                    <a:pt x="1241" y="1539"/>
                  </a:cubicBezTo>
                  <a:cubicBezTo>
                    <a:pt x="1241" y="1378"/>
                    <a:pt x="1241" y="1378"/>
                    <a:pt x="1241" y="1378"/>
                  </a:cubicBezTo>
                  <a:cubicBezTo>
                    <a:pt x="913" y="1378"/>
                    <a:pt x="913" y="1378"/>
                    <a:pt x="913" y="1378"/>
                  </a:cubicBezTo>
                  <a:cubicBezTo>
                    <a:pt x="913" y="1218"/>
                    <a:pt x="913" y="1218"/>
                    <a:pt x="913" y="1218"/>
                  </a:cubicBezTo>
                  <a:cubicBezTo>
                    <a:pt x="1204" y="1218"/>
                    <a:pt x="1204" y="1218"/>
                    <a:pt x="1204" y="1218"/>
                  </a:cubicBezTo>
                  <a:cubicBezTo>
                    <a:pt x="913" y="934"/>
                    <a:pt x="913" y="934"/>
                    <a:pt x="913" y="934"/>
                  </a:cubicBezTo>
                  <a:cubicBezTo>
                    <a:pt x="1029" y="820"/>
                    <a:pt x="1029" y="820"/>
                    <a:pt x="1029" y="820"/>
                  </a:cubicBezTo>
                  <a:cubicBezTo>
                    <a:pt x="1323" y="1108"/>
                    <a:pt x="1323" y="1108"/>
                    <a:pt x="1323" y="1108"/>
                  </a:cubicBezTo>
                  <a:cubicBezTo>
                    <a:pt x="1618" y="820"/>
                    <a:pt x="1618" y="820"/>
                    <a:pt x="1618" y="820"/>
                  </a:cubicBezTo>
                  <a:cubicBezTo>
                    <a:pt x="1734" y="934"/>
                    <a:pt x="1734" y="934"/>
                    <a:pt x="1734" y="934"/>
                  </a:cubicBezTo>
                  <a:cubicBezTo>
                    <a:pt x="1443" y="1218"/>
                    <a:pt x="1443" y="1218"/>
                    <a:pt x="1443" y="1218"/>
                  </a:cubicBezTo>
                  <a:cubicBezTo>
                    <a:pt x="1734" y="1218"/>
                    <a:pt x="1734" y="1218"/>
                    <a:pt x="1734" y="1218"/>
                  </a:cubicBezTo>
                  <a:close/>
                  <a:moveTo>
                    <a:pt x="1734" y="1218"/>
                  </a:moveTo>
                  <a:cubicBezTo>
                    <a:pt x="1734" y="1218"/>
                    <a:pt x="1734" y="1218"/>
                    <a:pt x="1734" y="121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4081" y="4090968"/>
            <a:ext cx="4653351" cy="1281159"/>
            <a:chOff x="894079" y="4090966"/>
            <a:chExt cx="4653351" cy="1281159"/>
          </a:xfrm>
        </p:grpSpPr>
        <p:sp>
          <p:nvSpPr>
            <p:cNvPr id="52" name="Freeform 7"/>
            <p:cNvSpPr/>
            <p:nvPr/>
          </p:nvSpPr>
          <p:spPr bwMode="auto">
            <a:xfrm>
              <a:off x="4552749" y="4090966"/>
              <a:ext cx="994681" cy="1140029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67BBAE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1" name="KSO_Shape"/>
            <p:cNvSpPr/>
            <p:nvPr/>
          </p:nvSpPr>
          <p:spPr>
            <a:xfrm rot="16200000" flipH="1">
              <a:off x="4063432" y="4540252"/>
              <a:ext cx="204726" cy="180159"/>
            </a:xfrm>
            <a:custGeom>
              <a:avLst/>
              <a:gdLst>
                <a:gd name="connsiteX0" fmla="*/ 282090 w 560550"/>
                <a:gd name="connsiteY0" fmla="*/ 0 h 493591"/>
                <a:gd name="connsiteX1" fmla="*/ 307359 w 560550"/>
                <a:gd name="connsiteY1" fmla="*/ 19328 h 493591"/>
                <a:gd name="connsiteX2" fmla="*/ 322151 w 560550"/>
                <a:gd name="connsiteY2" fmla="*/ 46641 h 493591"/>
                <a:gd name="connsiteX3" fmla="*/ 422483 w 560550"/>
                <a:gd name="connsiteY3" fmla="*/ 244308 h 493591"/>
                <a:gd name="connsiteX4" fmla="*/ 421839 w 560550"/>
                <a:gd name="connsiteY4" fmla="*/ 243943 h 493591"/>
                <a:gd name="connsiteX5" fmla="*/ 426075 w 560550"/>
                <a:gd name="connsiteY5" fmla="*/ 252279 h 493591"/>
                <a:gd name="connsiteX6" fmla="*/ 549713 w 560550"/>
                <a:gd name="connsiteY6" fmla="*/ 442022 h 493591"/>
                <a:gd name="connsiteX7" fmla="*/ 553726 w 560550"/>
                <a:gd name="connsiteY7" fmla="*/ 448555 h 493591"/>
                <a:gd name="connsiteX8" fmla="*/ 557360 w 560550"/>
                <a:gd name="connsiteY8" fmla="*/ 480662 h 493591"/>
                <a:gd name="connsiteX9" fmla="*/ 557111 w 560550"/>
                <a:gd name="connsiteY9" fmla="*/ 481348 h 493591"/>
                <a:gd name="connsiteX10" fmla="*/ 527738 w 560550"/>
                <a:gd name="connsiteY10" fmla="*/ 493568 h 493591"/>
                <a:gd name="connsiteX11" fmla="*/ 496688 w 560550"/>
                <a:gd name="connsiteY11" fmla="*/ 492722 h 493591"/>
                <a:gd name="connsiteX12" fmla="*/ 275338 w 560550"/>
                <a:gd name="connsiteY12" fmla="*/ 480778 h 493591"/>
                <a:gd name="connsiteX13" fmla="*/ 275975 w 560550"/>
                <a:gd name="connsiteY13" fmla="*/ 480403 h 493591"/>
                <a:gd name="connsiteX14" fmla="*/ 266629 w 560550"/>
                <a:gd name="connsiteY14" fmla="*/ 479903 h 493591"/>
                <a:gd name="connsiteX15" fmla="*/ 40497 w 560550"/>
                <a:gd name="connsiteY15" fmla="*/ 492105 h 493591"/>
                <a:gd name="connsiteX16" fmla="*/ 32832 w 560550"/>
                <a:gd name="connsiteY16" fmla="*/ 492314 h 493591"/>
                <a:gd name="connsiteX17" fmla="*/ 3210 w 560550"/>
                <a:gd name="connsiteY17" fmla="*/ 479408 h 493591"/>
                <a:gd name="connsiteX18" fmla="*/ 2740 w 560550"/>
                <a:gd name="connsiteY18" fmla="*/ 478849 h 493591"/>
                <a:gd name="connsiteX19" fmla="*/ 6844 w 560550"/>
                <a:gd name="connsiteY19" fmla="*/ 447301 h 493591"/>
                <a:gd name="connsiteX20" fmla="*/ 23102 w 560550"/>
                <a:gd name="connsiteY20" fmla="*/ 420834 h 493591"/>
                <a:gd name="connsiteX21" fmla="*/ 144121 w 560550"/>
                <a:gd name="connsiteY21" fmla="*/ 235111 h 493591"/>
                <a:gd name="connsiteX22" fmla="*/ 144127 w 560550"/>
                <a:gd name="connsiteY22" fmla="*/ 235851 h 493591"/>
                <a:gd name="connsiteX23" fmla="*/ 149231 w 560550"/>
                <a:gd name="connsiteY23" fmla="*/ 228009 h 493591"/>
                <a:gd name="connsiteX24" fmla="*/ 251731 w 560550"/>
                <a:gd name="connsiteY24" fmla="*/ 26070 h 493591"/>
                <a:gd name="connsiteX25" fmla="*/ 255383 w 560550"/>
                <a:gd name="connsiteY25" fmla="*/ 19328 h 493591"/>
                <a:gd name="connsiteX26" fmla="*/ 281371 w 560550"/>
                <a:gd name="connsiteY26" fmla="*/ 127 h 493591"/>
                <a:gd name="connsiteX27" fmla="*/ 282090 w 560550"/>
                <a:gd name="connsiteY27" fmla="*/ 0 h 493591"/>
                <a:gd name="connsiteX0-1" fmla="*/ 282090 w 560550"/>
                <a:gd name="connsiteY0-2" fmla="*/ 0 h 493591"/>
                <a:gd name="connsiteX1-3" fmla="*/ 307359 w 560550"/>
                <a:gd name="connsiteY1-4" fmla="*/ 19328 h 493591"/>
                <a:gd name="connsiteX2-5" fmla="*/ 322151 w 560550"/>
                <a:gd name="connsiteY2-6" fmla="*/ 46641 h 493591"/>
                <a:gd name="connsiteX3-7" fmla="*/ 422483 w 560550"/>
                <a:gd name="connsiteY3-8" fmla="*/ 244308 h 493591"/>
                <a:gd name="connsiteX4-9" fmla="*/ 426075 w 560550"/>
                <a:gd name="connsiteY4-10" fmla="*/ 252279 h 493591"/>
                <a:gd name="connsiteX5-11" fmla="*/ 549713 w 560550"/>
                <a:gd name="connsiteY5-12" fmla="*/ 442022 h 493591"/>
                <a:gd name="connsiteX6-13" fmla="*/ 553726 w 560550"/>
                <a:gd name="connsiteY6-14" fmla="*/ 448555 h 493591"/>
                <a:gd name="connsiteX7-15" fmla="*/ 557360 w 560550"/>
                <a:gd name="connsiteY7-16" fmla="*/ 480662 h 493591"/>
                <a:gd name="connsiteX8-17" fmla="*/ 557111 w 560550"/>
                <a:gd name="connsiteY8-18" fmla="*/ 481348 h 493591"/>
                <a:gd name="connsiteX9-19" fmla="*/ 527738 w 560550"/>
                <a:gd name="connsiteY9-20" fmla="*/ 493568 h 493591"/>
                <a:gd name="connsiteX10-21" fmla="*/ 496688 w 560550"/>
                <a:gd name="connsiteY10-22" fmla="*/ 492722 h 493591"/>
                <a:gd name="connsiteX11-23" fmla="*/ 275338 w 560550"/>
                <a:gd name="connsiteY11-24" fmla="*/ 480778 h 493591"/>
                <a:gd name="connsiteX12-25" fmla="*/ 275975 w 560550"/>
                <a:gd name="connsiteY12-26" fmla="*/ 480403 h 493591"/>
                <a:gd name="connsiteX13-27" fmla="*/ 266629 w 560550"/>
                <a:gd name="connsiteY13-28" fmla="*/ 479903 h 493591"/>
                <a:gd name="connsiteX14-29" fmla="*/ 40497 w 560550"/>
                <a:gd name="connsiteY14-30" fmla="*/ 492105 h 493591"/>
                <a:gd name="connsiteX15-31" fmla="*/ 32832 w 560550"/>
                <a:gd name="connsiteY15-32" fmla="*/ 492314 h 493591"/>
                <a:gd name="connsiteX16-33" fmla="*/ 3210 w 560550"/>
                <a:gd name="connsiteY16-34" fmla="*/ 479408 h 493591"/>
                <a:gd name="connsiteX17-35" fmla="*/ 2740 w 560550"/>
                <a:gd name="connsiteY17-36" fmla="*/ 478849 h 493591"/>
                <a:gd name="connsiteX18-37" fmla="*/ 6844 w 560550"/>
                <a:gd name="connsiteY18-38" fmla="*/ 447301 h 493591"/>
                <a:gd name="connsiteX19-39" fmla="*/ 23102 w 560550"/>
                <a:gd name="connsiteY19-40" fmla="*/ 420834 h 493591"/>
                <a:gd name="connsiteX20-41" fmla="*/ 144121 w 560550"/>
                <a:gd name="connsiteY20-42" fmla="*/ 235111 h 493591"/>
                <a:gd name="connsiteX21-43" fmla="*/ 144127 w 560550"/>
                <a:gd name="connsiteY21-44" fmla="*/ 235851 h 493591"/>
                <a:gd name="connsiteX22-45" fmla="*/ 149231 w 560550"/>
                <a:gd name="connsiteY22-46" fmla="*/ 228009 h 493591"/>
                <a:gd name="connsiteX23-47" fmla="*/ 251731 w 560550"/>
                <a:gd name="connsiteY23-48" fmla="*/ 26070 h 493591"/>
                <a:gd name="connsiteX24-49" fmla="*/ 255383 w 560550"/>
                <a:gd name="connsiteY24-50" fmla="*/ 19328 h 493591"/>
                <a:gd name="connsiteX25-51" fmla="*/ 281371 w 560550"/>
                <a:gd name="connsiteY25-52" fmla="*/ 127 h 493591"/>
                <a:gd name="connsiteX26-53" fmla="*/ 282090 w 560550"/>
                <a:gd name="connsiteY26-54" fmla="*/ 0 h 493591"/>
                <a:gd name="connsiteX0-55" fmla="*/ 282090 w 560550"/>
                <a:gd name="connsiteY0-56" fmla="*/ 0 h 493591"/>
                <a:gd name="connsiteX1-57" fmla="*/ 307359 w 560550"/>
                <a:gd name="connsiteY1-58" fmla="*/ 19328 h 493591"/>
                <a:gd name="connsiteX2-59" fmla="*/ 322151 w 560550"/>
                <a:gd name="connsiteY2-60" fmla="*/ 46641 h 493591"/>
                <a:gd name="connsiteX3-61" fmla="*/ 426075 w 560550"/>
                <a:gd name="connsiteY3-62" fmla="*/ 252279 h 493591"/>
                <a:gd name="connsiteX4-63" fmla="*/ 549713 w 560550"/>
                <a:gd name="connsiteY4-64" fmla="*/ 442022 h 493591"/>
                <a:gd name="connsiteX5-65" fmla="*/ 553726 w 560550"/>
                <a:gd name="connsiteY5-66" fmla="*/ 448555 h 493591"/>
                <a:gd name="connsiteX6-67" fmla="*/ 557360 w 560550"/>
                <a:gd name="connsiteY6-68" fmla="*/ 480662 h 493591"/>
                <a:gd name="connsiteX7-69" fmla="*/ 557111 w 560550"/>
                <a:gd name="connsiteY7-70" fmla="*/ 481348 h 493591"/>
                <a:gd name="connsiteX8-71" fmla="*/ 527738 w 560550"/>
                <a:gd name="connsiteY8-72" fmla="*/ 493568 h 493591"/>
                <a:gd name="connsiteX9-73" fmla="*/ 496688 w 560550"/>
                <a:gd name="connsiteY9-74" fmla="*/ 492722 h 493591"/>
                <a:gd name="connsiteX10-75" fmla="*/ 275338 w 560550"/>
                <a:gd name="connsiteY10-76" fmla="*/ 480778 h 493591"/>
                <a:gd name="connsiteX11-77" fmla="*/ 275975 w 560550"/>
                <a:gd name="connsiteY11-78" fmla="*/ 480403 h 493591"/>
                <a:gd name="connsiteX12-79" fmla="*/ 266629 w 560550"/>
                <a:gd name="connsiteY12-80" fmla="*/ 479903 h 493591"/>
                <a:gd name="connsiteX13-81" fmla="*/ 40497 w 560550"/>
                <a:gd name="connsiteY13-82" fmla="*/ 492105 h 493591"/>
                <a:gd name="connsiteX14-83" fmla="*/ 32832 w 560550"/>
                <a:gd name="connsiteY14-84" fmla="*/ 492314 h 493591"/>
                <a:gd name="connsiteX15-85" fmla="*/ 3210 w 560550"/>
                <a:gd name="connsiteY15-86" fmla="*/ 479408 h 493591"/>
                <a:gd name="connsiteX16-87" fmla="*/ 2740 w 560550"/>
                <a:gd name="connsiteY16-88" fmla="*/ 478849 h 493591"/>
                <a:gd name="connsiteX17-89" fmla="*/ 6844 w 560550"/>
                <a:gd name="connsiteY17-90" fmla="*/ 447301 h 493591"/>
                <a:gd name="connsiteX18-91" fmla="*/ 23102 w 560550"/>
                <a:gd name="connsiteY18-92" fmla="*/ 420834 h 493591"/>
                <a:gd name="connsiteX19-93" fmla="*/ 144121 w 560550"/>
                <a:gd name="connsiteY19-94" fmla="*/ 235111 h 493591"/>
                <a:gd name="connsiteX20-95" fmla="*/ 144127 w 560550"/>
                <a:gd name="connsiteY20-96" fmla="*/ 235851 h 493591"/>
                <a:gd name="connsiteX21-97" fmla="*/ 149231 w 560550"/>
                <a:gd name="connsiteY21-98" fmla="*/ 228009 h 493591"/>
                <a:gd name="connsiteX22-99" fmla="*/ 251731 w 560550"/>
                <a:gd name="connsiteY22-100" fmla="*/ 26070 h 493591"/>
                <a:gd name="connsiteX23-101" fmla="*/ 255383 w 560550"/>
                <a:gd name="connsiteY23-102" fmla="*/ 19328 h 493591"/>
                <a:gd name="connsiteX24-103" fmla="*/ 281371 w 560550"/>
                <a:gd name="connsiteY24-104" fmla="*/ 127 h 493591"/>
                <a:gd name="connsiteX25-105" fmla="*/ 282090 w 560550"/>
                <a:gd name="connsiteY25-106" fmla="*/ 0 h 493591"/>
                <a:gd name="connsiteX0-107" fmla="*/ 282090 w 560550"/>
                <a:gd name="connsiteY0-108" fmla="*/ 0 h 493591"/>
                <a:gd name="connsiteX1-109" fmla="*/ 307359 w 560550"/>
                <a:gd name="connsiteY1-110" fmla="*/ 19328 h 493591"/>
                <a:gd name="connsiteX2-111" fmla="*/ 322151 w 560550"/>
                <a:gd name="connsiteY2-112" fmla="*/ 46641 h 493591"/>
                <a:gd name="connsiteX3-113" fmla="*/ 426075 w 560550"/>
                <a:gd name="connsiteY3-114" fmla="*/ 252279 h 493591"/>
                <a:gd name="connsiteX4-115" fmla="*/ 549713 w 560550"/>
                <a:gd name="connsiteY4-116" fmla="*/ 442022 h 493591"/>
                <a:gd name="connsiteX5-117" fmla="*/ 553726 w 560550"/>
                <a:gd name="connsiteY5-118" fmla="*/ 448555 h 493591"/>
                <a:gd name="connsiteX6-119" fmla="*/ 557360 w 560550"/>
                <a:gd name="connsiteY6-120" fmla="*/ 480662 h 493591"/>
                <a:gd name="connsiteX7-121" fmla="*/ 557111 w 560550"/>
                <a:gd name="connsiteY7-122" fmla="*/ 481348 h 493591"/>
                <a:gd name="connsiteX8-123" fmla="*/ 527738 w 560550"/>
                <a:gd name="connsiteY8-124" fmla="*/ 493568 h 493591"/>
                <a:gd name="connsiteX9-125" fmla="*/ 496688 w 560550"/>
                <a:gd name="connsiteY9-126" fmla="*/ 492722 h 493591"/>
                <a:gd name="connsiteX10-127" fmla="*/ 275338 w 560550"/>
                <a:gd name="connsiteY10-128" fmla="*/ 480778 h 493591"/>
                <a:gd name="connsiteX11-129" fmla="*/ 275975 w 560550"/>
                <a:gd name="connsiteY11-130" fmla="*/ 480403 h 493591"/>
                <a:gd name="connsiteX12-131" fmla="*/ 266629 w 560550"/>
                <a:gd name="connsiteY12-132" fmla="*/ 479903 h 493591"/>
                <a:gd name="connsiteX13-133" fmla="*/ 40497 w 560550"/>
                <a:gd name="connsiteY13-134" fmla="*/ 492105 h 493591"/>
                <a:gd name="connsiteX14-135" fmla="*/ 32832 w 560550"/>
                <a:gd name="connsiteY14-136" fmla="*/ 492314 h 493591"/>
                <a:gd name="connsiteX15-137" fmla="*/ 3210 w 560550"/>
                <a:gd name="connsiteY15-138" fmla="*/ 479408 h 493591"/>
                <a:gd name="connsiteX16-139" fmla="*/ 2740 w 560550"/>
                <a:gd name="connsiteY16-140" fmla="*/ 478849 h 493591"/>
                <a:gd name="connsiteX17-141" fmla="*/ 6844 w 560550"/>
                <a:gd name="connsiteY17-142" fmla="*/ 447301 h 493591"/>
                <a:gd name="connsiteX18-143" fmla="*/ 23102 w 560550"/>
                <a:gd name="connsiteY18-144" fmla="*/ 420834 h 493591"/>
                <a:gd name="connsiteX19-145" fmla="*/ 144121 w 560550"/>
                <a:gd name="connsiteY19-146" fmla="*/ 235111 h 493591"/>
                <a:gd name="connsiteX20-147" fmla="*/ 144127 w 560550"/>
                <a:gd name="connsiteY20-148" fmla="*/ 235851 h 493591"/>
                <a:gd name="connsiteX21-149" fmla="*/ 149231 w 560550"/>
                <a:gd name="connsiteY21-150" fmla="*/ 228009 h 493591"/>
                <a:gd name="connsiteX22-151" fmla="*/ 251731 w 560550"/>
                <a:gd name="connsiteY22-152" fmla="*/ 26070 h 493591"/>
                <a:gd name="connsiteX23-153" fmla="*/ 255383 w 560550"/>
                <a:gd name="connsiteY23-154" fmla="*/ 19328 h 493591"/>
                <a:gd name="connsiteX24-155" fmla="*/ 281371 w 560550"/>
                <a:gd name="connsiteY24-156" fmla="*/ 127 h 493591"/>
                <a:gd name="connsiteX25-157" fmla="*/ 282090 w 560550"/>
                <a:gd name="connsiteY25-158" fmla="*/ 0 h 493591"/>
                <a:gd name="connsiteX0-159" fmla="*/ 282090 w 560550"/>
                <a:gd name="connsiteY0-160" fmla="*/ 0 h 493591"/>
                <a:gd name="connsiteX1-161" fmla="*/ 307359 w 560550"/>
                <a:gd name="connsiteY1-162" fmla="*/ 19328 h 493591"/>
                <a:gd name="connsiteX2-163" fmla="*/ 322151 w 560550"/>
                <a:gd name="connsiteY2-164" fmla="*/ 46641 h 493591"/>
                <a:gd name="connsiteX3-165" fmla="*/ 426075 w 560550"/>
                <a:gd name="connsiteY3-166" fmla="*/ 252279 h 493591"/>
                <a:gd name="connsiteX4-167" fmla="*/ 549713 w 560550"/>
                <a:gd name="connsiteY4-168" fmla="*/ 442022 h 493591"/>
                <a:gd name="connsiteX5-169" fmla="*/ 553726 w 560550"/>
                <a:gd name="connsiteY5-170" fmla="*/ 448555 h 493591"/>
                <a:gd name="connsiteX6-171" fmla="*/ 557360 w 560550"/>
                <a:gd name="connsiteY6-172" fmla="*/ 480662 h 493591"/>
                <a:gd name="connsiteX7-173" fmla="*/ 557111 w 560550"/>
                <a:gd name="connsiteY7-174" fmla="*/ 481348 h 493591"/>
                <a:gd name="connsiteX8-175" fmla="*/ 527738 w 560550"/>
                <a:gd name="connsiteY8-176" fmla="*/ 493568 h 493591"/>
                <a:gd name="connsiteX9-177" fmla="*/ 496688 w 560550"/>
                <a:gd name="connsiteY9-178" fmla="*/ 492722 h 493591"/>
                <a:gd name="connsiteX10-179" fmla="*/ 275338 w 560550"/>
                <a:gd name="connsiteY10-180" fmla="*/ 480778 h 493591"/>
                <a:gd name="connsiteX11-181" fmla="*/ 275975 w 560550"/>
                <a:gd name="connsiteY11-182" fmla="*/ 480403 h 493591"/>
                <a:gd name="connsiteX12-183" fmla="*/ 266629 w 560550"/>
                <a:gd name="connsiteY12-184" fmla="*/ 479903 h 493591"/>
                <a:gd name="connsiteX13-185" fmla="*/ 40497 w 560550"/>
                <a:gd name="connsiteY13-186" fmla="*/ 492105 h 493591"/>
                <a:gd name="connsiteX14-187" fmla="*/ 32832 w 560550"/>
                <a:gd name="connsiteY14-188" fmla="*/ 492314 h 493591"/>
                <a:gd name="connsiteX15-189" fmla="*/ 3210 w 560550"/>
                <a:gd name="connsiteY15-190" fmla="*/ 479408 h 493591"/>
                <a:gd name="connsiteX16-191" fmla="*/ 2740 w 560550"/>
                <a:gd name="connsiteY16-192" fmla="*/ 478849 h 493591"/>
                <a:gd name="connsiteX17-193" fmla="*/ 6844 w 560550"/>
                <a:gd name="connsiteY17-194" fmla="*/ 447301 h 493591"/>
                <a:gd name="connsiteX18-195" fmla="*/ 23102 w 560550"/>
                <a:gd name="connsiteY18-196" fmla="*/ 420834 h 493591"/>
                <a:gd name="connsiteX19-197" fmla="*/ 144121 w 560550"/>
                <a:gd name="connsiteY19-198" fmla="*/ 235111 h 493591"/>
                <a:gd name="connsiteX20-199" fmla="*/ 149231 w 560550"/>
                <a:gd name="connsiteY20-200" fmla="*/ 228009 h 493591"/>
                <a:gd name="connsiteX21-201" fmla="*/ 251731 w 560550"/>
                <a:gd name="connsiteY21-202" fmla="*/ 26070 h 493591"/>
                <a:gd name="connsiteX22-203" fmla="*/ 255383 w 560550"/>
                <a:gd name="connsiteY22-204" fmla="*/ 19328 h 493591"/>
                <a:gd name="connsiteX23-205" fmla="*/ 281371 w 560550"/>
                <a:gd name="connsiteY23-206" fmla="*/ 127 h 493591"/>
                <a:gd name="connsiteX24-207" fmla="*/ 282090 w 560550"/>
                <a:gd name="connsiteY24-208" fmla="*/ 0 h 493591"/>
                <a:gd name="connsiteX0-209" fmla="*/ 282090 w 560550"/>
                <a:gd name="connsiteY0-210" fmla="*/ 0 h 493591"/>
                <a:gd name="connsiteX1-211" fmla="*/ 307359 w 560550"/>
                <a:gd name="connsiteY1-212" fmla="*/ 19328 h 493591"/>
                <a:gd name="connsiteX2-213" fmla="*/ 322151 w 560550"/>
                <a:gd name="connsiteY2-214" fmla="*/ 46641 h 493591"/>
                <a:gd name="connsiteX3-215" fmla="*/ 426075 w 560550"/>
                <a:gd name="connsiteY3-216" fmla="*/ 252279 h 493591"/>
                <a:gd name="connsiteX4-217" fmla="*/ 549713 w 560550"/>
                <a:gd name="connsiteY4-218" fmla="*/ 442022 h 493591"/>
                <a:gd name="connsiteX5-219" fmla="*/ 553726 w 560550"/>
                <a:gd name="connsiteY5-220" fmla="*/ 448555 h 493591"/>
                <a:gd name="connsiteX6-221" fmla="*/ 557360 w 560550"/>
                <a:gd name="connsiteY6-222" fmla="*/ 480662 h 493591"/>
                <a:gd name="connsiteX7-223" fmla="*/ 557111 w 560550"/>
                <a:gd name="connsiteY7-224" fmla="*/ 481348 h 493591"/>
                <a:gd name="connsiteX8-225" fmla="*/ 527738 w 560550"/>
                <a:gd name="connsiteY8-226" fmla="*/ 493568 h 493591"/>
                <a:gd name="connsiteX9-227" fmla="*/ 496688 w 560550"/>
                <a:gd name="connsiteY9-228" fmla="*/ 492722 h 493591"/>
                <a:gd name="connsiteX10-229" fmla="*/ 275338 w 560550"/>
                <a:gd name="connsiteY10-230" fmla="*/ 480778 h 493591"/>
                <a:gd name="connsiteX11-231" fmla="*/ 275975 w 560550"/>
                <a:gd name="connsiteY11-232" fmla="*/ 480403 h 493591"/>
                <a:gd name="connsiteX12-233" fmla="*/ 266629 w 560550"/>
                <a:gd name="connsiteY12-234" fmla="*/ 479903 h 493591"/>
                <a:gd name="connsiteX13-235" fmla="*/ 40497 w 560550"/>
                <a:gd name="connsiteY13-236" fmla="*/ 492105 h 493591"/>
                <a:gd name="connsiteX14-237" fmla="*/ 32832 w 560550"/>
                <a:gd name="connsiteY14-238" fmla="*/ 492314 h 493591"/>
                <a:gd name="connsiteX15-239" fmla="*/ 3210 w 560550"/>
                <a:gd name="connsiteY15-240" fmla="*/ 479408 h 493591"/>
                <a:gd name="connsiteX16-241" fmla="*/ 2740 w 560550"/>
                <a:gd name="connsiteY16-242" fmla="*/ 478849 h 493591"/>
                <a:gd name="connsiteX17-243" fmla="*/ 6844 w 560550"/>
                <a:gd name="connsiteY17-244" fmla="*/ 447301 h 493591"/>
                <a:gd name="connsiteX18-245" fmla="*/ 23102 w 560550"/>
                <a:gd name="connsiteY18-246" fmla="*/ 420834 h 493591"/>
                <a:gd name="connsiteX19-247" fmla="*/ 149231 w 560550"/>
                <a:gd name="connsiteY19-248" fmla="*/ 228009 h 493591"/>
                <a:gd name="connsiteX20-249" fmla="*/ 251731 w 560550"/>
                <a:gd name="connsiteY20-250" fmla="*/ 26070 h 493591"/>
                <a:gd name="connsiteX21-251" fmla="*/ 255383 w 560550"/>
                <a:gd name="connsiteY21-252" fmla="*/ 19328 h 493591"/>
                <a:gd name="connsiteX22-253" fmla="*/ 281371 w 560550"/>
                <a:gd name="connsiteY22-254" fmla="*/ 127 h 493591"/>
                <a:gd name="connsiteX23-255" fmla="*/ 282090 w 560550"/>
                <a:gd name="connsiteY23-256" fmla="*/ 0 h 493591"/>
                <a:gd name="connsiteX0-257" fmla="*/ 282090 w 560550"/>
                <a:gd name="connsiteY0-258" fmla="*/ 0 h 493591"/>
                <a:gd name="connsiteX1-259" fmla="*/ 307359 w 560550"/>
                <a:gd name="connsiteY1-260" fmla="*/ 19328 h 493591"/>
                <a:gd name="connsiteX2-261" fmla="*/ 322151 w 560550"/>
                <a:gd name="connsiteY2-262" fmla="*/ 46641 h 493591"/>
                <a:gd name="connsiteX3-263" fmla="*/ 426075 w 560550"/>
                <a:gd name="connsiteY3-264" fmla="*/ 252279 h 493591"/>
                <a:gd name="connsiteX4-265" fmla="*/ 549713 w 560550"/>
                <a:gd name="connsiteY4-266" fmla="*/ 442022 h 493591"/>
                <a:gd name="connsiteX5-267" fmla="*/ 553726 w 560550"/>
                <a:gd name="connsiteY5-268" fmla="*/ 448555 h 493591"/>
                <a:gd name="connsiteX6-269" fmla="*/ 557360 w 560550"/>
                <a:gd name="connsiteY6-270" fmla="*/ 480662 h 493591"/>
                <a:gd name="connsiteX7-271" fmla="*/ 557111 w 560550"/>
                <a:gd name="connsiteY7-272" fmla="*/ 481348 h 493591"/>
                <a:gd name="connsiteX8-273" fmla="*/ 527738 w 560550"/>
                <a:gd name="connsiteY8-274" fmla="*/ 493568 h 493591"/>
                <a:gd name="connsiteX9-275" fmla="*/ 496688 w 560550"/>
                <a:gd name="connsiteY9-276" fmla="*/ 492722 h 493591"/>
                <a:gd name="connsiteX10-277" fmla="*/ 275338 w 560550"/>
                <a:gd name="connsiteY10-278" fmla="*/ 480778 h 493591"/>
                <a:gd name="connsiteX11-279" fmla="*/ 275975 w 560550"/>
                <a:gd name="connsiteY11-280" fmla="*/ 480403 h 493591"/>
                <a:gd name="connsiteX12-281" fmla="*/ 266629 w 560550"/>
                <a:gd name="connsiteY12-282" fmla="*/ 479903 h 493591"/>
                <a:gd name="connsiteX13-283" fmla="*/ 40497 w 560550"/>
                <a:gd name="connsiteY13-284" fmla="*/ 492105 h 493591"/>
                <a:gd name="connsiteX14-285" fmla="*/ 32832 w 560550"/>
                <a:gd name="connsiteY14-286" fmla="*/ 492314 h 493591"/>
                <a:gd name="connsiteX15-287" fmla="*/ 3210 w 560550"/>
                <a:gd name="connsiteY15-288" fmla="*/ 479408 h 493591"/>
                <a:gd name="connsiteX16-289" fmla="*/ 2740 w 560550"/>
                <a:gd name="connsiteY16-290" fmla="*/ 478849 h 493591"/>
                <a:gd name="connsiteX17-291" fmla="*/ 6844 w 560550"/>
                <a:gd name="connsiteY17-292" fmla="*/ 447301 h 493591"/>
                <a:gd name="connsiteX18-293" fmla="*/ 23102 w 560550"/>
                <a:gd name="connsiteY18-294" fmla="*/ 420834 h 493591"/>
                <a:gd name="connsiteX19-295" fmla="*/ 149231 w 560550"/>
                <a:gd name="connsiteY19-296" fmla="*/ 228009 h 493591"/>
                <a:gd name="connsiteX20-297" fmla="*/ 251731 w 560550"/>
                <a:gd name="connsiteY20-298" fmla="*/ 26070 h 493591"/>
                <a:gd name="connsiteX21-299" fmla="*/ 255383 w 560550"/>
                <a:gd name="connsiteY21-300" fmla="*/ 19328 h 493591"/>
                <a:gd name="connsiteX22-301" fmla="*/ 281371 w 560550"/>
                <a:gd name="connsiteY22-302" fmla="*/ 127 h 493591"/>
                <a:gd name="connsiteX23-303" fmla="*/ 282090 w 560550"/>
                <a:gd name="connsiteY23-304" fmla="*/ 0 h 493591"/>
                <a:gd name="connsiteX0-305" fmla="*/ 282090 w 560550"/>
                <a:gd name="connsiteY0-306" fmla="*/ 0 h 493591"/>
                <a:gd name="connsiteX1-307" fmla="*/ 307359 w 560550"/>
                <a:gd name="connsiteY1-308" fmla="*/ 19328 h 493591"/>
                <a:gd name="connsiteX2-309" fmla="*/ 322151 w 560550"/>
                <a:gd name="connsiteY2-310" fmla="*/ 46641 h 493591"/>
                <a:gd name="connsiteX3-311" fmla="*/ 426075 w 560550"/>
                <a:gd name="connsiteY3-312" fmla="*/ 252279 h 493591"/>
                <a:gd name="connsiteX4-313" fmla="*/ 549713 w 560550"/>
                <a:gd name="connsiteY4-314" fmla="*/ 442022 h 493591"/>
                <a:gd name="connsiteX5-315" fmla="*/ 553726 w 560550"/>
                <a:gd name="connsiteY5-316" fmla="*/ 448555 h 493591"/>
                <a:gd name="connsiteX6-317" fmla="*/ 557360 w 560550"/>
                <a:gd name="connsiteY6-318" fmla="*/ 480662 h 493591"/>
                <a:gd name="connsiteX7-319" fmla="*/ 557111 w 560550"/>
                <a:gd name="connsiteY7-320" fmla="*/ 481348 h 493591"/>
                <a:gd name="connsiteX8-321" fmla="*/ 527738 w 560550"/>
                <a:gd name="connsiteY8-322" fmla="*/ 493568 h 493591"/>
                <a:gd name="connsiteX9-323" fmla="*/ 496688 w 560550"/>
                <a:gd name="connsiteY9-324" fmla="*/ 492722 h 493591"/>
                <a:gd name="connsiteX10-325" fmla="*/ 275338 w 560550"/>
                <a:gd name="connsiteY10-326" fmla="*/ 480778 h 493591"/>
                <a:gd name="connsiteX11-327" fmla="*/ 266629 w 560550"/>
                <a:gd name="connsiteY11-328" fmla="*/ 479903 h 493591"/>
                <a:gd name="connsiteX12-329" fmla="*/ 40497 w 560550"/>
                <a:gd name="connsiteY12-330" fmla="*/ 492105 h 493591"/>
                <a:gd name="connsiteX13-331" fmla="*/ 32832 w 560550"/>
                <a:gd name="connsiteY13-332" fmla="*/ 492314 h 493591"/>
                <a:gd name="connsiteX14-333" fmla="*/ 3210 w 560550"/>
                <a:gd name="connsiteY14-334" fmla="*/ 479408 h 493591"/>
                <a:gd name="connsiteX15-335" fmla="*/ 2740 w 560550"/>
                <a:gd name="connsiteY15-336" fmla="*/ 478849 h 493591"/>
                <a:gd name="connsiteX16-337" fmla="*/ 6844 w 560550"/>
                <a:gd name="connsiteY16-338" fmla="*/ 447301 h 493591"/>
                <a:gd name="connsiteX17-339" fmla="*/ 23102 w 560550"/>
                <a:gd name="connsiteY17-340" fmla="*/ 420834 h 493591"/>
                <a:gd name="connsiteX18-341" fmla="*/ 149231 w 560550"/>
                <a:gd name="connsiteY18-342" fmla="*/ 228009 h 493591"/>
                <a:gd name="connsiteX19-343" fmla="*/ 251731 w 560550"/>
                <a:gd name="connsiteY19-344" fmla="*/ 26070 h 493591"/>
                <a:gd name="connsiteX20-345" fmla="*/ 255383 w 560550"/>
                <a:gd name="connsiteY20-346" fmla="*/ 19328 h 493591"/>
                <a:gd name="connsiteX21-347" fmla="*/ 281371 w 560550"/>
                <a:gd name="connsiteY21-348" fmla="*/ 127 h 493591"/>
                <a:gd name="connsiteX22-349" fmla="*/ 282090 w 560550"/>
                <a:gd name="connsiteY22-350" fmla="*/ 0 h 493591"/>
                <a:gd name="connsiteX0-351" fmla="*/ 282090 w 560550"/>
                <a:gd name="connsiteY0-352" fmla="*/ 0 h 493591"/>
                <a:gd name="connsiteX1-353" fmla="*/ 307359 w 560550"/>
                <a:gd name="connsiteY1-354" fmla="*/ 19328 h 493591"/>
                <a:gd name="connsiteX2-355" fmla="*/ 322151 w 560550"/>
                <a:gd name="connsiteY2-356" fmla="*/ 46641 h 493591"/>
                <a:gd name="connsiteX3-357" fmla="*/ 426075 w 560550"/>
                <a:gd name="connsiteY3-358" fmla="*/ 252279 h 493591"/>
                <a:gd name="connsiteX4-359" fmla="*/ 549713 w 560550"/>
                <a:gd name="connsiteY4-360" fmla="*/ 442022 h 493591"/>
                <a:gd name="connsiteX5-361" fmla="*/ 553726 w 560550"/>
                <a:gd name="connsiteY5-362" fmla="*/ 448555 h 493591"/>
                <a:gd name="connsiteX6-363" fmla="*/ 557360 w 560550"/>
                <a:gd name="connsiteY6-364" fmla="*/ 480662 h 493591"/>
                <a:gd name="connsiteX7-365" fmla="*/ 557111 w 560550"/>
                <a:gd name="connsiteY7-366" fmla="*/ 481348 h 493591"/>
                <a:gd name="connsiteX8-367" fmla="*/ 527738 w 560550"/>
                <a:gd name="connsiteY8-368" fmla="*/ 493568 h 493591"/>
                <a:gd name="connsiteX9-369" fmla="*/ 496688 w 560550"/>
                <a:gd name="connsiteY9-370" fmla="*/ 492722 h 493591"/>
                <a:gd name="connsiteX10-371" fmla="*/ 266629 w 560550"/>
                <a:gd name="connsiteY10-372" fmla="*/ 479903 h 493591"/>
                <a:gd name="connsiteX11-373" fmla="*/ 40497 w 560550"/>
                <a:gd name="connsiteY11-374" fmla="*/ 492105 h 493591"/>
                <a:gd name="connsiteX12-375" fmla="*/ 32832 w 560550"/>
                <a:gd name="connsiteY12-376" fmla="*/ 492314 h 493591"/>
                <a:gd name="connsiteX13-377" fmla="*/ 3210 w 560550"/>
                <a:gd name="connsiteY13-378" fmla="*/ 479408 h 493591"/>
                <a:gd name="connsiteX14-379" fmla="*/ 2740 w 560550"/>
                <a:gd name="connsiteY14-380" fmla="*/ 478849 h 493591"/>
                <a:gd name="connsiteX15-381" fmla="*/ 6844 w 560550"/>
                <a:gd name="connsiteY15-382" fmla="*/ 447301 h 493591"/>
                <a:gd name="connsiteX16-383" fmla="*/ 23102 w 560550"/>
                <a:gd name="connsiteY16-384" fmla="*/ 420834 h 493591"/>
                <a:gd name="connsiteX17-385" fmla="*/ 149231 w 560550"/>
                <a:gd name="connsiteY17-386" fmla="*/ 228009 h 493591"/>
                <a:gd name="connsiteX18-387" fmla="*/ 251731 w 560550"/>
                <a:gd name="connsiteY18-388" fmla="*/ 26070 h 493591"/>
                <a:gd name="connsiteX19-389" fmla="*/ 255383 w 560550"/>
                <a:gd name="connsiteY19-390" fmla="*/ 19328 h 493591"/>
                <a:gd name="connsiteX20-391" fmla="*/ 281371 w 560550"/>
                <a:gd name="connsiteY20-392" fmla="*/ 127 h 493591"/>
                <a:gd name="connsiteX21-393" fmla="*/ 282090 w 560550"/>
                <a:gd name="connsiteY21-394" fmla="*/ 0 h 493591"/>
                <a:gd name="connsiteX0-395" fmla="*/ 282090 w 560550"/>
                <a:gd name="connsiteY0-396" fmla="*/ 0 h 493591"/>
                <a:gd name="connsiteX1-397" fmla="*/ 307359 w 560550"/>
                <a:gd name="connsiteY1-398" fmla="*/ 19328 h 493591"/>
                <a:gd name="connsiteX2-399" fmla="*/ 322151 w 560550"/>
                <a:gd name="connsiteY2-400" fmla="*/ 46641 h 493591"/>
                <a:gd name="connsiteX3-401" fmla="*/ 426075 w 560550"/>
                <a:gd name="connsiteY3-402" fmla="*/ 252279 h 493591"/>
                <a:gd name="connsiteX4-403" fmla="*/ 549713 w 560550"/>
                <a:gd name="connsiteY4-404" fmla="*/ 442022 h 493591"/>
                <a:gd name="connsiteX5-405" fmla="*/ 553726 w 560550"/>
                <a:gd name="connsiteY5-406" fmla="*/ 448555 h 493591"/>
                <a:gd name="connsiteX6-407" fmla="*/ 557360 w 560550"/>
                <a:gd name="connsiteY6-408" fmla="*/ 480662 h 493591"/>
                <a:gd name="connsiteX7-409" fmla="*/ 557111 w 560550"/>
                <a:gd name="connsiteY7-410" fmla="*/ 481348 h 493591"/>
                <a:gd name="connsiteX8-411" fmla="*/ 527738 w 560550"/>
                <a:gd name="connsiteY8-412" fmla="*/ 493568 h 493591"/>
                <a:gd name="connsiteX9-413" fmla="*/ 496688 w 560550"/>
                <a:gd name="connsiteY9-414" fmla="*/ 492722 h 493591"/>
                <a:gd name="connsiteX10-415" fmla="*/ 266629 w 560550"/>
                <a:gd name="connsiteY10-416" fmla="*/ 479903 h 493591"/>
                <a:gd name="connsiteX11-417" fmla="*/ 40497 w 560550"/>
                <a:gd name="connsiteY11-418" fmla="*/ 492105 h 493591"/>
                <a:gd name="connsiteX12-419" fmla="*/ 32832 w 560550"/>
                <a:gd name="connsiteY12-420" fmla="*/ 492314 h 493591"/>
                <a:gd name="connsiteX13-421" fmla="*/ 3210 w 560550"/>
                <a:gd name="connsiteY13-422" fmla="*/ 479408 h 493591"/>
                <a:gd name="connsiteX14-423" fmla="*/ 2740 w 560550"/>
                <a:gd name="connsiteY14-424" fmla="*/ 478849 h 493591"/>
                <a:gd name="connsiteX15-425" fmla="*/ 6844 w 560550"/>
                <a:gd name="connsiteY15-426" fmla="*/ 447301 h 493591"/>
                <a:gd name="connsiteX16-427" fmla="*/ 23102 w 560550"/>
                <a:gd name="connsiteY16-428" fmla="*/ 420834 h 493591"/>
                <a:gd name="connsiteX17-429" fmla="*/ 149231 w 560550"/>
                <a:gd name="connsiteY17-430" fmla="*/ 228009 h 493591"/>
                <a:gd name="connsiteX18-431" fmla="*/ 251731 w 560550"/>
                <a:gd name="connsiteY18-432" fmla="*/ 26070 h 493591"/>
                <a:gd name="connsiteX19-433" fmla="*/ 255383 w 560550"/>
                <a:gd name="connsiteY19-434" fmla="*/ 19328 h 493591"/>
                <a:gd name="connsiteX20-435" fmla="*/ 281371 w 560550"/>
                <a:gd name="connsiteY20-436" fmla="*/ 127 h 493591"/>
                <a:gd name="connsiteX21-437" fmla="*/ 282090 w 560550"/>
                <a:gd name="connsiteY21-438" fmla="*/ 0 h 493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560550" h="493591">
                  <a:moveTo>
                    <a:pt x="282090" y="0"/>
                  </a:moveTo>
                  <a:cubicBezTo>
                    <a:pt x="291235" y="0"/>
                    <a:pt x="300381" y="6443"/>
                    <a:pt x="307359" y="19328"/>
                  </a:cubicBezTo>
                  <a:lnTo>
                    <a:pt x="322151" y="46641"/>
                  </a:lnTo>
                  <a:cubicBezTo>
                    <a:pt x="341937" y="85466"/>
                    <a:pt x="388148" y="186382"/>
                    <a:pt x="426075" y="252279"/>
                  </a:cubicBezTo>
                  <a:cubicBezTo>
                    <a:pt x="464002" y="318176"/>
                    <a:pt x="528438" y="409309"/>
                    <a:pt x="549713" y="442022"/>
                  </a:cubicBezTo>
                  <a:lnTo>
                    <a:pt x="553726" y="448555"/>
                  </a:lnTo>
                  <a:cubicBezTo>
                    <a:pt x="561598" y="461368"/>
                    <a:pt x="562451" y="472766"/>
                    <a:pt x="557360" y="480662"/>
                  </a:cubicBezTo>
                  <a:cubicBezTo>
                    <a:pt x="557347" y="480929"/>
                    <a:pt x="557231" y="481140"/>
                    <a:pt x="557111" y="481348"/>
                  </a:cubicBezTo>
                  <a:cubicBezTo>
                    <a:pt x="552538" y="489268"/>
                    <a:pt x="542386" y="493968"/>
                    <a:pt x="527738" y="493568"/>
                  </a:cubicBezTo>
                  <a:lnTo>
                    <a:pt x="496688" y="492722"/>
                  </a:lnTo>
                  <a:cubicBezTo>
                    <a:pt x="453170" y="490445"/>
                    <a:pt x="342661" y="480006"/>
                    <a:pt x="266629" y="479903"/>
                  </a:cubicBezTo>
                  <a:cubicBezTo>
                    <a:pt x="190597" y="479800"/>
                    <a:pt x="79463" y="490037"/>
                    <a:pt x="40497" y="492105"/>
                  </a:cubicBezTo>
                  <a:lnTo>
                    <a:pt x="32832" y="492314"/>
                  </a:lnTo>
                  <a:cubicBezTo>
                    <a:pt x="17800" y="492724"/>
                    <a:pt x="7502" y="487764"/>
                    <a:pt x="3210" y="479408"/>
                  </a:cubicBezTo>
                  <a:cubicBezTo>
                    <a:pt x="2985" y="479262"/>
                    <a:pt x="2860" y="479056"/>
                    <a:pt x="2740" y="478849"/>
                  </a:cubicBezTo>
                  <a:cubicBezTo>
                    <a:pt x="-1833" y="470928"/>
                    <a:pt x="-826" y="459787"/>
                    <a:pt x="6844" y="447301"/>
                  </a:cubicBezTo>
                  <a:lnTo>
                    <a:pt x="23102" y="420834"/>
                  </a:lnTo>
                  <a:cubicBezTo>
                    <a:pt x="46833" y="384285"/>
                    <a:pt x="111126" y="293803"/>
                    <a:pt x="149231" y="228009"/>
                  </a:cubicBezTo>
                  <a:cubicBezTo>
                    <a:pt x="187336" y="162215"/>
                    <a:pt x="234039" y="60850"/>
                    <a:pt x="251731" y="26070"/>
                  </a:cubicBezTo>
                  <a:lnTo>
                    <a:pt x="255383" y="19328"/>
                  </a:lnTo>
                  <a:cubicBezTo>
                    <a:pt x="262543" y="6104"/>
                    <a:pt x="271988" y="-334"/>
                    <a:pt x="281371" y="127"/>
                  </a:cubicBezTo>
                  <a:cubicBezTo>
                    <a:pt x="281609" y="5"/>
                    <a:pt x="281850" y="0"/>
                    <a:pt x="2820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748925" y="4129747"/>
              <a:ext cx="20633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文字标题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894079" y="4448795"/>
              <a:ext cx="291819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grpSp>
          <p:nvGrpSpPr>
            <p:cNvPr id="83" name="组合 82" descr="e7d195523061f1c0d3ba7f298e59d031c9c3f97027ed136f882110EF8F17BAD1F2C348D17C7856EF46CB4678CC9E44EE1ABA681E3133328A7B4D22AAF822B2429426B2355AA8CC4431B8568D2CF3B73ADF5964BB9916C1AA44F022AAC5EB1909763789B386D86C73C326A881C590959D70E93E2C471A8ADFD3CE3217C87DD1331859AB9E7C890EC7"/>
            <p:cNvGrpSpPr/>
            <p:nvPr/>
          </p:nvGrpSpPr>
          <p:grpSpPr>
            <a:xfrm>
              <a:off x="4877606" y="4488842"/>
              <a:ext cx="344966" cy="344276"/>
              <a:chOff x="5731098" y="2897755"/>
              <a:chExt cx="729804" cy="728344"/>
            </a:xfrm>
            <a:solidFill>
              <a:sysClr val="window" lastClr="FFFFFF"/>
            </a:solidFill>
          </p:grpSpPr>
          <p:sp useBgFill="1">
            <p:nvSpPr>
              <p:cNvPr id="84" name="Freeform 5"/>
              <p:cNvSpPr>
                <a:spLocks noEditPoints="1"/>
              </p:cNvSpPr>
              <p:nvPr/>
            </p:nvSpPr>
            <p:spPr bwMode="auto">
              <a:xfrm>
                <a:off x="5752963" y="2897755"/>
                <a:ext cx="707939" cy="503864"/>
              </a:xfrm>
              <a:custGeom>
                <a:avLst/>
                <a:gdLst>
                  <a:gd name="T0" fmla="*/ 2257 w 3025"/>
                  <a:gd name="T1" fmla="*/ 2154 h 2154"/>
                  <a:gd name="T2" fmla="*/ 2967 w 3025"/>
                  <a:gd name="T3" fmla="*/ 1662 h 2154"/>
                  <a:gd name="T4" fmla="*/ 3022 w 3025"/>
                  <a:gd name="T5" fmla="*/ 1547 h 2154"/>
                  <a:gd name="T6" fmla="*/ 2951 w 3025"/>
                  <a:gd name="T7" fmla="*/ 1441 h 2154"/>
                  <a:gd name="T8" fmla="*/ 96 w 3025"/>
                  <a:gd name="T9" fmla="*/ 14 h 2154"/>
                  <a:gd name="T10" fmla="*/ 38 w 3025"/>
                  <a:gd name="T11" fmla="*/ 0 h 2154"/>
                  <a:gd name="T12" fmla="*/ 0 w 3025"/>
                  <a:gd name="T13" fmla="*/ 6 h 2154"/>
                  <a:gd name="T14" fmla="*/ 2257 w 3025"/>
                  <a:gd name="T15" fmla="*/ 2154 h 2154"/>
                  <a:gd name="T16" fmla="*/ 2257 w 3025"/>
                  <a:gd name="T17" fmla="*/ 2154 h 2154"/>
                  <a:gd name="T18" fmla="*/ 2257 w 3025"/>
                  <a:gd name="T19" fmla="*/ 2154 h 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5" h="2154">
                    <a:moveTo>
                      <a:pt x="2257" y="2154"/>
                    </a:moveTo>
                    <a:cubicBezTo>
                      <a:pt x="2967" y="1662"/>
                      <a:pt x="2967" y="1662"/>
                      <a:pt x="2967" y="1662"/>
                    </a:cubicBezTo>
                    <a:cubicBezTo>
                      <a:pt x="3004" y="1637"/>
                      <a:pt x="3025" y="1593"/>
                      <a:pt x="3022" y="1547"/>
                    </a:cubicBezTo>
                    <a:cubicBezTo>
                      <a:pt x="3018" y="1502"/>
                      <a:pt x="2991" y="1462"/>
                      <a:pt x="2951" y="1441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78" y="5"/>
                      <a:pt x="58" y="0"/>
                      <a:pt x="38" y="0"/>
                    </a:cubicBezTo>
                    <a:cubicBezTo>
                      <a:pt x="25" y="0"/>
                      <a:pt x="12" y="2"/>
                      <a:pt x="0" y="6"/>
                    </a:cubicBezTo>
                    <a:cubicBezTo>
                      <a:pt x="2257" y="2154"/>
                      <a:pt x="2257" y="2154"/>
                      <a:pt x="2257" y="2154"/>
                    </a:cubicBezTo>
                    <a:close/>
                    <a:moveTo>
                      <a:pt x="2257" y="2154"/>
                    </a:moveTo>
                    <a:cubicBezTo>
                      <a:pt x="2257" y="2154"/>
                      <a:pt x="2257" y="2154"/>
                      <a:pt x="2257" y="21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 useBgFill="1">
            <p:nvSpPr>
              <p:cNvPr id="85" name="Freeform 6"/>
              <p:cNvSpPr>
                <a:spLocks noEditPoints="1"/>
              </p:cNvSpPr>
              <p:nvPr/>
            </p:nvSpPr>
            <p:spPr bwMode="auto">
              <a:xfrm>
                <a:off x="5801552" y="2980842"/>
                <a:ext cx="473255" cy="645257"/>
              </a:xfrm>
              <a:custGeom>
                <a:avLst/>
                <a:gdLst>
                  <a:gd name="T0" fmla="*/ 1541 w 2023"/>
                  <a:gd name="T1" fmla="*/ 2362 h 2757"/>
                  <a:gd name="T2" fmla="*/ 1788 w 2023"/>
                  <a:gd name="T3" fmla="*/ 2704 h 2757"/>
                  <a:gd name="T4" fmla="*/ 1893 w 2023"/>
                  <a:gd name="T5" fmla="*/ 2757 h 2757"/>
                  <a:gd name="T6" fmla="*/ 1933 w 2023"/>
                  <a:gd name="T7" fmla="*/ 2751 h 2757"/>
                  <a:gd name="T8" fmla="*/ 2022 w 2023"/>
                  <a:gd name="T9" fmla="*/ 2628 h 2757"/>
                  <a:gd name="T10" fmla="*/ 2023 w 2023"/>
                  <a:gd name="T11" fmla="*/ 1933 h 2757"/>
                  <a:gd name="T12" fmla="*/ 0 w 2023"/>
                  <a:gd name="T13" fmla="*/ 0 h 2757"/>
                  <a:gd name="T14" fmla="*/ 1541 w 2023"/>
                  <a:gd name="T15" fmla="*/ 2362 h 2757"/>
                  <a:gd name="T16" fmla="*/ 1541 w 2023"/>
                  <a:gd name="T17" fmla="*/ 2362 h 2757"/>
                  <a:gd name="T18" fmla="*/ 1541 w 2023"/>
                  <a:gd name="T19" fmla="*/ 2362 h 2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3" h="2757">
                    <a:moveTo>
                      <a:pt x="1541" y="2362"/>
                    </a:moveTo>
                    <a:cubicBezTo>
                      <a:pt x="1788" y="2704"/>
                      <a:pt x="1788" y="2704"/>
                      <a:pt x="1788" y="2704"/>
                    </a:cubicBezTo>
                    <a:cubicBezTo>
                      <a:pt x="1813" y="2737"/>
                      <a:pt x="1852" y="2757"/>
                      <a:pt x="1893" y="2757"/>
                    </a:cubicBezTo>
                    <a:cubicBezTo>
                      <a:pt x="1906" y="2757"/>
                      <a:pt x="1920" y="2755"/>
                      <a:pt x="1933" y="2751"/>
                    </a:cubicBezTo>
                    <a:cubicBezTo>
                      <a:pt x="1986" y="2734"/>
                      <a:pt x="2022" y="2684"/>
                      <a:pt x="2022" y="2628"/>
                    </a:cubicBezTo>
                    <a:cubicBezTo>
                      <a:pt x="2023" y="1933"/>
                      <a:pt x="2023" y="1933"/>
                      <a:pt x="2023" y="19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41" y="2362"/>
                      <a:pt x="1541" y="2362"/>
                      <a:pt x="1541" y="2362"/>
                    </a:cubicBezTo>
                    <a:close/>
                    <a:moveTo>
                      <a:pt x="1541" y="2362"/>
                    </a:moveTo>
                    <a:cubicBezTo>
                      <a:pt x="1541" y="2362"/>
                      <a:pt x="1541" y="2362"/>
                      <a:pt x="1541" y="23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  <p:sp useBgFill="1">
            <p:nvSpPr>
              <p:cNvPr id="86" name="Freeform 7"/>
              <p:cNvSpPr>
                <a:spLocks noEditPoints="1"/>
              </p:cNvSpPr>
              <p:nvPr/>
            </p:nvSpPr>
            <p:spPr bwMode="auto">
              <a:xfrm>
                <a:off x="5731098" y="2916219"/>
                <a:ext cx="387739" cy="709880"/>
              </a:xfrm>
              <a:custGeom>
                <a:avLst/>
                <a:gdLst>
                  <a:gd name="T0" fmla="*/ 13 w 1657"/>
                  <a:gd name="T1" fmla="*/ 0 h 3033"/>
                  <a:gd name="T2" fmla="*/ 8 w 1657"/>
                  <a:gd name="T3" fmla="*/ 83 h 3033"/>
                  <a:gd name="T4" fmla="*/ 801 w 1657"/>
                  <a:gd name="T5" fmla="*/ 2939 h 3033"/>
                  <a:gd name="T6" fmla="*/ 881 w 1657"/>
                  <a:gd name="T7" fmla="*/ 3025 h 3033"/>
                  <a:gd name="T8" fmla="*/ 925 w 1657"/>
                  <a:gd name="T9" fmla="*/ 3033 h 3033"/>
                  <a:gd name="T10" fmla="*/ 998 w 1657"/>
                  <a:gd name="T11" fmla="*/ 3010 h 3033"/>
                  <a:gd name="T12" fmla="*/ 1657 w 1657"/>
                  <a:gd name="T13" fmla="*/ 2554 h 3033"/>
                  <a:gd name="T14" fmla="*/ 13 w 1657"/>
                  <a:gd name="T15" fmla="*/ 0 h 3033"/>
                  <a:gd name="T16" fmla="*/ 13 w 1657"/>
                  <a:gd name="T17" fmla="*/ 0 h 3033"/>
                  <a:gd name="T18" fmla="*/ 13 w 1657"/>
                  <a:gd name="T19" fmla="*/ 0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7" h="3033">
                    <a:moveTo>
                      <a:pt x="13" y="0"/>
                    </a:moveTo>
                    <a:cubicBezTo>
                      <a:pt x="2" y="26"/>
                      <a:pt x="0" y="55"/>
                      <a:pt x="8" y="83"/>
                    </a:cubicBezTo>
                    <a:cubicBezTo>
                      <a:pt x="801" y="2939"/>
                      <a:pt x="801" y="2939"/>
                      <a:pt x="801" y="2939"/>
                    </a:cubicBezTo>
                    <a:cubicBezTo>
                      <a:pt x="812" y="2979"/>
                      <a:pt x="842" y="3011"/>
                      <a:pt x="881" y="3025"/>
                    </a:cubicBezTo>
                    <a:cubicBezTo>
                      <a:pt x="895" y="3031"/>
                      <a:pt x="910" y="3033"/>
                      <a:pt x="925" y="3033"/>
                    </a:cubicBezTo>
                    <a:cubicBezTo>
                      <a:pt x="951" y="3033"/>
                      <a:pt x="977" y="3025"/>
                      <a:pt x="998" y="3010"/>
                    </a:cubicBezTo>
                    <a:cubicBezTo>
                      <a:pt x="1657" y="2554"/>
                      <a:pt x="1657" y="2554"/>
                      <a:pt x="1657" y="2554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up your title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79040" y="2275840"/>
            <a:ext cx="8321040" cy="2976880"/>
          </a:xfrm>
          <a:prstGeom prst="rect">
            <a:avLst/>
          </a:prstGeom>
          <a:solidFill>
            <a:srgbClr val="67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9680" y="1290320"/>
            <a:ext cx="2428240" cy="348488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105573" y="2837397"/>
            <a:ext cx="6308427" cy="1868007"/>
            <a:chOff x="4105573" y="2837396"/>
            <a:chExt cx="6308427" cy="1868007"/>
          </a:xfrm>
        </p:grpSpPr>
        <p:sp>
          <p:nvSpPr>
            <p:cNvPr id="7" name="文本框 6"/>
            <p:cNvSpPr txBox="1"/>
            <p:nvPr/>
          </p:nvSpPr>
          <p:spPr>
            <a:xfrm>
              <a:off x="4105573" y="2837396"/>
              <a:ext cx="1420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文字标题</a:t>
              </a:r>
            </a:p>
          </p:txBody>
        </p:sp>
        <p:sp>
          <p:nvSpPr>
            <p:cNvPr id="8" name="1"/>
            <p:cNvSpPr txBox="1">
              <a:spLocks noChangeArrowheads="1"/>
            </p:cNvSpPr>
            <p:nvPr/>
          </p:nvSpPr>
          <p:spPr bwMode="auto">
            <a:xfrm>
              <a:off x="4187920" y="3328074"/>
              <a:ext cx="62260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187920" y="4353878"/>
              <a:ext cx="1338186" cy="3515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368650" y="4352219"/>
              <a:ext cx="1012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>
                  <a:solidFill>
                    <a:srgbClr val="67BBA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up your title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65355" y="4295318"/>
            <a:ext cx="2319983" cy="1237013"/>
            <a:chOff x="1065354" y="4295317"/>
            <a:chExt cx="2319983" cy="1237013"/>
          </a:xfrm>
        </p:grpSpPr>
        <p:sp>
          <p:nvSpPr>
            <p:cNvPr id="32" name="矩形 31"/>
            <p:cNvSpPr/>
            <p:nvPr/>
          </p:nvSpPr>
          <p:spPr>
            <a:xfrm>
              <a:off x="1065354" y="4609000"/>
              <a:ext cx="2319983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200070" y="4295317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68278" y="4295318"/>
            <a:ext cx="2319983" cy="1237013"/>
            <a:chOff x="3668276" y="4295317"/>
            <a:chExt cx="2319983" cy="1237013"/>
          </a:xfrm>
        </p:grpSpPr>
        <p:sp>
          <p:nvSpPr>
            <p:cNvPr id="35" name="矩形 34"/>
            <p:cNvSpPr/>
            <p:nvPr/>
          </p:nvSpPr>
          <p:spPr>
            <a:xfrm>
              <a:off x="3668276" y="4609000"/>
              <a:ext cx="2319983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802992" y="4295317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71199" y="4295318"/>
            <a:ext cx="2319983" cy="1237013"/>
            <a:chOff x="6271198" y="4295317"/>
            <a:chExt cx="2319983" cy="1237013"/>
          </a:xfrm>
        </p:grpSpPr>
        <p:sp>
          <p:nvSpPr>
            <p:cNvPr id="37" name="矩形 36"/>
            <p:cNvSpPr/>
            <p:nvPr/>
          </p:nvSpPr>
          <p:spPr>
            <a:xfrm>
              <a:off x="6271198" y="4609000"/>
              <a:ext cx="2319983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405914" y="4295317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74122" y="4295318"/>
            <a:ext cx="2319983" cy="1237013"/>
            <a:chOff x="8874120" y="4295317"/>
            <a:chExt cx="2319983" cy="1237013"/>
          </a:xfrm>
        </p:grpSpPr>
        <p:sp>
          <p:nvSpPr>
            <p:cNvPr id="39" name="矩形 38"/>
            <p:cNvSpPr/>
            <p:nvPr/>
          </p:nvSpPr>
          <p:spPr>
            <a:xfrm>
              <a:off x="8874120" y="4609000"/>
              <a:ext cx="2319983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9008836" y="4295317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771909" y="1149875"/>
            <a:ext cx="2666657" cy="2954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up your title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04903" y="631033"/>
            <a:ext cx="193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67BBAE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暑假生活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87" y="2172855"/>
            <a:ext cx="1504352" cy="15521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89" y="2268679"/>
            <a:ext cx="2274308" cy="134077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8018" y="2322971"/>
            <a:ext cx="1827780" cy="14361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672" y="2379579"/>
            <a:ext cx="1907371" cy="129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03362" y="2"/>
            <a:ext cx="3792639" cy="2280213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1" y="2280215"/>
            <a:ext cx="3792639" cy="228021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3362" y="4577789"/>
            <a:ext cx="3792639" cy="2280213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96001" y="2"/>
            <a:ext cx="3792639" cy="2280213"/>
            <a:chOff x="6096000" y="0"/>
            <a:chExt cx="3792638" cy="2280213"/>
          </a:xfrm>
        </p:grpSpPr>
        <p:sp>
          <p:nvSpPr>
            <p:cNvPr id="13" name="矩形 12"/>
            <p:cNvSpPr/>
            <p:nvPr/>
          </p:nvSpPr>
          <p:spPr>
            <a:xfrm>
              <a:off x="6096000" y="0"/>
              <a:ext cx="3792638" cy="2280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1"/>
            <p:cNvSpPr txBox="1">
              <a:spLocks noChangeArrowheads="1"/>
            </p:cNvSpPr>
            <p:nvPr/>
          </p:nvSpPr>
          <p:spPr bwMode="auto">
            <a:xfrm>
              <a:off x="6530837" y="414545"/>
              <a:ext cx="15140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4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7" name="1"/>
            <p:cNvSpPr txBox="1">
              <a:spLocks noChangeArrowheads="1"/>
            </p:cNvSpPr>
            <p:nvPr/>
          </p:nvSpPr>
          <p:spPr bwMode="auto">
            <a:xfrm>
              <a:off x="6530837" y="755584"/>
              <a:ext cx="313788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03362" y="2297575"/>
            <a:ext cx="3792639" cy="2274427"/>
            <a:chOff x="2303362" y="2297574"/>
            <a:chExt cx="3792638" cy="2274427"/>
          </a:xfrm>
        </p:grpSpPr>
        <p:sp>
          <p:nvSpPr>
            <p:cNvPr id="14" name="矩形 13"/>
            <p:cNvSpPr/>
            <p:nvPr/>
          </p:nvSpPr>
          <p:spPr>
            <a:xfrm>
              <a:off x="2303362" y="2297574"/>
              <a:ext cx="3792638" cy="2274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1"/>
            <p:cNvSpPr txBox="1">
              <a:spLocks noChangeArrowheads="1"/>
            </p:cNvSpPr>
            <p:nvPr/>
          </p:nvSpPr>
          <p:spPr bwMode="auto">
            <a:xfrm>
              <a:off x="2657749" y="2735270"/>
              <a:ext cx="13693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4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9" name="1"/>
            <p:cNvSpPr txBox="1">
              <a:spLocks noChangeArrowheads="1"/>
            </p:cNvSpPr>
            <p:nvPr/>
          </p:nvSpPr>
          <p:spPr bwMode="auto">
            <a:xfrm>
              <a:off x="2657749" y="3076309"/>
              <a:ext cx="313788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96001" y="4560426"/>
            <a:ext cx="3792639" cy="2297574"/>
            <a:chOff x="6096000" y="4560426"/>
            <a:chExt cx="3792638" cy="2297574"/>
          </a:xfrm>
        </p:grpSpPr>
        <p:sp>
          <p:nvSpPr>
            <p:cNvPr id="15" name="矩形 14"/>
            <p:cNvSpPr/>
            <p:nvPr/>
          </p:nvSpPr>
          <p:spPr>
            <a:xfrm>
              <a:off x="6096000" y="4560426"/>
              <a:ext cx="3792638" cy="2297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1"/>
            <p:cNvSpPr txBox="1">
              <a:spLocks noChangeArrowheads="1"/>
            </p:cNvSpPr>
            <p:nvPr/>
          </p:nvSpPr>
          <p:spPr bwMode="auto">
            <a:xfrm>
              <a:off x="6550699" y="4986546"/>
              <a:ext cx="14941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400" b="1">
                  <a:solidFill>
                    <a:srgbClr val="67BBAE"/>
                  </a:solidFill>
                  <a:effectLst>
                    <a:outerShdw dist="63500" dir="2400000" algn="l" rotWithShape="0">
                      <a:srgbClr val="CAE4DE">
                        <a:alpha val="70000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暑假生活</a:t>
              </a:r>
            </a:p>
          </p:txBody>
        </p:sp>
        <p:sp>
          <p:nvSpPr>
            <p:cNvPr id="11" name="1"/>
            <p:cNvSpPr txBox="1">
              <a:spLocks noChangeArrowheads="1"/>
            </p:cNvSpPr>
            <p:nvPr/>
          </p:nvSpPr>
          <p:spPr bwMode="auto">
            <a:xfrm>
              <a:off x="6550699" y="5327585"/>
              <a:ext cx="313788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924996" y="1763260"/>
            <a:ext cx="509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>
                <a:solidFill>
                  <a:schemeClr val="bg1"/>
                </a:solidFill>
                <a:effectLst>
                  <a:outerShdw dist="63500" dir="2400000" algn="l" rotWithShape="0">
                    <a:srgbClr val="CAE4DE">
                      <a:alpha val="70000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我的学习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87618" y="3210548"/>
            <a:ext cx="328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Part.02</a:t>
            </a:r>
            <a:endParaRPr lang="zh-CN" altLang="en-US" sz="3200" b="1" spc="30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9741" y="1058513"/>
            <a:ext cx="3585192" cy="19677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07073" y="1442241"/>
            <a:ext cx="1538135" cy="10423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517907">
            <a:off x="-2744367" y="2056556"/>
            <a:ext cx="10722363" cy="6102405"/>
          </a:xfrm>
          <a:custGeom>
            <a:avLst/>
            <a:gdLst>
              <a:gd name="connsiteX0" fmla="*/ 0 w 10722363"/>
              <a:gd name="connsiteY0" fmla="*/ 1003125 h 6102405"/>
              <a:gd name="connsiteX1" fmla="*/ 1115448 w 10722363"/>
              <a:gd name="connsiteY1" fmla="*/ 0 h 6102405"/>
              <a:gd name="connsiteX2" fmla="*/ 10197373 w 10722363"/>
              <a:gd name="connsiteY2" fmla="*/ 0 h 6102405"/>
              <a:gd name="connsiteX3" fmla="*/ 10722363 w 10722363"/>
              <a:gd name="connsiteY3" fmla="*/ 583775 h 6102405"/>
              <a:gd name="connsiteX4" fmla="*/ 4585793 w 10722363"/>
              <a:gd name="connsiteY4" fmla="*/ 6102405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363" h="6102405">
                <a:moveTo>
                  <a:pt x="0" y="1003125"/>
                </a:moveTo>
                <a:lnTo>
                  <a:pt x="1115448" y="0"/>
                </a:lnTo>
                <a:lnTo>
                  <a:pt x="10197373" y="0"/>
                </a:lnTo>
                <a:lnTo>
                  <a:pt x="10722363" y="583775"/>
                </a:lnTo>
                <a:lnTo>
                  <a:pt x="4585793" y="6102405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42" y="3794503"/>
            <a:ext cx="3898999" cy="30634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4769269"/>
            <a:ext cx="3581400" cy="211134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583328" y="3795322"/>
            <a:ext cx="589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Whatever is worth doing is worth doing well. Whatever is worth doing is worth doing well. Whatever is worth doing is worth doing well.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1918" y="1443022"/>
            <a:ext cx="1114253" cy="6404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19928767">
            <a:off x="8962022" y="482532"/>
            <a:ext cx="734981" cy="4224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617463">
            <a:off x="6960376" y="5139949"/>
            <a:ext cx="1556616" cy="61065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617463">
            <a:off x="10864377" y="2640698"/>
            <a:ext cx="2196440" cy="8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511c76c-1a3f-4939-92e4-096473c80b7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2513</Words>
  <Application>Microsoft Office PowerPoint</Application>
  <PresentationFormat>宽屏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等线 Light</vt:lpstr>
      <vt:lpstr>微软雅黑</vt:lpstr>
      <vt:lpstr>字魂27号-布丁体</vt:lpstr>
      <vt:lpstr>字魂58号-创中黑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暑假生活</dc:title>
  <dc:creator>第一PPT</dc:creator>
  <cp:keywords>www.1ppt.com</cp:keywords>
  <dc:description>www.1ppt.com</dc:description>
  <cp:lastModifiedBy>天 下</cp:lastModifiedBy>
  <cp:revision>113</cp:revision>
  <dcterms:created xsi:type="dcterms:W3CDTF">2019-06-25T08:29:00Z</dcterms:created>
  <dcterms:modified xsi:type="dcterms:W3CDTF">2021-01-04T15:17:00Z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