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1" r:id="rId2"/>
    <p:sldId id="280" r:id="rId3"/>
    <p:sldId id="269" r:id="rId4"/>
    <p:sldId id="271" r:id="rId5"/>
    <p:sldId id="273" r:id="rId6"/>
    <p:sldId id="278" r:id="rId7"/>
    <p:sldId id="279" r:id="rId8"/>
    <p:sldId id="277" r:id="rId9"/>
    <p:sldId id="264" r:id="rId10"/>
    <p:sldId id="262" r:id="rId11"/>
    <p:sldId id="263" r:id="rId12"/>
    <p:sldId id="275" r:id="rId13"/>
    <p:sldId id="265" r:id="rId14"/>
    <p:sldId id="270" r:id="rId15"/>
    <p:sldId id="266" r:id="rId16"/>
    <p:sldId id="274" r:id="rId17"/>
    <p:sldId id="272" r:id="rId18"/>
    <p:sldId id="268" r:id="rId19"/>
    <p:sldId id="267" r:id="rId20"/>
    <p:sldId id="27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643"/>
    <a:srgbClr val="39442C"/>
    <a:srgbClr val="008696"/>
    <a:srgbClr val="ED277C"/>
    <a:srgbClr val="0063A6"/>
    <a:srgbClr val="C3D215"/>
    <a:srgbClr val="0054AF"/>
    <a:srgbClr val="FE9300"/>
    <a:srgbClr val="000DA2"/>
    <a:srgbClr val="C0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2645" autoAdjust="0"/>
  </p:normalViewPr>
  <p:slideViewPr>
    <p:cSldViewPr snapToGrid="0">
      <p:cViewPr>
        <p:scale>
          <a:sx n="50" d="100"/>
          <a:sy n="50" d="100"/>
        </p:scale>
        <p:origin x="-276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1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 rot="1021156">
            <a:off x="3090394" y="754733"/>
            <a:ext cx="3258091" cy="2116122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20648115">
            <a:off x="1592845" y="3706357"/>
            <a:ext cx="3258091" cy="2116122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6564517" y="3118977"/>
            <a:ext cx="4239513" cy="2753553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5009025" y="1872781"/>
            <a:ext cx="5806154" cy="3402481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2802406" y="682307"/>
            <a:ext cx="1972794" cy="1976756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500170" y="747713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5700" y="1523922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874713" y="3392410"/>
            <a:ext cx="2543460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8545513" y="3429000"/>
            <a:ext cx="2543460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873393" y="1860550"/>
            <a:ext cx="2332950" cy="2762250"/>
          </a:xfrm>
          <a:custGeom>
            <a:avLst/>
            <a:gdLst>
              <a:gd name="connsiteX0" fmla="*/ 1371036 w 2523346"/>
              <a:gd name="connsiteY0" fmla="*/ 838 h 3909125"/>
              <a:gd name="connsiteX1" fmla="*/ 1901953 w 2523346"/>
              <a:gd name="connsiteY1" fmla="*/ 90824 h 3909125"/>
              <a:gd name="connsiteX2" fmla="*/ 2387878 w 2523346"/>
              <a:gd name="connsiteY2" fmla="*/ 54830 h 3909125"/>
              <a:gd name="connsiteX3" fmla="*/ 2468866 w 2523346"/>
              <a:gd name="connsiteY3" fmla="*/ 306791 h 3909125"/>
              <a:gd name="connsiteX4" fmla="*/ 2396877 w 2523346"/>
              <a:gd name="connsiteY4" fmla="*/ 981687 h 3909125"/>
              <a:gd name="connsiteX5" fmla="*/ 2522857 w 2523346"/>
              <a:gd name="connsiteY5" fmla="*/ 1917542 h 3909125"/>
              <a:gd name="connsiteX6" fmla="*/ 2441870 w 2523346"/>
              <a:gd name="connsiteY6" fmla="*/ 2988377 h 3909125"/>
              <a:gd name="connsiteX7" fmla="*/ 2477864 w 2523346"/>
              <a:gd name="connsiteY7" fmla="*/ 3780255 h 3909125"/>
              <a:gd name="connsiteX8" fmla="*/ 1964944 w 2523346"/>
              <a:gd name="connsiteY8" fmla="*/ 3888238 h 3909125"/>
              <a:gd name="connsiteX9" fmla="*/ 1137072 w 2523346"/>
              <a:gd name="connsiteY9" fmla="*/ 3789253 h 3909125"/>
              <a:gd name="connsiteX10" fmla="*/ 399186 w 2523346"/>
              <a:gd name="connsiteY10" fmla="*/ 3897237 h 3909125"/>
              <a:gd name="connsiteX11" fmla="*/ 30243 w 2523346"/>
              <a:gd name="connsiteY11" fmla="*/ 3834246 h 3909125"/>
              <a:gd name="connsiteX12" fmla="*/ 39242 w 2523346"/>
              <a:gd name="connsiteY12" fmla="*/ 3258335 h 3909125"/>
              <a:gd name="connsiteX13" fmla="*/ 183219 w 2523346"/>
              <a:gd name="connsiteY13" fmla="*/ 2295484 h 3909125"/>
              <a:gd name="connsiteX14" fmla="*/ 93233 w 2523346"/>
              <a:gd name="connsiteY14" fmla="*/ 1314635 h 3909125"/>
              <a:gd name="connsiteX15" fmla="*/ 93233 w 2523346"/>
              <a:gd name="connsiteY15" fmla="*/ 189809 h 3909125"/>
              <a:gd name="connsiteX16" fmla="*/ 300201 w 2523346"/>
              <a:gd name="connsiteY16" fmla="*/ 36832 h 3909125"/>
              <a:gd name="connsiteX17" fmla="*/ 822120 w 2523346"/>
              <a:gd name="connsiteY17" fmla="*/ 153814 h 3909125"/>
              <a:gd name="connsiteX18" fmla="*/ 1371036 w 2523346"/>
              <a:gd name="connsiteY18" fmla="*/ 838 h 390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23346" h="3909125">
                <a:moveTo>
                  <a:pt x="1371036" y="838"/>
                </a:moveTo>
                <a:cubicBezTo>
                  <a:pt x="1551008" y="-9660"/>
                  <a:pt x="1732479" y="81826"/>
                  <a:pt x="1901953" y="90824"/>
                </a:cubicBezTo>
                <a:cubicBezTo>
                  <a:pt x="2071427" y="99823"/>
                  <a:pt x="2293393" y="18835"/>
                  <a:pt x="2387878" y="54830"/>
                </a:cubicBezTo>
                <a:cubicBezTo>
                  <a:pt x="2482363" y="90824"/>
                  <a:pt x="2467366" y="152315"/>
                  <a:pt x="2468866" y="306791"/>
                </a:cubicBezTo>
                <a:cubicBezTo>
                  <a:pt x="2470365" y="461267"/>
                  <a:pt x="2387878" y="713228"/>
                  <a:pt x="2396877" y="981687"/>
                </a:cubicBezTo>
                <a:cubicBezTo>
                  <a:pt x="2405875" y="1250146"/>
                  <a:pt x="2515358" y="1583094"/>
                  <a:pt x="2522857" y="1917542"/>
                </a:cubicBezTo>
                <a:cubicBezTo>
                  <a:pt x="2530356" y="2251990"/>
                  <a:pt x="2449369" y="2677925"/>
                  <a:pt x="2441870" y="2988377"/>
                </a:cubicBezTo>
                <a:cubicBezTo>
                  <a:pt x="2434371" y="3298829"/>
                  <a:pt x="2557352" y="3630278"/>
                  <a:pt x="2477864" y="3780255"/>
                </a:cubicBezTo>
                <a:cubicBezTo>
                  <a:pt x="2398376" y="3930231"/>
                  <a:pt x="2188409" y="3886738"/>
                  <a:pt x="1964944" y="3888238"/>
                </a:cubicBezTo>
                <a:cubicBezTo>
                  <a:pt x="1741478" y="3889737"/>
                  <a:pt x="1398031" y="3787754"/>
                  <a:pt x="1137072" y="3789253"/>
                </a:cubicBezTo>
                <a:cubicBezTo>
                  <a:pt x="876112" y="3790753"/>
                  <a:pt x="583657" y="3889737"/>
                  <a:pt x="399186" y="3897237"/>
                </a:cubicBezTo>
                <a:cubicBezTo>
                  <a:pt x="214714" y="3904736"/>
                  <a:pt x="90233" y="3940730"/>
                  <a:pt x="30243" y="3834246"/>
                </a:cubicBezTo>
                <a:cubicBezTo>
                  <a:pt x="-29747" y="3727762"/>
                  <a:pt x="13745" y="3514796"/>
                  <a:pt x="39242" y="3258335"/>
                </a:cubicBezTo>
                <a:cubicBezTo>
                  <a:pt x="64738" y="3001875"/>
                  <a:pt x="174221" y="2619434"/>
                  <a:pt x="183219" y="2295484"/>
                </a:cubicBezTo>
                <a:cubicBezTo>
                  <a:pt x="192218" y="1971534"/>
                  <a:pt x="108231" y="1665581"/>
                  <a:pt x="93233" y="1314635"/>
                </a:cubicBezTo>
                <a:cubicBezTo>
                  <a:pt x="78236" y="963689"/>
                  <a:pt x="76736" y="404276"/>
                  <a:pt x="93233" y="189809"/>
                </a:cubicBezTo>
                <a:cubicBezTo>
                  <a:pt x="127728" y="-23158"/>
                  <a:pt x="178720" y="42831"/>
                  <a:pt x="300201" y="36832"/>
                </a:cubicBezTo>
                <a:cubicBezTo>
                  <a:pt x="421682" y="30834"/>
                  <a:pt x="643649" y="159813"/>
                  <a:pt x="822120" y="153814"/>
                </a:cubicBezTo>
                <a:cubicBezTo>
                  <a:pt x="1000592" y="147816"/>
                  <a:pt x="1191063" y="11336"/>
                  <a:pt x="1371036" y="838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885833" y="1268413"/>
            <a:ext cx="2332950" cy="2762250"/>
          </a:xfrm>
          <a:custGeom>
            <a:avLst/>
            <a:gdLst>
              <a:gd name="connsiteX0" fmla="*/ 1371036 w 2523346"/>
              <a:gd name="connsiteY0" fmla="*/ 838 h 3909125"/>
              <a:gd name="connsiteX1" fmla="*/ 1901953 w 2523346"/>
              <a:gd name="connsiteY1" fmla="*/ 90824 h 3909125"/>
              <a:gd name="connsiteX2" fmla="*/ 2387878 w 2523346"/>
              <a:gd name="connsiteY2" fmla="*/ 54830 h 3909125"/>
              <a:gd name="connsiteX3" fmla="*/ 2468866 w 2523346"/>
              <a:gd name="connsiteY3" fmla="*/ 306791 h 3909125"/>
              <a:gd name="connsiteX4" fmla="*/ 2396877 w 2523346"/>
              <a:gd name="connsiteY4" fmla="*/ 981687 h 3909125"/>
              <a:gd name="connsiteX5" fmla="*/ 2522857 w 2523346"/>
              <a:gd name="connsiteY5" fmla="*/ 1917542 h 3909125"/>
              <a:gd name="connsiteX6" fmla="*/ 2441870 w 2523346"/>
              <a:gd name="connsiteY6" fmla="*/ 2988377 h 3909125"/>
              <a:gd name="connsiteX7" fmla="*/ 2477864 w 2523346"/>
              <a:gd name="connsiteY7" fmla="*/ 3780255 h 3909125"/>
              <a:gd name="connsiteX8" fmla="*/ 1964944 w 2523346"/>
              <a:gd name="connsiteY8" fmla="*/ 3888238 h 3909125"/>
              <a:gd name="connsiteX9" fmla="*/ 1137072 w 2523346"/>
              <a:gd name="connsiteY9" fmla="*/ 3789253 h 3909125"/>
              <a:gd name="connsiteX10" fmla="*/ 399186 w 2523346"/>
              <a:gd name="connsiteY10" fmla="*/ 3897237 h 3909125"/>
              <a:gd name="connsiteX11" fmla="*/ 30243 w 2523346"/>
              <a:gd name="connsiteY11" fmla="*/ 3834246 h 3909125"/>
              <a:gd name="connsiteX12" fmla="*/ 39242 w 2523346"/>
              <a:gd name="connsiteY12" fmla="*/ 3258335 h 3909125"/>
              <a:gd name="connsiteX13" fmla="*/ 183219 w 2523346"/>
              <a:gd name="connsiteY13" fmla="*/ 2295484 h 3909125"/>
              <a:gd name="connsiteX14" fmla="*/ 93233 w 2523346"/>
              <a:gd name="connsiteY14" fmla="*/ 1314635 h 3909125"/>
              <a:gd name="connsiteX15" fmla="*/ 93233 w 2523346"/>
              <a:gd name="connsiteY15" fmla="*/ 189809 h 3909125"/>
              <a:gd name="connsiteX16" fmla="*/ 300201 w 2523346"/>
              <a:gd name="connsiteY16" fmla="*/ 36832 h 3909125"/>
              <a:gd name="connsiteX17" fmla="*/ 822121 w 2523346"/>
              <a:gd name="connsiteY17" fmla="*/ 153814 h 3909125"/>
              <a:gd name="connsiteX18" fmla="*/ 1371036 w 2523346"/>
              <a:gd name="connsiteY18" fmla="*/ 838 h 390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23346" h="3909125">
                <a:moveTo>
                  <a:pt x="1371036" y="838"/>
                </a:moveTo>
                <a:cubicBezTo>
                  <a:pt x="1551008" y="-9660"/>
                  <a:pt x="1732479" y="81826"/>
                  <a:pt x="1901953" y="90824"/>
                </a:cubicBezTo>
                <a:cubicBezTo>
                  <a:pt x="2071427" y="99823"/>
                  <a:pt x="2293393" y="18835"/>
                  <a:pt x="2387878" y="54830"/>
                </a:cubicBezTo>
                <a:cubicBezTo>
                  <a:pt x="2482363" y="90824"/>
                  <a:pt x="2467366" y="152315"/>
                  <a:pt x="2468866" y="306791"/>
                </a:cubicBezTo>
                <a:cubicBezTo>
                  <a:pt x="2470365" y="461267"/>
                  <a:pt x="2387878" y="713228"/>
                  <a:pt x="2396877" y="981687"/>
                </a:cubicBezTo>
                <a:cubicBezTo>
                  <a:pt x="2405875" y="1250146"/>
                  <a:pt x="2515358" y="1583094"/>
                  <a:pt x="2522857" y="1917542"/>
                </a:cubicBezTo>
                <a:cubicBezTo>
                  <a:pt x="2530356" y="2251990"/>
                  <a:pt x="2449369" y="2677925"/>
                  <a:pt x="2441870" y="2988377"/>
                </a:cubicBezTo>
                <a:cubicBezTo>
                  <a:pt x="2434371" y="3298829"/>
                  <a:pt x="2557352" y="3630278"/>
                  <a:pt x="2477864" y="3780255"/>
                </a:cubicBezTo>
                <a:cubicBezTo>
                  <a:pt x="2398376" y="3930231"/>
                  <a:pt x="2188409" y="3886738"/>
                  <a:pt x="1964944" y="3888238"/>
                </a:cubicBezTo>
                <a:cubicBezTo>
                  <a:pt x="1741478" y="3889737"/>
                  <a:pt x="1398031" y="3787754"/>
                  <a:pt x="1137072" y="3789253"/>
                </a:cubicBezTo>
                <a:cubicBezTo>
                  <a:pt x="876112" y="3790753"/>
                  <a:pt x="583657" y="3889737"/>
                  <a:pt x="399186" y="3897237"/>
                </a:cubicBezTo>
                <a:cubicBezTo>
                  <a:pt x="214715" y="3904736"/>
                  <a:pt x="90234" y="3940730"/>
                  <a:pt x="30243" y="3834246"/>
                </a:cubicBezTo>
                <a:cubicBezTo>
                  <a:pt x="-29747" y="3727762"/>
                  <a:pt x="13745" y="3514796"/>
                  <a:pt x="39242" y="3258335"/>
                </a:cubicBezTo>
                <a:cubicBezTo>
                  <a:pt x="64738" y="3001875"/>
                  <a:pt x="174221" y="2619434"/>
                  <a:pt x="183219" y="2295484"/>
                </a:cubicBezTo>
                <a:cubicBezTo>
                  <a:pt x="192218" y="1971534"/>
                  <a:pt x="108231" y="1665581"/>
                  <a:pt x="93233" y="1314635"/>
                </a:cubicBezTo>
                <a:cubicBezTo>
                  <a:pt x="78236" y="963689"/>
                  <a:pt x="76736" y="404276"/>
                  <a:pt x="93233" y="189809"/>
                </a:cubicBezTo>
                <a:cubicBezTo>
                  <a:pt x="127728" y="-23158"/>
                  <a:pt x="178720" y="42831"/>
                  <a:pt x="300201" y="36832"/>
                </a:cubicBezTo>
                <a:cubicBezTo>
                  <a:pt x="421683" y="30834"/>
                  <a:pt x="643649" y="159813"/>
                  <a:pt x="822121" y="153814"/>
                </a:cubicBezTo>
                <a:cubicBezTo>
                  <a:pt x="1000592" y="147816"/>
                  <a:pt x="1191063" y="11336"/>
                  <a:pt x="1371036" y="838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898273" y="1860550"/>
            <a:ext cx="2332950" cy="2762250"/>
          </a:xfrm>
          <a:custGeom>
            <a:avLst/>
            <a:gdLst>
              <a:gd name="connsiteX0" fmla="*/ 1371035 w 2523346"/>
              <a:gd name="connsiteY0" fmla="*/ 838 h 3909125"/>
              <a:gd name="connsiteX1" fmla="*/ 1901953 w 2523346"/>
              <a:gd name="connsiteY1" fmla="*/ 90824 h 3909125"/>
              <a:gd name="connsiteX2" fmla="*/ 2387878 w 2523346"/>
              <a:gd name="connsiteY2" fmla="*/ 54830 h 3909125"/>
              <a:gd name="connsiteX3" fmla="*/ 2468865 w 2523346"/>
              <a:gd name="connsiteY3" fmla="*/ 306791 h 3909125"/>
              <a:gd name="connsiteX4" fmla="*/ 2396877 w 2523346"/>
              <a:gd name="connsiteY4" fmla="*/ 981687 h 3909125"/>
              <a:gd name="connsiteX5" fmla="*/ 2522857 w 2523346"/>
              <a:gd name="connsiteY5" fmla="*/ 1917542 h 3909125"/>
              <a:gd name="connsiteX6" fmla="*/ 2441870 w 2523346"/>
              <a:gd name="connsiteY6" fmla="*/ 2988377 h 3909125"/>
              <a:gd name="connsiteX7" fmla="*/ 2477864 w 2523346"/>
              <a:gd name="connsiteY7" fmla="*/ 3780255 h 3909125"/>
              <a:gd name="connsiteX8" fmla="*/ 1964943 w 2523346"/>
              <a:gd name="connsiteY8" fmla="*/ 3888238 h 3909125"/>
              <a:gd name="connsiteX9" fmla="*/ 1137072 w 2523346"/>
              <a:gd name="connsiteY9" fmla="*/ 3789253 h 3909125"/>
              <a:gd name="connsiteX10" fmla="*/ 399186 w 2523346"/>
              <a:gd name="connsiteY10" fmla="*/ 3897237 h 3909125"/>
              <a:gd name="connsiteX11" fmla="*/ 30243 w 2523346"/>
              <a:gd name="connsiteY11" fmla="*/ 3834246 h 3909125"/>
              <a:gd name="connsiteX12" fmla="*/ 39242 w 2523346"/>
              <a:gd name="connsiteY12" fmla="*/ 3258335 h 3909125"/>
              <a:gd name="connsiteX13" fmla="*/ 183219 w 2523346"/>
              <a:gd name="connsiteY13" fmla="*/ 2295484 h 3909125"/>
              <a:gd name="connsiteX14" fmla="*/ 93233 w 2523346"/>
              <a:gd name="connsiteY14" fmla="*/ 1314635 h 3909125"/>
              <a:gd name="connsiteX15" fmla="*/ 93233 w 2523346"/>
              <a:gd name="connsiteY15" fmla="*/ 189809 h 3909125"/>
              <a:gd name="connsiteX16" fmla="*/ 300201 w 2523346"/>
              <a:gd name="connsiteY16" fmla="*/ 36832 h 3909125"/>
              <a:gd name="connsiteX17" fmla="*/ 822120 w 2523346"/>
              <a:gd name="connsiteY17" fmla="*/ 153814 h 3909125"/>
              <a:gd name="connsiteX18" fmla="*/ 1371035 w 2523346"/>
              <a:gd name="connsiteY18" fmla="*/ 838 h 390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23346" h="3909125">
                <a:moveTo>
                  <a:pt x="1371035" y="838"/>
                </a:moveTo>
                <a:cubicBezTo>
                  <a:pt x="1551007" y="-9660"/>
                  <a:pt x="1732479" y="81826"/>
                  <a:pt x="1901953" y="90824"/>
                </a:cubicBezTo>
                <a:cubicBezTo>
                  <a:pt x="2071427" y="99823"/>
                  <a:pt x="2293393" y="18835"/>
                  <a:pt x="2387878" y="54830"/>
                </a:cubicBezTo>
                <a:cubicBezTo>
                  <a:pt x="2482363" y="90824"/>
                  <a:pt x="2467366" y="152315"/>
                  <a:pt x="2468865" y="306791"/>
                </a:cubicBezTo>
                <a:cubicBezTo>
                  <a:pt x="2470365" y="461267"/>
                  <a:pt x="2387878" y="713228"/>
                  <a:pt x="2396877" y="981687"/>
                </a:cubicBezTo>
                <a:cubicBezTo>
                  <a:pt x="2405875" y="1250146"/>
                  <a:pt x="2515358" y="1583094"/>
                  <a:pt x="2522857" y="1917542"/>
                </a:cubicBezTo>
                <a:cubicBezTo>
                  <a:pt x="2530356" y="2251990"/>
                  <a:pt x="2449369" y="2677925"/>
                  <a:pt x="2441870" y="2988377"/>
                </a:cubicBezTo>
                <a:cubicBezTo>
                  <a:pt x="2434371" y="3298829"/>
                  <a:pt x="2557352" y="3630278"/>
                  <a:pt x="2477864" y="3780255"/>
                </a:cubicBezTo>
                <a:cubicBezTo>
                  <a:pt x="2398376" y="3930231"/>
                  <a:pt x="2188409" y="3886738"/>
                  <a:pt x="1964943" y="3888238"/>
                </a:cubicBezTo>
                <a:cubicBezTo>
                  <a:pt x="1741478" y="3889737"/>
                  <a:pt x="1398031" y="3787754"/>
                  <a:pt x="1137072" y="3789253"/>
                </a:cubicBezTo>
                <a:cubicBezTo>
                  <a:pt x="876112" y="3790753"/>
                  <a:pt x="583657" y="3889737"/>
                  <a:pt x="399186" y="3897237"/>
                </a:cubicBezTo>
                <a:cubicBezTo>
                  <a:pt x="214714" y="3904736"/>
                  <a:pt x="90234" y="3940730"/>
                  <a:pt x="30243" y="3834246"/>
                </a:cubicBezTo>
                <a:cubicBezTo>
                  <a:pt x="-29747" y="3727762"/>
                  <a:pt x="13745" y="3514796"/>
                  <a:pt x="39242" y="3258335"/>
                </a:cubicBezTo>
                <a:cubicBezTo>
                  <a:pt x="64738" y="3001875"/>
                  <a:pt x="174221" y="2619434"/>
                  <a:pt x="183219" y="2295484"/>
                </a:cubicBezTo>
                <a:cubicBezTo>
                  <a:pt x="192218" y="1971534"/>
                  <a:pt x="108231" y="1665581"/>
                  <a:pt x="93233" y="1314635"/>
                </a:cubicBezTo>
                <a:cubicBezTo>
                  <a:pt x="78236" y="963689"/>
                  <a:pt x="76736" y="404276"/>
                  <a:pt x="93233" y="189809"/>
                </a:cubicBezTo>
                <a:cubicBezTo>
                  <a:pt x="127728" y="-23158"/>
                  <a:pt x="178720" y="42831"/>
                  <a:pt x="300201" y="36832"/>
                </a:cubicBezTo>
                <a:cubicBezTo>
                  <a:pt x="421682" y="30834"/>
                  <a:pt x="643649" y="159813"/>
                  <a:pt x="822120" y="153814"/>
                </a:cubicBezTo>
                <a:cubicBezTo>
                  <a:pt x="1000592" y="147816"/>
                  <a:pt x="1191063" y="11336"/>
                  <a:pt x="1371035" y="838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2616200" y="1917840"/>
            <a:ext cx="6959600" cy="3454120"/>
          </a:xfrm>
          <a:custGeom>
            <a:avLst/>
            <a:gdLst>
              <a:gd name="connsiteX0" fmla="*/ 7366004 w 8432800"/>
              <a:gd name="connsiteY0" fmla="*/ 2905126 h 4185286"/>
              <a:gd name="connsiteX1" fmla="*/ 8219436 w 8432800"/>
              <a:gd name="connsiteY1" fmla="*/ 2905126 h 4185286"/>
              <a:gd name="connsiteX2" fmla="*/ 8432800 w 8432800"/>
              <a:gd name="connsiteY2" fmla="*/ 3118490 h 4185286"/>
              <a:gd name="connsiteX3" fmla="*/ 8432800 w 8432800"/>
              <a:gd name="connsiteY3" fmla="*/ 3971922 h 4185286"/>
              <a:gd name="connsiteX4" fmla="*/ 8219436 w 8432800"/>
              <a:gd name="connsiteY4" fmla="*/ 4185286 h 4185286"/>
              <a:gd name="connsiteX5" fmla="*/ 7366004 w 8432800"/>
              <a:gd name="connsiteY5" fmla="*/ 4185286 h 4185286"/>
              <a:gd name="connsiteX6" fmla="*/ 7152640 w 8432800"/>
              <a:gd name="connsiteY6" fmla="*/ 3971922 h 4185286"/>
              <a:gd name="connsiteX7" fmla="*/ 7152640 w 8432800"/>
              <a:gd name="connsiteY7" fmla="*/ 3118490 h 4185286"/>
              <a:gd name="connsiteX8" fmla="*/ 7366004 w 8432800"/>
              <a:gd name="connsiteY8" fmla="*/ 2905126 h 4185286"/>
              <a:gd name="connsiteX9" fmla="*/ 4504948 w 8432800"/>
              <a:gd name="connsiteY9" fmla="*/ 2905126 h 4185286"/>
              <a:gd name="connsiteX10" fmla="*/ 5358380 w 8432800"/>
              <a:gd name="connsiteY10" fmla="*/ 2905126 h 4185286"/>
              <a:gd name="connsiteX11" fmla="*/ 5571744 w 8432800"/>
              <a:gd name="connsiteY11" fmla="*/ 3118490 h 4185286"/>
              <a:gd name="connsiteX12" fmla="*/ 5571744 w 8432800"/>
              <a:gd name="connsiteY12" fmla="*/ 3971922 h 4185286"/>
              <a:gd name="connsiteX13" fmla="*/ 5358380 w 8432800"/>
              <a:gd name="connsiteY13" fmla="*/ 4185286 h 4185286"/>
              <a:gd name="connsiteX14" fmla="*/ 4504948 w 8432800"/>
              <a:gd name="connsiteY14" fmla="*/ 4185286 h 4185286"/>
              <a:gd name="connsiteX15" fmla="*/ 4291584 w 8432800"/>
              <a:gd name="connsiteY15" fmla="*/ 3971922 h 4185286"/>
              <a:gd name="connsiteX16" fmla="*/ 4291584 w 8432800"/>
              <a:gd name="connsiteY16" fmla="*/ 3118490 h 4185286"/>
              <a:gd name="connsiteX17" fmla="*/ 4504948 w 8432800"/>
              <a:gd name="connsiteY17" fmla="*/ 2905126 h 4185286"/>
              <a:gd name="connsiteX18" fmla="*/ 3074420 w 8432800"/>
              <a:gd name="connsiteY18" fmla="*/ 2905126 h 4185286"/>
              <a:gd name="connsiteX19" fmla="*/ 3927852 w 8432800"/>
              <a:gd name="connsiteY19" fmla="*/ 2905126 h 4185286"/>
              <a:gd name="connsiteX20" fmla="*/ 4141216 w 8432800"/>
              <a:gd name="connsiteY20" fmla="*/ 3118490 h 4185286"/>
              <a:gd name="connsiteX21" fmla="*/ 4141216 w 8432800"/>
              <a:gd name="connsiteY21" fmla="*/ 3971922 h 4185286"/>
              <a:gd name="connsiteX22" fmla="*/ 3927852 w 8432800"/>
              <a:gd name="connsiteY22" fmla="*/ 4185286 h 4185286"/>
              <a:gd name="connsiteX23" fmla="*/ 3074420 w 8432800"/>
              <a:gd name="connsiteY23" fmla="*/ 4185286 h 4185286"/>
              <a:gd name="connsiteX24" fmla="*/ 2861056 w 8432800"/>
              <a:gd name="connsiteY24" fmla="*/ 3971922 h 4185286"/>
              <a:gd name="connsiteX25" fmla="*/ 2861056 w 8432800"/>
              <a:gd name="connsiteY25" fmla="*/ 3118490 h 4185286"/>
              <a:gd name="connsiteX26" fmla="*/ 3074420 w 8432800"/>
              <a:gd name="connsiteY26" fmla="*/ 2905126 h 4185286"/>
              <a:gd name="connsiteX27" fmla="*/ 1643892 w 8432800"/>
              <a:gd name="connsiteY27" fmla="*/ 2905126 h 4185286"/>
              <a:gd name="connsiteX28" fmla="*/ 2497324 w 8432800"/>
              <a:gd name="connsiteY28" fmla="*/ 2905126 h 4185286"/>
              <a:gd name="connsiteX29" fmla="*/ 2710688 w 8432800"/>
              <a:gd name="connsiteY29" fmla="*/ 3118490 h 4185286"/>
              <a:gd name="connsiteX30" fmla="*/ 2710688 w 8432800"/>
              <a:gd name="connsiteY30" fmla="*/ 3971922 h 4185286"/>
              <a:gd name="connsiteX31" fmla="*/ 2497324 w 8432800"/>
              <a:gd name="connsiteY31" fmla="*/ 4185286 h 4185286"/>
              <a:gd name="connsiteX32" fmla="*/ 1643892 w 8432800"/>
              <a:gd name="connsiteY32" fmla="*/ 4185286 h 4185286"/>
              <a:gd name="connsiteX33" fmla="*/ 1430528 w 8432800"/>
              <a:gd name="connsiteY33" fmla="*/ 3971922 h 4185286"/>
              <a:gd name="connsiteX34" fmla="*/ 1430528 w 8432800"/>
              <a:gd name="connsiteY34" fmla="*/ 3118490 h 4185286"/>
              <a:gd name="connsiteX35" fmla="*/ 1643892 w 8432800"/>
              <a:gd name="connsiteY35" fmla="*/ 2905126 h 4185286"/>
              <a:gd name="connsiteX36" fmla="*/ 213365 w 8432800"/>
              <a:gd name="connsiteY36" fmla="*/ 2905126 h 4185286"/>
              <a:gd name="connsiteX37" fmla="*/ 1066796 w 8432800"/>
              <a:gd name="connsiteY37" fmla="*/ 2905126 h 4185286"/>
              <a:gd name="connsiteX38" fmla="*/ 1280160 w 8432800"/>
              <a:gd name="connsiteY38" fmla="*/ 3118490 h 4185286"/>
              <a:gd name="connsiteX39" fmla="*/ 1280160 w 8432800"/>
              <a:gd name="connsiteY39" fmla="*/ 3971922 h 4185286"/>
              <a:gd name="connsiteX40" fmla="*/ 1066796 w 8432800"/>
              <a:gd name="connsiteY40" fmla="*/ 4185286 h 4185286"/>
              <a:gd name="connsiteX41" fmla="*/ 213365 w 8432800"/>
              <a:gd name="connsiteY41" fmla="*/ 4185286 h 4185286"/>
              <a:gd name="connsiteX42" fmla="*/ 0 w 8432800"/>
              <a:gd name="connsiteY42" fmla="*/ 3971922 h 4185286"/>
              <a:gd name="connsiteX43" fmla="*/ 0 w 8432800"/>
              <a:gd name="connsiteY43" fmla="*/ 3118490 h 4185286"/>
              <a:gd name="connsiteX44" fmla="*/ 213365 w 8432800"/>
              <a:gd name="connsiteY44" fmla="*/ 2905126 h 4185286"/>
              <a:gd name="connsiteX45" fmla="*/ 7366004 w 8432800"/>
              <a:gd name="connsiteY45" fmla="*/ 1452563 h 4185286"/>
              <a:gd name="connsiteX46" fmla="*/ 8219436 w 8432800"/>
              <a:gd name="connsiteY46" fmla="*/ 1452563 h 4185286"/>
              <a:gd name="connsiteX47" fmla="*/ 8432800 w 8432800"/>
              <a:gd name="connsiteY47" fmla="*/ 1665927 h 4185286"/>
              <a:gd name="connsiteX48" fmla="*/ 8432800 w 8432800"/>
              <a:gd name="connsiteY48" fmla="*/ 2519359 h 4185286"/>
              <a:gd name="connsiteX49" fmla="*/ 8219436 w 8432800"/>
              <a:gd name="connsiteY49" fmla="*/ 2732723 h 4185286"/>
              <a:gd name="connsiteX50" fmla="*/ 7366004 w 8432800"/>
              <a:gd name="connsiteY50" fmla="*/ 2732723 h 4185286"/>
              <a:gd name="connsiteX51" fmla="*/ 7152640 w 8432800"/>
              <a:gd name="connsiteY51" fmla="*/ 2519359 h 4185286"/>
              <a:gd name="connsiteX52" fmla="*/ 7152640 w 8432800"/>
              <a:gd name="connsiteY52" fmla="*/ 1665927 h 4185286"/>
              <a:gd name="connsiteX53" fmla="*/ 7366004 w 8432800"/>
              <a:gd name="connsiteY53" fmla="*/ 1452563 h 4185286"/>
              <a:gd name="connsiteX54" fmla="*/ 5935476 w 8432800"/>
              <a:gd name="connsiteY54" fmla="*/ 1452563 h 4185286"/>
              <a:gd name="connsiteX55" fmla="*/ 6788908 w 8432800"/>
              <a:gd name="connsiteY55" fmla="*/ 1452563 h 4185286"/>
              <a:gd name="connsiteX56" fmla="*/ 7002272 w 8432800"/>
              <a:gd name="connsiteY56" fmla="*/ 1665927 h 4185286"/>
              <a:gd name="connsiteX57" fmla="*/ 7002272 w 8432800"/>
              <a:gd name="connsiteY57" fmla="*/ 2519359 h 4185286"/>
              <a:gd name="connsiteX58" fmla="*/ 6788908 w 8432800"/>
              <a:gd name="connsiteY58" fmla="*/ 2732723 h 4185286"/>
              <a:gd name="connsiteX59" fmla="*/ 5935476 w 8432800"/>
              <a:gd name="connsiteY59" fmla="*/ 2732723 h 4185286"/>
              <a:gd name="connsiteX60" fmla="*/ 5722112 w 8432800"/>
              <a:gd name="connsiteY60" fmla="*/ 2519359 h 4185286"/>
              <a:gd name="connsiteX61" fmla="*/ 5722112 w 8432800"/>
              <a:gd name="connsiteY61" fmla="*/ 1665927 h 4185286"/>
              <a:gd name="connsiteX62" fmla="*/ 5935476 w 8432800"/>
              <a:gd name="connsiteY62" fmla="*/ 1452563 h 4185286"/>
              <a:gd name="connsiteX63" fmla="*/ 4504948 w 8432800"/>
              <a:gd name="connsiteY63" fmla="*/ 1452563 h 4185286"/>
              <a:gd name="connsiteX64" fmla="*/ 5358380 w 8432800"/>
              <a:gd name="connsiteY64" fmla="*/ 1452563 h 4185286"/>
              <a:gd name="connsiteX65" fmla="*/ 5571744 w 8432800"/>
              <a:gd name="connsiteY65" fmla="*/ 1665927 h 4185286"/>
              <a:gd name="connsiteX66" fmla="*/ 5571744 w 8432800"/>
              <a:gd name="connsiteY66" fmla="*/ 2519359 h 4185286"/>
              <a:gd name="connsiteX67" fmla="*/ 5358380 w 8432800"/>
              <a:gd name="connsiteY67" fmla="*/ 2732723 h 4185286"/>
              <a:gd name="connsiteX68" fmla="*/ 4504948 w 8432800"/>
              <a:gd name="connsiteY68" fmla="*/ 2732723 h 4185286"/>
              <a:gd name="connsiteX69" fmla="*/ 4291584 w 8432800"/>
              <a:gd name="connsiteY69" fmla="*/ 2519359 h 4185286"/>
              <a:gd name="connsiteX70" fmla="*/ 4291584 w 8432800"/>
              <a:gd name="connsiteY70" fmla="*/ 1665927 h 4185286"/>
              <a:gd name="connsiteX71" fmla="*/ 4504948 w 8432800"/>
              <a:gd name="connsiteY71" fmla="*/ 1452563 h 4185286"/>
              <a:gd name="connsiteX72" fmla="*/ 3074420 w 8432800"/>
              <a:gd name="connsiteY72" fmla="*/ 1452563 h 4185286"/>
              <a:gd name="connsiteX73" fmla="*/ 3927852 w 8432800"/>
              <a:gd name="connsiteY73" fmla="*/ 1452563 h 4185286"/>
              <a:gd name="connsiteX74" fmla="*/ 4141216 w 8432800"/>
              <a:gd name="connsiteY74" fmla="*/ 1665927 h 4185286"/>
              <a:gd name="connsiteX75" fmla="*/ 4141216 w 8432800"/>
              <a:gd name="connsiteY75" fmla="*/ 2519359 h 4185286"/>
              <a:gd name="connsiteX76" fmla="*/ 3927852 w 8432800"/>
              <a:gd name="connsiteY76" fmla="*/ 2732723 h 4185286"/>
              <a:gd name="connsiteX77" fmla="*/ 3074420 w 8432800"/>
              <a:gd name="connsiteY77" fmla="*/ 2732723 h 4185286"/>
              <a:gd name="connsiteX78" fmla="*/ 2861056 w 8432800"/>
              <a:gd name="connsiteY78" fmla="*/ 2519359 h 4185286"/>
              <a:gd name="connsiteX79" fmla="*/ 2861056 w 8432800"/>
              <a:gd name="connsiteY79" fmla="*/ 1665927 h 4185286"/>
              <a:gd name="connsiteX80" fmla="*/ 3074420 w 8432800"/>
              <a:gd name="connsiteY80" fmla="*/ 1452563 h 4185286"/>
              <a:gd name="connsiteX81" fmla="*/ 213365 w 8432800"/>
              <a:gd name="connsiteY81" fmla="*/ 1452563 h 4185286"/>
              <a:gd name="connsiteX82" fmla="*/ 1066796 w 8432800"/>
              <a:gd name="connsiteY82" fmla="*/ 1452563 h 4185286"/>
              <a:gd name="connsiteX83" fmla="*/ 1280160 w 8432800"/>
              <a:gd name="connsiteY83" fmla="*/ 1665927 h 4185286"/>
              <a:gd name="connsiteX84" fmla="*/ 1280160 w 8432800"/>
              <a:gd name="connsiteY84" fmla="*/ 2519359 h 4185286"/>
              <a:gd name="connsiteX85" fmla="*/ 1066796 w 8432800"/>
              <a:gd name="connsiteY85" fmla="*/ 2732723 h 4185286"/>
              <a:gd name="connsiteX86" fmla="*/ 213365 w 8432800"/>
              <a:gd name="connsiteY86" fmla="*/ 2732723 h 4185286"/>
              <a:gd name="connsiteX87" fmla="*/ 0 w 8432800"/>
              <a:gd name="connsiteY87" fmla="*/ 2519359 h 4185286"/>
              <a:gd name="connsiteX88" fmla="*/ 0 w 8432800"/>
              <a:gd name="connsiteY88" fmla="*/ 1665927 h 4185286"/>
              <a:gd name="connsiteX89" fmla="*/ 213365 w 8432800"/>
              <a:gd name="connsiteY89" fmla="*/ 1452563 h 4185286"/>
              <a:gd name="connsiteX90" fmla="*/ 5935476 w 8432800"/>
              <a:gd name="connsiteY90" fmla="*/ 1 h 4185286"/>
              <a:gd name="connsiteX91" fmla="*/ 6788908 w 8432800"/>
              <a:gd name="connsiteY91" fmla="*/ 1 h 4185286"/>
              <a:gd name="connsiteX92" fmla="*/ 7002272 w 8432800"/>
              <a:gd name="connsiteY92" fmla="*/ 213364 h 4185286"/>
              <a:gd name="connsiteX93" fmla="*/ 7002272 w 8432800"/>
              <a:gd name="connsiteY93" fmla="*/ 1066796 h 4185286"/>
              <a:gd name="connsiteX94" fmla="*/ 6788908 w 8432800"/>
              <a:gd name="connsiteY94" fmla="*/ 1280160 h 4185286"/>
              <a:gd name="connsiteX95" fmla="*/ 5935476 w 8432800"/>
              <a:gd name="connsiteY95" fmla="*/ 1280160 h 4185286"/>
              <a:gd name="connsiteX96" fmla="*/ 5722112 w 8432800"/>
              <a:gd name="connsiteY96" fmla="*/ 1066796 h 4185286"/>
              <a:gd name="connsiteX97" fmla="*/ 5722112 w 8432800"/>
              <a:gd name="connsiteY97" fmla="*/ 213364 h 4185286"/>
              <a:gd name="connsiteX98" fmla="*/ 5935476 w 8432800"/>
              <a:gd name="connsiteY98" fmla="*/ 1 h 4185286"/>
              <a:gd name="connsiteX99" fmla="*/ 4504948 w 8432800"/>
              <a:gd name="connsiteY99" fmla="*/ 1 h 4185286"/>
              <a:gd name="connsiteX100" fmla="*/ 5358380 w 8432800"/>
              <a:gd name="connsiteY100" fmla="*/ 1 h 4185286"/>
              <a:gd name="connsiteX101" fmla="*/ 5571744 w 8432800"/>
              <a:gd name="connsiteY101" fmla="*/ 213364 h 4185286"/>
              <a:gd name="connsiteX102" fmla="*/ 5571744 w 8432800"/>
              <a:gd name="connsiteY102" fmla="*/ 1066796 h 4185286"/>
              <a:gd name="connsiteX103" fmla="*/ 5358380 w 8432800"/>
              <a:gd name="connsiteY103" fmla="*/ 1280160 h 4185286"/>
              <a:gd name="connsiteX104" fmla="*/ 4504948 w 8432800"/>
              <a:gd name="connsiteY104" fmla="*/ 1280160 h 4185286"/>
              <a:gd name="connsiteX105" fmla="*/ 4291584 w 8432800"/>
              <a:gd name="connsiteY105" fmla="*/ 1066796 h 4185286"/>
              <a:gd name="connsiteX106" fmla="*/ 4291584 w 8432800"/>
              <a:gd name="connsiteY106" fmla="*/ 213364 h 4185286"/>
              <a:gd name="connsiteX107" fmla="*/ 4504948 w 8432800"/>
              <a:gd name="connsiteY107" fmla="*/ 1 h 4185286"/>
              <a:gd name="connsiteX108" fmla="*/ 3074420 w 8432800"/>
              <a:gd name="connsiteY108" fmla="*/ 1 h 4185286"/>
              <a:gd name="connsiteX109" fmla="*/ 3927852 w 8432800"/>
              <a:gd name="connsiteY109" fmla="*/ 1 h 4185286"/>
              <a:gd name="connsiteX110" fmla="*/ 4141216 w 8432800"/>
              <a:gd name="connsiteY110" fmla="*/ 213365 h 4185286"/>
              <a:gd name="connsiteX111" fmla="*/ 4141216 w 8432800"/>
              <a:gd name="connsiteY111" fmla="*/ 1066796 h 4185286"/>
              <a:gd name="connsiteX112" fmla="*/ 3927852 w 8432800"/>
              <a:gd name="connsiteY112" fmla="*/ 1280160 h 4185286"/>
              <a:gd name="connsiteX113" fmla="*/ 3074420 w 8432800"/>
              <a:gd name="connsiteY113" fmla="*/ 1280160 h 4185286"/>
              <a:gd name="connsiteX114" fmla="*/ 2861056 w 8432800"/>
              <a:gd name="connsiteY114" fmla="*/ 1066796 h 4185286"/>
              <a:gd name="connsiteX115" fmla="*/ 2861056 w 8432800"/>
              <a:gd name="connsiteY115" fmla="*/ 213365 h 4185286"/>
              <a:gd name="connsiteX116" fmla="*/ 3074420 w 8432800"/>
              <a:gd name="connsiteY116" fmla="*/ 1 h 4185286"/>
              <a:gd name="connsiteX117" fmla="*/ 1643892 w 8432800"/>
              <a:gd name="connsiteY117" fmla="*/ 1 h 4185286"/>
              <a:gd name="connsiteX118" fmla="*/ 2497324 w 8432800"/>
              <a:gd name="connsiteY118" fmla="*/ 1 h 4185286"/>
              <a:gd name="connsiteX119" fmla="*/ 2710688 w 8432800"/>
              <a:gd name="connsiteY119" fmla="*/ 213365 h 4185286"/>
              <a:gd name="connsiteX120" fmla="*/ 2710688 w 8432800"/>
              <a:gd name="connsiteY120" fmla="*/ 1066796 h 4185286"/>
              <a:gd name="connsiteX121" fmla="*/ 2497324 w 8432800"/>
              <a:gd name="connsiteY121" fmla="*/ 1280160 h 4185286"/>
              <a:gd name="connsiteX122" fmla="*/ 1643892 w 8432800"/>
              <a:gd name="connsiteY122" fmla="*/ 1280160 h 4185286"/>
              <a:gd name="connsiteX123" fmla="*/ 1430528 w 8432800"/>
              <a:gd name="connsiteY123" fmla="*/ 1066796 h 4185286"/>
              <a:gd name="connsiteX124" fmla="*/ 1430528 w 8432800"/>
              <a:gd name="connsiteY124" fmla="*/ 213365 h 4185286"/>
              <a:gd name="connsiteX125" fmla="*/ 1643892 w 8432800"/>
              <a:gd name="connsiteY125" fmla="*/ 1 h 4185286"/>
              <a:gd name="connsiteX126" fmla="*/ 213365 w 8432800"/>
              <a:gd name="connsiteY126" fmla="*/ 1 h 4185286"/>
              <a:gd name="connsiteX127" fmla="*/ 1066796 w 8432800"/>
              <a:gd name="connsiteY127" fmla="*/ 1 h 4185286"/>
              <a:gd name="connsiteX128" fmla="*/ 1280160 w 8432800"/>
              <a:gd name="connsiteY128" fmla="*/ 213365 h 4185286"/>
              <a:gd name="connsiteX129" fmla="*/ 1280160 w 8432800"/>
              <a:gd name="connsiteY129" fmla="*/ 1066796 h 4185286"/>
              <a:gd name="connsiteX130" fmla="*/ 1066796 w 8432800"/>
              <a:gd name="connsiteY130" fmla="*/ 1280160 h 4185286"/>
              <a:gd name="connsiteX131" fmla="*/ 213365 w 8432800"/>
              <a:gd name="connsiteY131" fmla="*/ 1280160 h 4185286"/>
              <a:gd name="connsiteX132" fmla="*/ 0 w 8432800"/>
              <a:gd name="connsiteY132" fmla="*/ 1066796 h 4185286"/>
              <a:gd name="connsiteX133" fmla="*/ 0 w 8432800"/>
              <a:gd name="connsiteY133" fmla="*/ 213365 h 4185286"/>
              <a:gd name="connsiteX134" fmla="*/ 213365 w 8432800"/>
              <a:gd name="connsiteY134" fmla="*/ 1 h 4185286"/>
              <a:gd name="connsiteX135" fmla="*/ 7366004 w 8432800"/>
              <a:gd name="connsiteY135" fmla="*/ 0 h 4185286"/>
              <a:gd name="connsiteX136" fmla="*/ 8219436 w 8432800"/>
              <a:gd name="connsiteY136" fmla="*/ 0 h 4185286"/>
              <a:gd name="connsiteX137" fmla="*/ 8432800 w 8432800"/>
              <a:gd name="connsiteY137" fmla="*/ 213364 h 4185286"/>
              <a:gd name="connsiteX138" fmla="*/ 8432800 w 8432800"/>
              <a:gd name="connsiteY138" fmla="*/ 1066796 h 4185286"/>
              <a:gd name="connsiteX139" fmla="*/ 8219436 w 8432800"/>
              <a:gd name="connsiteY139" fmla="*/ 1280160 h 4185286"/>
              <a:gd name="connsiteX140" fmla="*/ 7366004 w 8432800"/>
              <a:gd name="connsiteY140" fmla="*/ 1280160 h 4185286"/>
              <a:gd name="connsiteX141" fmla="*/ 7152640 w 8432800"/>
              <a:gd name="connsiteY141" fmla="*/ 1066796 h 4185286"/>
              <a:gd name="connsiteX142" fmla="*/ 7152640 w 8432800"/>
              <a:gd name="connsiteY142" fmla="*/ 213364 h 4185286"/>
              <a:gd name="connsiteX143" fmla="*/ 7366004 w 8432800"/>
              <a:gd name="connsiteY143" fmla="*/ 0 h 418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432800" h="4185286">
                <a:moveTo>
                  <a:pt x="7366004" y="2905126"/>
                </a:moveTo>
                <a:lnTo>
                  <a:pt x="8219436" y="2905126"/>
                </a:lnTo>
                <a:cubicBezTo>
                  <a:pt x="8337274" y="2905126"/>
                  <a:pt x="8432800" y="3000652"/>
                  <a:pt x="8432800" y="3118490"/>
                </a:cubicBezTo>
                <a:lnTo>
                  <a:pt x="8432800" y="3971922"/>
                </a:lnTo>
                <a:cubicBezTo>
                  <a:pt x="8432800" y="4089760"/>
                  <a:pt x="8337274" y="4185286"/>
                  <a:pt x="8219436" y="4185286"/>
                </a:cubicBezTo>
                <a:lnTo>
                  <a:pt x="7366004" y="4185286"/>
                </a:lnTo>
                <a:cubicBezTo>
                  <a:pt x="7248166" y="4185286"/>
                  <a:pt x="7152640" y="4089760"/>
                  <a:pt x="7152640" y="3971922"/>
                </a:cubicBezTo>
                <a:lnTo>
                  <a:pt x="7152640" y="3118490"/>
                </a:lnTo>
                <a:cubicBezTo>
                  <a:pt x="7152640" y="3000652"/>
                  <a:pt x="7248166" y="2905126"/>
                  <a:pt x="7366004" y="2905126"/>
                </a:cubicBezTo>
                <a:close/>
                <a:moveTo>
                  <a:pt x="4504948" y="2905126"/>
                </a:moveTo>
                <a:lnTo>
                  <a:pt x="5358380" y="2905126"/>
                </a:lnTo>
                <a:cubicBezTo>
                  <a:pt x="5476218" y="2905126"/>
                  <a:pt x="5571744" y="3000652"/>
                  <a:pt x="5571744" y="3118490"/>
                </a:cubicBezTo>
                <a:lnTo>
                  <a:pt x="5571744" y="3971922"/>
                </a:lnTo>
                <a:cubicBezTo>
                  <a:pt x="5571744" y="4089760"/>
                  <a:pt x="5476218" y="4185286"/>
                  <a:pt x="5358380" y="4185286"/>
                </a:cubicBezTo>
                <a:lnTo>
                  <a:pt x="4504948" y="4185286"/>
                </a:lnTo>
                <a:cubicBezTo>
                  <a:pt x="4387110" y="4185286"/>
                  <a:pt x="4291584" y="4089760"/>
                  <a:pt x="4291584" y="3971922"/>
                </a:cubicBezTo>
                <a:lnTo>
                  <a:pt x="4291584" y="3118490"/>
                </a:lnTo>
                <a:cubicBezTo>
                  <a:pt x="4291584" y="3000652"/>
                  <a:pt x="4387110" y="2905126"/>
                  <a:pt x="4504948" y="2905126"/>
                </a:cubicBezTo>
                <a:close/>
                <a:moveTo>
                  <a:pt x="3074420" y="2905126"/>
                </a:moveTo>
                <a:lnTo>
                  <a:pt x="3927852" y="2905126"/>
                </a:lnTo>
                <a:cubicBezTo>
                  <a:pt x="4045690" y="2905126"/>
                  <a:pt x="4141216" y="3000652"/>
                  <a:pt x="4141216" y="3118490"/>
                </a:cubicBezTo>
                <a:lnTo>
                  <a:pt x="4141216" y="3971922"/>
                </a:lnTo>
                <a:cubicBezTo>
                  <a:pt x="4141216" y="4089760"/>
                  <a:pt x="4045690" y="4185286"/>
                  <a:pt x="3927852" y="4185286"/>
                </a:cubicBezTo>
                <a:lnTo>
                  <a:pt x="3074420" y="4185286"/>
                </a:lnTo>
                <a:cubicBezTo>
                  <a:pt x="2956582" y="4185286"/>
                  <a:pt x="2861056" y="4089760"/>
                  <a:pt x="2861056" y="3971922"/>
                </a:cubicBezTo>
                <a:lnTo>
                  <a:pt x="2861056" y="3118490"/>
                </a:lnTo>
                <a:cubicBezTo>
                  <a:pt x="2861056" y="3000652"/>
                  <a:pt x="2956582" y="2905126"/>
                  <a:pt x="3074420" y="2905126"/>
                </a:cubicBezTo>
                <a:close/>
                <a:moveTo>
                  <a:pt x="1643892" y="2905126"/>
                </a:moveTo>
                <a:lnTo>
                  <a:pt x="2497324" y="2905126"/>
                </a:lnTo>
                <a:cubicBezTo>
                  <a:pt x="2615162" y="2905126"/>
                  <a:pt x="2710688" y="3000652"/>
                  <a:pt x="2710688" y="3118490"/>
                </a:cubicBezTo>
                <a:lnTo>
                  <a:pt x="2710688" y="3971922"/>
                </a:lnTo>
                <a:cubicBezTo>
                  <a:pt x="2710688" y="4089760"/>
                  <a:pt x="2615162" y="4185286"/>
                  <a:pt x="2497324" y="4185286"/>
                </a:cubicBezTo>
                <a:lnTo>
                  <a:pt x="1643892" y="4185286"/>
                </a:lnTo>
                <a:cubicBezTo>
                  <a:pt x="1526054" y="4185286"/>
                  <a:pt x="1430528" y="4089760"/>
                  <a:pt x="1430528" y="3971922"/>
                </a:cubicBezTo>
                <a:lnTo>
                  <a:pt x="1430528" y="3118490"/>
                </a:lnTo>
                <a:cubicBezTo>
                  <a:pt x="1430528" y="3000652"/>
                  <a:pt x="1526054" y="2905126"/>
                  <a:pt x="1643892" y="2905126"/>
                </a:cubicBezTo>
                <a:close/>
                <a:moveTo>
                  <a:pt x="213365" y="2905126"/>
                </a:moveTo>
                <a:lnTo>
                  <a:pt x="1066796" y="2905126"/>
                </a:lnTo>
                <a:cubicBezTo>
                  <a:pt x="1184635" y="2905126"/>
                  <a:pt x="1280160" y="3000652"/>
                  <a:pt x="1280160" y="3118490"/>
                </a:cubicBezTo>
                <a:lnTo>
                  <a:pt x="1280160" y="3971922"/>
                </a:lnTo>
                <a:cubicBezTo>
                  <a:pt x="1280160" y="4089760"/>
                  <a:pt x="1184635" y="4185286"/>
                  <a:pt x="1066796" y="4185286"/>
                </a:cubicBezTo>
                <a:lnTo>
                  <a:pt x="213365" y="4185286"/>
                </a:lnTo>
                <a:cubicBezTo>
                  <a:pt x="95527" y="4185286"/>
                  <a:pt x="0" y="4089760"/>
                  <a:pt x="0" y="3971922"/>
                </a:cubicBezTo>
                <a:lnTo>
                  <a:pt x="0" y="3118490"/>
                </a:lnTo>
                <a:cubicBezTo>
                  <a:pt x="0" y="3000652"/>
                  <a:pt x="95527" y="2905126"/>
                  <a:pt x="213365" y="2905126"/>
                </a:cubicBezTo>
                <a:close/>
                <a:moveTo>
                  <a:pt x="7366004" y="1452563"/>
                </a:moveTo>
                <a:lnTo>
                  <a:pt x="8219436" y="1452563"/>
                </a:lnTo>
                <a:cubicBezTo>
                  <a:pt x="8337274" y="1452563"/>
                  <a:pt x="8432800" y="1548089"/>
                  <a:pt x="8432800" y="1665927"/>
                </a:cubicBezTo>
                <a:lnTo>
                  <a:pt x="8432800" y="2519359"/>
                </a:lnTo>
                <a:cubicBezTo>
                  <a:pt x="8432800" y="2637197"/>
                  <a:pt x="8337274" y="2732723"/>
                  <a:pt x="8219436" y="2732723"/>
                </a:cubicBezTo>
                <a:lnTo>
                  <a:pt x="7366004" y="2732723"/>
                </a:lnTo>
                <a:cubicBezTo>
                  <a:pt x="7248166" y="2732723"/>
                  <a:pt x="7152640" y="2637197"/>
                  <a:pt x="7152640" y="2519359"/>
                </a:cubicBezTo>
                <a:lnTo>
                  <a:pt x="7152640" y="1665927"/>
                </a:lnTo>
                <a:cubicBezTo>
                  <a:pt x="7152640" y="1548089"/>
                  <a:pt x="7248166" y="1452563"/>
                  <a:pt x="7366004" y="1452563"/>
                </a:cubicBezTo>
                <a:close/>
                <a:moveTo>
                  <a:pt x="5935476" y="1452563"/>
                </a:moveTo>
                <a:lnTo>
                  <a:pt x="6788908" y="1452563"/>
                </a:lnTo>
                <a:cubicBezTo>
                  <a:pt x="6906746" y="1452563"/>
                  <a:pt x="7002272" y="1548089"/>
                  <a:pt x="7002272" y="1665927"/>
                </a:cubicBezTo>
                <a:lnTo>
                  <a:pt x="7002272" y="2519359"/>
                </a:lnTo>
                <a:cubicBezTo>
                  <a:pt x="7002272" y="2637197"/>
                  <a:pt x="6906746" y="2732723"/>
                  <a:pt x="6788908" y="2732723"/>
                </a:cubicBezTo>
                <a:lnTo>
                  <a:pt x="5935476" y="2732723"/>
                </a:lnTo>
                <a:cubicBezTo>
                  <a:pt x="5817638" y="2732723"/>
                  <a:pt x="5722112" y="2637197"/>
                  <a:pt x="5722112" y="2519359"/>
                </a:cubicBezTo>
                <a:lnTo>
                  <a:pt x="5722112" y="1665927"/>
                </a:lnTo>
                <a:cubicBezTo>
                  <a:pt x="5722112" y="1548089"/>
                  <a:pt x="5817638" y="1452563"/>
                  <a:pt x="5935476" y="1452563"/>
                </a:cubicBezTo>
                <a:close/>
                <a:moveTo>
                  <a:pt x="4504948" y="1452563"/>
                </a:moveTo>
                <a:lnTo>
                  <a:pt x="5358380" y="1452563"/>
                </a:lnTo>
                <a:cubicBezTo>
                  <a:pt x="5476218" y="1452563"/>
                  <a:pt x="5571744" y="1548089"/>
                  <a:pt x="5571744" y="1665927"/>
                </a:cubicBezTo>
                <a:lnTo>
                  <a:pt x="5571744" y="2519359"/>
                </a:lnTo>
                <a:cubicBezTo>
                  <a:pt x="5571744" y="2637197"/>
                  <a:pt x="5476218" y="2732723"/>
                  <a:pt x="5358380" y="2732723"/>
                </a:cubicBezTo>
                <a:lnTo>
                  <a:pt x="4504948" y="2732723"/>
                </a:lnTo>
                <a:cubicBezTo>
                  <a:pt x="4387110" y="2732723"/>
                  <a:pt x="4291584" y="2637197"/>
                  <a:pt x="4291584" y="2519359"/>
                </a:cubicBezTo>
                <a:lnTo>
                  <a:pt x="4291584" y="1665927"/>
                </a:lnTo>
                <a:cubicBezTo>
                  <a:pt x="4291584" y="1548089"/>
                  <a:pt x="4387110" y="1452563"/>
                  <a:pt x="4504948" y="1452563"/>
                </a:cubicBezTo>
                <a:close/>
                <a:moveTo>
                  <a:pt x="3074420" y="1452563"/>
                </a:moveTo>
                <a:lnTo>
                  <a:pt x="3927852" y="1452563"/>
                </a:lnTo>
                <a:cubicBezTo>
                  <a:pt x="4045690" y="1452563"/>
                  <a:pt x="4141216" y="1548089"/>
                  <a:pt x="4141216" y="1665927"/>
                </a:cubicBezTo>
                <a:lnTo>
                  <a:pt x="4141216" y="2519359"/>
                </a:lnTo>
                <a:cubicBezTo>
                  <a:pt x="4141216" y="2637197"/>
                  <a:pt x="4045690" y="2732723"/>
                  <a:pt x="3927852" y="2732723"/>
                </a:cubicBezTo>
                <a:lnTo>
                  <a:pt x="3074420" y="2732723"/>
                </a:lnTo>
                <a:cubicBezTo>
                  <a:pt x="2956582" y="2732723"/>
                  <a:pt x="2861056" y="2637197"/>
                  <a:pt x="2861056" y="2519359"/>
                </a:cubicBezTo>
                <a:lnTo>
                  <a:pt x="2861056" y="1665927"/>
                </a:lnTo>
                <a:cubicBezTo>
                  <a:pt x="2861056" y="1548089"/>
                  <a:pt x="2956582" y="1452563"/>
                  <a:pt x="3074420" y="1452563"/>
                </a:cubicBezTo>
                <a:close/>
                <a:moveTo>
                  <a:pt x="213365" y="1452563"/>
                </a:moveTo>
                <a:lnTo>
                  <a:pt x="1066796" y="1452563"/>
                </a:lnTo>
                <a:cubicBezTo>
                  <a:pt x="1184635" y="1452563"/>
                  <a:pt x="1280160" y="1548089"/>
                  <a:pt x="1280160" y="1665927"/>
                </a:cubicBezTo>
                <a:lnTo>
                  <a:pt x="1280160" y="2519359"/>
                </a:lnTo>
                <a:cubicBezTo>
                  <a:pt x="1280160" y="2637197"/>
                  <a:pt x="1184635" y="2732723"/>
                  <a:pt x="1066796" y="2732723"/>
                </a:cubicBezTo>
                <a:lnTo>
                  <a:pt x="213365" y="2732723"/>
                </a:lnTo>
                <a:cubicBezTo>
                  <a:pt x="95527" y="2732723"/>
                  <a:pt x="0" y="2637197"/>
                  <a:pt x="0" y="2519359"/>
                </a:cubicBezTo>
                <a:lnTo>
                  <a:pt x="0" y="1665927"/>
                </a:lnTo>
                <a:cubicBezTo>
                  <a:pt x="0" y="1548089"/>
                  <a:pt x="95527" y="1452563"/>
                  <a:pt x="213365" y="1452563"/>
                </a:cubicBezTo>
                <a:close/>
                <a:moveTo>
                  <a:pt x="5935476" y="1"/>
                </a:moveTo>
                <a:lnTo>
                  <a:pt x="6788908" y="1"/>
                </a:lnTo>
                <a:cubicBezTo>
                  <a:pt x="6906746" y="1"/>
                  <a:pt x="7002272" y="95526"/>
                  <a:pt x="7002272" y="213364"/>
                </a:cubicBezTo>
                <a:lnTo>
                  <a:pt x="7002272" y="1066796"/>
                </a:lnTo>
                <a:cubicBezTo>
                  <a:pt x="7002272" y="1184634"/>
                  <a:pt x="6906746" y="1280160"/>
                  <a:pt x="6788908" y="1280160"/>
                </a:cubicBezTo>
                <a:lnTo>
                  <a:pt x="5935476" y="1280160"/>
                </a:lnTo>
                <a:cubicBezTo>
                  <a:pt x="5817638" y="1280160"/>
                  <a:pt x="5722112" y="1184634"/>
                  <a:pt x="5722112" y="1066796"/>
                </a:cubicBezTo>
                <a:lnTo>
                  <a:pt x="5722112" y="213364"/>
                </a:lnTo>
                <a:cubicBezTo>
                  <a:pt x="5722112" y="95526"/>
                  <a:pt x="5817638" y="1"/>
                  <a:pt x="5935476" y="1"/>
                </a:cubicBezTo>
                <a:close/>
                <a:moveTo>
                  <a:pt x="4504948" y="1"/>
                </a:moveTo>
                <a:lnTo>
                  <a:pt x="5358380" y="1"/>
                </a:lnTo>
                <a:cubicBezTo>
                  <a:pt x="5476218" y="1"/>
                  <a:pt x="5571744" y="95527"/>
                  <a:pt x="5571744" y="213364"/>
                </a:cubicBezTo>
                <a:lnTo>
                  <a:pt x="5571744" y="1066796"/>
                </a:lnTo>
                <a:cubicBezTo>
                  <a:pt x="5571744" y="1184634"/>
                  <a:pt x="5476218" y="1280160"/>
                  <a:pt x="5358380" y="1280160"/>
                </a:cubicBezTo>
                <a:lnTo>
                  <a:pt x="4504948" y="1280160"/>
                </a:lnTo>
                <a:cubicBezTo>
                  <a:pt x="4387110" y="1280160"/>
                  <a:pt x="4291584" y="1184634"/>
                  <a:pt x="4291584" y="1066796"/>
                </a:cubicBezTo>
                <a:lnTo>
                  <a:pt x="4291584" y="213364"/>
                </a:lnTo>
                <a:cubicBezTo>
                  <a:pt x="4291584" y="95527"/>
                  <a:pt x="4387110" y="1"/>
                  <a:pt x="4504948" y="1"/>
                </a:cubicBezTo>
                <a:close/>
                <a:moveTo>
                  <a:pt x="3074420" y="1"/>
                </a:moveTo>
                <a:lnTo>
                  <a:pt x="3927852" y="1"/>
                </a:lnTo>
                <a:cubicBezTo>
                  <a:pt x="4045690" y="1"/>
                  <a:pt x="4141216" y="95527"/>
                  <a:pt x="4141216" y="213365"/>
                </a:cubicBezTo>
                <a:lnTo>
                  <a:pt x="4141216" y="1066796"/>
                </a:lnTo>
                <a:cubicBezTo>
                  <a:pt x="4141216" y="1184634"/>
                  <a:pt x="4045690" y="1280160"/>
                  <a:pt x="3927852" y="1280160"/>
                </a:cubicBezTo>
                <a:lnTo>
                  <a:pt x="3074420" y="1280160"/>
                </a:lnTo>
                <a:cubicBezTo>
                  <a:pt x="2956582" y="1280160"/>
                  <a:pt x="2861056" y="1184634"/>
                  <a:pt x="2861056" y="1066796"/>
                </a:cubicBezTo>
                <a:lnTo>
                  <a:pt x="2861056" y="213365"/>
                </a:lnTo>
                <a:cubicBezTo>
                  <a:pt x="2861056" y="95527"/>
                  <a:pt x="2956582" y="1"/>
                  <a:pt x="3074420" y="1"/>
                </a:cubicBezTo>
                <a:close/>
                <a:moveTo>
                  <a:pt x="1643892" y="1"/>
                </a:moveTo>
                <a:lnTo>
                  <a:pt x="2497324" y="1"/>
                </a:lnTo>
                <a:cubicBezTo>
                  <a:pt x="2615162" y="1"/>
                  <a:pt x="2710688" y="95527"/>
                  <a:pt x="2710688" y="213365"/>
                </a:cubicBezTo>
                <a:lnTo>
                  <a:pt x="2710688" y="1066796"/>
                </a:lnTo>
                <a:cubicBezTo>
                  <a:pt x="2710688" y="1184634"/>
                  <a:pt x="2615162" y="1280160"/>
                  <a:pt x="2497324" y="1280160"/>
                </a:cubicBezTo>
                <a:lnTo>
                  <a:pt x="1643892" y="1280160"/>
                </a:lnTo>
                <a:cubicBezTo>
                  <a:pt x="1526054" y="1280160"/>
                  <a:pt x="1430528" y="1184634"/>
                  <a:pt x="1430528" y="1066796"/>
                </a:cubicBezTo>
                <a:lnTo>
                  <a:pt x="1430528" y="213365"/>
                </a:lnTo>
                <a:cubicBezTo>
                  <a:pt x="1430528" y="95527"/>
                  <a:pt x="1526054" y="1"/>
                  <a:pt x="1643892" y="1"/>
                </a:cubicBezTo>
                <a:close/>
                <a:moveTo>
                  <a:pt x="213365" y="1"/>
                </a:moveTo>
                <a:lnTo>
                  <a:pt x="1066796" y="1"/>
                </a:lnTo>
                <a:cubicBezTo>
                  <a:pt x="1184635" y="1"/>
                  <a:pt x="1280160" y="95527"/>
                  <a:pt x="1280160" y="213365"/>
                </a:cubicBezTo>
                <a:lnTo>
                  <a:pt x="1280160" y="1066796"/>
                </a:lnTo>
                <a:cubicBezTo>
                  <a:pt x="1280160" y="1184634"/>
                  <a:pt x="1184635" y="1280160"/>
                  <a:pt x="1066796" y="1280160"/>
                </a:cubicBezTo>
                <a:lnTo>
                  <a:pt x="213365" y="1280160"/>
                </a:lnTo>
                <a:cubicBezTo>
                  <a:pt x="95527" y="1280160"/>
                  <a:pt x="0" y="1184634"/>
                  <a:pt x="0" y="1066796"/>
                </a:cubicBezTo>
                <a:lnTo>
                  <a:pt x="0" y="213365"/>
                </a:lnTo>
                <a:cubicBezTo>
                  <a:pt x="0" y="95527"/>
                  <a:pt x="95527" y="1"/>
                  <a:pt x="213365" y="1"/>
                </a:cubicBezTo>
                <a:close/>
                <a:moveTo>
                  <a:pt x="7366004" y="0"/>
                </a:moveTo>
                <a:lnTo>
                  <a:pt x="8219436" y="0"/>
                </a:lnTo>
                <a:cubicBezTo>
                  <a:pt x="8337274" y="0"/>
                  <a:pt x="8432800" y="95526"/>
                  <a:pt x="8432800" y="213364"/>
                </a:cubicBezTo>
                <a:lnTo>
                  <a:pt x="8432800" y="1066796"/>
                </a:lnTo>
                <a:cubicBezTo>
                  <a:pt x="8432800" y="1184634"/>
                  <a:pt x="8337274" y="1280160"/>
                  <a:pt x="8219436" y="1280160"/>
                </a:cubicBezTo>
                <a:lnTo>
                  <a:pt x="7366004" y="1280160"/>
                </a:lnTo>
                <a:cubicBezTo>
                  <a:pt x="7248166" y="1280160"/>
                  <a:pt x="7152640" y="1184634"/>
                  <a:pt x="7152640" y="1066796"/>
                </a:cubicBezTo>
                <a:lnTo>
                  <a:pt x="7152640" y="213364"/>
                </a:lnTo>
                <a:cubicBezTo>
                  <a:pt x="7152640" y="95526"/>
                  <a:pt x="7248166" y="0"/>
                  <a:pt x="7366004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7165" y="613020"/>
            <a:ext cx="4783943" cy="3922001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854043" y="2141899"/>
            <a:ext cx="4019057" cy="3294928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06319" y="1857293"/>
            <a:ext cx="7187743" cy="3143414"/>
          </a:xfrm>
          <a:custGeom>
            <a:avLst/>
            <a:gdLst>
              <a:gd name="connsiteX0" fmla="*/ 1275675 w 6502400"/>
              <a:gd name="connsiteY0" fmla="*/ 2338738 h 2843693"/>
              <a:gd name="connsiteX1" fmla="*/ 6502400 w 6502400"/>
              <a:gd name="connsiteY1" fmla="*/ 2338738 h 2843693"/>
              <a:gd name="connsiteX2" fmla="*/ 6502400 w 6502400"/>
              <a:gd name="connsiteY2" fmla="*/ 2843693 h 2843693"/>
              <a:gd name="connsiteX3" fmla="*/ 1275675 w 6502400"/>
              <a:gd name="connsiteY3" fmla="*/ 2843693 h 2843693"/>
              <a:gd name="connsiteX4" fmla="*/ 460661 w 6502400"/>
              <a:gd name="connsiteY4" fmla="*/ 1754054 h 2843693"/>
              <a:gd name="connsiteX5" fmla="*/ 5687386 w 6502400"/>
              <a:gd name="connsiteY5" fmla="*/ 1754054 h 2843693"/>
              <a:gd name="connsiteX6" fmla="*/ 5687386 w 6502400"/>
              <a:gd name="connsiteY6" fmla="*/ 2259009 h 2843693"/>
              <a:gd name="connsiteX7" fmla="*/ 460661 w 6502400"/>
              <a:gd name="connsiteY7" fmla="*/ 2259009 h 2843693"/>
              <a:gd name="connsiteX8" fmla="*/ 0 w 6502400"/>
              <a:gd name="connsiteY8" fmla="*/ 1169369 h 2843693"/>
              <a:gd name="connsiteX9" fmla="*/ 5226725 w 6502400"/>
              <a:gd name="connsiteY9" fmla="*/ 1169369 h 2843693"/>
              <a:gd name="connsiteX10" fmla="*/ 5226725 w 6502400"/>
              <a:gd name="connsiteY10" fmla="*/ 1674324 h 2843693"/>
              <a:gd name="connsiteX11" fmla="*/ 0 w 6502400"/>
              <a:gd name="connsiteY11" fmla="*/ 1674324 h 2843693"/>
              <a:gd name="connsiteX12" fmla="*/ 1275675 w 6502400"/>
              <a:gd name="connsiteY12" fmla="*/ 584685 h 2843693"/>
              <a:gd name="connsiteX13" fmla="*/ 6502400 w 6502400"/>
              <a:gd name="connsiteY13" fmla="*/ 584685 h 2843693"/>
              <a:gd name="connsiteX14" fmla="*/ 6502400 w 6502400"/>
              <a:gd name="connsiteY14" fmla="*/ 1089640 h 2843693"/>
              <a:gd name="connsiteX15" fmla="*/ 1275675 w 6502400"/>
              <a:gd name="connsiteY15" fmla="*/ 1089640 h 2843693"/>
              <a:gd name="connsiteX16" fmla="*/ 1018769 w 6502400"/>
              <a:gd name="connsiteY16" fmla="*/ 0 h 2843693"/>
              <a:gd name="connsiteX17" fmla="*/ 6245493 w 6502400"/>
              <a:gd name="connsiteY17" fmla="*/ 0 h 2843693"/>
              <a:gd name="connsiteX18" fmla="*/ 6245493 w 6502400"/>
              <a:gd name="connsiteY18" fmla="*/ 504955 h 2843693"/>
              <a:gd name="connsiteX19" fmla="*/ 1018769 w 6502400"/>
              <a:gd name="connsiteY19" fmla="*/ 504955 h 284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02400" h="2843693">
                <a:moveTo>
                  <a:pt x="1275675" y="2338738"/>
                </a:moveTo>
                <a:lnTo>
                  <a:pt x="6502400" y="2338738"/>
                </a:lnTo>
                <a:lnTo>
                  <a:pt x="6502400" y="2843693"/>
                </a:lnTo>
                <a:lnTo>
                  <a:pt x="1275675" y="2843693"/>
                </a:lnTo>
                <a:close/>
                <a:moveTo>
                  <a:pt x="460661" y="1754054"/>
                </a:moveTo>
                <a:lnTo>
                  <a:pt x="5687386" y="1754054"/>
                </a:lnTo>
                <a:lnTo>
                  <a:pt x="5687386" y="2259009"/>
                </a:lnTo>
                <a:lnTo>
                  <a:pt x="460661" y="2259009"/>
                </a:lnTo>
                <a:close/>
                <a:moveTo>
                  <a:pt x="0" y="1169369"/>
                </a:moveTo>
                <a:lnTo>
                  <a:pt x="5226725" y="1169369"/>
                </a:lnTo>
                <a:lnTo>
                  <a:pt x="5226725" y="1674324"/>
                </a:lnTo>
                <a:lnTo>
                  <a:pt x="0" y="1674324"/>
                </a:lnTo>
                <a:close/>
                <a:moveTo>
                  <a:pt x="1275675" y="584685"/>
                </a:moveTo>
                <a:lnTo>
                  <a:pt x="6502400" y="584685"/>
                </a:lnTo>
                <a:lnTo>
                  <a:pt x="6502400" y="1089640"/>
                </a:lnTo>
                <a:lnTo>
                  <a:pt x="1275675" y="1089640"/>
                </a:lnTo>
                <a:close/>
                <a:moveTo>
                  <a:pt x="1018769" y="0"/>
                </a:moveTo>
                <a:lnTo>
                  <a:pt x="6245493" y="0"/>
                </a:lnTo>
                <a:lnTo>
                  <a:pt x="6245493" y="504955"/>
                </a:lnTo>
                <a:lnTo>
                  <a:pt x="1018769" y="504955"/>
                </a:ln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569495" y="1932788"/>
            <a:ext cx="2682242" cy="268762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4754879" y="738988"/>
            <a:ext cx="2682242" cy="268762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940263" y="1932788"/>
            <a:ext cx="2682242" cy="268762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 rot="1214766">
            <a:off x="1374425" y="2246697"/>
            <a:ext cx="4632674" cy="271480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 rot="1526321">
            <a:off x="5768687" y="1415959"/>
            <a:ext cx="4632674" cy="271480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748686" y="830579"/>
            <a:ext cx="5179446" cy="4246245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2204170" y="1873110"/>
            <a:ext cx="2382156" cy="1547204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204170" y="3762871"/>
            <a:ext cx="2382156" cy="1547204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4961452" y="1873110"/>
            <a:ext cx="5376348" cy="3491925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2205600" y="1250036"/>
            <a:ext cx="4055500" cy="4063643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751760" y="1268413"/>
            <a:ext cx="1660720" cy="166405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8903140" y="2295171"/>
            <a:ext cx="1660720" cy="166405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3793595" y="710789"/>
            <a:ext cx="2771414" cy="2272077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245766" y="3579766"/>
            <a:ext cx="2771414" cy="2272077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995566" y="1307689"/>
            <a:ext cx="2771414" cy="2272077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423806" y="2653324"/>
            <a:ext cx="2771414" cy="2272077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937660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730746" y="2859723"/>
            <a:ext cx="3172763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845344"/>
            <a:ext cx="3172763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6759156" y="1907700"/>
            <a:ext cx="3702098" cy="216947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837837" y="789102"/>
            <a:ext cx="2299219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42995" y="3446463"/>
            <a:ext cx="1996365" cy="2000373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5951461" y="1913588"/>
            <a:ext cx="1872017" cy="187577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8777583" y="2064109"/>
            <a:ext cx="2053534" cy="2057656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692400" y="1473462"/>
            <a:ext cx="6096000" cy="3255122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2185989" y="1930083"/>
            <a:ext cx="4137551" cy="3299081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>
          <a:xfrm>
            <a:off x="7391263" y="1930083"/>
            <a:ext cx="3172763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 dirty="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6248400" y="1653793"/>
            <a:ext cx="3543300" cy="355041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957874" y="1115779"/>
            <a:ext cx="2668227" cy="267358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5874965" y="1799201"/>
            <a:ext cx="4685479" cy="2786524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774466" y="795052"/>
            <a:ext cx="1943928" cy="1947831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1733156" y="3192463"/>
            <a:ext cx="2028245" cy="2032317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" y="0"/>
            <a:ext cx="12192000" cy="4984955"/>
          </a:xfrm>
          <a:prstGeom prst="rect">
            <a:avLst/>
          </a:prstGeom>
          <a:solidFill>
            <a:srgbClr val="C0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2" y="5735300"/>
            <a:ext cx="12192001" cy="1129929"/>
            <a:chOff x="0" y="5861050"/>
            <a:chExt cx="12192000" cy="99695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669157" y="428247"/>
            <a:ext cx="2648131" cy="14054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95300" y="932944"/>
            <a:ext cx="1978818" cy="1090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5470"/>
            <a:ext cx="12192000" cy="3037059"/>
          </a:xfrm>
          <a:prstGeom prst="rect">
            <a:avLst/>
          </a:prstGeom>
          <a:solidFill>
            <a:srgbClr val="C0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382" y="3259700"/>
            <a:ext cx="5594617" cy="3598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54" y="4089401"/>
            <a:ext cx="3435240" cy="276312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2" y="5735300"/>
            <a:ext cx="12192001" cy="1129929"/>
            <a:chOff x="0" y="5861050"/>
            <a:chExt cx="12192000" cy="9969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9157" y="428247"/>
            <a:ext cx="2648131" cy="14054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" y="932944"/>
            <a:ext cx="1978818" cy="10907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92174">
            <a:off x="3039713" y="831571"/>
            <a:ext cx="3269574" cy="122466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868757" y="2368148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E9300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cs typeface="+mn-ea"/>
                <a:sym typeface="+mn-lt"/>
              </a:rPr>
              <a:t>我</a:t>
            </a:r>
            <a:endParaRPr lang="zh-CN" altLang="en-US" sz="115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63A6"/>
              </a:solidFill>
              <a:effectLst>
                <a:outerShdw dist="38100" dir="2700000" algn="bl" rotWithShape="0">
                  <a:srgbClr val="008696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11143" y="2070234"/>
            <a:ext cx="14173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8696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cs typeface="+mn-ea"/>
                <a:sym typeface="+mn-lt"/>
              </a:rPr>
              <a:t>的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384961" y="2612046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3D215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cs typeface="+mn-ea"/>
                <a:sym typeface="+mn-lt"/>
              </a:rPr>
              <a:t>成</a:t>
            </a:r>
            <a:endParaRPr lang="zh-CN" altLang="en-US" sz="138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63A6"/>
              </a:solidFill>
              <a:effectLst>
                <a:outerShdw dist="38100" dir="2700000" algn="bl" rotWithShape="0">
                  <a:srgbClr val="008696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82875" y="1897851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ED277C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cs typeface="+mn-ea"/>
                <a:sym typeface="+mn-lt"/>
              </a:rPr>
              <a:t>长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40443" y="2518860"/>
            <a:ext cx="1417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566643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cs typeface="+mn-ea"/>
                <a:sym typeface="+mn-lt"/>
              </a:rPr>
              <a:t>日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881114" y="2082989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63A6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cs typeface="+mn-ea"/>
                <a:sym typeface="+mn-lt"/>
              </a:rPr>
              <a:t>记</a:t>
            </a:r>
          </a:p>
        </p:txBody>
      </p:sp>
      <p:sp>
        <p:nvSpPr>
          <p:cNvPr id="30" name="文本框 29"/>
          <p:cNvSpPr txBox="1"/>
          <p:nvPr/>
        </p:nvSpPr>
        <p:spPr>
          <a:xfrm rot="20977523">
            <a:off x="4692569" y="2272660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566643"/>
                </a:solidFill>
                <a:cs typeface="+mn-ea"/>
                <a:sym typeface="+mn-lt"/>
              </a:rPr>
              <a:t>Happy</a:t>
            </a:r>
            <a:endParaRPr lang="zh-CN" altLang="en-US" sz="3200" dirty="0">
              <a:solidFill>
                <a:srgbClr val="56664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5000912" y="4211480"/>
            <a:ext cx="5460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愿你像那小小的溪流，将那高高的山峰作为生命的起点，一路跳跃，勇敢地奔向生活的大海 </a:t>
            </a:r>
            <a:r>
              <a:rPr lang="en-US" altLang="zh-CN" sz="2400" dirty="0">
                <a:solidFill>
                  <a:srgbClr val="39442C"/>
                </a:solidFill>
                <a:cs typeface="+mn-ea"/>
                <a:sym typeface="+mn-lt"/>
              </a:rPr>
              <a:t>……</a:t>
            </a:r>
            <a:endParaRPr lang="zh-CN" altLang="en-US" sz="2400" dirty="0">
              <a:solidFill>
                <a:srgbClr val="39442C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0026" y="4889680"/>
            <a:ext cx="3087180" cy="1044257"/>
          </a:xfrm>
          <a:prstGeom prst="rect">
            <a:avLst/>
          </a:prstGeom>
        </p:spPr>
      </p:pic>
      <p:pic>
        <p:nvPicPr>
          <p:cNvPr id="30" name="图片占位符 29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34" name="图片占位符 33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265318" y="4349264"/>
            <a:ext cx="5843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愿你热爱生命的春天，珍惜时间的清晨，学那梅花， 争作东风第一枝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11356" y="472263"/>
            <a:ext cx="3087180" cy="1044257"/>
          </a:xfrm>
          <a:prstGeom prst="rect">
            <a:avLst/>
          </a:prstGeom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466256" y="4760112"/>
            <a:ext cx="700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因为你的降临</a:t>
            </a:r>
            <a:r>
              <a:rPr lang="en-US" altLang="zh-CN" sz="2400" dirty="0">
                <a:solidFill>
                  <a:srgbClr val="39442C"/>
                </a:solidFill>
                <a:cs typeface="+mn-ea"/>
                <a:sym typeface="+mn-lt"/>
              </a:rPr>
              <a:t>,</a:t>
            </a:r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这一天成了一个美丽的日子</a:t>
            </a:r>
            <a:r>
              <a:rPr lang="en-US" altLang="zh-CN" sz="2400" dirty="0">
                <a:solidFill>
                  <a:srgbClr val="39442C"/>
                </a:solidFill>
                <a:cs typeface="+mn-ea"/>
                <a:sym typeface="+mn-lt"/>
              </a:rPr>
              <a:t>,</a:t>
            </a:r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从此世界也多了一抹诱人的色彩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2410" y="3646005"/>
            <a:ext cx="3087180" cy="1044257"/>
          </a:xfrm>
          <a:prstGeom prst="rect">
            <a:avLst/>
          </a:prstGeo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223537" y="4278313"/>
            <a:ext cx="350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祝你在每个成长的日子里都开开心心！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5826" y="584579"/>
            <a:ext cx="3087180" cy="1044257"/>
          </a:xfrm>
          <a:prstGeom prst="rect">
            <a:avLst/>
          </a:prstGeo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11470" y="4060739"/>
            <a:ext cx="3940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孩子，愿你快快脱去幼稚和娇嫩，扬起创造的风帆，驶向成熟，驶向金色的海岸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8520" y="2860892"/>
            <a:ext cx="3087180" cy="1044257"/>
          </a:xfrm>
          <a:prstGeom prst="rect">
            <a:avLst/>
          </a:prstGeo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99674" y="4373210"/>
            <a:ext cx="4583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身体强壮，快快长大，</a:t>
            </a:r>
            <a:endParaRPr lang="en-US" altLang="zh-CN" sz="2400" dirty="0">
              <a:solidFill>
                <a:srgbClr val="39442C"/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越长越可爱哦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56026" y="317612"/>
            <a:ext cx="3087180" cy="1044257"/>
          </a:xfrm>
          <a:prstGeom prst="rect">
            <a:avLst/>
          </a:prstGeo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32300" y="393203"/>
            <a:ext cx="424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愿你像颗种子</a:t>
            </a:r>
            <a:endParaRPr lang="en-US" altLang="zh-CN" sz="2400" dirty="0">
              <a:solidFill>
                <a:srgbClr val="39442C"/>
              </a:solidFill>
              <a:cs typeface="+mn-ea"/>
              <a:sym typeface="+mn-lt"/>
            </a:endParaRPr>
          </a:p>
          <a:p>
            <a:pPr algn="r"/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勇敢地冲破泥沙，将嫩绿的幼芽伸出地面指向天空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4713" y="5264468"/>
            <a:ext cx="3087180" cy="1044257"/>
          </a:xfrm>
          <a:prstGeom prst="rect">
            <a:avLst/>
          </a:prstGeo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16200" y="441783"/>
            <a:ext cx="3087180" cy="1044257"/>
          </a:xfrm>
          <a:prstGeom prst="rect">
            <a:avLst/>
          </a:prstGeo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4713" y="2512414"/>
            <a:ext cx="3087180" cy="10442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23152" y="1918648"/>
            <a:ext cx="4427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因为你的降临</a:t>
            </a:r>
            <a:r>
              <a:rPr lang="en-US" altLang="zh-CN" sz="2400" dirty="0">
                <a:solidFill>
                  <a:srgbClr val="39442C"/>
                </a:solidFill>
                <a:cs typeface="+mn-ea"/>
                <a:sym typeface="+mn-lt"/>
              </a:rPr>
              <a:t>,</a:t>
            </a:r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这一天成了一个美丽的日子</a:t>
            </a:r>
            <a:r>
              <a:rPr lang="en-US" altLang="zh-CN" sz="2400" dirty="0">
                <a:solidFill>
                  <a:srgbClr val="39442C"/>
                </a:solidFill>
                <a:cs typeface="+mn-ea"/>
                <a:sym typeface="+mn-lt"/>
              </a:rPr>
              <a:t>,</a:t>
            </a:r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从此世界也多了一抹诱人的色彩</a:t>
            </a: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09612" y="4700025"/>
            <a:ext cx="5016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愿你热爱生命的春天，珍惜时间的清晨，学那梅花， 争作东风第一枝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7126" y="444680"/>
            <a:ext cx="3087180" cy="1044257"/>
          </a:xfrm>
          <a:prstGeom prst="rect">
            <a:avLst/>
          </a:prstGeo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087097" y="4115639"/>
            <a:ext cx="4355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飞吧，飞吧，在生活的田野上，你愿望，像这蒲公英的小绒花，将落地生根， 遍地开花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6415" y="2593305"/>
            <a:ext cx="3087180" cy="1044257"/>
          </a:xfrm>
          <a:prstGeom prst="rect">
            <a:avLst/>
          </a:prstGeo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211828" y="4478884"/>
            <a:ext cx="473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生活是一本精深的书，别人的注释代替不了自己的理解，愿你有所发现，有所 创造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41613" y="746284"/>
            <a:ext cx="3087180" cy="1044257"/>
          </a:xfrm>
          <a:prstGeom prst="rect">
            <a:avLst/>
          </a:prstGeo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900" y="3262403"/>
            <a:ext cx="3639012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愿你像那小小的溪流，将那高高的山峰作为生命的起点，一路跳跃，勇敢地奔向生活的大海 </a:t>
            </a:r>
            <a:r>
              <a:rPr lang="en-US" altLang="zh-CN" sz="2400" dirty="0">
                <a:solidFill>
                  <a:srgbClr val="39442C"/>
                </a:solidFill>
                <a:cs typeface="+mn-ea"/>
                <a:sym typeface="+mn-lt"/>
              </a:rPr>
              <a:t>……</a:t>
            </a:r>
            <a:endParaRPr lang="zh-CN" altLang="en-US" sz="2400" dirty="0">
              <a:solidFill>
                <a:srgbClr val="39442C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9025" y="1148556"/>
            <a:ext cx="3087180" cy="1044257"/>
          </a:xfrm>
          <a:prstGeom prst="rect">
            <a:avLst/>
          </a:prstGeo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49210" y="4758590"/>
            <a:ext cx="700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因为你的降临</a:t>
            </a:r>
            <a:r>
              <a:rPr lang="en-US" altLang="zh-CN" sz="2400" dirty="0">
                <a:solidFill>
                  <a:srgbClr val="39442C"/>
                </a:solidFill>
                <a:cs typeface="+mn-ea"/>
                <a:sym typeface="+mn-lt"/>
              </a:rPr>
              <a:t>,</a:t>
            </a:r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这一天成了一个美丽的日子</a:t>
            </a:r>
            <a:r>
              <a:rPr lang="en-US" altLang="zh-CN" sz="2400" dirty="0">
                <a:solidFill>
                  <a:srgbClr val="39442C"/>
                </a:solidFill>
                <a:cs typeface="+mn-ea"/>
                <a:sym typeface="+mn-lt"/>
              </a:rPr>
              <a:t>,</a:t>
            </a:r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从此世界也多了一抹诱人的色彩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97113" y="382321"/>
            <a:ext cx="3087180" cy="1044257"/>
          </a:xfrm>
          <a:prstGeom prst="rect">
            <a:avLst/>
          </a:prstGeo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6859" y="4535021"/>
            <a:ext cx="4659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飞吧，飞吧，在生活的田野上，你愿望，像这蒲公英的小绒花，将落地生根， 遍地开花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42313" y="5436827"/>
            <a:ext cx="3087180" cy="1044257"/>
          </a:xfrm>
          <a:prstGeom prst="rect">
            <a:avLst/>
          </a:prstGeo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2694026" y="716928"/>
            <a:ext cx="5882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愿你像颗种子，勇敢地冲破泥沙，将嫩绿的幼芽伸出地面，指向天空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47013" y="4842906"/>
            <a:ext cx="3087180" cy="1044257"/>
          </a:xfrm>
          <a:prstGeom prst="rect">
            <a:avLst/>
          </a:prstGeo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440659" y="4227650"/>
            <a:ext cx="4355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飞吧，飞吧，在生活的田野上，你愿望，像这蒲公英的小绒花，将落地生根， 遍地开花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9013" y="5085835"/>
            <a:ext cx="3087180" cy="1044257"/>
          </a:xfrm>
          <a:prstGeom prst="rect">
            <a:avLst/>
          </a:prstGeo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28132" y="3569886"/>
            <a:ext cx="3540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愿你像颗种子，勇敢地冲破泥沙，将嫩绿的幼芽伸出地面，指向天空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28132" y="2384743"/>
            <a:ext cx="3087180" cy="1044257"/>
          </a:xfrm>
          <a:prstGeom prst="rect">
            <a:avLst/>
          </a:prstGeo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592902" y="4854739"/>
            <a:ext cx="700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9442C"/>
                </a:solidFill>
                <a:cs typeface="+mn-ea"/>
                <a:sym typeface="+mn-lt"/>
              </a:rPr>
              <a:t>孩子，愿你快快脱去幼稚和娇嫩，扬起创造的风帆，驶向成熟，驶向金色的海岸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902" y="224156"/>
            <a:ext cx="3087180" cy="1044257"/>
          </a:xfrm>
          <a:prstGeom prst="rect">
            <a:avLst/>
          </a:prstGeo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pdpbkbyb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604</Words>
  <Application>Microsoft Office PowerPoint</Application>
  <PresentationFormat>宽屏</PresentationFormat>
  <Paragraphs>55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成长日记</dc:title>
  <dc:creator>第一PPT</dc:creator>
  <cp:keywords>www.1ppt.com</cp:keywords>
  <dc:description>www.1ppt.com</dc:description>
  <cp:lastModifiedBy>天 下</cp:lastModifiedBy>
  <cp:revision>64</cp:revision>
  <dcterms:created xsi:type="dcterms:W3CDTF">2017-08-18T03:02:00Z</dcterms:created>
  <dcterms:modified xsi:type="dcterms:W3CDTF">2021-01-04T15:17:00Z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